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6" r:id="rId4"/>
  </p:sldMasterIdLst>
  <p:notesMasterIdLst>
    <p:notesMasterId r:id="rId40"/>
  </p:notesMasterIdLst>
  <p:sldIdLst>
    <p:sldId id="321" r:id="rId5"/>
    <p:sldId id="343" r:id="rId6"/>
    <p:sldId id="282" r:id="rId7"/>
    <p:sldId id="283" r:id="rId8"/>
    <p:sldId id="284" r:id="rId9"/>
    <p:sldId id="285" r:id="rId10"/>
    <p:sldId id="256" r:id="rId11"/>
    <p:sldId id="332" r:id="rId12"/>
    <p:sldId id="263" r:id="rId13"/>
    <p:sldId id="265" r:id="rId14"/>
    <p:sldId id="337" r:id="rId15"/>
    <p:sldId id="269" r:id="rId16"/>
    <p:sldId id="271" r:id="rId17"/>
    <p:sldId id="344" r:id="rId18"/>
    <p:sldId id="272" r:id="rId19"/>
    <p:sldId id="273" r:id="rId20"/>
    <p:sldId id="278" r:id="rId21"/>
    <p:sldId id="279" r:id="rId22"/>
    <p:sldId id="333" r:id="rId23"/>
    <p:sldId id="334" r:id="rId24"/>
    <p:sldId id="335" r:id="rId25"/>
    <p:sldId id="339" r:id="rId26"/>
    <p:sldId id="345" r:id="rId27"/>
    <p:sldId id="378" r:id="rId28"/>
    <p:sldId id="384" r:id="rId29"/>
    <p:sldId id="380" r:id="rId30"/>
    <p:sldId id="381" r:id="rId31"/>
    <p:sldId id="382" r:id="rId32"/>
    <p:sldId id="336" r:id="rId33"/>
    <p:sldId id="385" r:id="rId34"/>
    <p:sldId id="280" r:id="rId35"/>
    <p:sldId id="341" r:id="rId36"/>
    <p:sldId id="379" r:id="rId37"/>
    <p:sldId id="342" r:id="rId38"/>
    <p:sldId id="2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51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B57EC-2166-4D17-8DBD-569DDB630E28}"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BF553-968C-4D07-AF4E-3B5EE9EB9B16}" type="slidenum">
              <a:rPr lang="en-US" smtClean="0"/>
              <a:t>‹#›</a:t>
            </a:fld>
            <a:endParaRPr lang="en-US"/>
          </a:p>
        </p:txBody>
      </p:sp>
    </p:spTree>
    <p:extLst>
      <p:ext uri="{BB962C8B-B14F-4D97-AF65-F5344CB8AC3E}">
        <p14:creationId xmlns:p14="http://schemas.microsoft.com/office/powerpoint/2010/main" val="311985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590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386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592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579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359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73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67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40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20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694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639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446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00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928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97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573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54AA026D-5155-4411-A095-EE8A8D92F9B1}"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1BED98-F7AE-4B9B-9E71-D9EE7C5BB7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6400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7704373-27C8-4744-B552-26724315BEDF}"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C51E95-7D05-4D3C-BC7D-4DCCFFB107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546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BAB41FF-7D32-46D6-937C-F532D77E1B30}"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CEAAC5-5D4A-493D-A8C4-C0536BD8B10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02246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661E94E-D7C1-4CE2-BC21-8F9D57E6139D}"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87296F-68F0-498B-97F3-34F3BA99523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7811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4C6385C-8D0E-4458-BBCC-AA41E082FF04}"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DC8E3F-5227-48A1-B09A-0F68F081EFD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96242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11CEEF6-EA97-4984-97DD-4D3F86680638}"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B3D901-D1DC-43EE-9D87-40E076DB745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8658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621A5D-E4FF-4911-AE10-90CD2D1C932A}"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8B45A5-4FE3-44AE-AD49-43BA1CA6FC7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848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4135ED-5E04-4331-88C4-572EB8A446AB}"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30A344-01BD-4FDD-88B8-F3ABCC39118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53589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ABD724A-9F60-4923-8496-E99A68EB6F12}"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C84B0-ED62-42A5-866E-DB98F94DEB6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92137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83B406-2E82-4D5D-B903-994E3A882372}"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EFD4A6-672C-45D9-B2CC-760954BE182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71957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9A5B89D-1A3F-4A70-BA56-E7DF8269C7EC}"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284204-0419-4229-B2C4-64FD79D41F3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50334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51972"/>
            <a:ext cx="12192000" cy="71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551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7674F70-2DD0-492D-826F-54F56AD2CA19}"/>
              </a:ext>
            </a:extLst>
          </p:cNvPr>
          <p:cNvSpPr>
            <a:spLocks noGrp="1" noChangeArrowheads="1"/>
          </p:cNvSpPr>
          <p:nvPr>
            <p:ph type="dt" sz="half" idx="10"/>
          </p:nvPr>
        </p:nvSpPr>
        <p:spPr>
          <a:ln/>
        </p:spPr>
        <p:txBody>
          <a:bodyPr/>
          <a:lstStyle>
            <a:lvl1pPr>
              <a:defRPr/>
            </a:lvl1pPr>
          </a:lstStyle>
          <a:p>
            <a:pPr>
              <a:defRPr/>
            </a:pPr>
            <a:fld id="{ADA5A535-6320-418C-9600-AEFAF11C159B}" type="datetimeFigureOut">
              <a:rPr lang="en-US">
                <a:solidFill>
                  <a:prstClr val="black">
                    <a:tint val="75000"/>
                  </a:prstClr>
                </a:solidFill>
              </a:rPr>
              <a:pPr>
                <a:defRPr/>
              </a:pPr>
              <a:t>10/2/2023</a:t>
            </a:fld>
            <a:endParaRPr lang="en-US">
              <a:solidFill>
                <a:prstClr val="black">
                  <a:tint val="75000"/>
                </a:prstClr>
              </a:solidFill>
            </a:endParaRPr>
          </a:p>
        </p:txBody>
      </p:sp>
      <p:sp>
        <p:nvSpPr>
          <p:cNvPr id="3" name="Rectangle 5">
            <a:extLst>
              <a:ext uri="{FF2B5EF4-FFF2-40B4-BE49-F238E27FC236}">
                <a16:creationId xmlns:a16="http://schemas.microsoft.com/office/drawing/2014/main" id="{678F6A13-3AE9-451A-BBB3-89F6B638E3B9}"/>
              </a:ext>
            </a:extLst>
          </p:cNvPr>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6">
            <a:extLst>
              <a:ext uri="{FF2B5EF4-FFF2-40B4-BE49-F238E27FC236}">
                <a16:creationId xmlns:a16="http://schemas.microsoft.com/office/drawing/2014/main" id="{B1EA32F1-DB05-4C2E-B7DD-45C279EAE8A8}"/>
              </a:ext>
            </a:extLst>
          </p:cNvPr>
          <p:cNvSpPr>
            <a:spLocks noGrp="1" noChangeArrowheads="1"/>
          </p:cNvSpPr>
          <p:nvPr>
            <p:ph type="sldNum" sz="quarter" idx="12"/>
          </p:nvPr>
        </p:nvSpPr>
        <p:spPr>
          <a:ln/>
        </p:spPr>
        <p:txBody>
          <a:bodyPr/>
          <a:lstStyle>
            <a:lvl1pPr>
              <a:defRPr/>
            </a:lvl1pPr>
          </a:lstStyle>
          <a:p>
            <a:fld id="{8FE777F4-EB74-4B71-91C2-7A559086A21E}"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43562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308967" y="1775267"/>
            <a:ext cx="5574000" cy="2326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8000"/>
            </a:lvl1pPr>
            <a:lvl2pPr lvl="1" algn="ctr">
              <a:spcBef>
                <a:spcPts val="0"/>
              </a:spcBef>
              <a:spcAft>
                <a:spcPts val="0"/>
              </a:spcAft>
              <a:buClr>
                <a:schemeClr val="lt2"/>
              </a:buClr>
              <a:buSzPts val="5200"/>
              <a:buNone/>
              <a:defRPr sz="6933">
                <a:solidFill>
                  <a:schemeClr val="lt2"/>
                </a:solidFill>
              </a:defRPr>
            </a:lvl2pPr>
            <a:lvl3pPr lvl="2" algn="ctr">
              <a:spcBef>
                <a:spcPts val="0"/>
              </a:spcBef>
              <a:spcAft>
                <a:spcPts val="0"/>
              </a:spcAft>
              <a:buClr>
                <a:schemeClr val="lt2"/>
              </a:buClr>
              <a:buSzPts val="5200"/>
              <a:buNone/>
              <a:defRPr sz="6933">
                <a:solidFill>
                  <a:schemeClr val="lt2"/>
                </a:solidFill>
              </a:defRPr>
            </a:lvl3pPr>
            <a:lvl4pPr lvl="3" algn="ctr">
              <a:spcBef>
                <a:spcPts val="0"/>
              </a:spcBef>
              <a:spcAft>
                <a:spcPts val="0"/>
              </a:spcAft>
              <a:buClr>
                <a:schemeClr val="lt2"/>
              </a:buClr>
              <a:buSzPts val="5200"/>
              <a:buNone/>
              <a:defRPr sz="6933">
                <a:solidFill>
                  <a:schemeClr val="lt2"/>
                </a:solidFill>
              </a:defRPr>
            </a:lvl4pPr>
            <a:lvl5pPr lvl="4" algn="ctr">
              <a:spcBef>
                <a:spcPts val="0"/>
              </a:spcBef>
              <a:spcAft>
                <a:spcPts val="0"/>
              </a:spcAft>
              <a:buClr>
                <a:schemeClr val="lt2"/>
              </a:buClr>
              <a:buSzPts val="5200"/>
              <a:buNone/>
              <a:defRPr sz="6933">
                <a:solidFill>
                  <a:schemeClr val="lt2"/>
                </a:solidFill>
              </a:defRPr>
            </a:lvl5pPr>
            <a:lvl6pPr lvl="5" algn="ctr">
              <a:spcBef>
                <a:spcPts val="0"/>
              </a:spcBef>
              <a:spcAft>
                <a:spcPts val="0"/>
              </a:spcAft>
              <a:buClr>
                <a:schemeClr val="lt2"/>
              </a:buClr>
              <a:buSzPts val="5200"/>
              <a:buNone/>
              <a:defRPr sz="6933">
                <a:solidFill>
                  <a:schemeClr val="lt2"/>
                </a:solidFill>
              </a:defRPr>
            </a:lvl6pPr>
            <a:lvl7pPr lvl="6" algn="ctr">
              <a:spcBef>
                <a:spcPts val="0"/>
              </a:spcBef>
              <a:spcAft>
                <a:spcPts val="0"/>
              </a:spcAft>
              <a:buClr>
                <a:schemeClr val="lt2"/>
              </a:buClr>
              <a:buSzPts val="5200"/>
              <a:buNone/>
              <a:defRPr sz="6933">
                <a:solidFill>
                  <a:schemeClr val="lt2"/>
                </a:solidFill>
              </a:defRPr>
            </a:lvl7pPr>
            <a:lvl8pPr lvl="7" algn="ctr">
              <a:spcBef>
                <a:spcPts val="0"/>
              </a:spcBef>
              <a:spcAft>
                <a:spcPts val="0"/>
              </a:spcAft>
              <a:buClr>
                <a:schemeClr val="lt2"/>
              </a:buClr>
              <a:buSzPts val="5200"/>
              <a:buNone/>
              <a:defRPr sz="6933">
                <a:solidFill>
                  <a:schemeClr val="lt2"/>
                </a:solidFill>
              </a:defRPr>
            </a:lvl8pPr>
            <a:lvl9pPr lvl="8" algn="ctr">
              <a:spcBef>
                <a:spcPts val="0"/>
              </a:spcBef>
              <a:spcAft>
                <a:spcPts val="0"/>
              </a:spcAft>
              <a:buClr>
                <a:schemeClr val="lt2"/>
              </a:buClr>
              <a:buSzPts val="5200"/>
              <a:buNone/>
              <a:defRPr sz="6933">
                <a:solidFill>
                  <a:schemeClr val="lt2"/>
                </a:solidFill>
              </a:defRPr>
            </a:lvl9pPr>
          </a:lstStyle>
          <a:p>
            <a:endParaRPr/>
          </a:p>
        </p:txBody>
      </p:sp>
      <p:sp>
        <p:nvSpPr>
          <p:cNvPr id="10" name="Google Shape;10;p2"/>
          <p:cNvSpPr txBox="1">
            <a:spLocks noGrp="1"/>
          </p:cNvSpPr>
          <p:nvPr>
            <p:ph type="subTitle" idx="1"/>
          </p:nvPr>
        </p:nvSpPr>
        <p:spPr>
          <a:xfrm>
            <a:off x="4446667" y="4343401"/>
            <a:ext cx="3298400" cy="63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43325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343767" y="2593791"/>
            <a:ext cx="6047600" cy="109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8000">
                <a:solidFill>
                  <a:schemeClr val="accent1"/>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3" name="Google Shape;13;p3"/>
          <p:cNvSpPr txBox="1">
            <a:spLocks noGrp="1"/>
          </p:cNvSpPr>
          <p:nvPr>
            <p:ph type="subTitle" idx="1"/>
          </p:nvPr>
        </p:nvSpPr>
        <p:spPr>
          <a:xfrm>
            <a:off x="7494733" y="3493817"/>
            <a:ext cx="38964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4" name="Google Shape;14;p3"/>
          <p:cNvSpPr txBox="1">
            <a:spLocks noGrp="1"/>
          </p:cNvSpPr>
          <p:nvPr>
            <p:ph type="title" idx="2" hasCustomPrompt="1"/>
          </p:nvPr>
        </p:nvSpPr>
        <p:spPr>
          <a:xfrm>
            <a:off x="3460096" y="2791033"/>
            <a:ext cx="14040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5500"/>
              <a:buNone/>
              <a:defRPr sz="9600">
                <a:solidFill>
                  <a:schemeClr val="lt1"/>
                </a:solidFill>
              </a:defRPr>
            </a:lvl1pPr>
            <a:lvl2pPr lvl="1" algn="ctr" rtl="0">
              <a:spcBef>
                <a:spcPts val="0"/>
              </a:spcBef>
              <a:spcAft>
                <a:spcPts val="0"/>
              </a:spcAft>
              <a:buClr>
                <a:schemeClr val="lt2"/>
              </a:buClr>
              <a:buSzPts val="5500"/>
              <a:buFont typeface="Fira Sans Extra Condensed Medium"/>
              <a:buNone/>
              <a:defRPr sz="7333">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7333">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7333">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7333">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7333">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7333">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7333">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7333">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574628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228000" y="378144"/>
            <a:ext cx="5736000" cy="84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solidFill>
                  <a:schemeClr val="accent2"/>
                </a:solidFill>
              </a:defRPr>
            </a:lvl2pPr>
            <a:lvl3pPr lvl="2" algn="ctr" rtl="0">
              <a:spcBef>
                <a:spcPts val="0"/>
              </a:spcBef>
              <a:spcAft>
                <a:spcPts val="0"/>
              </a:spcAft>
              <a:buNone/>
              <a:defRPr sz="4800">
                <a:solidFill>
                  <a:schemeClr val="accent2"/>
                </a:solidFill>
              </a:defRPr>
            </a:lvl3pPr>
            <a:lvl4pPr lvl="3" algn="ctr" rtl="0">
              <a:spcBef>
                <a:spcPts val="0"/>
              </a:spcBef>
              <a:spcAft>
                <a:spcPts val="0"/>
              </a:spcAft>
              <a:buNone/>
              <a:defRPr sz="4800">
                <a:solidFill>
                  <a:schemeClr val="accent2"/>
                </a:solidFill>
              </a:defRPr>
            </a:lvl4pPr>
            <a:lvl5pPr lvl="4" algn="ctr" rtl="0">
              <a:spcBef>
                <a:spcPts val="0"/>
              </a:spcBef>
              <a:spcAft>
                <a:spcPts val="0"/>
              </a:spcAft>
              <a:buNone/>
              <a:defRPr sz="4800">
                <a:solidFill>
                  <a:schemeClr val="accent2"/>
                </a:solidFill>
              </a:defRPr>
            </a:lvl5pPr>
            <a:lvl6pPr lvl="5" algn="ctr" rtl="0">
              <a:spcBef>
                <a:spcPts val="0"/>
              </a:spcBef>
              <a:spcAft>
                <a:spcPts val="0"/>
              </a:spcAft>
              <a:buNone/>
              <a:defRPr sz="4800">
                <a:solidFill>
                  <a:schemeClr val="accent2"/>
                </a:solidFill>
              </a:defRPr>
            </a:lvl6pPr>
            <a:lvl7pPr lvl="6" algn="ctr" rtl="0">
              <a:spcBef>
                <a:spcPts val="0"/>
              </a:spcBef>
              <a:spcAft>
                <a:spcPts val="0"/>
              </a:spcAft>
              <a:buNone/>
              <a:defRPr sz="4800">
                <a:solidFill>
                  <a:schemeClr val="accent2"/>
                </a:solidFill>
              </a:defRPr>
            </a:lvl7pPr>
            <a:lvl8pPr lvl="7" algn="ctr" rtl="0">
              <a:spcBef>
                <a:spcPts val="0"/>
              </a:spcBef>
              <a:spcAft>
                <a:spcPts val="0"/>
              </a:spcAft>
              <a:buNone/>
              <a:defRPr sz="4800">
                <a:solidFill>
                  <a:schemeClr val="accent2"/>
                </a:solidFill>
              </a:defRPr>
            </a:lvl8pPr>
            <a:lvl9pPr lvl="8" algn="ctr" rtl="0">
              <a:spcBef>
                <a:spcPts val="0"/>
              </a:spcBef>
              <a:spcAft>
                <a:spcPts val="0"/>
              </a:spcAft>
              <a:buNone/>
              <a:defRPr sz="4800">
                <a:solidFill>
                  <a:schemeClr val="accent2"/>
                </a:solidFill>
              </a:defRPr>
            </a:lvl9pPr>
          </a:lstStyle>
          <a:p>
            <a:endParaRPr/>
          </a:p>
        </p:txBody>
      </p:sp>
    </p:spTree>
    <p:extLst>
      <p:ext uri="{BB962C8B-B14F-4D97-AF65-F5344CB8AC3E}">
        <p14:creationId xmlns:p14="http://schemas.microsoft.com/office/powerpoint/2010/main" val="232378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flipH="1">
            <a:off x="728767" y="3357633"/>
            <a:ext cx="10734400" cy="250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600"/>
            </a:lvl1pPr>
            <a:lvl2pPr lvl="1" algn="ctr" rtl="0">
              <a:lnSpc>
                <a:spcPct val="100000"/>
              </a:lnSpc>
              <a:spcBef>
                <a:spcPts val="0"/>
              </a:spcBef>
              <a:spcAft>
                <a:spcPts val="0"/>
              </a:spcAft>
              <a:buClr>
                <a:srgbClr val="434343"/>
              </a:buClr>
              <a:buSzPts val="1200"/>
              <a:buFont typeface="Roboto Condensed Light"/>
              <a:buAutoNum type="alphaLcPeriod"/>
              <a:defRPr sz="1600"/>
            </a:lvl2pPr>
            <a:lvl3pPr lvl="2" algn="ctr" rtl="0">
              <a:lnSpc>
                <a:spcPct val="100000"/>
              </a:lnSpc>
              <a:spcBef>
                <a:spcPts val="0"/>
              </a:spcBef>
              <a:spcAft>
                <a:spcPts val="0"/>
              </a:spcAft>
              <a:buClr>
                <a:srgbClr val="434343"/>
              </a:buClr>
              <a:buSzPts val="1200"/>
              <a:buFont typeface="Roboto Condensed Light"/>
              <a:buAutoNum type="romanLcPeriod"/>
              <a:defRPr sz="1600"/>
            </a:lvl3pPr>
            <a:lvl4pPr lvl="3" algn="ctr" rtl="0">
              <a:lnSpc>
                <a:spcPct val="100000"/>
              </a:lnSpc>
              <a:spcBef>
                <a:spcPts val="0"/>
              </a:spcBef>
              <a:spcAft>
                <a:spcPts val="0"/>
              </a:spcAft>
              <a:buClr>
                <a:srgbClr val="434343"/>
              </a:buClr>
              <a:buSzPts val="1200"/>
              <a:buFont typeface="Roboto Condensed Light"/>
              <a:buAutoNum type="arabicPeriod"/>
              <a:defRPr sz="1600"/>
            </a:lvl4pPr>
            <a:lvl5pPr lvl="4" algn="ctr" rtl="0">
              <a:lnSpc>
                <a:spcPct val="100000"/>
              </a:lnSpc>
              <a:spcBef>
                <a:spcPts val="0"/>
              </a:spcBef>
              <a:spcAft>
                <a:spcPts val="0"/>
              </a:spcAft>
              <a:buClr>
                <a:srgbClr val="434343"/>
              </a:buClr>
              <a:buSzPts val="1200"/>
              <a:buFont typeface="Roboto Condensed Light"/>
              <a:buAutoNum type="alphaLcPeriod"/>
              <a:defRPr sz="1600"/>
            </a:lvl5pPr>
            <a:lvl6pPr lvl="5" algn="ctr" rtl="0">
              <a:lnSpc>
                <a:spcPct val="100000"/>
              </a:lnSpc>
              <a:spcBef>
                <a:spcPts val="0"/>
              </a:spcBef>
              <a:spcAft>
                <a:spcPts val="0"/>
              </a:spcAft>
              <a:buClr>
                <a:srgbClr val="434343"/>
              </a:buClr>
              <a:buSzPts val="1200"/>
              <a:buFont typeface="Roboto Condensed Light"/>
              <a:buAutoNum type="romanLcPeriod"/>
              <a:defRPr sz="1600"/>
            </a:lvl6pPr>
            <a:lvl7pPr lvl="6" algn="ctr" rtl="0">
              <a:lnSpc>
                <a:spcPct val="100000"/>
              </a:lnSpc>
              <a:spcBef>
                <a:spcPts val="0"/>
              </a:spcBef>
              <a:spcAft>
                <a:spcPts val="0"/>
              </a:spcAft>
              <a:buClr>
                <a:srgbClr val="434343"/>
              </a:buClr>
              <a:buSzPts val="1200"/>
              <a:buFont typeface="Roboto Condensed Light"/>
              <a:buAutoNum type="arabicPeriod"/>
              <a:defRPr sz="1600"/>
            </a:lvl7pPr>
            <a:lvl8pPr lvl="7" algn="ctr" rtl="0">
              <a:lnSpc>
                <a:spcPct val="100000"/>
              </a:lnSpc>
              <a:spcBef>
                <a:spcPts val="0"/>
              </a:spcBef>
              <a:spcAft>
                <a:spcPts val="0"/>
              </a:spcAft>
              <a:buClr>
                <a:srgbClr val="434343"/>
              </a:buClr>
              <a:buSzPts val="1200"/>
              <a:buFont typeface="Roboto Condensed Light"/>
              <a:buAutoNum type="alphaLcPeriod"/>
              <a:defRPr sz="1600"/>
            </a:lvl8pPr>
            <a:lvl9pPr lvl="8" algn="ctr" rtl="0">
              <a:lnSpc>
                <a:spcPct val="100000"/>
              </a:lnSpc>
              <a:spcBef>
                <a:spcPts val="0"/>
              </a:spcBef>
              <a:spcAft>
                <a:spcPts val="0"/>
              </a:spcAft>
              <a:buClr>
                <a:srgbClr val="434343"/>
              </a:buClr>
              <a:buSzPts val="1200"/>
              <a:buFont typeface="Roboto Condensed Light"/>
              <a:buAutoNum type="romanLcPeriod"/>
              <a:defRPr sz="1600"/>
            </a:lvl9pPr>
          </a:lstStyle>
          <a:p>
            <a:endParaRPr/>
          </a:p>
        </p:txBody>
      </p:sp>
      <p:sp>
        <p:nvSpPr>
          <p:cNvPr id="28" name="Google Shape;28;p7"/>
          <p:cNvSpPr txBox="1">
            <a:spLocks noGrp="1"/>
          </p:cNvSpPr>
          <p:nvPr>
            <p:ph type="title"/>
          </p:nvPr>
        </p:nvSpPr>
        <p:spPr>
          <a:xfrm>
            <a:off x="3228000" y="378144"/>
            <a:ext cx="5736000" cy="84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solidFill>
                  <a:schemeClr val="accent2"/>
                </a:solidFill>
              </a:defRPr>
            </a:lvl2pPr>
            <a:lvl3pPr lvl="2" algn="ctr" rtl="0">
              <a:spcBef>
                <a:spcPts val="0"/>
              </a:spcBef>
              <a:spcAft>
                <a:spcPts val="0"/>
              </a:spcAft>
              <a:buNone/>
              <a:defRPr sz="4800">
                <a:solidFill>
                  <a:schemeClr val="accent2"/>
                </a:solidFill>
              </a:defRPr>
            </a:lvl3pPr>
            <a:lvl4pPr lvl="3" algn="ctr" rtl="0">
              <a:spcBef>
                <a:spcPts val="0"/>
              </a:spcBef>
              <a:spcAft>
                <a:spcPts val="0"/>
              </a:spcAft>
              <a:buNone/>
              <a:defRPr sz="4800">
                <a:solidFill>
                  <a:schemeClr val="accent2"/>
                </a:solidFill>
              </a:defRPr>
            </a:lvl4pPr>
            <a:lvl5pPr lvl="4" algn="ctr" rtl="0">
              <a:spcBef>
                <a:spcPts val="0"/>
              </a:spcBef>
              <a:spcAft>
                <a:spcPts val="0"/>
              </a:spcAft>
              <a:buNone/>
              <a:defRPr sz="4800">
                <a:solidFill>
                  <a:schemeClr val="accent2"/>
                </a:solidFill>
              </a:defRPr>
            </a:lvl5pPr>
            <a:lvl6pPr lvl="5" algn="ctr" rtl="0">
              <a:spcBef>
                <a:spcPts val="0"/>
              </a:spcBef>
              <a:spcAft>
                <a:spcPts val="0"/>
              </a:spcAft>
              <a:buNone/>
              <a:defRPr sz="4800">
                <a:solidFill>
                  <a:schemeClr val="accent2"/>
                </a:solidFill>
              </a:defRPr>
            </a:lvl6pPr>
            <a:lvl7pPr lvl="6" algn="ctr" rtl="0">
              <a:spcBef>
                <a:spcPts val="0"/>
              </a:spcBef>
              <a:spcAft>
                <a:spcPts val="0"/>
              </a:spcAft>
              <a:buNone/>
              <a:defRPr sz="4800">
                <a:solidFill>
                  <a:schemeClr val="accent2"/>
                </a:solidFill>
              </a:defRPr>
            </a:lvl7pPr>
            <a:lvl8pPr lvl="7" algn="ctr" rtl="0">
              <a:spcBef>
                <a:spcPts val="0"/>
              </a:spcBef>
              <a:spcAft>
                <a:spcPts val="0"/>
              </a:spcAft>
              <a:buNone/>
              <a:defRPr sz="4800">
                <a:solidFill>
                  <a:schemeClr val="accent2"/>
                </a:solidFill>
              </a:defRPr>
            </a:lvl8pPr>
            <a:lvl9pPr lvl="8" algn="ctr" rtl="0">
              <a:spcBef>
                <a:spcPts val="0"/>
              </a:spcBef>
              <a:spcAft>
                <a:spcPts val="0"/>
              </a:spcAft>
              <a:buNone/>
              <a:defRPr sz="4800">
                <a:solidFill>
                  <a:schemeClr val="accent2"/>
                </a:solidFill>
              </a:defRPr>
            </a:lvl9pPr>
          </a:lstStyle>
          <a:p>
            <a:endParaRPr/>
          </a:p>
        </p:txBody>
      </p:sp>
    </p:spTree>
    <p:extLst>
      <p:ext uri="{BB962C8B-B14F-4D97-AF65-F5344CB8AC3E}">
        <p14:creationId xmlns:p14="http://schemas.microsoft.com/office/powerpoint/2010/main" val="205298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3367" y="47377"/>
            <a:ext cx="5393600" cy="197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9600">
                <a:solidFill>
                  <a:schemeClr val="accent1"/>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3" name="Google Shape;33;p9"/>
          <p:cNvSpPr txBox="1">
            <a:spLocks noGrp="1"/>
          </p:cNvSpPr>
          <p:nvPr>
            <p:ph type="subTitle" idx="1"/>
          </p:nvPr>
        </p:nvSpPr>
        <p:spPr>
          <a:xfrm>
            <a:off x="833367" y="1774920"/>
            <a:ext cx="4500400" cy="190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867539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flipH="1">
            <a:off x="1031000" y="2314295"/>
            <a:ext cx="3338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41" name="Google Shape;41;p12"/>
          <p:cNvSpPr txBox="1">
            <a:spLocks noGrp="1"/>
          </p:cNvSpPr>
          <p:nvPr>
            <p:ph type="subTitle" idx="1"/>
          </p:nvPr>
        </p:nvSpPr>
        <p:spPr>
          <a:xfrm flipH="1">
            <a:off x="1031000" y="2991928"/>
            <a:ext cx="3338800" cy="9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2"/>
          <p:cNvSpPr txBox="1">
            <a:spLocks noGrp="1"/>
          </p:cNvSpPr>
          <p:nvPr>
            <p:ph type="title" idx="2" hasCustomPrompt="1"/>
          </p:nvPr>
        </p:nvSpPr>
        <p:spPr>
          <a:xfrm>
            <a:off x="2347632" y="1651468"/>
            <a:ext cx="705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lvl1pPr>
            <a:lvl2pPr lvl="1"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a:spLocks noGrp="1"/>
          </p:cNvSpPr>
          <p:nvPr>
            <p:ph type="ctrTitle" idx="3"/>
          </p:nvPr>
        </p:nvSpPr>
        <p:spPr>
          <a:xfrm flipH="1">
            <a:off x="4506201" y="2314385"/>
            <a:ext cx="31796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44" name="Google Shape;44;p12"/>
          <p:cNvSpPr txBox="1">
            <a:spLocks noGrp="1"/>
          </p:cNvSpPr>
          <p:nvPr>
            <p:ph type="subTitle" idx="4"/>
          </p:nvPr>
        </p:nvSpPr>
        <p:spPr>
          <a:xfrm flipH="1">
            <a:off x="4369800" y="2991932"/>
            <a:ext cx="3452400" cy="9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2"/>
          <p:cNvSpPr txBox="1">
            <a:spLocks noGrp="1"/>
          </p:cNvSpPr>
          <p:nvPr>
            <p:ph type="title" idx="5" hasCustomPrompt="1"/>
          </p:nvPr>
        </p:nvSpPr>
        <p:spPr>
          <a:xfrm>
            <a:off x="5464399" y="1651483"/>
            <a:ext cx="12632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lvl1pPr>
            <a:lvl2pPr lvl="1"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6"/>
          </p:nvPr>
        </p:nvSpPr>
        <p:spPr>
          <a:xfrm flipH="1">
            <a:off x="7723616" y="2322796"/>
            <a:ext cx="327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2400">
                <a:solidFill>
                  <a:srgbClr val="434343"/>
                </a:solidFill>
              </a:defRPr>
            </a:lvl2pPr>
            <a:lvl3pPr lvl="2" rtl="0">
              <a:spcBef>
                <a:spcPts val="0"/>
              </a:spcBef>
              <a:spcAft>
                <a:spcPts val="0"/>
              </a:spcAft>
              <a:buClr>
                <a:srgbClr val="434343"/>
              </a:buClr>
              <a:buSzPts val="1800"/>
              <a:buNone/>
              <a:defRPr sz="2400">
                <a:solidFill>
                  <a:srgbClr val="434343"/>
                </a:solidFill>
              </a:defRPr>
            </a:lvl3pPr>
            <a:lvl4pPr lvl="3" rtl="0">
              <a:spcBef>
                <a:spcPts val="0"/>
              </a:spcBef>
              <a:spcAft>
                <a:spcPts val="0"/>
              </a:spcAft>
              <a:buClr>
                <a:srgbClr val="434343"/>
              </a:buClr>
              <a:buSzPts val="1800"/>
              <a:buNone/>
              <a:defRPr sz="2400">
                <a:solidFill>
                  <a:srgbClr val="434343"/>
                </a:solidFill>
              </a:defRPr>
            </a:lvl4pPr>
            <a:lvl5pPr lvl="4" rtl="0">
              <a:spcBef>
                <a:spcPts val="0"/>
              </a:spcBef>
              <a:spcAft>
                <a:spcPts val="0"/>
              </a:spcAft>
              <a:buClr>
                <a:srgbClr val="434343"/>
              </a:buClr>
              <a:buSzPts val="1800"/>
              <a:buNone/>
              <a:defRPr sz="2400">
                <a:solidFill>
                  <a:srgbClr val="434343"/>
                </a:solidFill>
              </a:defRPr>
            </a:lvl5pPr>
            <a:lvl6pPr lvl="5" rtl="0">
              <a:spcBef>
                <a:spcPts val="0"/>
              </a:spcBef>
              <a:spcAft>
                <a:spcPts val="0"/>
              </a:spcAft>
              <a:buClr>
                <a:srgbClr val="434343"/>
              </a:buClr>
              <a:buSzPts val="1800"/>
              <a:buNone/>
              <a:defRPr sz="2400">
                <a:solidFill>
                  <a:srgbClr val="434343"/>
                </a:solidFill>
              </a:defRPr>
            </a:lvl6pPr>
            <a:lvl7pPr lvl="6" rtl="0">
              <a:spcBef>
                <a:spcPts val="0"/>
              </a:spcBef>
              <a:spcAft>
                <a:spcPts val="0"/>
              </a:spcAft>
              <a:buClr>
                <a:srgbClr val="434343"/>
              </a:buClr>
              <a:buSzPts val="1800"/>
              <a:buNone/>
              <a:defRPr sz="2400">
                <a:solidFill>
                  <a:srgbClr val="434343"/>
                </a:solidFill>
              </a:defRPr>
            </a:lvl7pPr>
            <a:lvl8pPr lvl="7" rtl="0">
              <a:spcBef>
                <a:spcPts val="0"/>
              </a:spcBef>
              <a:spcAft>
                <a:spcPts val="0"/>
              </a:spcAft>
              <a:buClr>
                <a:srgbClr val="434343"/>
              </a:buClr>
              <a:buSzPts val="1800"/>
              <a:buNone/>
              <a:defRPr sz="2400">
                <a:solidFill>
                  <a:srgbClr val="434343"/>
                </a:solidFill>
              </a:defRPr>
            </a:lvl8pPr>
            <a:lvl9pPr lvl="8" rtl="0">
              <a:spcBef>
                <a:spcPts val="0"/>
              </a:spcBef>
              <a:spcAft>
                <a:spcPts val="0"/>
              </a:spcAft>
              <a:buClr>
                <a:srgbClr val="434343"/>
              </a:buClr>
              <a:buSzPts val="1800"/>
              <a:buNone/>
              <a:defRPr sz="2400">
                <a:solidFill>
                  <a:srgbClr val="434343"/>
                </a:solidFill>
              </a:defRPr>
            </a:lvl9pPr>
          </a:lstStyle>
          <a:p>
            <a:endParaRPr/>
          </a:p>
        </p:txBody>
      </p:sp>
      <p:sp>
        <p:nvSpPr>
          <p:cNvPr id="47" name="Google Shape;47;p12"/>
          <p:cNvSpPr txBox="1">
            <a:spLocks noGrp="1"/>
          </p:cNvSpPr>
          <p:nvPr>
            <p:ph type="subTitle" idx="7"/>
          </p:nvPr>
        </p:nvSpPr>
        <p:spPr>
          <a:xfrm flipH="1">
            <a:off x="7632817" y="2991920"/>
            <a:ext cx="3452400" cy="9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2"/>
          <p:cNvSpPr txBox="1">
            <a:spLocks noGrp="1"/>
          </p:cNvSpPr>
          <p:nvPr>
            <p:ph type="title" idx="8" hasCustomPrompt="1"/>
          </p:nvPr>
        </p:nvSpPr>
        <p:spPr>
          <a:xfrm>
            <a:off x="8656816" y="1652093"/>
            <a:ext cx="14044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lvl1pPr>
            <a:lvl2pPr lvl="1"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a:spLocks noGrp="1"/>
          </p:cNvSpPr>
          <p:nvPr>
            <p:ph type="ctrTitle" idx="9"/>
          </p:nvPr>
        </p:nvSpPr>
        <p:spPr>
          <a:xfrm flipH="1">
            <a:off x="2723141" y="4543985"/>
            <a:ext cx="327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2400">
                <a:solidFill>
                  <a:srgbClr val="434343"/>
                </a:solidFill>
              </a:defRPr>
            </a:lvl2pPr>
            <a:lvl3pPr lvl="2" rtl="0">
              <a:spcBef>
                <a:spcPts val="0"/>
              </a:spcBef>
              <a:spcAft>
                <a:spcPts val="0"/>
              </a:spcAft>
              <a:buClr>
                <a:srgbClr val="434343"/>
              </a:buClr>
              <a:buSzPts val="1800"/>
              <a:buNone/>
              <a:defRPr sz="2400">
                <a:solidFill>
                  <a:srgbClr val="434343"/>
                </a:solidFill>
              </a:defRPr>
            </a:lvl3pPr>
            <a:lvl4pPr lvl="3" rtl="0">
              <a:spcBef>
                <a:spcPts val="0"/>
              </a:spcBef>
              <a:spcAft>
                <a:spcPts val="0"/>
              </a:spcAft>
              <a:buClr>
                <a:srgbClr val="434343"/>
              </a:buClr>
              <a:buSzPts val="1800"/>
              <a:buNone/>
              <a:defRPr sz="2400">
                <a:solidFill>
                  <a:srgbClr val="434343"/>
                </a:solidFill>
              </a:defRPr>
            </a:lvl4pPr>
            <a:lvl5pPr lvl="4" rtl="0">
              <a:spcBef>
                <a:spcPts val="0"/>
              </a:spcBef>
              <a:spcAft>
                <a:spcPts val="0"/>
              </a:spcAft>
              <a:buClr>
                <a:srgbClr val="434343"/>
              </a:buClr>
              <a:buSzPts val="1800"/>
              <a:buNone/>
              <a:defRPr sz="2400">
                <a:solidFill>
                  <a:srgbClr val="434343"/>
                </a:solidFill>
              </a:defRPr>
            </a:lvl5pPr>
            <a:lvl6pPr lvl="5" rtl="0">
              <a:spcBef>
                <a:spcPts val="0"/>
              </a:spcBef>
              <a:spcAft>
                <a:spcPts val="0"/>
              </a:spcAft>
              <a:buClr>
                <a:srgbClr val="434343"/>
              </a:buClr>
              <a:buSzPts val="1800"/>
              <a:buNone/>
              <a:defRPr sz="2400">
                <a:solidFill>
                  <a:srgbClr val="434343"/>
                </a:solidFill>
              </a:defRPr>
            </a:lvl6pPr>
            <a:lvl7pPr lvl="6" rtl="0">
              <a:spcBef>
                <a:spcPts val="0"/>
              </a:spcBef>
              <a:spcAft>
                <a:spcPts val="0"/>
              </a:spcAft>
              <a:buClr>
                <a:srgbClr val="434343"/>
              </a:buClr>
              <a:buSzPts val="1800"/>
              <a:buNone/>
              <a:defRPr sz="2400">
                <a:solidFill>
                  <a:srgbClr val="434343"/>
                </a:solidFill>
              </a:defRPr>
            </a:lvl7pPr>
            <a:lvl8pPr lvl="7" rtl="0">
              <a:spcBef>
                <a:spcPts val="0"/>
              </a:spcBef>
              <a:spcAft>
                <a:spcPts val="0"/>
              </a:spcAft>
              <a:buClr>
                <a:srgbClr val="434343"/>
              </a:buClr>
              <a:buSzPts val="1800"/>
              <a:buNone/>
              <a:defRPr sz="2400">
                <a:solidFill>
                  <a:srgbClr val="434343"/>
                </a:solidFill>
              </a:defRPr>
            </a:lvl8pPr>
            <a:lvl9pPr lvl="8" rtl="0">
              <a:spcBef>
                <a:spcPts val="0"/>
              </a:spcBef>
              <a:spcAft>
                <a:spcPts val="0"/>
              </a:spcAft>
              <a:buClr>
                <a:srgbClr val="434343"/>
              </a:buClr>
              <a:buSzPts val="1800"/>
              <a:buNone/>
              <a:defRPr sz="2400">
                <a:solidFill>
                  <a:srgbClr val="434343"/>
                </a:solidFill>
              </a:defRPr>
            </a:lvl9pPr>
          </a:lstStyle>
          <a:p>
            <a:endParaRPr/>
          </a:p>
        </p:txBody>
      </p:sp>
      <p:sp>
        <p:nvSpPr>
          <p:cNvPr id="50" name="Google Shape;50;p12"/>
          <p:cNvSpPr txBox="1">
            <a:spLocks noGrp="1"/>
          </p:cNvSpPr>
          <p:nvPr>
            <p:ph type="subTitle" idx="13"/>
          </p:nvPr>
        </p:nvSpPr>
        <p:spPr>
          <a:xfrm flipH="1">
            <a:off x="2723141" y="5225021"/>
            <a:ext cx="3270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2"/>
          <p:cNvSpPr txBox="1">
            <a:spLocks noGrp="1"/>
          </p:cNvSpPr>
          <p:nvPr>
            <p:ph type="title" idx="14" hasCustomPrompt="1"/>
          </p:nvPr>
        </p:nvSpPr>
        <p:spPr>
          <a:xfrm>
            <a:off x="3726941" y="3870779"/>
            <a:ext cx="12632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lvl1pPr>
            <a:lvl2pPr lvl="1"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a:spLocks noGrp="1"/>
          </p:cNvSpPr>
          <p:nvPr>
            <p:ph type="ctrTitle" idx="15"/>
          </p:nvPr>
        </p:nvSpPr>
        <p:spPr>
          <a:xfrm flipH="1">
            <a:off x="6094861" y="4543985"/>
            <a:ext cx="327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2400">
                <a:solidFill>
                  <a:srgbClr val="434343"/>
                </a:solidFill>
              </a:defRPr>
            </a:lvl2pPr>
            <a:lvl3pPr lvl="2" rtl="0">
              <a:spcBef>
                <a:spcPts val="0"/>
              </a:spcBef>
              <a:spcAft>
                <a:spcPts val="0"/>
              </a:spcAft>
              <a:buClr>
                <a:srgbClr val="434343"/>
              </a:buClr>
              <a:buSzPts val="1800"/>
              <a:buNone/>
              <a:defRPr sz="2400">
                <a:solidFill>
                  <a:srgbClr val="434343"/>
                </a:solidFill>
              </a:defRPr>
            </a:lvl3pPr>
            <a:lvl4pPr lvl="3" rtl="0">
              <a:spcBef>
                <a:spcPts val="0"/>
              </a:spcBef>
              <a:spcAft>
                <a:spcPts val="0"/>
              </a:spcAft>
              <a:buClr>
                <a:srgbClr val="434343"/>
              </a:buClr>
              <a:buSzPts val="1800"/>
              <a:buNone/>
              <a:defRPr sz="2400">
                <a:solidFill>
                  <a:srgbClr val="434343"/>
                </a:solidFill>
              </a:defRPr>
            </a:lvl4pPr>
            <a:lvl5pPr lvl="4" rtl="0">
              <a:spcBef>
                <a:spcPts val="0"/>
              </a:spcBef>
              <a:spcAft>
                <a:spcPts val="0"/>
              </a:spcAft>
              <a:buClr>
                <a:srgbClr val="434343"/>
              </a:buClr>
              <a:buSzPts val="1800"/>
              <a:buNone/>
              <a:defRPr sz="2400">
                <a:solidFill>
                  <a:srgbClr val="434343"/>
                </a:solidFill>
              </a:defRPr>
            </a:lvl5pPr>
            <a:lvl6pPr lvl="5" rtl="0">
              <a:spcBef>
                <a:spcPts val="0"/>
              </a:spcBef>
              <a:spcAft>
                <a:spcPts val="0"/>
              </a:spcAft>
              <a:buClr>
                <a:srgbClr val="434343"/>
              </a:buClr>
              <a:buSzPts val="1800"/>
              <a:buNone/>
              <a:defRPr sz="2400">
                <a:solidFill>
                  <a:srgbClr val="434343"/>
                </a:solidFill>
              </a:defRPr>
            </a:lvl6pPr>
            <a:lvl7pPr lvl="6" rtl="0">
              <a:spcBef>
                <a:spcPts val="0"/>
              </a:spcBef>
              <a:spcAft>
                <a:spcPts val="0"/>
              </a:spcAft>
              <a:buClr>
                <a:srgbClr val="434343"/>
              </a:buClr>
              <a:buSzPts val="1800"/>
              <a:buNone/>
              <a:defRPr sz="2400">
                <a:solidFill>
                  <a:srgbClr val="434343"/>
                </a:solidFill>
              </a:defRPr>
            </a:lvl7pPr>
            <a:lvl8pPr lvl="7" rtl="0">
              <a:spcBef>
                <a:spcPts val="0"/>
              </a:spcBef>
              <a:spcAft>
                <a:spcPts val="0"/>
              </a:spcAft>
              <a:buClr>
                <a:srgbClr val="434343"/>
              </a:buClr>
              <a:buSzPts val="1800"/>
              <a:buNone/>
              <a:defRPr sz="2400">
                <a:solidFill>
                  <a:srgbClr val="434343"/>
                </a:solidFill>
              </a:defRPr>
            </a:lvl8pPr>
            <a:lvl9pPr lvl="8" rtl="0">
              <a:spcBef>
                <a:spcPts val="0"/>
              </a:spcBef>
              <a:spcAft>
                <a:spcPts val="0"/>
              </a:spcAft>
              <a:buClr>
                <a:srgbClr val="434343"/>
              </a:buClr>
              <a:buSzPts val="1800"/>
              <a:buNone/>
              <a:defRPr sz="2400">
                <a:solidFill>
                  <a:srgbClr val="434343"/>
                </a:solidFill>
              </a:defRPr>
            </a:lvl9pPr>
          </a:lstStyle>
          <a:p>
            <a:endParaRPr/>
          </a:p>
        </p:txBody>
      </p:sp>
      <p:sp>
        <p:nvSpPr>
          <p:cNvPr id="53" name="Google Shape;53;p12"/>
          <p:cNvSpPr txBox="1">
            <a:spLocks noGrp="1"/>
          </p:cNvSpPr>
          <p:nvPr>
            <p:ph type="subTitle" idx="16"/>
          </p:nvPr>
        </p:nvSpPr>
        <p:spPr>
          <a:xfrm flipH="1">
            <a:off x="6140461" y="5225021"/>
            <a:ext cx="31796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2"/>
          <p:cNvSpPr txBox="1">
            <a:spLocks noGrp="1"/>
          </p:cNvSpPr>
          <p:nvPr>
            <p:ph type="title" idx="17" hasCustomPrompt="1"/>
          </p:nvPr>
        </p:nvSpPr>
        <p:spPr>
          <a:xfrm>
            <a:off x="7098661" y="3870779"/>
            <a:ext cx="12632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lvl1pPr>
            <a:lvl2pPr lvl="1"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title" idx="18"/>
          </p:nvPr>
        </p:nvSpPr>
        <p:spPr>
          <a:xfrm>
            <a:off x="3228000" y="378144"/>
            <a:ext cx="5736000" cy="84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solidFill>
                  <a:schemeClr val="accent2"/>
                </a:solidFill>
              </a:defRPr>
            </a:lvl2pPr>
            <a:lvl3pPr lvl="2" algn="ctr" rtl="0">
              <a:spcBef>
                <a:spcPts val="0"/>
              </a:spcBef>
              <a:spcAft>
                <a:spcPts val="0"/>
              </a:spcAft>
              <a:buNone/>
              <a:defRPr sz="4800">
                <a:solidFill>
                  <a:schemeClr val="accent2"/>
                </a:solidFill>
              </a:defRPr>
            </a:lvl3pPr>
            <a:lvl4pPr lvl="3" algn="ctr" rtl="0">
              <a:spcBef>
                <a:spcPts val="0"/>
              </a:spcBef>
              <a:spcAft>
                <a:spcPts val="0"/>
              </a:spcAft>
              <a:buNone/>
              <a:defRPr sz="4800">
                <a:solidFill>
                  <a:schemeClr val="accent2"/>
                </a:solidFill>
              </a:defRPr>
            </a:lvl4pPr>
            <a:lvl5pPr lvl="4" algn="ctr" rtl="0">
              <a:spcBef>
                <a:spcPts val="0"/>
              </a:spcBef>
              <a:spcAft>
                <a:spcPts val="0"/>
              </a:spcAft>
              <a:buNone/>
              <a:defRPr sz="4800">
                <a:solidFill>
                  <a:schemeClr val="accent2"/>
                </a:solidFill>
              </a:defRPr>
            </a:lvl5pPr>
            <a:lvl6pPr lvl="5" algn="ctr" rtl="0">
              <a:spcBef>
                <a:spcPts val="0"/>
              </a:spcBef>
              <a:spcAft>
                <a:spcPts val="0"/>
              </a:spcAft>
              <a:buNone/>
              <a:defRPr sz="4800">
                <a:solidFill>
                  <a:schemeClr val="accent2"/>
                </a:solidFill>
              </a:defRPr>
            </a:lvl6pPr>
            <a:lvl7pPr lvl="6" algn="ctr" rtl="0">
              <a:spcBef>
                <a:spcPts val="0"/>
              </a:spcBef>
              <a:spcAft>
                <a:spcPts val="0"/>
              </a:spcAft>
              <a:buNone/>
              <a:defRPr sz="4800">
                <a:solidFill>
                  <a:schemeClr val="accent2"/>
                </a:solidFill>
              </a:defRPr>
            </a:lvl7pPr>
            <a:lvl8pPr lvl="7" algn="ctr" rtl="0">
              <a:spcBef>
                <a:spcPts val="0"/>
              </a:spcBef>
              <a:spcAft>
                <a:spcPts val="0"/>
              </a:spcAft>
              <a:buNone/>
              <a:defRPr sz="4800">
                <a:solidFill>
                  <a:schemeClr val="accent2"/>
                </a:solidFill>
              </a:defRPr>
            </a:lvl8pPr>
            <a:lvl9pPr lvl="8" algn="ctr" rtl="0">
              <a:spcBef>
                <a:spcPts val="0"/>
              </a:spcBef>
              <a:spcAft>
                <a:spcPts val="0"/>
              </a:spcAft>
              <a:buNone/>
              <a:defRPr sz="4800">
                <a:solidFill>
                  <a:schemeClr val="accent2"/>
                </a:solidFill>
              </a:defRPr>
            </a:lvl9pPr>
          </a:lstStyle>
          <a:p>
            <a:endParaRPr/>
          </a:p>
        </p:txBody>
      </p:sp>
    </p:spTree>
    <p:extLst>
      <p:ext uri="{BB962C8B-B14F-4D97-AF65-F5344CB8AC3E}">
        <p14:creationId xmlns:p14="http://schemas.microsoft.com/office/powerpoint/2010/main" val="2661713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flipH="1">
            <a:off x="8736573" y="268114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58" name="Google Shape;58;p13"/>
          <p:cNvSpPr txBox="1">
            <a:spLocks noGrp="1"/>
          </p:cNvSpPr>
          <p:nvPr>
            <p:ph type="subTitle" idx="1"/>
          </p:nvPr>
        </p:nvSpPr>
        <p:spPr>
          <a:xfrm flipH="1">
            <a:off x="8630275" y="3297433"/>
            <a:ext cx="22932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9" name="Google Shape;59;p13"/>
          <p:cNvSpPr txBox="1">
            <a:spLocks noGrp="1"/>
          </p:cNvSpPr>
          <p:nvPr>
            <p:ph type="ctrTitle" idx="2"/>
          </p:nvPr>
        </p:nvSpPr>
        <p:spPr>
          <a:xfrm flipH="1">
            <a:off x="5055599" y="3284771"/>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60" name="Google Shape;60;p13"/>
          <p:cNvSpPr txBox="1">
            <a:spLocks noGrp="1"/>
          </p:cNvSpPr>
          <p:nvPr>
            <p:ph type="subTitle" idx="3"/>
          </p:nvPr>
        </p:nvSpPr>
        <p:spPr>
          <a:xfrm flipH="1">
            <a:off x="5055599" y="3917895"/>
            <a:ext cx="2080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61" name="Google Shape;61;p13"/>
          <p:cNvSpPr txBox="1">
            <a:spLocks noGrp="1"/>
          </p:cNvSpPr>
          <p:nvPr>
            <p:ph type="ctrTitle" idx="4"/>
          </p:nvPr>
        </p:nvSpPr>
        <p:spPr>
          <a:xfrm flipH="1">
            <a:off x="1428799" y="268114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62" name="Google Shape;62;p13"/>
          <p:cNvSpPr txBox="1">
            <a:spLocks noGrp="1"/>
          </p:cNvSpPr>
          <p:nvPr>
            <p:ph type="subTitle" idx="5"/>
          </p:nvPr>
        </p:nvSpPr>
        <p:spPr>
          <a:xfrm flipH="1">
            <a:off x="1428800" y="3297433"/>
            <a:ext cx="2080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63" name="Google Shape;63;p13"/>
          <p:cNvSpPr txBox="1">
            <a:spLocks noGrp="1"/>
          </p:cNvSpPr>
          <p:nvPr>
            <p:ph type="title" idx="6"/>
          </p:nvPr>
        </p:nvSpPr>
        <p:spPr>
          <a:xfrm>
            <a:off x="3228000" y="378144"/>
            <a:ext cx="5736000" cy="84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solidFill>
                  <a:schemeClr val="accent2"/>
                </a:solidFill>
              </a:defRPr>
            </a:lvl2pPr>
            <a:lvl3pPr lvl="2" algn="ctr" rtl="0">
              <a:spcBef>
                <a:spcPts val="0"/>
              </a:spcBef>
              <a:spcAft>
                <a:spcPts val="0"/>
              </a:spcAft>
              <a:buNone/>
              <a:defRPr sz="4800">
                <a:solidFill>
                  <a:schemeClr val="accent2"/>
                </a:solidFill>
              </a:defRPr>
            </a:lvl3pPr>
            <a:lvl4pPr lvl="3" algn="ctr" rtl="0">
              <a:spcBef>
                <a:spcPts val="0"/>
              </a:spcBef>
              <a:spcAft>
                <a:spcPts val="0"/>
              </a:spcAft>
              <a:buNone/>
              <a:defRPr sz="4800">
                <a:solidFill>
                  <a:schemeClr val="accent2"/>
                </a:solidFill>
              </a:defRPr>
            </a:lvl4pPr>
            <a:lvl5pPr lvl="4" algn="ctr" rtl="0">
              <a:spcBef>
                <a:spcPts val="0"/>
              </a:spcBef>
              <a:spcAft>
                <a:spcPts val="0"/>
              </a:spcAft>
              <a:buNone/>
              <a:defRPr sz="4800">
                <a:solidFill>
                  <a:schemeClr val="accent2"/>
                </a:solidFill>
              </a:defRPr>
            </a:lvl5pPr>
            <a:lvl6pPr lvl="5" algn="ctr" rtl="0">
              <a:spcBef>
                <a:spcPts val="0"/>
              </a:spcBef>
              <a:spcAft>
                <a:spcPts val="0"/>
              </a:spcAft>
              <a:buNone/>
              <a:defRPr sz="4800">
                <a:solidFill>
                  <a:schemeClr val="accent2"/>
                </a:solidFill>
              </a:defRPr>
            </a:lvl6pPr>
            <a:lvl7pPr lvl="6" algn="ctr" rtl="0">
              <a:spcBef>
                <a:spcPts val="0"/>
              </a:spcBef>
              <a:spcAft>
                <a:spcPts val="0"/>
              </a:spcAft>
              <a:buNone/>
              <a:defRPr sz="4800">
                <a:solidFill>
                  <a:schemeClr val="accent2"/>
                </a:solidFill>
              </a:defRPr>
            </a:lvl7pPr>
            <a:lvl8pPr lvl="7" algn="ctr" rtl="0">
              <a:spcBef>
                <a:spcPts val="0"/>
              </a:spcBef>
              <a:spcAft>
                <a:spcPts val="0"/>
              </a:spcAft>
              <a:buNone/>
              <a:defRPr sz="4800">
                <a:solidFill>
                  <a:schemeClr val="accent2"/>
                </a:solidFill>
              </a:defRPr>
            </a:lvl8pPr>
            <a:lvl9pPr lvl="8" algn="ctr" rtl="0">
              <a:spcBef>
                <a:spcPts val="0"/>
              </a:spcBef>
              <a:spcAft>
                <a:spcPts val="0"/>
              </a:spcAft>
              <a:buNone/>
              <a:defRPr sz="4800">
                <a:solidFill>
                  <a:schemeClr val="accent2"/>
                </a:solidFill>
              </a:defRPr>
            </a:lvl9pPr>
          </a:lstStyle>
          <a:p>
            <a:endParaRPr/>
          </a:p>
        </p:txBody>
      </p:sp>
    </p:spTree>
    <p:extLst>
      <p:ext uri="{BB962C8B-B14F-4D97-AF65-F5344CB8AC3E}">
        <p14:creationId xmlns:p14="http://schemas.microsoft.com/office/powerpoint/2010/main" val="384994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2">
  <p:cSld name="Header 2">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ctrTitle"/>
          </p:nvPr>
        </p:nvSpPr>
        <p:spPr>
          <a:xfrm flipH="1">
            <a:off x="816100" y="2508941"/>
            <a:ext cx="5577200" cy="14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8000">
                <a:solidFill>
                  <a:schemeClr val="accent1"/>
                </a:solidFill>
              </a:defRPr>
            </a:lvl1pPr>
            <a:lvl2pPr lvl="1" rtl="0">
              <a:spcBef>
                <a:spcPts val="0"/>
              </a:spcBef>
              <a:spcAft>
                <a:spcPts val="0"/>
              </a:spcAft>
              <a:buClr>
                <a:srgbClr val="434343"/>
              </a:buClr>
              <a:buSzPts val="1800"/>
              <a:buNone/>
              <a:defRPr sz="2400">
                <a:solidFill>
                  <a:srgbClr val="434343"/>
                </a:solidFill>
              </a:defRPr>
            </a:lvl2pPr>
            <a:lvl3pPr lvl="2" rtl="0">
              <a:spcBef>
                <a:spcPts val="0"/>
              </a:spcBef>
              <a:spcAft>
                <a:spcPts val="0"/>
              </a:spcAft>
              <a:buClr>
                <a:srgbClr val="434343"/>
              </a:buClr>
              <a:buSzPts val="1800"/>
              <a:buNone/>
              <a:defRPr sz="2400">
                <a:solidFill>
                  <a:srgbClr val="434343"/>
                </a:solidFill>
              </a:defRPr>
            </a:lvl3pPr>
            <a:lvl4pPr lvl="3" rtl="0">
              <a:spcBef>
                <a:spcPts val="0"/>
              </a:spcBef>
              <a:spcAft>
                <a:spcPts val="0"/>
              </a:spcAft>
              <a:buClr>
                <a:srgbClr val="434343"/>
              </a:buClr>
              <a:buSzPts val="1800"/>
              <a:buNone/>
              <a:defRPr sz="2400">
                <a:solidFill>
                  <a:srgbClr val="434343"/>
                </a:solidFill>
              </a:defRPr>
            </a:lvl4pPr>
            <a:lvl5pPr lvl="4" rtl="0">
              <a:spcBef>
                <a:spcPts val="0"/>
              </a:spcBef>
              <a:spcAft>
                <a:spcPts val="0"/>
              </a:spcAft>
              <a:buClr>
                <a:srgbClr val="434343"/>
              </a:buClr>
              <a:buSzPts val="1800"/>
              <a:buNone/>
              <a:defRPr sz="2400">
                <a:solidFill>
                  <a:srgbClr val="434343"/>
                </a:solidFill>
              </a:defRPr>
            </a:lvl5pPr>
            <a:lvl6pPr lvl="5" rtl="0">
              <a:spcBef>
                <a:spcPts val="0"/>
              </a:spcBef>
              <a:spcAft>
                <a:spcPts val="0"/>
              </a:spcAft>
              <a:buClr>
                <a:srgbClr val="434343"/>
              </a:buClr>
              <a:buSzPts val="1800"/>
              <a:buNone/>
              <a:defRPr sz="2400">
                <a:solidFill>
                  <a:srgbClr val="434343"/>
                </a:solidFill>
              </a:defRPr>
            </a:lvl6pPr>
            <a:lvl7pPr lvl="6" rtl="0">
              <a:spcBef>
                <a:spcPts val="0"/>
              </a:spcBef>
              <a:spcAft>
                <a:spcPts val="0"/>
              </a:spcAft>
              <a:buClr>
                <a:srgbClr val="434343"/>
              </a:buClr>
              <a:buSzPts val="1800"/>
              <a:buNone/>
              <a:defRPr sz="2400">
                <a:solidFill>
                  <a:srgbClr val="434343"/>
                </a:solidFill>
              </a:defRPr>
            </a:lvl7pPr>
            <a:lvl8pPr lvl="7" rtl="0">
              <a:spcBef>
                <a:spcPts val="0"/>
              </a:spcBef>
              <a:spcAft>
                <a:spcPts val="0"/>
              </a:spcAft>
              <a:buClr>
                <a:srgbClr val="434343"/>
              </a:buClr>
              <a:buSzPts val="1800"/>
              <a:buNone/>
              <a:defRPr sz="2400">
                <a:solidFill>
                  <a:srgbClr val="434343"/>
                </a:solidFill>
              </a:defRPr>
            </a:lvl8pPr>
            <a:lvl9pPr lvl="8" rtl="0">
              <a:spcBef>
                <a:spcPts val="0"/>
              </a:spcBef>
              <a:spcAft>
                <a:spcPts val="0"/>
              </a:spcAft>
              <a:buClr>
                <a:srgbClr val="434343"/>
              </a:buClr>
              <a:buSzPts val="1800"/>
              <a:buNone/>
              <a:defRPr sz="2400">
                <a:solidFill>
                  <a:srgbClr val="434343"/>
                </a:solidFill>
              </a:defRPr>
            </a:lvl9pPr>
          </a:lstStyle>
          <a:p>
            <a:endParaRPr/>
          </a:p>
        </p:txBody>
      </p:sp>
      <p:sp>
        <p:nvSpPr>
          <p:cNvPr id="98" name="Google Shape;98;p17"/>
          <p:cNvSpPr txBox="1">
            <a:spLocks noGrp="1"/>
          </p:cNvSpPr>
          <p:nvPr>
            <p:ph type="subTitle" idx="1"/>
          </p:nvPr>
        </p:nvSpPr>
        <p:spPr>
          <a:xfrm flipH="1">
            <a:off x="816100" y="3782859"/>
            <a:ext cx="34132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99" name="Google Shape;99;p17"/>
          <p:cNvSpPr txBox="1">
            <a:spLocks noGrp="1"/>
          </p:cNvSpPr>
          <p:nvPr>
            <p:ph type="title" idx="2" hasCustomPrompt="1"/>
          </p:nvPr>
        </p:nvSpPr>
        <p:spPr>
          <a:xfrm flipH="1">
            <a:off x="6507601" y="3304533"/>
            <a:ext cx="17492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9600">
                <a:solidFill>
                  <a:schemeClr val="lt1"/>
                </a:solidFill>
              </a:defRPr>
            </a:lvl1pPr>
            <a:lvl2pPr lvl="1"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455337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eader 5">
  <p:cSld name="Header 5">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flipH="1">
            <a:off x="3635800" y="3862985"/>
            <a:ext cx="4920400" cy="6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8000">
                <a:solidFill>
                  <a:schemeClr val="accen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06" name="Google Shape;106;p19"/>
          <p:cNvSpPr txBox="1">
            <a:spLocks noGrp="1"/>
          </p:cNvSpPr>
          <p:nvPr>
            <p:ph type="subTitle" idx="1"/>
          </p:nvPr>
        </p:nvSpPr>
        <p:spPr>
          <a:xfrm flipH="1">
            <a:off x="4389400" y="4651147"/>
            <a:ext cx="34132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107" name="Google Shape;107;p19"/>
          <p:cNvSpPr txBox="1">
            <a:spLocks noGrp="1"/>
          </p:cNvSpPr>
          <p:nvPr>
            <p:ph type="title" idx="2" hasCustomPrompt="1"/>
          </p:nvPr>
        </p:nvSpPr>
        <p:spPr>
          <a:xfrm flipH="1">
            <a:off x="4602200" y="1801795"/>
            <a:ext cx="2987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9600">
                <a:solidFill>
                  <a:schemeClr val="lt1"/>
                </a:solidFill>
              </a:defRPr>
            </a:lvl1pPr>
            <a:lvl2pPr lvl="1"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403431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888970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0"/>
        <p:cNvGrpSpPr/>
        <p:nvPr/>
      </p:nvGrpSpPr>
      <p:grpSpPr>
        <a:xfrm>
          <a:off x="0" y="0"/>
          <a:ext cx="0" cy="0"/>
          <a:chOff x="0" y="0"/>
          <a:chExt cx="0" cy="0"/>
        </a:xfrm>
      </p:grpSpPr>
    </p:spTree>
    <p:extLst>
      <p:ext uri="{BB962C8B-B14F-4D97-AF65-F5344CB8AC3E}">
        <p14:creationId xmlns:p14="http://schemas.microsoft.com/office/powerpoint/2010/main" val="26212978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7704373-27C8-4744-B552-26724315BEDF}" type="datetimeFigureOut">
              <a:rPr lang="en-US" smtClean="0">
                <a:solidFill>
                  <a:srgbClr val="383536"/>
                </a:solidFill>
              </a:rPr>
              <a:pPr>
                <a:defRPr/>
              </a:pPr>
              <a:t>10/2/2023</a:t>
            </a:fld>
            <a:endParaRPr lang="en-US">
              <a:solidFill>
                <a:srgbClr val="383536"/>
              </a:solidFill>
            </a:endParaRPr>
          </a:p>
        </p:txBody>
      </p:sp>
      <p:sp>
        <p:nvSpPr>
          <p:cNvPr id="5" name="Footer Placeholder 4"/>
          <p:cNvSpPr>
            <a:spLocks noGrp="1"/>
          </p:cNvSpPr>
          <p:nvPr>
            <p:ph type="ftr" sz="quarter" idx="11"/>
          </p:nvPr>
        </p:nvSpPr>
        <p:spPr/>
        <p:txBody>
          <a:bodyPr/>
          <a:lstStyle/>
          <a:p>
            <a:pPr>
              <a:defRPr/>
            </a:pPr>
            <a:endParaRPr lang="en-US">
              <a:solidFill>
                <a:srgbClr val="383536"/>
              </a:solidFill>
            </a:endParaRPr>
          </a:p>
        </p:txBody>
      </p:sp>
      <p:sp>
        <p:nvSpPr>
          <p:cNvPr id="6" name="Slide Number Placeholder 5"/>
          <p:cNvSpPr>
            <a:spLocks noGrp="1"/>
          </p:cNvSpPr>
          <p:nvPr>
            <p:ph type="sldNum" sz="quarter" idx="12"/>
          </p:nvPr>
        </p:nvSpPr>
        <p:spPr/>
        <p:txBody>
          <a:bodyPr/>
          <a:lstStyle/>
          <a:p>
            <a:fld id="{08C51E95-7D05-4D3C-BC7D-4DCCFFB107EC}" type="slidenum">
              <a:rPr lang="en-US" altLang="en-US" smtClean="0">
                <a:solidFill>
                  <a:srgbClr val="383536"/>
                </a:solidFill>
              </a:rPr>
              <a:pPr/>
              <a:t>‹#›</a:t>
            </a:fld>
            <a:endParaRPr lang="en-US" altLang="en-US">
              <a:solidFill>
                <a:srgbClr val="383536"/>
              </a:solidFill>
            </a:endParaRPr>
          </a:p>
        </p:txBody>
      </p:sp>
    </p:spTree>
    <p:extLst>
      <p:ext uri="{BB962C8B-B14F-4D97-AF65-F5344CB8AC3E}">
        <p14:creationId xmlns:p14="http://schemas.microsoft.com/office/powerpoint/2010/main" val="200364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3BB504A-11D5-4594-99D7-C9A16AF1D067}" type="datetimeFigureOut">
              <a:rPr lang="en-US" smtClean="0">
                <a:solidFill>
                  <a:prstClr val="black">
                    <a:tint val="75000"/>
                  </a:prstClr>
                </a:solidFill>
              </a:rPr>
              <a:pPr/>
              <a:t>10/2/2023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7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54135ED-5E04-4331-88C4-572EB8A446AB}" type="datetimeFigureOut">
              <a:rPr lang="en-US" smtClean="0">
                <a:solidFill>
                  <a:prstClr val="black">
                    <a:tint val="75000"/>
                  </a:prstClr>
                </a:solidFill>
              </a:rPr>
              <a:pPr>
                <a:defRPr/>
              </a:pPr>
              <a:t>10/2/2023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0A344-01BD-4FDD-88B8-F3ABCC39118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10108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marL="914400" lvl="1" indent="-3175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marL="1371600" lvl="2"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marL="1828800" lvl="3"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marL="2286000" lvl="4"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marL="2743200" lvl="5"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marL="3200400" lvl="6"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marL="3657600" lvl="7"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marL="4114800" lvl="8" indent="-30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a:endParaRPr/>
          </a:p>
        </p:txBody>
      </p:sp>
    </p:spTree>
    <p:extLst>
      <p:ext uri="{BB962C8B-B14F-4D97-AF65-F5344CB8AC3E}">
        <p14:creationId xmlns:p14="http://schemas.microsoft.com/office/powerpoint/2010/main" val="31793100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xml"/><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audio" Target="../media/audio2.wav"/><Relationship Id="rId10" Type="http://schemas.openxmlformats.org/officeDocument/2006/relationships/image" Target="../media/image30.png"/><Relationship Id="rId4" Type="http://schemas.openxmlformats.org/officeDocument/2006/relationships/audio" Target="../media/audio1.wav"/><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audio" Target="../media/audio2.wav"/><Relationship Id="rId10" Type="http://schemas.openxmlformats.org/officeDocument/2006/relationships/image" Target="../media/image28.png"/><Relationship Id="rId4" Type="http://schemas.openxmlformats.org/officeDocument/2006/relationships/audio" Target="../media/audio3.wav"/><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audio" Target="../media/audio2.wav"/><Relationship Id="rId10"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xml"/><Relationship Id="rId7" Type="http://schemas.openxmlformats.org/officeDocument/2006/relationships/image" Target="../media/image29.png"/><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audio" Target="../media/audio2.wav"/><Relationship Id="rId10"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jpg"/><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5.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audio" Target="../media/audio2.wav"/><Relationship Id="rId10" Type="http://schemas.openxmlformats.org/officeDocument/2006/relationships/image" Target="../media/image28.png"/><Relationship Id="rId4" Type="http://schemas.openxmlformats.org/officeDocument/2006/relationships/audio" Target="../media/audio3.wav"/><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8.xml"/><Relationship Id="rId1" Type="http://schemas.openxmlformats.org/officeDocument/2006/relationships/tags" Target="../tags/tag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8.xml"/><Relationship Id="rId1" Type="http://schemas.openxmlformats.org/officeDocument/2006/relationships/tags" Target="../tags/tag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6a3ge4UD4Lc"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2A913BB2-963E-62AA-9901-8A366A47C4C1}"/>
              </a:ext>
            </a:extLst>
          </p:cNvPr>
          <p:cNvGrpSpPr>
            <a:grpSpLocks/>
          </p:cNvGrpSpPr>
          <p:nvPr/>
        </p:nvGrpSpPr>
        <p:grpSpPr bwMode="auto">
          <a:xfrm>
            <a:off x="1524000" y="2857500"/>
            <a:ext cx="5715000" cy="4038600"/>
            <a:chOff x="0" y="0"/>
            <a:chExt cx="3600" cy="2544"/>
          </a:xfrm>
        </p:grpSpPr>
        <p:cxnSp>
          <p:nvCxnSpPr>
            <p:cNvPr id="4116" name="Straight Connector 3">
              <a:extLst>
                <a:ext uri="{FF2B5EF4-FFF2-40B4-BE49-F238E27FC236}">
                  <a16:creationId xmlns:a16="http://schemas.microsoft.com/office/drawing/2014/main" id="{7217D303-9A29-2362-5A91-E81EC6D1B329}"/>
                </a:ext>
              </a:extLst>
            </p:cNvPr>
            <p:cNvCxnSpPr>
              <a:cxnSpLocks noChangeShapeType="1"/>
            </p:cNvCxnSpPr>
            <p:nvPr/>
          </p:nvCxnSpPr>
          <p:spPr bwMode="auto">
            <a:xfrm rot="5400000">
              <a:off x="-600" y="1224"/>
              <a:ext cx="2160" cy="2"/>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17" name="Straight Connector 4">
              <a:extLst>
                <a:ext uri="{FF2B5EF4-FFF2-40B4-BE49-F238E27FC236}">
                  <a16:creationId xmlns:a16="http://schemas.microsoft.com/office/drawing/2014/main" id="{C031B728-3FB4-E3FB-B73E-8FB59274C0E9}"/>
                </a:ext>
              </a:extLst>
            </p:cNvPr>
            <p:cNvCxnSpPr>
              <a:cxnSpLocks noChangeShapeType="1"/>
            </p:cNvCxnSpPr>
            <p:nvPr/>
          </p:nvCxnSpPr>
          <p:spPr bwMode="auto">
            <a:xfrm rot="5400000">
              <a:off x="-984" y="1271"/>
              <a:ext cx="2544" cy="2"/>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18" name="Straight Connector 5">
              <a:extLst>
                <a:ext uri="{FF2B5EF4-FFF2-40B4-BE49-F238E27FC236}">
                  <a16:creationId xmlns:a16="http://schemas.microsoft.com/office/drawing/2014/main" id="{5D2A5790-6ADA-F29A-B7C5-77BF759196AA}"/>
                </a:ext>
              </a:extLst>
            </p:cNvPr>
            <p:cNvCxnSpPr>
              <a:cxnSpLocks noChangeShapeType="1"/>
            </p:cNvCxnSpPr>
            <p:nvPr/>
          </p:nvCxnSpPr>
          <p:spPr bwMode="auto">
            <a:xfrm>
              <a:off x="144" y="1872"/>
              <a:ext cx="3456" cy="1"/>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19" name="Straight Connector 6">
              <a:extLst>
                <a:ext uri="{FF2B5EF4-FFF2-40B4-BE49-F238E27FC236}">
                  <a16:creationId xmlns:a16="http://schemas.microsoft.com/office/drawing/2014/main" id="{9E632CFE-CAE9-03B5-B684-D433C563D6A1}"/>
                </a:ext>
              </a:extLst>
            </p:cNvPr>
            <p:cNvCxnSpPr>
              <a:cxnSpLocks noChangeShapeType="1"/>
            </p:cNvCxnSpPr>
            <p:nvPr/>
          </p:nvCxnSpPr>
          <p:spPr bwMode="auto">
            <a:xfrm>
              <a:off x="0" y="2063"/>
              <a:ext cx="3360" cy="1"/>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grpSp>
      <p:sp>
        <p:nvSpPr>
          <p:cNvPr id="4099" name="WordArt 10">
            <a:extLst>
              <a:ext uri="{FF2B5EF4-FFF2-40B4-BE49-F238E27FC236}">
                <a16:creationId xmlns:a16="http://schemas.microsoft.com/office/drawing/2014/main" id="{3C237852-803E-6E23-C2F7-1B5432E534D0}"/>
              </a:ext>
            </a:extLst>
          </p:cNvPr>
          <p:cNvSpPr>
            <a:spLocks noChangeArrowheads="1" noChangeShapeType="1" noTextEdit="1"/>
          </p:cNvSpPr>
          <p:nvPr/>
        </p:nvSpPr>
        <p:spPr bwMode="auto">
          <a:xfrm>
            <a:off x="294577" y="1844676"/>
            <a:ext cx="11602671" cy="2562225"/>
          </a:xfrm>
          <a:prstGeom prst="rect">
            <a:avLst/>
          </a:prstGeom>
        </p:spPr>
        <p:txBody>
          <a:bodyPr wrap="none" fromWordArt="1">
            <a:prstTxWarp prst="textPlain">
              <a:avLst>
                <a:gd name="adj" fmla="val 50000"/>
              </a:avLst>
            </a:prstTxWarp>
          </a:bodyPr>
          <a:lstStyle/>
          <a:p>
            <a:pPr algn="ctr"/>
            <a:r>
              <a:rPr lang="vi-VN"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Chủ đề : </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MÁU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VÀ</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HỆ</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TUẦN</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HOÀN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CỦA</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CƠ</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THỂ</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NGƯỜI</a:t>
            </a:r>
            <a:endParaRPr lang="vi-VN"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endParaRPr>
          </a:p>
          <a:p>
            <a:pPr algn="ctr"/>
            <a:endPar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endParaRPr>
          </a:p>
          <a:p>
            <a:pPr algn="ctr"/>
            <a:r>
              <a:rPr lang="vi-VN"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Bài 3</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1</a:t>
            </a:r>
            <a:r>
              <a:rPr lang="vi-VN"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THỰC</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HÀNH</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VỀ</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MÁU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VÀ</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HỆ</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a:t>
            </a:r>
            <a:r>
              <a:rPr lang="en-US" sz="3600" b="1" kern="10" dirty="0" err="1">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TUẦN</a:t>
            </a:r>
            <a:r>
              <a:rPr lang="en-US"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rPr>
              <a:t> HOÀN</a:t>
            </a:r>
            <a:endParaRPr lang="en-VN" sz="3600" b="1" kern="10" dirty="0">
              <a:ln w="12700">
                <a:solidFill>
                  <a:srgbClr val="339933"/>
                </a:solidFill>
                <a:round/>
                <a:headEnd/>
                <a:tailEnd/>
              </a:ln>
              <a:solidFill>
                <a:srgbClr val="000099"/>
              </a:solidFill>
              <a:latin typeface="Times New Roman" panose="02020603050405020304" pitchFamily="18" charset="0"/>
              <a:cs typeface="Times New Roman" panose="02020603050405020304" pitchFamily="18" charset="0"/>
            </a:endParaRPr>
          </a:p>
        </p:txBody>
      </p:sp>
      <p:sp>
        <p:nvSpPr>
          <p:cNvPr id="4100" name="TextBox 9">
            <a:extLst>
              <a:ext uri="{FF2B5EF4-FFF2-40B4-BE49-F238E27FC236}">
                <a16:creationId xmlns:a16="http://schemas.microsoft.com/office/drawing/2014/main" id="{DE2F5760-BADB-04E5-F5D7-70AFFEA34406}"/>
              </a:ext>
            </a:extLst>
          </p:cNvPr>
          <p:cNvSpPr txBox="1">
            <a:spLocks noChangeArrowheads="1"/>
          </p:cNvSpPr>
          <p:nvPr/>
        </p:nvSpPr>
        <p:spPr bwMode="auto">
          <a:xfrm>
            <a:off x="4310063" y="571500"/>
            <a:ext cx="3929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VN" altLang="en-VN"/>
          </a:p>
        </p:txBody>
      </p:sp>
      <p:grpSp>
        <p:nvGrpSpPr>
          <p:cNvPr id="4101" name="Group 9">
            <a:extLst>
              <a:ext uri="{FF2B5EF4-FFF2-40B4-BE49-F238E27FC236}">
                <a16:creationId xmlns:a16="http://schemas.microsoft.com/office/drawing/2014/main" id="{2E108690-8F8D-52E4-32B4-F7D949DFBFDA}"/>
              </a:ext>
            </a:extLst>
          </p:cNvPr>
          <p:cNvGrpSpPr>
            <a:grpSpLocks/>
          </p:cNvGrpSpPr>
          <p:nvPr/>
        </p:nvGrpSpPr>
        <p:grpSpPr bwMode="auto">
          <a:xfrm>
            <a:off x="1651000" y="2984500"/>
            <a:ext cx="5715000" cy="4038600"/>
            <a:chOff x="0" y="0"/>
            <a:chExt cx="3600" cy="2544"/>
          </a:xfrm>
        </p:grpSpPr>
        <p:cxnSp>
          <p:nvCxnSpPr>
            <p:cNvPr id="4112" name="Straight Connector 3">
              <a:extLst>
                <a:ext uri="{FF2B5EF4-FFF2-40B4-BE49-F238E27FC236}">
                  <a16:creationId xmlns:a16="http://schemas.microsoft.com/office/drawing/2014/main" id="{F2BA31EE-379C-8988-F243-8488DD5871D7}"/>
                </a:ext>
              </a:extLst>
            </p:cNvPr>
            <p:cNvCxnSpPr>
              <a:cxnSpLocks noChangeShapeType="1"/>
            </p:cNvCxnSpPr>
            <p:nvPr/>
          </p:nvCxnSpPr>
          <p:spPr bwMode="auto">
            <a:xfrm rot="5400000">
              <a:off x="-600" y="1224"/>
              <a:ext cx="2160" cy="2"/>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13" name="Straight Connector 4">
              <a:extLst>
                <a:ext uri="{FF2B5EF4-FFF2-40B4-BE49-F238E27FC236}">
                  <a16:creationId xmlns:a16="http://schemas.microsoft.com/office/drawing/2014/main" id="{414A4AD9-1511-5827-A8A9-20A5A37FD4F5}"/>
                </a:ext>
              </a:extLst>
            </p:cNvPr>
            <p:cNvCxnSpPr>
              <a:cxnSpLocks noChangeShapeType="1"/>
            </p:cNvCxnSpPr>
            <p:nvPr/>
          </p:nvCxnSpPr>
          <p:spPr bwMode="auto">
            <a:xfrm rot="5400000">
              <a:off x="-984" y="1271"/>
              <a:ext cx="2544" cy="2"/>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14" name="Straight Connector 5">
              <a:extLst>
                <a:ext uri="{FF2B5EF4-FFF2-40B4-BE49-F238E27FC236}">
                  <a16:creationId xmlns:a16="http://schemas.microsoft.com/office/drawing/2014/main" id="{13A8012D-421B-A8A1-B39A-12A7BC8D34C1}"/>
                </a:ext>
              </a:extLst>
            </p:cNvPr>
            <p:cNvCxnSpPr>
              <a:cxnSpLocks noChangeShapeType="1"/>
            </p:cNvCxnSpPr>
            <p:nvPr/>
          </p:nvCxnSpPr>
          <p:spPr bwMode="auto">
            <a:xfrm>
              <a:off x="144" y="1872"/>
              <a:ext cx="3456" cy="1"/>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15" name="Straight Connector 6">
              <a:extLst>
                <a:ext uri="{FF2B5EF4-FFF2-40B4-BE49-F238E27FC236}">
                  <a16:creationId xmlns:a16="http://schemas.microsoft.com/office/drawing/2014/main" id="{229478E4-FF7A-61A5-C1E3-17A5E3DE0746}"/>
                </a:ext>
              </a:extLst>
            </p:cNvPr>
            <p:cNvCxnSpPr>
              <a:cxnSpLocks noChangeShapeType="1"/>
            </p:cNvCxnSpPr>
            <p:nvPr/>
          </p:nvCxnSpPr>
          <p:spPr bwMode="auto">
            <a:xfrm>
              <a:off x="0" y="2063"/>
              <a:ext cx="3360" cy="1"/>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grpSp>
      <p:grpSp>
        <p:nvGrpSpPr>
          <p:cNvPr id="4102" name="Group 14">
            <a:extLst>
              <a:ext uri="{FF2B5EF4-FFF2-40B4-BE49-F238E27FC236}">
                <a16:creationId xmlns:a16="http://schemas.microsoft.com/office/drawing/2014/main" id="{2A8D66EC-FD6D-185A-A585-DA41445587CF}"/>
              </a:ext>
            </a:extLst>
          </p:cNvPr>
          <p:cNvGrpSpPr>
            <a:grpSpLocks/>
          </p:cNvGrpSpPr>
          <p:nvPr/>
        </p:nvGrpSpPr>
        <p:grpSpPr bwMode="auto">
          <a:xfrm>
            <a:off x="1703388" y="3068638"/>
            <a:ext cx="5715000" cy="4038600"/>
            <a:chOff x="0" y="0"/>
            <a:chExt cx="3600" cy="2544"/>
          </a:xfrm>
        </p:grpSpPr>
        <p:cxnSp>
          <p:nvCxnSpPr>
            <p:cNvPr id="4108" name="Straight Connector 3">
              <a:extLst>
                <a:ext uri="{FF2B5EF4-FFF2-40B4-BE49-F238E27FC236}">
                  <a16:creationId xmlns:a16="http://schemas.microsoft.com/office/drawing/2014/main" id="{D7521DBC-D370-4165-29FE-3C7969548FC5}"/>
                </a:ext>
              </a:extLst>
            </p:cNvPr>
            <p:cNvCxnSpPr>
              <a:cxnSpLocks noChangeShapeType="1"/>
            </p:cNvCxnSpPr>
            <p:nvPr/>
          </p:nvCxnSpPr>
          <p:spPr bwMode="auto">
            <a:xfrm rot="5400000">
              <a:off x="-600" y="1224"/>
              <a:ext cx="2160" cy="2"/>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09" name="Straight Connector 4">
              <a:extLst>
                <a:ext uri="{FF2B5EF4-FFF2-40B4-BE49-F238E27FC236}">
                  <a16:creationId xmlns:a16="http://schemas.microsoft.com/office/drawing/2014/main" id="{4EA4E8D6-CCF3-6A14-49FE-EC80AD91A488}"/>
                </a:ext>
              </a:extLst>
            </p:cNvPr>
            <p:cNvCxnSpPr>
              <a:cxnSpLocks noChangeShapeType="1"/>
            </p:cNvCxnSpPr>
            <p:nvPr/>
          </p:nvCxnSpPr>
          <p:spPr bwMode="auto">
            <a:xfrm rot="5400000">
              <a:off x="-984" y="1271"/>
              <a:ext cx="2544" cy="2"/>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10" name="Straight Connector 5">
              <a:extLst>
                <a:ext uri="{FF2B5EF4-FFF2-40B4-BE49-F238E27FC236}">
                  <a16:creationId xmlns:a16="http://schemas.microsoft.com/office/drawing/2014/main" id="{999315CB-D2E3-0581-AE2F-4EA95F7466F6}"/>
                </a:ext>
              </a:extLst>
            </p:cNvPr>
            <p:cNvCxnSpPr>
              <a:cxnSpLocks noChangeShapeType="1"/>
            </p:cNvCxnSpPr>
            <p:nvPr/>
          </p:nvCxnSpPr>
          <p:spPr bwMode="auto">
            <a:xfrm>
              <a:off x="144" y="1872"/>
              <a:ext cx="3456" cy="1"/>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11" name="Straight Connector 6">
              <a:extLst>
                <a:ext uri="{FF2B5EF4-FFF2-40B4-BE49-F238E27FC236}">
                  <a16:creationId xmlns:a16="http://schemas.microsoft.com/office/drawing/2014/main" id="{F591BD86-497A-1185-933B-8D72F493BEF4}"/>
                </a:ext>
              </a:extLst>
            </p:cNvPr>
            <p:cNvCxnSpPr>
              <a:cxnSpLocks noChangeShapeType="1"/>
            </p:cNvCxnSpPr>
            <p:nvPr/>
          </p:nvCxnSpPr>
          <p:spPr bwMode="auto">
            <a:xfrm>
              <a:off x="0" y="2063"/>
              <a:ext cx="3360" cy="1"/>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grpSp>
      <p:grpSp>
        <p:nvGrpSpPr>
          <p:cNvPr id="4103" name="Group 19">
            <a:extLst>
              <a:ext uri="{FF2B5EF4-FFF2-40B4-BE49-F238E27FC236}">
                <a16:creationId xmlns:a16="http://schemas.microsoft.com/office/drawing/2014/main" id="{B9E0D85D-46C0-39B3-6D32-175A8CE3D339}"/>
              </a:ext>
            </a:extLst>
          </p:cNvPr>
          <p:cNvGrpSpPr>
            <a:grpSpLocks/>
          </p:cNvGrpSpPr>
          <p:nvPr/>
        </p:nvGrpSpPr>
        <p:grpSpPr bwMode="auto">
          <a:xfrm rot="10800000">
            <a:off x="4872038" y="-95250"/>
            <a:ext cx="5715000" cy="4033838"/>
            <a:chOff x="0" y="0"/>
            <a:chExt cx="3600" cy="2544"/>
          </a:xfrm>
        </p:grpSpPr>
        <p:cxnSp>
          <p:nvCxnSpPr>
            <p:cNvPr id="4104" name="Straight Connector 3">
              <a:extLst>
                <a:ext uri="{FF2B5EF4-FFF2-40B4-BE49-F238E27FC236}">
                  <a16:creationId xmlns:a16="http://schemas.microsoft.com/office/drawing/2014/main" id="{DA07CFE4-C19F-4397-338B-86388CC95877}"/>
                </a:ext>
              </a:extLst>
            </p:cNvPr>
            <p:cNvCxnSpPr>
              <a:cxnSpLocks noChangeShapeType="1"/>
            </p:cNvCxnSpPr>
            <p:nvPr/>
          </p:nvCxnSpPr>
          <p:spPr bwMode="auto">
            <a:xfrm rot="5400000">
              <a:off x="-600" y="1224"/>
              <a:ext cx="2160" cy="2"/>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05" name="Straight Connector 4">
              <a:extLst>
                <a:ext uri="{FF2B5EF4-FFF2-40B4-BE49-F238E27FC236}">
                  <a16:creationId xmlns:a16="http://schemas.microsoft.com/office/drawing/2014/main" id="{F9A24BA6-9B07-3BFE-68C9-05BF322E9488}"/>
                </a:ext>
              </a:extLst>
            </p:cNvPr>
            <p:cNvCxnSpPr>
              <a:cxnSpLocks noChangeShapeType="1"/>
            </p:cNvCxnSpPr>
            <p:nvPr/>
          </p:nvCxnSpPr>
          <p:spPr bwMode="auto">
            <a:xfrm rot="5400000">
              <a:off x="-984" y="1271"/>
              <a:ext cx="2544" cy="2"/>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06" name="Straight Connector 5">
              <a:extLst>
                <a:ext uri="{FF2B5EF4-FFF2-40B4-BE49-F238E27FC236}">
                  <a16:creationId xmlns:a16="http://schemas.microsoft.com/office/drawing/2014/main" id="{28C52F19-0991-AD6D-0DC8-52DC43B30BBA}"/>
                </a:ext>
              </a:extLst>
            </p:cNvPr>
            <p:cNvCxnSpPr>
              <a:cxnSpLocks noChangeShapeType="1"/>
            </p:cNvCxnSpPr>
            <p:nvPr/>
          </p:nvCxnSpPr>
          <p:spPr bwMode="auto">
            <a:xfrm>
              <a:off x="144" y="1872"/>
              <a:ext cx="3456" cy="1"/>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cxnSp>
          <p:nvCxnSpPr>
            <p:cNvPr id="4107" name="Straight Connector 6">
              <a:extLst>
                <a:ext uri="{FF2B5EF4-FFF2-40B4-BE49-F238E27FC236}">
                  <a16:creationId xmlns:a16="http://schemas.microsoft.com/office/drawing/2014/main" id="{F8C353C7-65D2-CF80-1E5B-DEC6373C6D08}"/>
                </a:ext>
              </a:extLst>
            </p:cNvPr>
            <p:cNvCxnSpPr>
              <a:cxnSpLocks noChangeShapeType="1"/>
            </p:cNvCxnSpPr>
            <p:nvPr/>
          </p:nvCxnSpPr>
          <p:spPr bwMode="auto">
            <a:xfrm>
              <a:off x="0" y="2063"/>
              <a:ext cx="3360" cy="1"/>
            </a:xfrm>
            <a:prstGeom prst="line">
              <a:avLst/>
            </a:prstGeom>
            <a:noFill/>
            <a:ln w="9525">
              <a:solidFill>
                <a:srgbClr val="4A7EBB"/>
              </a:solidFill>
              <a:round/>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46380" y="252095"/>
            <a:ext cx="11469370" cy="5893921"/>
          </a:xfrm>
          <a:prstGeom prst="rect">
            <a:avLst/>
          </a:prstGeom>
          <a:noFill/>
        </p:spPr>
        <p:txBody>
          <a:bodyPr wrap="square" rtlCol="0" anchor="t">
            <a:spAutoFit/>
          </a:bodyPr>
          <a:lstStyle/>
          <a:p>
            <a:pPr algn="just">
              <a:lnSpc>
                <a:spcPts val="1600"/>
              </a:lnSpc>
              <a:spcBef>
                <a:spcPts val="600"/>
              </a:spcBef>
              <a:spcAft>
                <a:spcPts val="600"/>
              </a:spcAft>
            </a:pPr>
            <a:endParaRPr lang="en-US" sz="3200" b="1">
              <a:solidFill>
                <a:srgbClr val="1D41D5"/>
              </a:solidFill>
            </a:endParaRPr>
          </a:p>
          <a:p>
            <a:pPr algn="just">
              <a:lnSpc>
                <a:spcPts val="1600"/>
              </a:lnSpc>
              <a:spcBef>
                <a:spcPts val="600"/>
              </a:spcBef>
              <a:spcAft>
                <a:spcPts val="600"/>
              </a:spcAft>
            </a:pPr>
            <a:endParaRPr lang="en-US" sz="3200" b="1">
              <a:solidFill>
                <a:srgbClr val="1D41D5"/>
              </a:solidFill>
            </a:endParaRPr>
          </a:p>
          <a:p>
            <a:pPr algn="just">
              <a:lnSpc>
                <a:spcPts val="1600"/>
              </a:lnSpc>
              <a:spcBef>
                <a:spcPts val="600"/>
              </a:spcBef>
              <a:spcAft>
                <a:spcPts val="600"/>
              </a:spcAft>
            </a:pPr>
            <a:r>
              <a:rPr lang="en-US" sz="4400" b="1">
                <a:solidFill>
                  <a:srgbClr val="1D41D5"/>
                </a:solidFill>
                <a:latin typeface="Times New Roman" pitchFamily="18" charset="0"/>
                <a:cs typeface="Times New Roman" pitchFamily="18" charset="0"/>
              </a:rPr>
              <a:t>Bước </a:t>
            </a:r>
            <a:r>
              <a:rPr lang="en-US" sz="4400" b="1" dirty="0">
                <a:solidFill>
                  <a:srgbClr val="1D41D5"/>
                </a:solidFill>
                <a:latin typeface="Times New Roman" pitchFamily="18" charset="0"/>
                <a:cs typeface="Times New Roman" pitchFamily="18" charset="0"/>
              </a:rPr>
              <a:t>2.</a:t>
            </a:r>
            <a:r>
              <a:rPr lang="en-US" sz="4400" b="1" dirty="0">
                <a:latin typeface="Times New Roman" pitchFamily="18" charset="0"/>
                <a:cs typeface="Times New Roman" pitchFamily="18" charset="0"/>
              </a:rPr>
              <a:t> </a:t>
            </a:r>
            <a:r>
              <a:rPr lang="en-US" sz="3200" kern="1200" dirty="0" err="1">
                <a:effectLst/>
                <a:latin typeface="Times New Roman" panose="02020603050405020304" pitchFamily="18" charset="0"/>
                <a:cs typeface="Times New Roman" panose="02020603050405020304" pitchFamily="18" charset="0"/>
              </a:rPr>
              <a:t>Thực</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hiện</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các</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bước</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sơ</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cứu</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để</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cầm</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máu</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với</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từng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loại</a:t>
            </a:r>
            <a:r>
              <a:rPr lang="en-US" sz="3200" kern="1200" dirty="0">
                <a:effectLst/>
                <a:latin typeface="Times New Roman" panose="02020603050405020304" pitchFamily="18" charset="0"/>
                <a:cs typeface="Times New Roman" panose="02020603050405020304" pitchFamily="18" charset="0"/>
              </a:rPr>
              <a:t> </a:t>
            </a:r>
            <a:r>
              <a:rPr lang="en-US" sz="3200" kern="1200" err="1">
                <a:effectLst/>
                <a:latin typeface="Times New Roman" panose="02020603050405020304" pitchFamily="18" charset="0"/>
                <a:cs typeface="Times New Roman" panose="02020603050405020304" pitchFamily="18" charset="0"/>
              </a:rPr>
              <a:t>tổn</a:t>
            </a:r>
            <a:r>
              <a:rPr lang="en-US" sz="3200" kern="1200">
                <a:effectLst/>
                <a:latin typeface="Times New Roman" panose="02020603050405020304" pitchFamily="18" charset="0"/>
                <a:cs typeface="Times New Roman" panose="02020603050405020304" pitchFamily="18" charset="0"/>
              </a:rPr>
              <a:t> </a:t>
            </a:r>
          </a:p>
          <a:p>
            <a:pPr algn="just">
              <a:lnSpc>
                <a:spcPts val="1600"/>
              </a:lnSpc>
              <a:spcBef>
                <a:spcPts val="600"/>
              </a:spcBef>
              <a:spcAft>
                <a:spcPts val="600"/>
              </a:spcAft>
            </a:pPr>
            <a:r>
              <a:rPr lang="en-US" sz="3200" kern="1200">
                <a:effectLst/>
                <a:latin typeface="Times New Roman" panose="02020603050405020304" pitchFamily="18" charset="0"/>
                <a:cs typeface="Times New Roman" panose="02020603050405020304" pitchFamily="18" charset="0"/>
              </a:rPr>
              <a:t>thương </a:t>
            </a:r>
            <a:r>
              <a:rPr lang="en-US" sz="3200" kern="1200" dirty="0" err="1">
                <a:effectLst/>
                <a:latin typeface="Times New Roman" panose="02020603050405020304" pitchFamily="18" charset="0"/>
                <a:cs typeface="Times New Roman" panose="02020603050405020304" pitchFamily="18" charset="0"/>
              </a:rPr>
              <a:t>như</a:t>
            </a:r>
            <a:r>
              <a:rPr lang="en-US" sz="3200" kern="1200" dirty="0">
                <a:effectLst/>
                <a:latin typeface="Times New Roman" panose="02020603050405020304" pitchFamily="18" charset="0"/>
                <a:cs typeface="Times New Roman" panose="02020603050405020304" pitchFamily="18" charset="0"/>
              </a:rPr>
              <a:t> </a:t>
            </a:r>
            <a:r>
              <a:rPr lang="en-US" sz="3200" kern="1200" err="1">
                <a:effectLst/>
                <a:latin typeface="Times New Roman" panose="02020603050405020304" pitchFamily="18" charset="0"/>
                <a:cs typeface="Times New Roman" panose="02020603050405020304" pitchFamily="18" charset="0"/>
              </a:rPr>
              <a:t>sau</a:t>
            </a:r>
            <a:r>
              <a:rPr lang="en-US" sz="3200" kern="1200">
                <a:effectLst/>
                <a:latin typeface="Times New Roman" panose="02020603050405020304" pitchFamily="18" charset="0"/>
                <a:cs typeface="Times New Roman" panose="02020603050405020304" pitchFamily="18" charset="0"/>
              </a:rPr>
              <a:t>:</a:t>
            </a:r>
            <a:endParaRPr lang="en-US" sz="3200" dirty="0">
              <a:latin typeface="Times New Roman" pitchFamily="18" charset="0"/>
              <a:cs typeface="Times New Roman" pitchFamily="18" charset="0"/>
            </a:endParaRPr>
          </a:p>
          <a:p>
            <a:pPr algn="just">
              <a:lnSpc>
                <a:spcPts val="1600"/>
              </a:lnSpc>
              <a:spcBef>
                <a:spcPts val="600"/>
              </a:spcBef>
              <a:spcAft>
                <a:spcPts val="600"/>
              </a:spcAft>
            </a:pPr>
            <a:endParaRPr lang="en-US" sz="3200" kern="120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600"/>
              </a:spcAft>
            </a:pPr>
            <a:r>
              <a:rPr lang="en-US" sz="3200" kern="120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Sơ</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cứu</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cầm</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máu</a:t>
            </a:r>
            <a:r>
              <a:rPr lang="en-US" sz="3200" kern="1200" dirty="0">
                <a:effectLst/>
                <a:latin typeface="Times New Roman" panose="02020603050405020304" pitchFamily="18" charset="0"/>
                <a:cs typeface="Times New Roman" panose="02020603050405020304" pitchFamily="18" charset="0"/>
              </a:rPr>
              <a:t> ở </a:t>
            </a:r>
            <a:r>
              <a:rPr lang="en-US" sz="3200" kern="1200" dirty="0" err="1">
                <a:effectLst/>
                <a:latin typeface="Times New Roman" panose="02020603050405020304" pitchFamily="18" charset="0"/>
                <a:cs typeface="Times New Roman" panose="02020603050405020304" pitchFamily="18" charset="0"/>
              </a:rPr>
              <a:t>mao</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mạch</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và</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tĩnh</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mạch</a:t>
            </a:r>
            <a:endParaRPr lang="en-US" sz="3200" dirty="0">
              <a:effectLst/>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endParaRPr lang="en-US" sz="3200" kern="120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600"/>
              </a:spcAft>
            </a:pPr>
            <a:r>
              <a:rPr lang="en-US" sz="3200" kern="120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Dùng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bông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gạc</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bịt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chặt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vết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thương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tới</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khi</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máu</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ngừng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chảy</a:t>
            </a:r>
            <a:r>
              <a:rPr lang="en-US" sz="3200" kern="1200" dirty="0">
                <a:effectLst/>
                <a:latin typeface="Times New Roman" panose="02020603050405020304" pitchFamily="18" charset="0"/>
                <a:cs typeface="Times New Roman" panose="02020603050405020304" pitchFamily="18" charset="0"/>
              </a:rPr>
              <a:t>.</a:t>
            </a:r>
            <a:endParaRPr lang="en-US" sz="3200" dirty="0">
              <a:effectLst/>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endParaRPr lang="en-US" sz="3200" kern="120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600"/>
              </a:spcAft>
            </a:pPr>
            <a:r>
              <a:rPr lang="en-US" sz="3200" kern="120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Sát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trùng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vết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thương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bằng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cồn</a:t>
            </a:r>
            <a:r>
              <a:rPr lang="en-US" sz="3200" kern="1200" dirty="0">
                <a:effectLst/>
                <a:latin typeface="Times New Roman" panose="02020603050405020304" pitchFamily="18" charset="0"/>
                <a:cs typeface="Times New Roman" panose="02020603050405020304" pitchFamily="18" charset="0"/>
              </a:rPr>
              <a:t> 70% </a:t>
            </a:r>
            <a:r>
              <a:rPr lang="en-US" sz="3200" kern="1200" dirty="0" err="1">
                <a:effectLst/>
                <a:latin typeface="Times New Roman" panose="02020603050405020304" pitchFamily="18" charset="0"/>
                <a:cs typeface="Times New Roman" panose="02020603050405020304" pitchFamily="18" charset="0"/>
              </a:rPr>
              <a:t>hoặc</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làm</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sạch</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vết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thương</a:t>
            </a:r>
            <a:r>
              <a:rPr lang="en-US" sz="3200" kern="1200" dirty="0">
                <a:effectLst/>
                <a:latin typeface="Times New Roman" panose="02020603050405020304" pitchFamily="18" charset="0"/>
                <a:cs typeface="Times New Roman" panose="02020603050405020304" pitchFamily="18" charset="0"/>
              </a:rPr>
              <a:t> </a:t>
            </a:r>
            <a:r>
              <a:rPr lang="en-US" sz="3200" kern="1200" err="1">
                <a:effectLst/>
                <a:latin typeface="Times New Roman" panose="02020603050405020304" pitchFamily="18" charset="0"/>
                <a:cs typeface="Times New Roman" panose="02020603050405020304" pitchFamily="18" charset="0"/>
              </a:rPr>
              <a:t>bằng</a:t>
            </a:r>
            <a:r>
              <a:rPr lang="en-US" sz="3200" kern="1200">
                <a:effectLst/>
                <a:latin typeface="Times New Roman" panose="02020603050405020304" pitchFamily="18" charset="0"/>
                <a:cs typeface="Times New Roman" panose="02020603050405020304" pitchFamily="18" charset="0"/>
              </a:rPr>
              <a:t> </a:t>
            </a:r>
          </a:p>
          <a:p>
            <a:pPr algn="just">
              <a:lnSpc>
                <a:spcPts val="1600"/>
              </a:lnSpc>
              <a:spcBef>
                <a:spcPts val="600"/>
              </a:spcBef>
              <a:spcAft>
                <a:spcPts val="600"/>
              </a:spcAft>
            </a:pPr>
            <a:r>
              <a:rPr lang="en-US" sz="3200" kern="1200">
                <a:effectLst/>
                <a:latin typeface="Times New Roman" panose="02020603050405020304" pitchFamily="18" charset="0"/>
                <a:cs typeface="Times New Roman" panose="02020603050405020304" pitchFamily="18" charset="0"/>
              </a:rPr>
              <a:t>nước </a:t>
            </a:r>
            <a:r>
              <a:rPr lang="en-US" sz="3200" kern="1200" dirty="0" err="1">
                <a:effectLst/>
                <a:latin typeface="Times New Roman" panose="02020603050405020304" pitchFamily="18" charset="0"/>
                <a:cs typeface="Times New Roman" panose="02020603050405020304" pitchFamily="18" charset="0"/>
              </a:rPr>
              <a:t>muối</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sinh</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lí</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hoặc</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nước</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sạch</a:t>
            </a:r>
            <a:endParaRPr lang="en-US" sz="3200" dirty="0">
              <a:effectLst/>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endParaRPr lang="en-US" sz="3200" kern="120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600"/>
              </a:spcAft>
            </a:pPr>
            <a:r>
              <a:rPr lang="en-US" sz="3200" kern="120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Đặt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tấm</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gạc</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sạch</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lên</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vết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thương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rồi</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băng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kín</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vết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thương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bằng</a:t>
            </a:r>
            <a:r>
              <a:rPr lang="en-US" sz="3200" kern="1200" dirty="0">
                <a:effectLst/>
                <a:latin typeface="Times New Roman" panose="02020603050405020304" pitchFamily="18" charset="0"/>
                <a:cs typeface="Times New Roman" panose="02020603050405020304" pitchFamily="18" charset="0"/>
              </a:rPr>
              <a:t> </a:t>
            </a:r>
            <a:r>
              <a:rPr lang="en-US" sz="3200" kern="1200" err="1">
                <a:effectLst/>
                <a:latin typeface="Times New Roman" panose="02020603050405020304" pitchFamily="18" charset="0"/>
                <a:cs typeface="Times New Roman" panose="02020603050405020304" pitchFamily="18" charset="0"/>
              </a:rPr>
              <a:t>băng</a:t>
            </a:r>
            <a:r>
              <a:rPr lang="en-US" sz="3200" kern="1200">
                <a:effectLst/>
                <a:latin typeface="Times New Roman" panose="02020603050405020304" pitchFamily="18" charset="0"/>
                <a:cs typeface="Times New Roman" panose="02020603050405020304" pitchFamily="18" charset="0"/>
              </a:rPr>
              <a:t> </a:t>
            </a:r>
          </a:p>
          <a:p>
            <a:pPr algn="just">
              <a:lnSpc>
                <a:spcPts val="1600"/>
              </a:lnSpc>
              <a:spcBef>
                <a:spcPts val="600"/>
              </a:spcBef>
              <a:spcAft>
                <a:spcPts val="600"/>
              </a:spcAft>
            </a:pPr>
            <a:r>
              <a:rPr lang="en-US" sz="3200" kern="1200">
                <a:effectLst/>
                <a:latin typeface="Times New Roman" panose="02020603050405020304" pitchFamily="18" charset="0"/>
                <a:cs typeface="Times New Roman" panose="02020603050405020304" pitchFamily="18" charset="0"/>
              </a:rPr>
              <a:t>cuộn</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Nếu</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vết</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thương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nhỏ</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có</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thể</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sử</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dụng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băng</a:t>
            </a:r>
            <a:r>
              <a:rPr lang="en-US" sz="3200" kern="1200" dirty="0">
                <a:effectLst/>
                <a:latin typeface="Times New Roman" panose="02020603050405020304" pitchFamily="18" charset="0"/>
                <a:cs typeface="Times New Roman" panose="02020603050405020304" pitchFamily="18" charset="0"/>
              </a:rPr>
              <a:t> </a:t>
            </a:r>
            <a:r>
              <a:rPr lang="en-US" sz="3200" kern="1200" dirty="0" err="1">
                <a:effectLst/>
                <a:latin typeface="Times New Roman" panose="02020603050405020304" pitchFamily="18" charset="0"/>
                <a:cs typeface="Times New Roman" panose="02020603050405020304" pitchFamily="18" charset="0"/>
              </a:rPr>
              <a:t>dán</a:t>
            </a:r>
            <a:r>
              <a:rPr lang="en-US" sz="3200" kern="1200" dirty="0">
                <a:effectLst/>
                <a:latin typeface="Times New Roman" panose="02020603050405020304" pitchFamily="18" charset="0"/>
                <a:cs typeface="Times New Roman" panose="02020603050405020304" pitchFamily="18" charset="0"/>
              </a:rPr>
              <a:t> y </a:t>
            </a:r>
            <a:r>
              <a:rPr lang="en-US" sz="3200" kern="1200" dirty="0" err="1">
                <a:effectLst/>
                <a:latin typeface="Times New Roman" panose="02020603050405020304" pitchFamily="18" charset="0"/>
                <a:cs typeface="Times New Roman" panose="02020603050405020304" pitchFamily="18" charset="0"/>
              </a:rPr>
              <a:t>tế</a:t>
            </a:r>
            <a:endParaRPr lang="en-US" sz="3200" dirty="0">
              <a:effectLst/>
              <a:latin typeface="Times New Roman" pitchFamily="18" charset="0"/>
              <a:ea typeface="Calibri" panose="020F0502020204030204" pitchFamily="34" charset="0"/>
              <a:cs typeface="Times New Roman" pitchFamily="18" charset="0"/>
            </a:endParaRPr>
          </a:p>
          <a:p>
            <a:pPr>
              <a:lnSpc>
                <a:spcPts val="1600"/>
              </a:lnSpc>
              <a:spcBef>
                <a:spcPts val="600"/>
              </a:spcBef>
              <a:spcAft>
                <a:spcPts val="6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3200" b="1" i="1" dirty="0">
              <a:solidFill>
                <a:srgbClr val="1D41D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46380" y="252095"/>
            <a:ext cx="11469370" cy="4606389"/>
          </a:xfrm>
          <a:prstGeom prst="rect">
            <a:avLst/>
          </a:prstGeom>
          <a:noFill/>
        </p:spPr>
        <p:txBody>
          <a:bodyPr wrap="square" rtlCol="0" anchor="t">
            <a:spAutoFit/>
          </a:bodyPr>
          <a:lstStyle/>
          <a:p>
            <a:pPr algn="just">
              <a:lnSpc>
                <a:spcPts val="1600"/>
              </a:lnSpc>
              <a:spcBef>
                <a:spcPts val="600"/>
              </a:spcBef>
              <a:spcAft>
                <a:spcPts val="600"/>
              </a:spcAft>
            </a:pPr>
            <a:endParaRPr lang="en-US" sz="3200" b="1">
              <a:solidFill>
                <a:srgbClr val="1D41D5"/>
              </a:solidFill>
            </a:endParaRPr>
          </a:p>
          <a:p>
            <a:pPr algn="just">
              <a:lnSpc>
                <a:spcPts val="1600"/>
              </a:lnSpc>
              <a:spcBef>
                <a:spcPts val="600"/>
              </a:spcBef>
              <a:spcAft>
                <a:spcPts val="600"/>
              </a:spcAft>
            </a:pPr>
            <a:r>
              <a:rPr lang="en-US" sz="3200" b="1">
                <a:solidFill>
                  <a:srgbClr val="1D41D5"/>
                </a:solidFill>
              </a:rPr>
              <a:t>Bước </a:t>
            </a:r>
            <a:r>
              <a:rPr lang="en-US" sz="3200" b="1" dirty="0">
                <a:solidFill>
                  <a:srgbClr val="1D41D5"/>
                </a:solidFill>
              </a:rPr>
              <a:t>2</a:t>
            </a:r>
            <a:r>
              <a:rPr lang="en-US" sz="3200" b="1">
                <a:solidFill>
                  <a:srgbClr val="1D41D5"/>
                </a:solidFill>
              </a:rPr>
              <a:t>.</a:t>
            </a:r>
            <a:r>
              <a:rPr lang="en-US" sz="3200" b="1"/>
              <a:t> </a:t>
            </a:r>
            <a:r>
              <a:rPr lang="en-US" sz="2000" kern="1200">
                <a:effectLst/>
                <a:latin typeface="Times New Roman" panose="02020603050405020304" pitchFamily="18" charset="0"/>
                <a:ea typeface="+mn-ea"/>
                <a:cs typeface="Times New Roman" panose="02020603050405020304" pitchFamily="18" charset="0"/>
              </a:rPr>
              <a:t>(tiếp)</a:t>
            </a:r>
            <a:endParaRPr lang="en-US" sz="2000" dirty="0">
              <a:latin typeface="Calibri" panose="020F0502020204030204" pitchFamily="34" charset="0"/>
              <a:cs typeface="Times New Roman" panose="02020603050405020304" pitchFamily="18" charset="0"/>
            </a:endParaRPr>
          </a:p>
          <a:p>
            <a:pPr algn="just">
              <a:lnSpc>
                <a:spcPts val="1600"/>
              </a:lnSpc>
              <a:spcBef>
                <a:spcPts val="600"/>
              </a:spcBef>
              <a:spcAft>
                <a:spcPts val="600"/>
              </a:spcAft>
            </a:pPr>
            <a:r>
              <a:rPr lang="en-US" sz="2000">
                <a:latin typeface="Times New Roman" pitchFamily="18" charset="0"/>
                <a:cs typeface="Times New Roman" panose="02020603050405020304" pitchFamily="18" charset="0"/>
              </a:rPr>
              <a:t>*</a:t>
            </a:r>
            <a:r>
              <a:rPr lang="en-US" sz="2000" kern="120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Sơ</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cứu</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chảy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máu</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động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mạch</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Tùy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từng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vết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thương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có</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biện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pháp</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sơ</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cứu</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phù</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hợp</a:t>
            </a:r>
            <a:endParaRPr lang="en-US" sz="2000" dirty="0">
              <a:effectLst/>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Biện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pháp</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đè</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ấn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động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mạch</a:t>
            </a:r>
            <a:r>
              <a:rPr lang="en-US" sz="2000" kern="1200" dirty="0">
                <a:effectLst/>
                <a:latin typeface="Times New Roman" panose="02020603050405020304" pitchFamily="18" charset="0"/>
                <a:cs typeface="Times New Roman" panose="02020603050405020304" pitchFamily="18" charset="0"/>
              </a:rPr>
              <a:t> ở </a:t>
            </a:r>
            <a:r>
              <a:rPr lang="en-US" sz="2000" kern="1200" dirty="0" err="1">
                <a:effectLst/>
                <a:latin typeface="Times New Roman" panose="02020603050405020304" pitchFamily="18" charset="0"/>
                <a:cs typeface="Times New Roman" panose="02020603050405020304" pitchFamily="18" charset="0"/>
              </a:rPr>
              <a:t>vị</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trí</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tổn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thương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Dùng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tay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ấn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chặt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vào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động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mạch</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động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mạch</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bị</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ép</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chặt</a:t>
            </a:r>
            <a:r>
              <a:rPr lang="en-US" sz="2000" kern="1200" dirty="0">
                <a:effectLst/>
                <a:latin typeface="Times New Roman" panose="02020603050405020304" pitchFamily="18" charset="0"/>
                <a:cs typeface="Times New Roman" panose="02020603050405020304" pitchFamily="18" charset="0"/>
              </a:rPr>
              <a:t> </a:t>
            </a:r>
            <a:r>
              <a:rPr lang="en-US" sz="2000" kern="1200" err="1">
                <a:effectLst/>
                <a:latin typeface="Times New Roman" panose="02020603050405020304" pitchFamily="18" charset="0"/>
                <a:cs typeface="Times New Roman" panose="02020603050405020304" pitchFamily="18" charset="0"/>
              </a:rPr>
              <a:t>giữa</a:t>
            </a:r>
            <a:r>
              <a:rPr lang="en-US" sz="2000" kern="1200">
                <a:effectLst/>
                <a:latin typeface="Times New Roman" panose="02020603050405020304" pitchFamily="18" charset="0"/>
                <a:cs typeface="Times New Roman" panose="02020603050405020304" pitchFamily="18" charset="0"/>
              </a:rPr>
              <a:t> </a:t>
            </a:r>
          </a:p>
          <a:p>
            <a:pPr algn="just">
              <a:lnSpc>
                <a:spcPts val="1600"/>
              </a:lnSpc>
              <a:spcBef>
                <a:spcPts val="600"/>
              </a:spcBef>
              <a:spcAft>
                <a:spcPts val="600"/>
              </a:spcAft>
            </a:pPr>
            <a:r>
              <a:rPr lang="en-US" sz="2000" kern="1200">
                <a:effectLst/>
                <a:latin typeface="Times New Roman" panose="02020603050405020304" pitchFamily="18" charset="0"/>
                <a:cs typeface="Times New Roman" panose="02020603050405020304" pitchFamily="18" charset="0"/>
              </a:rPr>
              <a:t>tay </a:t>
            </a:r>
            <a:r>
              <a:rPr lang="en-US" sz="2000" kern="1200" dirty="0" err="1">
                <a:effectLst/>
                <a:latin typeface="Times New Roman" panose="02020603050405020304" pitchFamily="18" charset="0"/>
                <a:cs typeface="Times New Roman" panose="02020603050405020304" pitchFamily="18" charset="0"/>
              </a:rPr>
              <a:t>và</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nền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xương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làm</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máu</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ngừng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chảy</a:t>
            </a:r>
            <a:r>
              <a:rPr lang="en-US" sz="2000" kern="1200" dirty="0">
                <a:effectLst/>
                <a:latin typeface="Times New Roman" panose="02020603050405020304" pitchFamily="18" charset="0"/>
                <a:cs typeface="Times New Roman" panose="02020603050405020304" pitchFamily="18" charset="0"/>
              </a:rPr>
              <a:t>.</a:t>
            </a:r>
          </a:p>
          <a:p>
            <a:pPr algn="just">
              <a:lnSpc>
                <a:spcPts val="1600"/>
              </a:lnSpc>
              <a:spcBef>
                <a:spcPts val="600"/>
              </a:spcBef>
              <a:spcAft>
                <a:spcPts val="600"/>
              </a:spcAft>
            </a:pP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Biện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pháp</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garo</a:t>
            </a:r>
            <a:r>
              <a:rPr lang="en-US" sz="2000" kern="1200" dirty="0">
                <a:effectLst/>
                <a:latin typeface="Times New Roman" panose="02020603050405020304" pitchFamily="18" charset="0"/>
                <a:cs typeface="Times New Roman" panose="02020603050405020304" pitchFamily="18" charset="0"/>
              </a:rPr>
              <a:t>: </a:t>
            </a:r>
            <a:endParaRPr lang="en-US" sz="2000" dirty="0">
              <a:effectLst/>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r>
              <a:rPr lang="en-US" sz="2000" dirty="0">
                <a:latin typeface="Times New Roman" panose="02020603050405020304" pitchFamily="18" charset="0"/>
                <a:cs typeface="Times New Roman" panose="02020603050405020304" pitchFamily="18" charset="0"/>
              </a:rPr>
              <a:t>-</a:t>
            </a:r>
            <a:r>
              <a:rPr lang="en-US" sz="2000" kern="120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Dùng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dây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cao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su</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hoặc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dây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vải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xoắn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chặt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làm</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ngừng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sự</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lưu</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thông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máu</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từ</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trên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xuống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dưới</a:t>
            </a:r>
            <a:r>
              <a:rPr lang="en-US" sz="2000" kern="1200" dirty="0">
                <a:effectLst/>
                <a:latin typeface="Times New Roman" panose="02020603050405020304" pitchFamily="18" charset="0"/>
                <a:cs typeface="Times New Roman" panose="02020603050405020304" pitchFamily="18" charset="0"/>
              </a:rPr>
              <a:t>.</a:t>
            </a:r>
            <a:endParaRPr lang="en-US" sz="2000" dirty="0">
              <a:effectLst/>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r>
              <a:rPr lang="en-US" sz="2000" dirty="0">
                <a:latin typeface="Times New Roman" panose="02020603050405020304" pitchFamily="18" charset="0"/>
                <a:cs typeface="Times New Roman" panose="02020603050405020304" pitchFamily="18" charset="0"/>
              </a:rPr>
              <a:t>-</a:t>
            </a:r>
            <a:r>
              <a:rPr lang="en-US" sz="2000" kern="120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Vị</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trí</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đặt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garo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phía</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trên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vết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thương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khoảng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5cm</a:t>
            </a:r>
            <a:endParaRPr lang="en-US" sz="2000" dirty="0">
              <a:effectLst/>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r>
              <a:rPr lang="en-US" sz="2000" dirty="0">
                <a:latin typeface="Times New Roman" panose="02020603050405020304" pitchFamily="18" charset="0"/>
                <a:cs typeface="Times New Roman" panose="02020603050405020304" pitchFamily="18" charset="0"/>
              </a:rPr>
              <a:t>-</a:t>
            </a:r>
            <a:r>
              <a:rPr lang="en-US" sz="2000" kern="120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Đặt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gac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lót</a:t>
            </a:r>
            <a:r>
              <a:rPr lang="en-US" sz="2000" kern="1200" dirty="0">
                <a:effectLst/>
                <a:latin typeface="Times New Roman" panose="02020603050405020304" pitchFamily="18" charset="0"/>
                <a:cs typeface="Times New Roman" panose="02020603050405020304" pitchFamily="18" charset="0"/>
              </a:rPr>
              <a:t> ở </a:t>
            </a:r>
            <a:r>
              <a:rPr lang="en-US" sz="2000" kern="1200" dirty="0" err="1">
                <a:effectLst/>
                <a:latin typeface="Times New Roman" panose="02020603050405020304" pitchFamily="18" charset="0"/>
                <a:cs typeface="Times New Roman" panose="02020603050405020304" pitchFamily="18" charset="0"/>
              </a:rPr>
              <a:t>chỗ</a:t>
            </a:r>
            <a:r>
              <a:rPr lang="en-US" sz="2000" kern="1200" dirty="0">
                <a:effectLst/>
                <a:latin typeface="Times New Roman" panose="02020603050405020304" pitchFamily="18" charset="0"/>
                <a:cs typeface="Times New Roman" panose="02020603050405020304" pitchFamily="18" charset="0"/>
              </a:rPr>
              <a:t> </a:t>
            </a:r>
            <a:r>
              <a:rPr lang="en-US" sz="2000" kern="1200" err="1">
                <a:effectLst/>
                <a:latin typeface="Times New Roman" panose="02020603050405020304" pitchFamily="18" charset="0"/>
                <a:cs typeface="Times New Roman" panose="02020603050405020304" pitchFamily="18" charset="0"/>
              </a:rPr>
              <a:t>định</a:t>
            </a:r>
            <a:r>
              <a:rPr lang="en-US" sz="2000" kern="1200">
                <a:effectLst/>
                <a:latin typeface="Times New Roman" panose="02020603050405020304" pitchFamily="18" charset="0"/>
                <a:cs typeface="Times New Roman" panose="02020603050405020304" pitchFamily="18" charset="0"/>
              </a:rPr>
              <a:t> đặt </a:t>
            </a:r>
            <a:r>
              <a:rPr lang="en-US" sz="2000" kern="1200" dirty="0" err="1">
                <a:effectLst/>
                <a:latin typeface="Times New Roman" panose="02020603050405020304" pitchFamily="18" charset="0"/>
                <a:cs typeface="Times New Roman" panose="02020603050405020304" pitchFamily="18" charset="0"/>
              </a:rPr>
              <a:t>garo</a:t>
            </a:r>
            <a:r>
              <a:rPr lang="en-US" sz="2000" kern="1200" dirty="0">
                <a:effectLst/>
                <a:latin typeface="Times New Roman" panose="02020603050405020304" pitchFamily="18" charset="0"/>
                <a:cs typeface="Times New Roman" panose="02020603050405020304" pitchFamily="18" charset="0"/>
              </a:rPr>
              <a:t>.</a:t>
            </a:r>
            <a:endParaRPr lang="en-US" sz="2000" dirty="0">
              <a:effectLst/>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r>
              <a:rPr lang="en-US" sz="2000" dirty="0">
                <a:latin typeface="Times New Roman" panose="02020603050405020304" pitchFamily="18" charset="0"/>
                <a:cs typeface="Times New Roman" panose="02020603050405020304" pitchFamily="18" charset="0"/>
              </a:rPr>
              <a:t>-</a:t>
            </a:r>
            <a:r>
              <a:rPr lang="en-US" sz="2000" kern="120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Đặt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dây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garo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và</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siết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chặt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dần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đến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khi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máu</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ngừng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chảy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thì</a:t>
            </a:r>
            <a:r>
              <a:rPr lang="en-US" sz="2000" kern="1200" dirty="0">
                <a:effectLst/>
                <a:latin typeface="Times New Roman" panose="02020603050405020304" pitchFamily="18" charset="0"/>
                <a:cs typeface="Times New Roman" panose="02020603050405020304" pitchFamily="18" charset="0"/>
              </a:rPr>
              <a:t> </a:t>
            </a:r>
            <a:r>
              <a:rPr lang="en-US" sz="2000" kern="1200" err="1">
                <a:effectLst/>
                <a:latin typeface="Times New Roman" panose="02020603050405020304" pitchFamily="18" charset="0"/>
                <a:cs typeface="Times New Roman" panose="02020603050405020304" pitchFamily="18" charset="0"/>
              </a:rPr>
              <a:t>cố</a:t>
            </a:r>
            <a:r>
              <a:rPr lang="en-US" sz="2000" kern="1200">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t>
            </a:r>
            <a:r>
              <a:rPr lang="en-US" sz="2000" kern="1200">
                <a:effectLst/>
                <a:latin typeface="Times New Roman" panose="02020603050405020304" pitchFamily="18" charset="0"/>
                <a:cs typeface="Times New Roman" panose="02020603050405020304" pitchFamily="18" charset="0"/>
              </a:rPr>
              <a:t>ịnh </a:t>
            </a:r>
            <a:r>
              <a:rPr lang="en-US" sz="2000" kern="1200" dirty="0" err="1">
                <a:effectLst/>
                <a:latin typeface="Times New Roman" panose="02020603050405020304" pitchFamily="18" charset="0"/>
                <a:cs typeface="Times New Roman" panose="02020603050405020304" pitchFamily="18" charset="0"/>
              </a:rPr>
              <a:t>lại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không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buộc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garo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quá</a:t>
            </a:r>
            <a:r>
              <a:rPr lang="en-US" sz="2000" kern="1200" dirty="0">
                <a:effectLst/>
                <a:latin typeface="Times New Roman" panose="02020603050405020304" pitchFamily="18" charset="0"/>
                <a:cs typeface="Times New Roman" panose="02020603050405020304" pitchFamily="18" charset="0"/>
              </a:rPr>
              <a:t> 1 </a:t>
            </a:r>
            <a:r>
              <a:rPr lang="en-US" sz="2000" kern="1200" dirty="0" err="1">
                <a:effectLst/>
                <a:latin typeface="Times New Roman" panose="02020603050405020304" pitchFamily="18" charset="0"/>
                <a:cs typeface="Times New Roman" panose="02020603050405020304" pitchFamily="18" charset="0"/>
              </a:rPr>
              <a:t>giờ</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vì</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có</a:t>
            </a:r>
            <a:r>
              <a:rPr lang="en-US" sz="2000" kern="1200" dirty="0">
                <a:effectLst/>
                <a:latin typeface="Times New Roman" panose="02020603050405020304" pitchFamily="18" charset="0"/>
                <a:cs typeface="Times New Roman" panose="02020603050405020304" pitchFamily="18" charset="0"/>
              </a:rPr>
              <a:t> </a:t>
            </a:r>
            <a:r>
              <a:rPr lang="en-US" sz="2000" kern="1200" err="1">
                <a:effectLst/>
                <a:latin typeface="Times New Roman" panose="02020603050405020304" pitchFamily="18" charset="0"/>
                <a:cs typeface="Times New Roman" panose="02020603050405020304" pitchFamily="18" charset="0"/>
              </a:rPr>
              <a:t>thể</a:t>
            </a:r>
            <a:r>
              <a:rPr lang="en-US" sz="2000" kern="1200">
                <a:effectLst/>
                <a:latin typeface="Times New Roman" panose="02020603050405020304" pitchFamily="18" charset="0"/>
                <a:cs typeface="Times New Roman" panose="02020603050405020304" pitchFamily="18" charset="0"/>
              </a:rPr>
              <a:t> l</a:t>
            </a:r>
          </a:p>
          <a:p>
            <a:pPr algn="just">
              <a:lnSpc>
                <a:spcPts val="1600"/>
              </a:lnSpc>
              <a:spcBef>
                <a:spcPts val="600"/>
              </a:spcBef>
              <a:spcAft>
                <a:spcPts val="600"/>
              </a:spcAft>
            </a:pPr>
            <a:r>
              <a:rPr lang="en-US" sz="2000" kern="1200">
                <a:effectLst/>
                <a:latin typeface="Times New Roman" panose="02020603050405020304" pitchFamily="18" charset="0"/>
                <a:cs typeface="Times New Roman" panose="02020603050405020304" pitchFamily="18" charset="0"/>
              </a:rPr>
              <a:t>àm </a:t>
            </a:r>
            <a:r>
              <a:rPr lang="en-US" sz="2000" kern="1200" dirty="0" err="1">
                <a:effectLst/>
                <a:latin typeface="Times New Roman" panose="02020603050405020304" pitchFamily="18" charset="0"/>
                <a:cs typeface="Times New Roman" panose="02020603050405020304" pitchFamily="18" charset="0"/>
              </a:rPr>
              <a:t>hoại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tử</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phần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cơ</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quan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bên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dưới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chỗ</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thắt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garo</a:t>
            </a:r>
            <a:r>
              <a:rPr lang="en-US" sz="2000" kern="1200" dirty="0">
                <a:effectLst/>
                <a:latin typeface="Times New Roman" panose="02020603050405020304" pitchFamily="18" charset="0"/>
                <a:cs typeface="Times New Roman" panose="02020603050405020304" pitchFamily="18" charset="0"/>
              </a:rPr>
              <a:t>)</a:t>
            </a:r>
            <a:endParaRPr lang="en-US" sz="2000" dirty="0">
              <a:effectLst/>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r>
              <a:rPr lang="en-US" sz="2000" dirty="0">
                <a:latin typeface="Times New Roman" panose="02020603050405020304" pitchFamily="18" charset="0"/>
                <a:cs typeface="Times New Roman" panose="02020603050405020304" pitchFamily="18" charset="0"/>
              </a:rPr>
              <a:t>-</a:t>
            </a:r>
            <a:r>
              <a:rPr lang="en-US" sz="2000" kern="120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Băng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kín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vết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thương</a:t>
            </a:r>
            <a:r>
              <a:rPr lang="en-US" sz="2000" kern="1200" dirty="0">
                <a:effectLst/>
                <a:latin typeface="Times New Roman" panose="02020603050405020304" pitchFamily="18" charset="0"/>
                <a:cs typeface="Times New Roman" panose="02020603050405020304" pitchFamily="18" charset="0"/>
              </a:rPr>
              <a:t> </a:t>
            </a:r>
            <a:r>
              <a:rPr lang="en-US" sz="2000" kern="1200" err="1">
                <a:effectLst/>
                <a:latin typeface="Times New Roman" panose="02020603050405020304" pitchFamily="18" charset="0"/>
                <a:cs typeface="Times New Roman" panose="02020603050405020304" pitchFamily="18" charset="0"/>
              </a:rPr>
              <a:t>bằng</a:t>
            </a:r>
            <a:r>
              <a:rPr lang="en-US" sz="2000" kern="1200">
                <a:effectLst/>
                <a:latin typeface="Times New Roman" panose="02020603050405020304" pitchFamily="18" charset="0"/>
                <a:cs typeface="Times New Roman" panose="02020603050405020304" pitchFamily="18" charset="0"/>
              </a:rPr>
              <a:t> gạc </a:t>
            </a:r>
            <a:r>
              <a:rPr lang="en-US" sz="2000" kern="1200" dirty="0" err="1">
                <a:effectLst/>
                <a:latin typeface="Times New Roman" panose="02020603050405020304" pitchFamily="18" charset="0"/>
                <a:cs typeface="Times New Roman" panose="02020603050405020304" pitchFamily="18" charset="0"/>
              </a:rPr>
              <a:t>và</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băng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cuộn</a:t>
            </a:r>
            <a:endParaRPr lang="en-US" sz="2000" dirty="0">
              <a:effectLst/>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r>
              <a:rPr lang="en-US" sz="2000">
                <a:latin typeface="Times New Roman" panose="02020603050405020304" pitchFamily="18" charset="0"/>
                <a:cs typeface="Times New Roman" panose="02020603050405020304" pitchFamily="18" charset="0"/>
              </a:rPr>
              <a:t>- </a:t>
            </a:r>
            <a:r>
              <a:rPr lang="en-US" sz="2000" kern="1200">
                <a:effectLst/>
                <a:latin typeface="Times New Roman" panose="02020603050405020304" pitchFamily="18" charset="0"/>
                <a:cs typeface="Times New Roman" panose="02020603050405020304" pitchFamily="18" charset="0"/>
              </a:rPr>
              <a:t>Đưa </a:t>
            </a:r>
            <a:r>
              <a:rPr lang="en-US" sz="2000" kern="1200" dirty="0" err="1">
                <a:effectLst/>
                <a:latin typeface="Times New Roman" panose="02020603050405020304" pitchFamily="18" charset="0"/>
                <a:cs typeface="Times New Roman" panose="02020603050405020304" pitchFamily="18" charset="0"/>
              </a:rPr>
              <a:t>ngay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người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bị</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thương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đến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cơ</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sở</a:t>
            </a:r>
            <a:r>
              <a:rPr lang="en-US" sz="2000" kern="1200" dirty="0">
                <a:effectLst/>
                <a:latin typeface="Times New Roman" panose="02020603050405020304" pitchFamily="18" charset="0"/>
                <a:cs typeface="Times New Roman" panose="02020603050405020304" pitchFamily="18" charset="0"/>
              </a:rPr>
              <a:t> y </a:t>
            </a:r>
            <a:r>
              <a:rPr lang="en-US" sz="2000" kern="1200" dirty="0" err="1">
                <a:effectLst/>
                <a:latin typeface="Times New Roman" panose="02020603050405020304" pitchFamily="18" charset="0"/>
                <a:cs typeface="Times New Roman" panose="02020603050405020304" pitchFamily="18" charset="0"/>
              </a:rPr>
              <a:t>tế</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gần</a:t>
            </a:r>
            <a:r>
              <a:rPr lang="en-US" sz="2000" kern="1200" dirty="0">
                <a:effectLst/>
                <a:latin typeface="Times New Roman" panose="02020603050405020304" pitchFamily="18" charset="0"/>
                <a:cs typeface="Times New Roman" panose="02020603050405020304" pitchFamily="18" charset="0"/>
              </a:rPr>
              <a:t> </a:t>
            </a:r>
            <a:r>
              <a:rPr lang="en-US" sz="2000" kern="1200" err="1">
                <a:effectLst/>
                <a:latin typeface="Times New Roman" panose="02020603050405020304" pitchFamily="18" charset="0"/>
                <a:cs typeface="Times New Roman" panose="02020603050405020304" pitchFamily="18" charset="0"/>
              </a:rPr>
              <a:t>nhất</a:t>
            </a:r>
            <a:r>
              <a:rPr lang="en-US" sz="2000" kern="1200">
                <a:effectLst/>
                <a:latin typeface="Times New Roman" panose="02020603050405020304" pitchFamily="18" charset="0"/>
                <a:cs typeface="Times New Roman" panose="02020603050405020304" pitchFamily="18" charset="0"/>
              </a:rPr>
              <a:t>.</a:t>
            </a:r>
            <a:endParaRPr lang="en-US" sz="2000" dirty="0">
              <a:effectLst/>
              <a:latin typeface="Times New Roman" pitchFamily="18" charset="0"/>
              <a:ea typeface="Calibri" panose="020F0502020204030204" pitchFamily="34" charset="0"/>
              <a:cs typeface="Times New Roman" pitchFamily="18" charset="0"/>
            </a:endParaRPr>
          </a:p>
        </p:txBody>
      </p:sp>
      <p:pic>
        <p:nvPicPr>
          <p:cNvPr id="3" name="Picture 2">
            <a:extLst>
              <a:ext uri="{FF2B5EF4-FFF2-40B4-BE49-F238E27FC236}">
                <a16:creationId xmlns:a16="http://schemas.microsoft.com/office/drawing/2014/main" id="{910B4BFD-79AB-F195-291C-2B800A5008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460" y="4858483"/>
            <a:ext cx="4984393" cy="1149741"/>
          </a:xfrm>
          <a:prstGeom prst="rect">
            <a:avLst/>
          </a:prstGeom>
          <a:noFill/>
          <a:ln>
            <a:noFill/>
          </a:ln>
        </p:spPr>
      </p:pic>
      <p:pic>
        <p:nvPicPr>
          <p:cNvPr id="4" name="Picture 3">
            <a:extLst>
              <a:ext uri="{FF2B5EF4-FFF2-40B4-BE49-F238E27FC236}">
                <a16:creationId xmlns:a16="http://schemas.microsoft.com/office/drawing/2014/main" id="{69D63941-2B2F-717F-9057-B71F7D9DC2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9735" y="4082603"/>
            <a:ext cx="3164412" cy="1925622"/>
          </a:xfrm>
          <a:prstGeom prst="rect">
            <a:avLst/>
          </a:prstGeom>
          <a:noFill/>
          <a:ln>
            <a:noFill/>
          </a:ln>
        </p:spPr>
      </p:pic>
      <p:pic>
        <p:nvPicPr>
          <p:cNvPr id="2" name="Picture 1">
            <a:extLst>
              <a:ext uri="{FF2B5EF4-FFF2-40B4-BE49-F238E27FC236}">
                <a16:creationId xmlns:a16="http://schemas.microsoft.com/office/drawing/2014/main" id="{4704DCC0-8030-6BD6-F04E-7E45BEA6D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4148" y="3928057"/>
            <a:ext cx="3166019" cy="2100098"/>
          </a:xfrm>
          <a:prstGeom prst="ellipse">
            <a:avLst/>
          </a:prstGeom>
          <a:ln>
            <a:noFill/>
          </a:ln>
          <a:effectLst>
            <a:softEdge rad="112500"/>
          </a:effectLst>
        </p:spPr>
      </p:pic>
      <p:sp>
        <p:nvSpPr>
          <p:cNvPr id="6" name="TextBox 5"/>
          <p:cNvSpPr txBox="1"/>
          <p:nvPr/>
        </p:nvSpPr>
        <p:spPr>
          <a:xfrm>
            <a:off x="759854" y="6028154"/>
            <a:ext cx="2871988" cy="646331"/>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Đè ấn động mạch ở vị trí tổn thương</a:t>
            </a:r>
            <a:endParaRPr lang="en-US"/>
          </a:p>
        </p:txBody>
      </p:sp>
      <p:sp>
        <p:nvSpPr>
          <p:cNvPr id="7" name="TextBox 6"/>
          <p:cNvSpPr txBox="1"/>
          <p:nvPr/>
        </p:nvSpPr>
        <p:spPr>
          <a:xfrm>
            <a:off x="9285668" y="6156101"/>
            <a:ext cx="2588653" cy="646331"/>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Băng kín vết thương bằng gạc và băng cuộn</a:t>
            </a:r>
            <a:endParaRPr lang="en-US"/>
          </a:p>
        </p:txBody>
      </p:sp>
      <p:sp>
        <p:nvSpPr>
          <p:cNvPr id="8" name="TextBox 7"/>
          <p:cNvSpPr txBox="1"/>
          <p:nvPr/>
        </p:nvSpPr>
        <p:spPr>
          <a:xfrm>
            <a:off x="5331854" y="6143222"/>
            <a:ext cx="3217877" cy="646331"/>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Đặt dây garo và siết chặt dần đến khi máu ngừng chảy</a:t>
            </a:r>
            <a:endParaRPr lang="en-US"/>
          </a:p>
        </p:txBody>
      </p:sp>
    </p:spTree>
    <p:extLst>
      <p:ext uri="{BB962C8B-B14F-4D97-AF65-F5344CB8AC3E}">
        <p14:creationId xmlns:p14="http://schemas.microsoft.com/office/powerpoint/2010/main" val="1515962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01625" y="1854558"/>
            <a:ext cx="11778615" cy="88864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a:t>
            </a:r>
            <a:r>
              <a:rPr lang="vi-VN" sz="2000" dirty="0"/>
              <a:t> Giải thích vì sao có sự khác nhau trong cách sơ cứu chảy máu mao mạch, tĩnh mạch và động </a:t>
            </a:r>
            <a:r>
              <a:rPr lang="vi-VN" sz="2000"/>
              <a:t>mạch.</a:t>
            </a:r>
            <a:endParaRPr lang="en-US" sz="2000" dirty="0"/>
          </a:p>
        </p:txBody>
      </p:sp>
      <p:sp>
        <p:nvSpPr>
          <p:cNvPr id="3" name="Flowchart: Alternate Process 2"/>
          <p:cNvSpPr/>
          <p:nvPr/>
        </p:nvSpPr>
        <p:spPr>
          <a:xfrm>
            <a:off x="301625" y="4043967"/>
            <a:ext cx="11778615" cy="8566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a:t>
            </a:r>
            <a:r>
              <a:rPr lang="vi-VN" sz="2000" dirty="0"/>
              <a:t> Tại sao vị trí đặt garo lại ở phía trên vết thương mà không phải phía dưới vết thương?</a:t>
            </a:r>
            <a:endParaRPr lang="en-US" sz="2000" dirty="0"/>
          </a:p>
        </p:txBody>
      </p:sp>
      <p:sp>
        <p:nvSpPr>
          <p:cNvPr id="6" name="Flowchart: Alternate Process 5"/>
          <p:cNvSpPr/>
          <p:nvPr/>
        </p:nvSpPr>
        <p:spPr>
          <a:xfrm>
            <a:off x="413385" y="658178"/>
            <a:ext cx="11778615" cy="87884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latin typeface="Times New Roman" pitchFamily="18" charset="0"/>
                <a:cs typeface="Times New Roman" pitchFamily="18" charset="0"/>
              </a:rPr>
              <a:t>Nội dung 1</a:t>
            </a:r>
            <a:r>
              <a:rPr lang="de-DE" sz="3200" b="1">
                <a:latin typeface="Times New Roman" pitchFamily="18" charset="0"/>
                <a:cs typeface="Times New Roman" pitchFamily="18" charset="0"/>
              </a:rPr>
              <a:t>: </a:t>
            </a:r>
            <a:r>
              <a:rPr lang="en-US" sz="3200" b="1">
                <a:latin typeface="Times New Roman" pitchFamily="18" charset="0"/>
                <a:cs typeface="Times New Roman" pitchFamily="18" charset="0"/>
              </a:rPr>
              <a:t>Sơ cứu cầm máu</a:t>
            </a:r>
            <a:endParaRPr lang="en-US" sz="3200" dirty="0">
              <a:latin typeface="Times New Roman" pitchFamily="18" charset="0"/>
              <a:cs typeface="Times New Roman" pitchFamily="18" charset="0"/>
            </a:endParaRPr>
          </a:p>
          <a:p>
            <a:r>
              <a:rPr lang="de-DE" sz="3200" dirty="0">
                <a:latin typeface="Times New Roman" pitchFamily="18" charset="0"/>
                <a:cs typeface="Times New Roman" pitchFamily="18" charset="0"/>
              </a:rPr>
              <a:t> Trả lời câu hỏi:</a:t>
            </a:r>
            <a:endParaRPr lang="en-US" sz="3200" dirty="0">
              <a:latin typeface="Times New Roman" pitchFamily="18" charset="0"/>
              <a:cs typeface="Times New Roman" pitchFamily="18" charset="0"/>
            </a:endParaRPr>
          </a:p>
        </p:txBody>
      </p:sp>
      <p:sp>
        <p:nvSpPr>
          <p:cNvPr id="5" name="TextBox 4"/>
          <p:cNvSpPr txBox="1"/>
          <p:nvPr/>
        </p:nvSpPr>
        <p:spPr>
          <a:xfrm>
            <a:off x="413385" y="2743200"/>
            <a:ext cx="11538209" cy="1200329"/>
          </a:xfrm>
          <a:prstGeom prst="rect">
            <a:avLst/>
          </a:prstGeom>
          <a:noFill/>
        </p:spPr>
        <p:txBody>
          <a:bodyPr wrap="square" rtlCol="0">
            <a:spAutoFit/>
          </a:bodyPr>
          <a:lstStyle/>
          <a:p>
            <a:r>
              <a:rPr lang="en-US">
                <a:latin typeface="Times New Roman" pitchFamily="18" charset="0"/>
                <a:cs typeface="Times New Roman" pitchFamily="18" charset="0"/>
              </a:rPr>
              <a:t>Trả lời: </a:t>
            </a:r>
            <a:r>
              <a:rPr lang="vi-VN">
                <a:latin typeface="Times New Roman" pitchFamily="18" charset="0"/>
                <a:cs typeface="Times New Roman" pitchFamily="18" charset="0"/>
              </a:rPr>
              <a:t>Có sự khác nhau trong cách sơ cứu chảy máu mao mạch, tĩnh mạch và động mạch vì: Mỗi dạng mạch máu khi bị tổn thương có đặc điểm chảy máu khác nhau: Ở động mạch, máu chảy nhiều, tốc độ nhanh, có thể chảy thành tia. Ở tĩnh mạch, máu chảy nhiều, tốc độ máu chảy chậm hơn so với tổn thương động mạch. Ở mao mạch, máu sẽ chảy ít, chậm. Do đó, tùy từng dạng chảy máu khác nhau mà có cách xử lí khác nhau.</a:t>
            </a:r>
            <a:endParaRPr lang="en-US">
              <a:latin typeface="Times New Roman" pitchFamily="18" charset="0"/>
              <a:cs typeface="Times New Roman" pitchFamily="18" charset="0"/>
            </a:endParaRPr>
          </a:p>
        </p:txBody>
      </p:sp>
      <p:sp>
        <p:nvSpPr>
          <p:cNvPr id="7" name="TextBox 6"/>
          <p:cNvSpPr txBox="1"/>
          <p:nvPr/>
        </p:nvSpPr>
        <p:spPr>
          <a:xfrm>
            <a:off x="533587" y="5127766"/>
            <a:ext cx="11538209" cy="923330"/>
          </a:xfrm>
          <a:prstGeom prst="rect">
            <a:avLst/>
          </a:prstGeom>
          <a:noFill/>
        </p:spPr>
        <p:txBody>
          <a:bodyPr wrap="square" rtlCol="0">
            <a:spAutoFit/>
          </a:bodyPr>
          <a:lstStyle/>
          <a:p>
            <a:r>
              <a:rPr lang="en-US">
                <a:latin typeface="Times New Roman" pitchFamily="18" charset="0"/>
                <a:cs typeface="Times New Roman" pitchFamily="18" charset="0"/>
              </a:rPr>
              <a:t>Trả lời: </a:t>
            </a:r>
            <a:r>
              <a:rPr lang="vi-VN">
                <a:latin typeface="Times New Roman" pitchFamily="18" charset="0"/>
                <a:cs typeface="Times New Roman" pitchFamily="18" charset="0"/>
              </a:rPr>
              <a:t>Vị trí đặt garo ở phía trên vết thương mà không phải phía dưới vết thương vì: Phía trên vết thương có động mạch gần tim hơn. Do đó, việc đặt garo ở phía trên vết thương sẽ làm ngừng sự lưu thông máu tiếp tục đến vết thương (cầm được máu).</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6" grpId="0" bldLvl="0" animBg="1"/>
      <p:bldP spid="6" grpId="1" animBg="1"/>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hevron 11"/>
          <p:cNvSpPr/>
          <p:nvPr/>
        </p:nvSpPr>
        <p:spPr>
          <a:xfrm>
            <a:off x="2743201" y="338455"/>
            <a:ext cx="6684134" cy="1212850"/>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000" b="1"/>
              <a:t>Kết luận</a:t>
            </a:r>
          </a:p>
        </p:txBody>
      </p:sp>
      <p:sp>
        <p:nvSpPr>
          <p:cNvPr id="3" name="Down Arrow 2"/>
          <p:cNvSpPr/>
          <p:nvPr/>
        </p:nvSpPr>
        <p:spPr>
          <a:xfrm>
            <a:off x="5385435" y="1610360"/>
            <a:ext cx="366395" cy="970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E76E34-A7B8-40B5-662C-FB7E69843380}"/>
              </a:ext>
            </a:extLst>
          </p:cNvPr>
          <p:cNvSpPr txBox="1"/>
          <p:nvPr/>
        </p:nvSpPr>
        <p:spPr>
          <a:xfrm>
            <a:off x="5637125" y="2974312"/>
            <a:ext cx="914400" cy="914400"/>
          </a:xfrm>
          <a:prstGeom prst="rect">
            <a:avLst/>
          </a:prstGeom>
          <a:noFill/>
        </p:spPr>
        <p:txBody>
          <a:bodyPr wrap="square" rtlCol="0">
            <a:spAutoFit/>
          </a:bodyPr>
          <a:lstStyle/>
          <a:p>
            <a:endParaRPr lang="en-US" dirty="0"/>
          </a:p>
        </p:txBody>
      </p:sp>
      <p:sp>
        <p:nvSpPr>
          <p:cNvPr id="6" name="Flowchart: Alternate Process 5"/>
          <p:cNvSpPr/>
          <p:nvPr/>
        </p:nvSpPr>
        <p:spPr>
          <a:xfrm>
            <a:off x="479846" y="2974312"/>
            <a:ext cx="11201292" cy="329769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spcBef>
                <a:spcPts val="600"/>
              </a:spcBef>
              <a:spcAft>
                <a:spcPts val="600"/>
              </a:spcAft>
              <a:tabLst>
                <a:tab pos="540385" algn="l"/>
              </a:tabLst>
            </a:pPr>
            <a:r>
              <a:rPr lang="de-DE" sz="36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bước tiến hành sơ cứu cầm máu</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Bef>
                <a:spcPts val="600"/>
              </a:spcBef>
              <a:spcAft>
                <a:spcPts val="600"/>
              </a:spcAft>
              <a:tabLst>
                <a:tab pos="540385" algn="l"/>
              </a:tabLst>
            </a:pPr>
            <a:r>
              <a:rPr lang="de-DE" sz="3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Phân loại dạng chảy máu </a:t>
            </a:r>
            <a:endParaRPr lang="en-US" sz="3600">
              <a:latin typeface="Calibri" panose="020F0502020204030204" pitchFamily="34" charset="0"/>
              <a:ea typeface="Calibri" panose="020F0502020204030204" pitchFamily="34" charset="0"/>
              <a:cs typeface="Times New Roman" panose="02020603050405020304" pitchFamily="18" charset="0"/>
            </a:endParaRPr>
          </a:p>
          <a:p>
            <a:r>
              <a:rPr lang="de-DE" sz="3600" kern="0">
                <a:solidFill>
                  <a:srgbClr val="000000"/>
                </a:solidFill>
                <a:latin typeface="Times New Roman" panose="02020603050405020304" pitchFamily="18" charset="0"/>
                <a:ea typeface="Calibri" panose="020F0502020204030204" pitchFamily="34" charset="0"/>
              </a:rPr>
              <a:t>- Thực hiện các bước sơ cứu với từng loại vết thương theo SGK KHTN 8 trang 148, 149</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3"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F7F9-141B-0C88-B5DA-898259ED7853}"/>
              </a:ext>
            </a:extLst>
          </p:cNvPr>
          <p:cNvSpPr>
            <a:spLocks noGrp="1"/>
          </p:cNvSpPr>
          <p:nvPr>
            <p:ph type="title"/>
          </p:nvPr>
        </p:nvSpPr>
        <p:spPr>
          <a:xfrm>
            <a:off x="5297762" y="2448732"/>
            <a:ext cx="6251110" cy="1757507"/>
          </a:xfrm>
        </p:spPr>
        <p:txBody>
          <a:bodyPr vert="horz" lIns="91440" tIns="45720" rIns="91440" bIns="45720" rtlCol="0" anchor="b">
            <a:normAutofit/>
          </a:bodyPr>
          <a:lstStyle/>
          <a:p>
            <a:pPr algn="ctr"/>
            <a:r>
              <a:rPr lang="en-US" sz="8000" b="1" dirty="0" err="1">
                <a:effectLst>
                  <a:outerShdw blurRad="38100" dist="38100" dir="2700000" algn="tl">
                    <a:srgbClr val="000000">
                      <a:alpha val="43137"/>
                    </a:srgbClr>
                  </a:outerShdw>
                </a:effectLst>
              </a:rPr>
              <a:t>Tiết</a:t>
            </a:r>
            <a:r>
              <a:rPr lang="en-US" sz="8000" b="1" dirty="0">
                <a:effectLst>
                  <a:outerShdw blurRad="38100" dist="38100" dir="2700000" algn="tl">
                    <a:srgbClr val="000000">
                      <a:alpha val="43137"/>
                    </a:srgbClr>
                  </a:outerShdw>
                </a:effectLst>
              </a:rPr>
              <a:t> 2</a:t>
            </a:r>
          </a:p>
        </p:txBody>
      </p:sp>
      <p:pic>
        <p:nvPicPr>
          <p:cNvPr id="12" name="Picture 11" descr="Calendar on table">
            <a:extLst>
              <a:ext uri="{FF2B5EF4-FFF2-40B4-BE49-F238E27FC236}">
                <a16:creationId xmlns:a16="http://schemas.microsoft.com/office/drawing/2014/main" id="{F022E99C-D3DB-CF04-408C-E8B5E62E7D45}"/>
              </a:ext>
            </a:extLst>
          </p:cNvPr>
          <p:cNvPicPr>
            <a:picLocks noChangeAspect="1"/>
          </p:cNvPicPr>
          <p:nvPr/>
        </p:nvPicPr>
        <p:blipFill rotWithShape="1">
          <a:blip r:embed="rId2"/>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3501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2285" y="356870"/>
            <a:ext cx="11122025" cy="707886"/>
          </a:xfrm>
          <a:prstGeom prst="rect">
            <a:avLst/>
          </a:prstGeom>
          <a:noFill/>
        </p:spPr>
        <p:txBody>
          <a:bodyPr wrap="square" rtlCol="0" anchor="t">
            <a:spAutoFit/>
          </a:bodyPr>
          <a:lstStyle/>
          <a:p>
            <a:r>
              <a:rPr lang="en-US" sz="4000" b="1" dirty="0">
                <a:solidFill>
                  <a:srgbClr val="1D41D5"/>
                </a:solidFill>
              </a:rPr>
              <a:t>2. </a:t>
            </a:r>
            <a:r>
              <a:rPr lang="en-US" sz="4000" b="1" dirty="0" err="1">
                <a:solidFill>
                  <a:srgbClr val="1D41D5"/>
                </a:solidFill>
              </a:rPr>
              <a:t>Thực</a:t>
            </a:r>
            <a:r>
              <a:rPr lang="en-US" sz="4000" b="1" dirty="0">
                <a:solidFill>
                  <a:srgbClr val="1D41D5"/>
                </a:solidFill>
              </a:rPr>
              <a:t> </a:t>
            </a:r>
            <a:r>
              <a:rPr lang="en-US" sz="4000" b="1" dirty="0" err="1">
                <a:solidFill>
                  <a:srgbClr val="1D41D5"/>
                </a:solidFill>
              </a:rPr>
              <a:t>hành</a:t>
            </a:r>
            <a:r>
              <a:rPr lang="en-US" sz="4000" b="1" dirty="0">
                <a:solidFill>
                  <a:srgbClr val="1D41D5"/>
                </a:solidFill>
              </a:rPr>
              <a:t> </a:t>
            </a:r>
            <a:r>
              <a:rPr lang="en-US" sz="4000" b="1" dirty="0" err="1">
                <a:solidFill>
                  <a:srgbClr val="1D41D5"/>
                </a:solidFill>
              </a:rPr>
              <a:t>cấp</a:t>
            </a:r>
            <a:r>
              <a:rPr lang="en-US" sz="4000" b="1" dirty="0">
                <a:solidFill>
                  <a:srgbClr val="1D41D5"/>
                </a:solidFill>
              </a:rPr>
              <a:t> </a:t>
            </a:r>
            <a:r>
              <a:rPr lang="en-US" sz="4000" b="1" dirty="0" err="1">
                <a:solidFill>
                  <a:srgbClr val="1D41D5"/>
                </a:solidFill>
              </a:rPr>
              <a:t>cứu</a:t>
            </a:r>
            <a:r>
              <a:rPr lang="en-US" sz="4000" b="1" dirty="0">
                <a:solidFill>
                  <a:srgbClr val="1D41D5"/>
                </a:solidFill>
              </a:rPr>
              <a:t> </a:t>
            </a:r>
            <a:r>
              <a:rPr lang="en-US" sz="4000" b="1" dirty="0" err="1">
                <a:solidFill>
                  <a:srgbClr val="1D41D5"/>
                </a:solidFill>
              </a:rPr>
              <a:t>người</a:t>
            </a:r>
            <a:r>
              <a:rPr lang="en-US" sz="4000" b="1" dirty="0">
                <a:solidFill>
                  <a:srgbClr val="1D41D5"/>
                </a:solidFill>
              </a:rPr>
              <a:t> </a:t>
            </a:r>
            <a:r>
              <a:rPr lang="en-US" sz="4000" b="1" dirty="0" err="1">
                <a:solidFill>
                  <a:srgbClr val="1D41D5"/>
                </a:solidFill>
              </a:rPr>
              <a:t>bị</a:t>
            </a:r>
            <a:r>
              <a:rPr lang="en-US" sz="4000" b="1" dirty="0">
                <a:solidFill>
                  <a:srgbClr val="1D41D5"/>
                </a:solidFill>
              </a:rPr>
              <a:t> </a:t>
            </a:r>
            <a:r>
              <a:rPr lang="en-US" sz="4000" b="1" dirty="0" err="1">
                <a:solidFill>
                  <a:srgbClr val="1D41D5"/>
                </a:solidFill>
              </a:rPr>
              <a:t>đột</a:t>
            </a:r>
            <a:r>
              <a:rPr lang="en-US" sz="4000" b="1" dirty="0">
                <a:solidFill>
                  <a:srgbClr val="1D41D5"/>
                </a:solidFill>
              </a:rPr>
              <a:t> </a:t>
            </a:r>
            <a:r>
              <a:rPr lang="en-US" sz="4000" b="1" dirty="0" err="1">
                <a:solidFill>
                  <a:srgbClr val="1D41D5"/>
                </a:solidFill>
              </a:rPr>
              <a:t>quỵ</a:t>
            </a:r>
            <a:endParaRPr lang="en-US" sz="4000" b="1" dirty="0">
              <a:solidFill>
                <a:srgbClr val="1D41D5"/>
              </a:solidFill>
            </a:endParaRPr>
          </a:p>
        </p:txBody>
      </p:sp>
      <p:sp>
        <p:nvSpPr>
          <p:cNvPr id="3" name="Text Box 2"/>
          <p:cNvSpPr txBox="1"/>
          <p:nvPr/>
        </p:nvSpPr>
        <p:spPr>
          <a:xfrm>
            <a:off x="681355" y="1082675"/>
            <a:ext cx="10920095" cy="5683607"/>
          </a:xfrm>
          <a:prstGeom prst="rect">
            <a:avLst/>
          </a:prstGeom>
          <a:noFill/>
        </p:spPr>
        <p:txBody>
          <a:bodyPr wrap="square" rtlCol="0" anchor="t">
            <a:spAutoFit/>
          </a:bodyPr>
          <a:lstStyle/>
          <a:p>
            <a:pPr marL="30480" marR="30480" algn="just">
              <a:lnSpc>
                <a:spcPts val="1600"/>
              </a:lnSpc>
              <a:spcBef>
                <a:spcPts val="600"/>
              </a:spcBef>
              <a:spcAft>
                <a:spcPts val="600"/>
              </a:spcAft>
            </a:pPr>
            <a:endParaRPr lang="en-US" sz="2400" b="1" dirty="0">
              <a:solidFill>
                <a:srgbClr val="000000"/>
              </a:solidFill>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r>
              <a:rPr lang="vi-VN" sz="2400" b="1" dirty="0">
                <a:solidFill>
                  <a:srgbClr val="000000"/>
                </a:solidFill>
                <a:effectLst/>
                <a:latin typeface="Times New Roman" panose="02020603050405020304" pitchFamily="18" charset="0"/>
                <a:ea typeface="Times New Roman" panose="02020603050405020304" pitchFamily="18" charset="0"/>
              </a:rPr>
              <a:t>Bước 1:</a:t>
            </a:r>
            <a:r>
              <a:rPr lang="vi-VN" sz="2400" dirty="0">
                <a:solidFill>
                  <a:srgbClr val="000000"/>
                </a:solidFill>
                <a:effectLst/>
                <a:latin typeface="Times New Roman" panose="02020603050405020304" pitchFamily="18" charset="0"/>
                <a:ea typeface="Times New Roman" panose="02020603050405020304" pitchFamily="18" charset="0"/>
              </a:rPr>
              <a:t> Gọi điện thoại cấp cứu (số máy 115).</a:t>
            </a:r>
            <a:endParaRPr lang="en-US" sz="24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endParaRPr lang="en-US" dirty="0">
              <a:solidFill>
                <a:srgbClr val="000000"/>
              </a:solidFill>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endParaRPr lang="en-US" dirty="0">
              <a:solidFill>
                <a:srgbClr val="000000"/>
              </a:solidFill>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r>
              <a:rPr lang="vi-VN" sz="2400" dirty="0">
                <a:solidFill>
                  <a:srgbClr val="000000"/>
                </a:solidFill>
                <a:effectLst/>
                <a:latin typeface="Times New Roman" panose="02020603050405020304" pitchFamily="18" charset="0"/>
                <a:ea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rPr>
              <a:t>Bước 2:</a:t>
            </a:r>
            <a:r>
              <a:rPr lang="vi-VN" sz="2400" dirty="0">
                <a:solidFill>
                  <a:srgbClr val="000000"/>
                </a:solidFill>
                <a:effectLst/>
                <a:latin typeface="Times New Roman" panose="02020603050405020304" pitchFamily="18" charset="0"/>
                <a:ea typeface="Times New Roman" panose="02020603050405020304" pitchFamily="18" charset="0"/>
              </a:rPr>
              <a:t> Đặt người bệnh nằm nghiêng ở tư thế hồi sức (Quỳ xuống một bên của </a:t>
            </a:r>
            <a:endParaRPr lang="en-US" sz="24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r>
              <a:rPr lang="vi-VN" sz="2400" dirty="0">
                <a:solidFill>
                  <a:srgbClr val="000000"/>
                </a:solidFill>
                <a:effectLst/>
                <a:latin typeface="Times New Roman" panose="02020603050405020304" pitchFamily="18" charset="0"/>
                <a:ea typeface="Times New Roman" panose="02020603050405020304" pitchFamily="18" charset="0"/>
              </a:rPr>
              <a:t>người bệnh, đưa tay người bệnh ở tư thế vuông góc → Kéo tay đối diện của </a:t>
            </a:r>
            <a:endParaRPr lang="en-US" sz="24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r>
              <a:rPr lang="vi-VN" sz="2400" dirty="0">
                <a:solidFill>
                  <a:srgbClr val="000000"/>
                </a:solidFill>
                <a:effectLst/>
                <a:latin typeface="Times New Roman" panose="02020603050405020304" pitchFamily="18" charset="0"/>
                <a:ea typeface="Times New Roman" panose="02020603050405020304" pitchFamily="18" charset="0"/>
              </a:rPr>
              <a:t>người  bệnh đặt lên má, lòng bàn tay hướng ra ngoài → Kéo chân của người bệnh co </a:t>
            </a:r>
            <a:endParaRPr lang="en-US" sz="24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r>
              <a:rPr lang="vi-VN" sz="2400" dirty="0">
                <a:solidFill>
                  <a:srgbClr val="000000"/>
                </a:solidFill>
                <a:effectLst/>
                <a:latin typeface="Times New Roman" panose="02020603050405020304" pitchFamily="18" charset="0"/>
                <a:ea typeface="Times New Roman" panose="02020603050405020304" pitchFamily="18" charset="0"/>
              </a:rPr>
              <a:t>lên, để lòng bàn chân tiếp xúc với mặt đất, giữ tư thế đó và kéo người bệnh quay vào </a:t>
            </a:r>
            <a:endParaRPr lang="en-US" sz="2400"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r>
              <a:rPr lang="vi-VN" sz="2400" dirty="0">
                <a:solidFill>
                  <a:srgbClr val="000000"/>
                </a:solidFill>
                <a:effectLst/>
                <a:latin typeface="Times New Roman" panose="02020603050405020304" pitchFamily="18" charset="0"/>
                <a:ea typeface="Times New Roman" panose="02020603050405020304" pitchFamily="18" charset="0"/>
              </a:rPr>
              <a:t>phía của bạn → Hoàn thành tư thế hồi sức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31.3)</a:t>
            </a:r>
            <a:endParaRPr lang="en-US" sz="2400" dirty="0">
              <a:effectLst/>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endParaRPr lang="en-US" sz="1800" b="1"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endParaRPr lang="en-US" b="1" dirty="0">
              <a:solidFill>
                <a:srgbClr val="000000"/>
              </a:solidFill>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endParaRPr lang="en-US" sz="1800" b="1" dirty="0">
              <a:solidFill>
                <a:srgbClr val="000000"/>
              </a:solidFill>
              <a:effectLst/>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endParaRPr lang="en-US" b="1" dirty="0">
              <a:solidFill>
                <a:srgbClr val="000000"/>
              </a:solidFill>
              <a:latin typeface="Times New Roman" panose="02020603050405020304" pitchFamily="18" charset="0"/>
              <a:ea typeface="Times New Roman" panose="02020603050405020304" pitchFamily="18" charset="0"/>
            </a:endParaRPr>
          </a:p>
          <a:p>
            <a:pPr marL="30480" marR="30480" algn="just">
              <a:lnSpc>
                <a:spcPts val="1600"/>
              </a:lnSpc>
              <a:spcBef>
                <a:spcPts val="600"/>
              </a:spcBef>
              <a:spcAft>
                <a:spcPts val="600"/>
              </a:spcAft>
            </a:pPr>
            <a:endParaRPr lang="en-US" sz="1800" b="1" dirty="0">
              <a:solidFill>
                <a:srgbClr val="000000"/>
              </a:solidFill>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8671EC5C-28F4-AB4D-5451-9A242025DA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518912" y="623813"/>
            <a:ext cx="1627833" cy="10840540"/>
          </a:xfrm>
          <a:prstGeom prst="rect">
            <a:avLst/>
          </a:prstGeom>
          <a:noFill/>
          <a:ln>
            <a:noFill/>
          </a:ln>
        </p:spPr>
      </p:pic>
      <p:pic>
        <p:nvPicPr>
          <p:cNvPr id="4" name="Picture 3" descr="Gọi xe cấp cứu 115 như thế nào? Cách Gọi Xe Cấp Cứu 115">
            <a:extLst>
              <a:ext uri="{FF2B5EF4-FFF2-40B4-BE49-F238E27FC236}">
                <a16:creationId xmlns:a16="http://schemas.microsoft.com/office/drawing/2014/main" id="{D6F5E66C-2991-C47C-603A-D9521DA9AA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280" y="1308614"/>
            <a:ext cx="5170170" cy="17661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91465" y="195580"/>
            <a:ext cx="11443335" cy="8956298"/>
          </a:xfrm>
          <a:prstGeom prst="rect">
            <a:avLst/>
          </a:prstGeom>
          <a:noFill/>
        </p:spPr>
        <p:txBody>
          <a:bodyPr wrap="square" rtlCol="0" anchor="t">
            <a:spAutoFit/>
          </a:bodyPr>
          <a:lstStyle/>
          <a:p>
            <a:pPr algn="just"/>
            <a:r>
              <a:rPr lang="en-US" sz="4800" b="1" dirty="0" err="1">
                <a:solidFill>
                  <a:srgbClr val="1D41D5"/>
                </a:solidFill>
              </a:rPr>
              <a:t>Bước</a:t>
            </a:r>
            <a:r>
              <a:rPr lang="en-US" sz="4800" b="1" dirty="0">
                <a:solidFill>
                  <a:srgbClr val="1D41D5"/>
                </a:solidFill>
              </a:rPr>
              <a:t> 2. </a:t>
            </a:r>
            <a:r>
              <a:rPr lang="vi-VN" sz="4800" dirty="0">
                <a:solidFill>
                  <a:srgbClr val="000000"/>
                </a:solidFill>
                <a:effectLst/>
                <a:latin typeface="Times New Roman" panose="02020603050405020304" pitchFamily="18" charset="0"/>
                <a:ea typeface="Times New Roman" panose="02020603050405020304" pitchFamily="18" charset="0"/>
              </a:rPr>
              <a:t>Gọi thêm 2 – 3 người hỗ trợ đưa người bệnh lên giường, gối đầu cao, đặt người bệnh nằm nghiêng ở tư thế hồi sức, nới lỏng quần áo.</a:t>
            </a:r>
            <a:endParaRPr lang="en-US" sz="4800" dirty="0">
              <a:effectLst/>
              <a:latin typeface="Times New Roman" panose="02020603050405020304" pitchFamily="18" charset="0"/>
              <a:ea typeface="Times New Roman" panose="02020603050405020304" pitchFamily="18" charset="0"/>
            </a:endParaRPr>
          </a:p>
          <a:p>
            <a:pPr algn="just"/>
            <a:endParaRPr lang="en-US" sz="3200" b="1" dirty="0">
              <a:solidFill>
                <a:srgbClr val="1D41D5"/>
              </a:solidFill>
            </a:endParaRPr>
          </a:p>
          <a:p>
            <a:pPr algn="just"/>
            <a:r>
              <a:rPr lang="en-US" sz="4800" b="1" dirty="0" err="1">
                <a:solidFill>
                  <a:srgbClr val="1D41D5"/>
                </a:solidFill>
              </a:rPr>
              <a:t>Bước</a:t>
            </a:r>
            <a:r>
              <a:rPr lang="en-US" sz="4800" b="1" dirty="0">
                <a:solidFill>
                  <a:srgbClr val="1D41D5"/>
                </a:solidFill>
              </a:rPr>
              <a:t> 3.</a:t>
            </a:r>
            <a:r>
              <a:rPr lang="en-US" sz="4800" b="1" dirty="0"/>
              <a:t> </a:t>
            </a:r>
            <a:r>
              <a:rPr lang="vi-VN" sz="4800" dirty="0">
                <a:solidFill>
                  <a:srgbClr val="000000"/>
                </a:solidFill>
                <a:effectLst/>
                <a:latin typeface="Times New Roman" panose="02020603050405020304" pitchFamily="18" charset="0"/>
                <a:ea typeface="Times New Roman" panose="02020603050405020304" pitchFamily="18" charset="0"/>
              </a:rPr>
              <a:t>Gọi thêm 2 – 3 người hỗ trợ đưa người bệnh lên giường, gối đầu cao, đặt người bệnh nằm nghiêng ở tư thế hồi sức, nới lỏng quần áo.</a:t>
            </a:r>
            <a:endParaRPr lang="en-US" sz="4800" dirty="0">
              <a:effectLst/>
              <a:latin typeface="Times New Roman" panose="02020603050405020304" pitchFamily="18" charset="0"/>
              <a:ea typeface="Times New Roman" panose="02020603050405020304" pitchFamily="18" charset="0"/>
            </a:endParaRPr>
          </a:p>
          <a:p>
            <a:pPr algn="just"/>
            <a:endParaRPr lang="en-US" sz="3200" b="1" dirty="0"/>
          </a:p>
          <a:p>
            <a:pPr algn="just"/>
            <a:endParaRPr lang="en-US" sz="3200" b="1" dirty="0"/>
          </a:p>
          <a:p>
            <a:pPr algn="just"/>
            <a:endParaRPr lang="en-US" sz="3200" b="1" dirty="0"/>
          </a:p>
          <a:p>
            <a:pPr algn="just"/>
            <a:endParaRPr lang="en-US" sz="3200" b="1" dirty="0"/>
          </a:p>
          <a:p>
            <a:pPr algn="just"/>
            <a:endParaRPr lang="en-US"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301623" y="1086932"/>
            <a:ext cx="11778615" cy="87884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t>
            </a:r>
            <a:r>
              <a:rPr lang="vi-VN" sz="2400" dirty="0"/>
              <a:t> Giải thích tại sao cần phải để người bệnh nằm nghiêng ở tư thế hồi </a:t>
            </a:r>
            <a:r>
              <a:rPr lang="vi-VN" sz="2400"/>
              <a:t>sức.</a:t>
            </a:r>
            <a:endParaRPr lang="en-US" sz="2400" dirty="0"/>
          </a:p>
        </p:txBody>
      </p:sp>
      <p:sp>
        <p:nvSpPr>
          <p:cNvPr id="4" name="Flowchart: Alternate Process 3"/>
          <p:cNvSpPr/>
          <p:nvPr/>
        </p:nvSpPr>
        <p:spPr>
          <a:xfrm>
            <a:off x="301623" y="3357182"/>
            <a:ext cx="11778615" cy="87884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a:t>
            </a:r>
            <a:r>
              <a:rPr lang="vi-VN" sz="2400" dirty="0"/>
              <a:t> Giải thích tại sao khi di chuyển người bệnh cần để người bệnh ở tư thế nằm và cần nhẹ nhàng, ít gây chấn </a:t>
            </a:r>
            <a:r>
              <a:rPr lang="vi-VN" sz="2400"/>
              <a:t>động.</a:t>
            </a:r>
            <a:endParaRPr lang="en-US" sz="2400" dirty="0"/>
          </a:p>
        </p:txBody>
      </p:sp>
      <p:sp>
        <p:nvSpPr>
          <p:cNvPr id="9" name="Flowchart: Alternate Process 8"/>
          <p:cNvSpPr/>
          <p:nvPr/>
        </p:nvSpPr>
        <p:spPr>
          <a:xfrm>
            <a:off x="552833" y="95864"/>
            <a:ext cx="11778615" cy="87884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u="sng" dirty="0" err="1"/>
              <a:t>Nội</a:t>
            </a:r>
            <a:r>
              <a:rPr lang="en-US" sz="3200" b="1" u="sng" dirty="0"/>
              <a:t> dung 2: </a:t>
            </a:r>
            <a:r>
              <a:rPr lang="en-US" sz="3200" b="1" u="sng" dirty="0" err="1"/>
              <a:t>Thực</a:t>
            </a:r>
            <a:r>
              <a:rPr lang="en-US" sz="3200" b="1" u="sng" dirty="0"/>
              <a:t> </a:t>
            </a:r>
            <a:r>
              <a:rPr lang="en-US" sz="3200" b="1" u="sng" dirty="0" err="1"/>
              <a:t>hành</a:t>
            </a:r>
            <a:r>
              <a:rPr lang="en-US" sz="3200" b="1" u="sng" dirty="0"/>
              <a:t> </a:t>
            </a:r>
            <a:r>
              <a:rPr lang="en-US" sz="3200" b="1" u="sng" dirty="0" err="1"/>
              <a:t>cấp</a:t>
            </a:r>
            <a:r>
              <a:rPr lang="en-US" sz="3200" b="1" u="sng" dirty="0"/>
              <a:t> </a:t>
            </a:r>
            <a:r>
              <a:rPr lang="en-US" sz="3200" b="1" u="sng" dirty="0" err="1"/>
              <a:t>cứu</a:t>
            </a:r>
            <a:r>
              <a:rPr lang="en-US" sz="3200" b="1" u="sng" dirty="0"/>
              <a:t> </a:t>
            </a:r>
            <a:r>
              <a:rPr lang="en-US" sz="3200" b="1" u="sng" dirty="0" err="1"/>
              <a:t>người</a:t>
            </a:r>
            <a:r>
              <a:rPr lang="en-US" sz="3200" b="1" u="sng" dirty="0"/>
              <a:t> </a:t>
            </a:r>
            <a:r>
              <a:rPr lang="en-US" sz="3200" b="1" u="sng" dirty="0" err="1"/>
              <a:t>bị</a:t>
            </a:r>
            <a:r>
              <a:rPr lang="en-US" sz="3200" b="1" u="sng" dirty="0"/>
              <a:t> </a:t>
            </a:r>
            <a:r>
              <a:rPr lang="en-US" sz="3200" b="1" u="sng" dirty="0" err="1"/>
              <a:t>đột</a:t>
            </a:r>
            <a:r>
              <a:rPr lang="en-US" sz="3200" b="1" u="sng" dirty="0"/>
              <a:t> </a:t>
            </a:r>
            <a:r>
              <a:rPr lang="en-US" sz="3200" b="1" u="sng" dirty="0" err="1"/>
              <a:t>quỵ</a:t>
            </a:r>
            <a:endParaRPr lang="en-US" sz="3200" dirty="0"/>
          </a:p>
          <a:p>
            <a:r>
              <a:rPr lang="en-US" sz="3200" dirty="0" err="1"/>
              <a:t>Trả</a:t>
            </a:r>
            <a:r>
              <a:rPr lang="en-US" sz="3200" dirty="0"/>
              <a:t> </a:t>
            </a:r>
            <a:r>
              <a:rPr lang="en-US" sz="3200" dirty="0" err="1"/>
              <a:t>lời</a:t>
            </a:r>
            <a:r>
              <a:rPr lang="en-US" sz="3200" dirty="0"/>
              <a:t> </a:t>
            </a:r>
            <a:r>
              <a:rPr lang="en-US" sz="3200" dirty="0" err="1"/>
              <a:t>các</a:t>
            </a:r>
            <a:r>
              <a:rPr lang="en-US" sz="3200" dirty="0"/>
              <a:t> </a:t>
            </a:r>
            <a:r>
              <a:rPr lang="en-US" sz="3200" dirty="0" err="1"/>
              <a:t>câu</a:t>
            </a:r>
            <a:r>
              <a:rPr lang="en-US" sz="3200" dirty="0"/>
              <a:t> </a:t>
            </a:r>
            <a:r>
              <a:rPr lang="en-US" sz="3200" dirty="0" err="1"/>
              <a:t>hỏi</a:t>
            </a:r>
            <a:r>
              <a:rPr lang="en-US" sz="3200" dirty="0"/>
              <a:t>:</a:t>
            </a:r>
          </a:p>
        </p:txBody>
      </p:sp>
      <p:sp>
        <p:nvSpPr>
          <p:cNvPr id="2" name="TextBox 1"/>
          <p:cNvSpPr txBox="1"/>
          <p:nvPr/>
        </p:nvSpPr>
        <p:spPr>
          <a:xfrm>
            <a:off x="301623" y="2156853"/>
            <a:ext cx="11424519" cy="1200329"/>
          </a:xfrm>
          <a:prstGeom prst="rect">
            <a:avLst/>
          </a:prstGeom>
          <a:noFill/>
        </p:spPr>
        <p:txBody>
          <a:bodyPr wrap="square" rtlCol="0">
            <a:spAutoFit/>
          </a:bodyPr>
          <a:lstStyle/>
          <a:p>
            <a:pPr algn="just"/>
            <a:r>
              <a:rPr lang="en-US" sz="2400">
                <a:latin typeface="Times New Roman" pitchFamily="18" charset="0"/>
                <a:cs typeface="Times New Roman" pitchFamily="18" charset="0"/>
              </a:rPr>
              <a:t>Trả lời: </a:t>
            </a:r>
            <a:r>
              <a:rPr lang="vi-VN" sz="2400">
                <a:latin typeface="Times New Roman" pitchFamily="18" charset="0"/>
                <a:cs typeface="Times New Roman" pitchFamily="18" charset="0"/>
              </a:rPr>
              <a:t>Cần phải để người bệnh nằm nghiêng ở tư thế hồi sức để đảm bảo được sự lưu thông đường hô hấp vì giúp lưỡi không tụt về phía sau gây tắc nghẽn đường thở và tránh sặc chất nôn vào đường thở.</a:t>
            </a:r>
          </a:p>
        </p:txBody>
      </p:sp>
      <p:sp>
        <p:nvSpPr>
          <p:cNvPr id="5" name="TextBox 4"/>
          <p:cNvSpPr txBox="1"/>
          <p:nvPr/>
        </p:nvSpPr>
        <p:spPr>
          <a:xfrm>
            <a:off x="301623" y="4329251"/>
            <a:ext cx="11218457" cy="2308324"/>
          </a:xfrm>
          <a:prstGeom prst="rect">
            <a:avLst/>
          </a:prstGeom>
          <a:noFill/>
        </p:spPr>
        <p:txBody>
          <a:bodyPr wrap="square" rtlCol="0">
            <a:spAutoFit/>
          </a:bodyPr>
          <a:lstStyle/>
          <a:p>
            <a:pPr algn="just"/>
            <a:r>
              <a:rPr lang="en-US" sz="2400">
                <a:latin typeface="Times New Roman" pitchFamily="18" charset="0"/>
                <a:cs typeface="Times New Roman" pitchFamily="18" charset="0"/>
              </a:rPr>
              <a:t>Trả lời:</a:t>
            </a:r>
            <a:r>
              <a:rPr lang="vi-VN" sz="2400">
                <a:latin typeface="Times New Roman" pitchFamily="18" charset="0"/>
                <a:cs typeface="Times New Roman" pitchFamily="18" charset="0"/>
              </a:rPr>
              <a:t> Khi di chuyển người bệnh cần để người bệnh ở tư thế nằm và cần nhẹ nhàng, ít gây chấn động vì: Việc đặt người bệnh ở tư thế nằm sẽ giúp hạn chế tối đa nguy cơ làm ngã bệnh nhân và cũng giúp việc di chuyển được dễ dàng hơn khi mà các bệnh nhân đột quỵ thường có biểu hiện khó khăn trong vận động. Việc di chuyển cần nhẹ nhàng, ít chấn động sẽ giúp bệnh nhân khỏi bị đau đớn và khó chịu hơn, đồng thời, tránh được những nguy cơ như chấn thương, đọng máu ở phần đầu,…</a:t>
            </a:r>
            <a:endParaRPr lang="vi-V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P spid="9" grpId="0" animBg="1"/>
      <p:bldP spid="9" grpId="1" animBg="1"/>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hevron 11"/>
          <p:cNvSpPr/>
          <p:nvPr/>
        </p:nvSpPr>
        <p:spPr>
          <a:xfrm>
            <a:off x="426085" y="2069465"/>
            <a:ext cx="2889250" cy="1931670"/>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a:t>Kết luận</a:t>
            </a:r>
          </a:p>
        </p:txBody>
      </p:sp>
      <p:sp>
        <p:nvSpPr>
          <p:cNvPr id="2" name="Flowchart: Alternate Process 1"/>
          <p:cNvSpPr/>
          <p:nvPr/>
        </p:nvSpPr>
        <p:spPr>
          <a:xfrm>
            <a:off x="3315335" y="2040890"/>
            <a:ext cx="8674735" cy="19602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t>Các </a:t>
            </a:r>
            <a:r>
              <a:rPr lang="de-DE" sz="3200" dirty="0"/>
              <a:t>bước tiến hành xử lý khi gặp người có dấu hiệu đột quỵ thực hiện theo 4 bước (SGK).</a:t>
            </a:r>
            <a:endParaRPr lang="en-US" sz="4800" b="1" dirty="0">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2285" y="356870"/>
            <a:ext cx="11122025" cy="583565"/>
          </a:xfrm>
          <a:prstGeom prst="rect">
            <a:avLst/>
          </a:prstGeom>
          <a:noFill/>
        </p:spPr>
        <p:txBody>
          <a:bodyPr wrap="square" rtlCol="0" anchor="t">
            <a:spAutoFit/>
          </a:bodyPr>
          <a:lstStyle/>
          <a:p>
            <a:r>
              <a:rPr lang="en-US" sz="3200" b="1" dirty="0">
                <a:solidFill>
                  <a:srgbClr val="1D41D5"/>
                </a:solidFill>
              </a:rPr>
              <a:t>3. </a:t>
            </a:r>
            <a:r>
              <a:rPr lang="en-US" sz="3200" b="1" dirty="0" err="1">
                <a:solidFill>
                  <a:srgbClr val="1D41D5"/>
                </a:solidFill>
              </a:rPr>
              <a:t>Thực</a:t>
            </a:r>
            <a:r>
              <a:rPr lang="en-US" sz="3200" b="1" dirty="0">
                <a:solidFill>
                  <a:srgbClr val="1D41D5"/>
                </a:solidFill>
              </a:rPr>
              <a:t> </a:t>
            </a:r>
            <a:r>
              <a:rPr lang="en-US" sz="3200" b="1" dirty="0" err="1">
                <a:solidFill>
                  <a:srgbClr val="1D41D5"/>
                </a:solidFill>
              </a:rPr>
              <a:t>hành</a:t>
            </a:r>
            <a:r>
              <a:rPr lang="en-US" sz="3200" b="1" dirty="0">
                <a:solidFill>
                  <a:srgbClr val="1D41D5"/>
                </a:solidFill>
              </a:rPr>
              <a:t> </a:t>
            </a:r>
            <a:r>
              <a:rPr lang="en-US" sz="3200" b="1" dirty="0" err="1">
                <a:solidFill>
                  <a:srgbClr val="1D41D5"/>
                </a:solidFill>
              </a:rPr>
              <a:t>đo</a:t>
            </a:r>
            <a:r>
              <a:rPr lang="en-US" sz="3200" b="1" dirty="0">
                <a:solidFill>
                  <a:srgbClr val="1D41D5"/>
                </a:solidFill>
              </a:rPr>
              <a:t> </a:t>
            </a:r>
            <a:r>
              <a:rPr lang="en-US" sz="3200" b="1" dirty="0" err="1">
                <a:solidFill>
                  <a:srgbClr val="1D41D5"/>
                </a:solidFill>
              </a:rPr>
              <a:t>huyết</a:t>
            </a:r>
            <a:r>
              <a:rPr lang="en-US" sz="3200" b="1" dirty="0">
                <a:solidFill>
                  <a:srgbClr val="1D41D5"/>
                </a:solidFill>
              </a:rPr>
              <a:t> </a:t>
            </a:r>
            <a:r>
              <a:rPr lang="en-US" sz="3200" b="1" dirty="0" err="1">
                <a:solidFill>
                  <a:srgbClr val="1D41D5"/>
                </a:solidFill>
              </a:rPr>
              <a:t>áp</a:t>
            </a:r>
            <a:endParaRPr lang="en-US" sz="3200" b="1" dirty="0">
              <a:solidFill>
                <a:srgbClr val="1D41D5"/>
              </a:solidFill>
            </a:endParaRPr>
          </a:p>
        </p:txBody>
      </p:sp>
      <p:pic>
        <p:nvPicPr>
          <p:cNvPr id="4" name="Picture 3">
            <a:extLst>
              <a:ext uri="{FF2B5EF4-FFF2-40B4-BE49-F238E27FC236}">
                <a16:creationId xmlns:a16="http://schemas.microsoft.com/office/drawing/2014/main" id="{9C24306F-B8F1-3449-5265-E730C2AB3A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609" y="1896435"/>
            <a:ext cx="3525520" cy="4132575"/>
          </a:xfrm>
          <a:prstGeom prst="rect">
            <a:avLst/>
          </a:prstGeom>
          <a:noFill/>
          <a:ln>
            <a:noFill/>
          </a:ln>
        </p:spPr>
      </p:pic>
      <p:sp>
        <p:nvSpPr>
          <p:cNvPr id="5" name="TextBox 4">
            <a:extLst>
              <a:ext uri="{FF2B5EF4-FFF2-40B4-BE49-F238E27FC236}">
                <a16:creationId xmlns:a16="http://schemas.microsoft.com/office/drawing/2014/main" id="{0B3BB40C-C3CC-C888-2520-0A77C0438A33}"/>
              </a:ext>
            </a:extLst>
          </p:cNvPr>
          <p:cNvSpPr txBox="1"/>
          <p:nvPr/>
        </p:nvSpPr>
        <p:spPr>
          <a:xfrm>
            <a:off x="733530" y="1095270"/>
            <a:ext cx="11122025" cy="461665"/>
          </a:xfrm>
          <a:prstGeom prst="rect">
            <a:avLst/>
          </a:prstGeom>
          <a:noFill/>
        </p:spPr>
        <p:txBody>
          <a:bodyPr wrap="square" rtlCol="0">
            <a:spAutoFit/>
          </a:bodyPr>
          <a:lstStyle/>
          <a:p>
            <a:r>
              <a:rPr lang="en-US" sz="2400" dirty="0">
                <a:latin typeface="Times New Roman" panose="02020603050405020304" pitchFamily="18" charset="0"/>
                <a:ea typeface="Arial" panose="020B0604020202020204" pitchFamily="34" charset="0"/>
              </a:rPr>
              <a:t>?</a:t>
            </a:r>
            <a:r>
              <a:rPr lang="en-US" sz="240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GV</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yêu</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cầu</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đại</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diện</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học</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sinh</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lên</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giải</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thích</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các</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chỉ</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số</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hiện</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trên</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máy</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đo</a:t>
            </a:r>
            <a:r>
              <a:rPr lang="en-US" sz="2400" dirty="0">
                <a:effectLst/>
                <a:latin typeface="Times New Roman" panose="02020603050405020304" pitchFamily="18" charset="0"/>
                <a:ea typeface="Arial" panose="020B0604020202020204" pitchFamily="34" charset="0"/>
              </a:rPr>
              <a:t> </a:t>
            </a:r>
            <a:r>
              <a:rPr lang="en-US" sz="2400" err="1">
                <a:effectLst/>
                <a:latin typeface="Times New Roman" panose="02020603050405020304" pitchFamily="18" charset="0"/>
                <a:ea typeface="Arial" panose="020B0604020202020204" pitchFamily="34" charset="0"/>
              </a:rPr>
              <a:t>huyết</a:t>
            </a:r>
            <a:r>
              <a:rPr lang="en-US" sz="2400">
                <a:effectLst/>
                <a:latin typeface="Times New Roman" panose="02020603050405020304" pitchFamily="18" charset="0"/>
                <a:ea typeface="Arial" panose="020B0604020202020204" pitchFamily="34" charset="0"/>
              </a:rPr>
              <a:t> áp</a:t>
            </a:r>
            <a:endParaRPr lang="en-US" sz="24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650A8745-CF22-0BBB-BD6F-80CF0D3ACE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3627" y="1979525"/>
            <a:ext cx="6730683" cy="3034602"/>
          </a:xfrm>
          <a:prstGeom prst="rect">
            <a:avLst/>
          </a:prstGeom>
          <a:noFill/>
          <a:ln>
            <a:noFill/>
          </a:ln>
        </p:spPr>
      </p:pic>
      <p:graphicFrame>
        <p:nvGraphicFramePr>
          <p:cNvPr id="12" name="Table 11">
            <a:extLst>
              <a:ext uri="{FF2B5EF4-FFF2-40B4-BE49-F238E27FC236}">
                <a16:creationId xmlns:a16="http://schemas.microsoft.com/office/drawing/2014/main" id="{CB588643-9824-5BC8-20EF-ED0C1936BDD6}"/>
              </a:ext>
            </a:extLst>
          </p:cNvPr>
          <p:cNvGraphicFramePr>
            <a:graphicFrameLocks noGrp="1"/>
          </p:cNvGraphicFramePr>
          <p:nvPr>
            <p:extLst>
              <p:ext uri="{D42A27DB-BD31-4B8C-83A1-F6EECF244321}">
                <p14:modId xmlns:p14="http://schemas.microsoft.com/office/powerpoint/2010/main" val="2616211222"/>
              </p:ext>
            </p:extLst>
          </p:nvPr>
        </p:nvGraphicFramePr>
        <p:xfrm>
          <a:off x="5024257" y="5573182"/>
          <a:ext cx="6682639" cy="575056"/>
        </p:xfrm>
        <a:graphic>
          <a:graphicData uri="http://schemas.openxmlformats.org/drawingml/2006/table">
            <a:tbl>
              <a:tblPr firstRow="1" firstCol="1" bandRow="1">
                <a:tableStyleId>{5C22544A-7EE6-4342-B048-85BDC9FD1C3A}</a:tableStyleId>
              </a:tblPr>
              <a:tblGrid>
                <a:gridCol w="1943213">
                  <a:extLst>
                    <a:ext uri="{9D8B030D-6E8A-4147-A177-3AD203B41FA5}">
                      <a16:colId xmlns:a16="http://schemas.microsoft.com/office/drawing/2014/main" val="2310154897"/>
                    </a:ext>
                  </a:extLst>
                </a:gridCol>
                <a:gridCol w="2936384">
                  <a:extLst>
                    <a:ext uri="{9D8B030D-6E8A-4147-A177-3AD203B41FA5}">
                      <a16:colId xmlns:a16="http://schemas.microsoft.com/office/drawing/2014/main" val="94222263"/>
                    </a:ext>
                  </a:extLst>
                </a:gridCol>
                <a:gridCol w="1803042">
                  <a:extLst>
                    <a:ext uri="{9D8B030D-6E8A-4147-A177-3AD203B41FA5}">
                      <a16:colId xmlns:a16="http://schemas.microsoft.com/office/drawing/2014/main" val="3362265427"/>
                    </a:ext>
                  </a:extLst>
                </a:gridCol>
              </a:tblGrid>
              <a:tr h="566361">
                <a:tc>
                  <a:txBody>
                    <a:bodyPr/>
                    <a:lstStyle/>
                    <a:p>
                      <a:pPr algn="ctr">
                        <a:lnSpc>
                          <a:spcPts val="1600"/>
                        </a:lnSpc>
                        <a:spcBef>
                          <a:spcPts val="600"/>
                        </a:spcBef>
                        <a:spcAft>
                          <a:spcPts val="600"/>
                        </a:spcAft>
                        <a:tabLst>
                          <a:tab pos="540385" algn="l"/>
                        </a:tabLst>
                      </a:pPr>
                      <a:endParaRPr lang="de-DE" sz="2000" kern="100">
                        <a:effectLst/>
                      </a:endParaRPr>
                    </a:p>
                    <a:p>
                      <a:pPr algn="ctr">
                        <a:lnSpc>
                          <a:spcPts val="1600"/>
                        </a:lnSpc>
                        <a:spcBef>
                          <a:spcPts val="600"/>
                        </a:spcBef>
                        <a:spcAft>
                          <a:spcPts val="600"/>
                        </a:spcAft>
                        <a:tabLst>
                          <a:tab pos="540385" algn="l"/>
                        </a:tabLst>
                      </a:pPr>
                      <a:r>
                        <a:rPr lang="de-DE" sz="2000" kern="100">
                          <a:effectLst/>
                        </a:rPr>
                        <a:t>Huyết </a:t>
                      </a:r>
                      <a:r>
                        <a:rPr lang="de-DE" sz="2000" kern="100" dirty="0">
                          <a:effectLst/>
                        </a:rPr>
                        <a:t>áp tối đa</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00"/>
                        </a:lnSpc>
                        <a:spcBef>
                          <a:spcPts val="600"/>
                        </a:spcBef>
                        <a:spcAft>
                          <a:spcPts val="600"/>
                        </a:spcAft>
                        <a:tabLst>
                          <a:tab pos="540385" algn="l"/>
                        </a:tabLst>
                      </a:pPr>
                      <a:endParaRPr lang="de-DE" sz="2000" kern="100">
                        <a:effectLst/>
                      </a:endParaRPr>
                    </a:p>
                    <a:p>
                      <a:pPr algn="ctr">
                        <a:lnSpc>
                          <a:spcPts val="1600"/>
                        </a:lnSpc>
                        <a:spcBef>
                          <a:spcPts val="600"/>
                        </a:spcBef>
                        <a:spcAft>
                          <a:spcPts val="600"/>
                        </a:spcAft>
                        <a:tabLst>
                          <a:tab pos="540385" algn="l"/>
                        </a:tabLst>
                      </a:pPr>
                      <a:r>
                        <a:rPr lang="de-DE" sz="2000" kern="100">
                          <a:effectLst/>
                        </a:rPr>
                        <a:t>Huyết </a:t>
                      </a:r>
                      <a:r>
                        <a:rPr lang="de-DE" sz="2000" kern="100" dirty="0">
                          <a:effectLst/>
                        </a:rPr>
                        <a:t>áp tối thiểu</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00"/>
                        </a:lnSpc>
                        <a:spcBef>
                          <a:spcPts val="600"/>
                        </a:spcBef>
                        <a:spcAft>
                          <a:spcPts val="600"/>
                        </a:spcAft>
                        <a:tabLst>
                          <a:tab pos="540385" algn="l"/>
                        </a:tabLst>
                      </a:pPr>
                      <a:endParaRPr lang="de-DE" sz="2000" kern="100">
                        <a:effectLst/>
                      </a:endParaRPr>
                    </a:p>
                    <a:p>
                      <a:pPr algn="ctr">
                        <a:lnSpc>
                          <a:spcPts val="1600"/>
                        </a:lnSpc>
                        <a:spcBef>
                          <a:spcPts val="600"/>
                        </a:spcBef>
                        <a:spcAft>
                          <a:spcPts val="600"/>
                        </a:spcAft>
                        <a:tabLst>
                          <a:tab pos="540385" algn="l"/>
                        </a:tabLst>
                      </a:pPr>
                      <a:r>
                        <a:rPr lang="de-DE" sz="2000" kern="100">
                          <a:effectLst/>
                        </a:rPr>
                        <a:t>Nhịp </a:t>
                      </a:r>
                      <a:r>
                        <a:rPr lang="de-DE" sz="2000" kern="100" dirty="0">
                          <a:effectLst/>
                        </a:rPr>
                        <a:t>tim</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580575"/>
                  </a:ext>
                </a:extLst>
              </a:tr>
            </a:tbl>
          </a:graphicData>
        </a:graphic>
      </p:graphicFrame>
      <p:cxnSp>
        <p:nvCxnSpPr>
          <p:cNvPr id="14" name="Straight Connector 13">
            <a:extLst>
              <a:ext uri="{FF2B5EF4-FFF2-40B4-BE49-F238E27FC236}">
                <a16:creationId xmlns:a16="http://schemas.microsoft.com/office/drawing/2014/main" id="{6B9FE3A7-0050-6D2B-08C6-55B527BD3471}"/>
              </a:ext>
            </a:extLst>
          </p:cNvPr>
          <p:cNvCxnSpPr/>
          <p:nvPr/>
        </p:nvCxnSpPr>
        <p:spPr>
          <a:xfrm flipH="1">
            <a:off x="6063297" y="2763297"/>
            <a:ext cx="3389796" cy="2809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1C24C3-5021-3C5B-2A51-BEDA56706B02}"/>
              </a:ext>
            </a:extLst>
          </p:cNvPr>
          <p:cNvCxnSpPr>
            <a:endCxn id="12" idx="0"/>
          </p:cNvCxnSpPr>
          <p:nvPr/>
        </p:nvCxnSpPr>
        <p:spPr>
          <a:xfrm flipH="1">
            <a:off x="8365576" y="3094892"/>
            <a:ext cx="1319337" cy="2478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93770D-6763-1B44-8FFF-61971C577FC3}"/>
              </a:ext>
            </a:extLst>
          </p:cNvPr>
          <p:cNvCxnSpPr/>
          <p:nvPr/>
        </p:nvCxnSpPr>
        <p:spPr>
          <a:xfrm>
            <a:off x="10045522" y="3275763"/>
            <a:ext cx="515154" cy="22974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2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F7F9-141B-0C88-B5DA-898259ED7853}"/>
              </a:ext>
            </a:extLst>
          </p:cNvPr>
          <p:cNvSpPr>
            <a:spLocks noGrp="1"/>
          </p:cNvSpPr>
          <p:nvPr>
            <p:ph type="title"/>
          </p:nvPr>
        </p:nvSpPr>
        <p:spPr>
          <a:xfrm>
            <a:off x="5297762" y="2448732"/>
            <a:ext cx="6251110" cy="1757507"/>
          </a:xfrm>
        </p:spPr>
        <p:txBody>
          <a:bodyPr vert="horz" lIns="91440" tIns="45720" rIns="91440" bIns="45720" rtlCol="0" anchor="b">
            <a:normAutofit/>
          </a:bodyPr>
          <a:lstStyle/>
          <a:p>
            <a:pPr algn="ctr"/>
            <a:r>
              <a:rPr lang="en-US" sz="8000" b="1" dirty="0" err="1">
                <a:effectLst>
                  <a:outerShdw blurRad="38100" dist="38100" dir="2700000" algn="tl">
                    <a:srgbClr val="000000">
                      <a:alpha val="43137"/>
                    </a:srgbClr>
                  </a:outerShdw>
                </a:effectLst>
              </a:rPr>
              <a:t>Tiết</a:t>
            </a:r>
            <a:r>
              <a:rPr lang="en-US" sz="8000" b="1" dirty="0">
                <a:effectLst>
                  <a:outerShdw blurRad="38100" dist="38100" dir="2700000" algn="tl">
                    <a:srgbClr val="000000">
                      <a:alpha val="43137"/>
                    </a:srgbClr>
                  </a:outerShdw>
                </a:effectLst>
              </a:rPr>
              <a:t> 1</a:t>
            </a:r>
          </a:p>
        </p:txBody>
      </p:sp>
      <p:pic>
        <p:nvPicPr>
          <p:cNvPr id="12" name="Picture 11" descr="Calendar on table">
            <a:extLst>
              <a:ext uri="{FF2B5EF4-FFF2-40B4-BE49-F238E27FC236}">
                <a16:creationId xmlns:a16="http://schemas.microsoft.com/office/drawing/2014/main" id="{F022E99C-D3DB-CF04-408C-E8B5E62E7D45}"/>
              </a:ext>
            </a:extLst>
          </p:cNvPr>
          <p:cNvPicPr>
            <a:picLocks noChangeAspect="1"/>
          </p:cNvPicPr>
          <p:nvPr/>
        </p:nvPicPr>
        <p:blipFill rotWithShape="1">
          <a:blip r:embed="rId2"/>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6099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60F348-1106-F1EC-F7F4-7265BC849370}"/>
              </a:ext>
            </a:extLst>
          </p:cNvPr>
          <p:cNvSpPr txBox="1"/>
          <p:nvPr/>
        </p:nvSpPr>
        <p:spPr>
          <a:xfrm>
            <a:off x="683288" y="924448"/>
            <a:ext cx="11063235" cy="651460"/>
          </a:xfrm>
          <a:prstGeom prst="rect">
            <a:avLst/>
          </a:prstGeom>
          <a:noFill/>
        </p:spPr>
        <p:txBody>
          <a:bodyPr wrap="square" rtlCol="0">
            <a:spAutoFit/>
          </a:bodyPr>
          <a:lstStyle/>
          <a:p>
            <a:pPr>
              <a:lnSpc>
                <a:spcPts val="1600"/>
              </a:lnSpc>
              <a:spcBef>
                <a:spcPts val="600"/>
              </a:spcBef>
              <a:spcAft>
                <a:spcPts val="600"/>
              </a:spcAft>
            </a:pPr>
            <a:endParaRPr lang="de-DE" sz="2000" b="1" kern="1200" dirty="0">
              <a:effectLst/>
              <a:latin typeface="Times New Roman" panose="02020603050405020304" pitchFamily="18" charset="0"/>
              <a:ea typeface="+mn-ea"/>
              <a:cs typeface="Times New Roman" panose="02020603050405020304" pitchFamily="18" charset="0"/>
            </a:endParaRPr>
          </a:p>
          <a:p>
            <a:endParaRPr lang="en-US" dirty="0"/>
          </a:p>
        </p:txBody>
      </p:sp>
      <p:sp>
        <p:nvSpPr>
          <p:cNvPr id="3" name="Flowchart: Alternate Process 2"/>
          <p:cNvSpPr/>
          <p:nvPr/>
        </p:nvSpPr>
        <p:spPr>
          <a:xfrm>
            <a:off x="463639" y="618186"/>
            <a:ext cx="11526431" cy="598867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spcBef>
                <a:spcPts val="600"/>
              </a:spcBef>
              <a:spcAft>
                <a:spcPts val="600"/>
              </a:spcAft>
            </a:pPr>
            <a:r>
              <a:rPr lang="de-DE" sz="2800" b="1">
                <a:latin typeface="Times New Roman" panose="02020603050405020304" pitchFamily="18" charset="0"/>
                <a:cs typeface="Times New Roman" panose="02020603050405020304" pitchFamily="18" charset="0"/>
              </a:rPr>
              <a:t>Bước 1.</a:t>
            </a:r>
            <a:r>
              <a:rPr lang="de-DE" sz="2800">
                <a:latin typeface="Times New Roman" panose="02020603050405020304" pitchFamily="18" charset="0"/>
                <a:cs typeface="Times New Roman" panose="02020603050405020304" pitchFamily="18" charset="0"/>
              </a:rPr>
              <a:t> Người được đo ngồi tư thế thỏa mái, để tay lên bàn, quấn túi khí </a:t>
            </a:r>
          </a:p>
          <a:p>
            <a:pPr>
              <a:lnSpc>
                <a:spcPts val="1600"/>
              </a:lnSpc>
              <a:spcBef>
                <a:spcPts val="600"/>
              </a:spcBef>
              <a:spcAft>
                <a:spcPts val="600"/>
              </a:spcAft>
            </a:pPr>
            <a:r>
              <a:rPr lang="de-DE" sz="2800">
                <a:latin typeface="Times New Roman" panose="02020603050405020304" pitchFamily="18" charset="0"/>
                <a:cs typeface="Times New Roman" panose="02020603050405020304" pitchFamily="18" charset="0"/>
              </a:rPr>
              <a:t>vừa đủ chặt quanh cánh tay, phía trên khuỷu tay, cách nếp gấp khuỷu tay từ </a:t>
            </a:r>
          </a:p>
          <a:p>
            <a:pPr>
              <a:lnSpc>
                <a:spcPts val="1600"/>
              </a:lnSpc>
              <a:spcBef>
                <a:spcPts val="600"/>
              </a:spcBef>
              <a:spcAft>
                <a:spcPts val="600"/>
              </a:spcAft>
            </a:pPr>
            <a:r>
              <a:rPr lang="de-DE" sz="2800">
                <a:latin typeface="Times New Roman" panose="02020603050405020304" pitchFamily="18" charset="0"/>
                <a:cs typeface="Times New Roman" panose="02020603050405020304" pitchFamily="18" charset="0"/>
              </a:rPr>
              <a:t>1-2 cm, cố định lại</a:t>
            </a:r>
            <a:endParaRPr lang="en-US" sz="2800">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pPr>
            <a:endParaRPr lang="en-US" sz="2800" b="1">
              <a:latin typeface="Times New Roman" panose="02020603050405020304" pitchFamily="18" charset="0"/>
              <a:cs typeface="Times New Roman" panose="02020603050405020304" pitchFamily="18" charset="0"/>
            </a:endParaRPr>
          </a:p>
          <a:p>
            <a:pPr algn="just">
              <a:lnSpc>
                <a:spcPts val="1600"/>
              </a:lnSpc>
              <a:spcBef>
                <a:spcPts val="600"/>
              </a:spcBef>
              <a:spcAft>
                <a:spcPts val="600"/>
              </a:spcAft>
            </a:pPr>
            <a:endParaRPr lang="en-US" sz="2800" b="1">
              <a:latin typeface="Times New Roman" panose="02020603050405020304" pitchFamily="18" charset="0"/>
              <a:cs typeface="Times New Roman" panose="02020603050405020304" pitchFamily="18" charset="0"/>
            </a:endParaRPr>
          </a:p>
          <a:p>
            <a:pPr algn="just">
              <a:lnSpc>
                <a:spcPts val="1600"/>
              </a:lnSpc>
              <a:spcBef>
                <a:spcPts val="600"/>
              </a:spcBef>
              <a:spcAft>
                <a:spcPts val="600"/>
              </a:spcAft>
            </a:pPr>
            <a:r>
              <a:rPr lang="en-US" sz="2800" b="1">
                <a:latin typeface="Times New Roman" panose="02020603050405020304" pitchFamily="18" charset="0"/>
                <a:cs typeface="Times New Roman" panose="02020603050405020304" pitchFamily="18" charset="0"/>
              </a:rPr>
              <a:t>Bước 2.</a:t>
            </a:r>
            <a:r>
              <a:rPr lang="en-US" sz="2800">
                <a:latin typeface="Times New Roman" panose="02020603050405020304" pitchFamily="18" charset="0"/>
                <a:cs typeface="Times New Roman" panose="02020603050405020304" pitchFamily="18" charset="0"/>
              </a:rPr>
              <a:t> Ấn nút khởi động đo, máy sẽ tự bơm khí, xả khí và cho kết quả </a:t>
            </a:r>
          </a:p>
          <a:p>
            <a:pPr algn="just">
              <a:lnSpc>
                <a:spcPts val="1600"/>
              </a:lnSpc>
              <a:spcBef>
                <a:spcPts val="600"/>
              </a:spcBef>
              <a:spcAft>
                <a:spcPts val="600"/>
              </a:spcAft>
            </a:pPr>
            <a:r>
              <a:rPr lang="en-US" sz="2800">
                <a:latin typeface="Times New Roman" panose="02020603050405020304" pitchFamily="18" charset="0"/>
                <a:cs typeface="Times New Roman" panose="02020603050405020304" pitchFamily="18" charset="0"/>
              </a:rPr>
              <a:t>cuối cùng, </a:t>
            </a:r>
            <a:endParaRPr lang="en-US" sz="2800">
              <a:latin typeface="Times New Roman" pitchFamily="18" charset="0"/>
              <a:ea typeface="Calibri" panose="020F0502020204030204" pitchFamily="34" charset="0"/>
              <a:cs typeface="Times New Roman" pitchFamily="18" charset="0"/>
            </a:endParaRPr>
          </a:p>
          <a:p>
            <a:pPr algn="just">
              <a:lnSpc>
                <a:spcPts val="1600"/>
              </a:lnSpc>
              <a:spcBef>
                <a:spcPts val="600"/>
              </a:spcBef>
              <a:spcAft>
                <a:spcPts val="600"/>
              </a:spcAft>
              <a:tabLst>
                <a:tab pos="540385" algn="l"/>
              </a:tabLst>
            </a:pPr>
            <a:endParaRPr lang="en-US" sz="2800" b="1" spc="-2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00"/>
              </a:lnSpc>
              <a:spcBef>
                <a:spcPts val="600"/>
              </a:spcBef>
              <a:spcAft>
                <a:spcPts val="600"/>
              </a:spcAft>
              <a:tabLst>
                <a:tab pos="540385" algn="l"/>
              </a:tabLst>
            </a:pPr>
            <a:endParaRPr lang="en-US" sz="2800" b="1" spc="-2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00"/>
              </a:lnSpc>
              <a:spcBef>
                <a:spcPts val="600"/>
              </a:spcBef>
              <a:spcAft>
                <a:spcPts val="600"/>
              </a:spcAft>
              <a:tabLst>
                <a:tab pos="540385" algn="l"/>
              </a:tabLst>
            </a:pPr>
            <a:r>
              <a:rPr lang="en-US" sz="2800" b="1" spc="-20">
                <a:latin typeface="Times New Roman" panose="02020603050405020304" pitchFamily="18" charset="0"/>
                <a:ea typeface="Times New Roman" panose="02020603050405020304" pitchFamily="18" charset="0"/>
                <a:cs typeface="Times New Roman" panose="02020603050405020304" pitchFamily="18" charset="0"/>
              </a:rPr>
              <a:t>Bước 3.</a:t>
            </a:r>
            <a:r>
              <a:rPr lang="en-US" sz="2800" spc="-20">
                <a:latin typeface="Times New Roman" panose="02020603050405020304" pitchFamily="18" charset="0"/>
                <a:ea typeface="Times New Roman" panose="02020603050405020304" pitchFamily="18" charset="0"/>
                <a:cs typeface="Times New Roman" panose="02020603050405020304" pitchFamily="18" charset="0"/>
              </a:rPr>
              <a:t> Khi quá trình đo hoàn thành, đọc kết quả hiển thị trên màn hình của </a:t>
            </a:r>
          </a:p>
          <a:p>
            <a:pPr algn="just">
              <a:lnSpc>
                <a:spcPts val="1600"/>
              </a:lnSpc>
              <a:spcBef>
                <a:spcPts val="600"/>
              </a:spcBef>
              <a:spcAft>
                <a:spcPts val="600"/>
              </a:spcAft>
              <a:tabLst>
                <a:tab pos="540385" algn="l"/>
              </a:tabLst>
            </a:pPr>
            <a:r>
              <a:rPr lang="en-US" sz="2800" spc="-20">
                <a:latin typeface="Times New Roman" panose="02020603050405020304" pitchFamily="18" charset="0"/>
                <a:ea typeface="Times New Roman" panose="02020603050405020304" pitchFamily="18" charset="0"/>
                <a:cs typeface="Times New Roman" panose="02020603050405020304" pitchFamily="18" charset="0"/>
              </a:rPr>
              <a:t>máy bao gồm trị số huyết áp tối đa, trị số huyết áp tối thiểu và nhịp tim</a:t>
            </a:r>
            <a:r>
              <a:rPr lang="en-US" sz="2800" spc="-2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spc="-2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90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hevron 11"/>
          <p:cNvSpPr/>
          <p:nvPr/>
        </p:nvSpPr>
        <p:spPr>
          <a:xfrm>
            <a:off x="201930" y="2069465"/>
            <a:ext cx="3113405" cy="1931670"/>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b="1" dirty="0" err="1"/>
              <a:t>Kết</a:t>
            </a:r>
            <a:r>
              <a:rPr lang="en-US" sz="4000" b="1" dirty="0"/>
              <a:t> </a:t>
            </a:r>
            <a:r>
              <a:rPr lang="en-US" sz="4000" b="1" dirty="0" err="1"/>
              <a:t>luận</a:t>
            </a:r>
            <a:endParaRPr lang="en-US" sz="4000" b="1" dirty="0"/>
          </a:p>
        </p:txBody>
      </p:sp>
      <p:sp>
        <p:nvSpPr>
          <p:cNvPr id="2" name="Flowchart: Alternate Process 1"/>
          <p:cNvSpPr/>
          <p:nvPr/>
        </p:nvSpPr>
        <p:spPr>
          <a:xfrm>
            <a:off x="3315335" y="1125415"/>
            <a:ext cx="8674735" cy="46121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a:t>- Để đo huyết áp cánh tay thực hiện theo 4 bước (SGK).</a:t>
            </a:r>
            <a:endParaRPr lang="en-US" sz="2800" dirty="0"/>
          </a:p>
          <a:p>
            <a:r>
              <a:rPr lang="en-US" sz="2800" b="1" dirty="0"/>
              <a:t>- </a:t>
            </a:r>
            <a:r>
              <a:rPr lang="en-US" sz="2800" b="1" dirty="0" err="1"/>
              <a:t>Huyết</a:t>
            </a:r>
            <a:r>
              <a:rPr lang="en-US" sz="2800" b="1" dirty="0"/>
              <a:t> </a:t>
            </a:r>
            <a:r>
              <a:rPr lang="en-US" sz="2800" b="1" dirty="0" err="1"/>
              <a:t>áp</a:t>
            </a:r>
            <a:r>
              <a:rPr lang="en-US" sz="2800" dirty="0"/>
              <a:t> </a:t>
            </a:r>
            <a:r>
              <a:rPr lang="en-US" sz="2800" dirty="0" err="1"/>
              <a:t>có</a:t>
            </a:r>
            <a:r>
              <a:rPr lang="en-US" sz="2800" dirty="0"/>
              <a:t> </a:t>
            </a:r>
            <a:r>
              <a:rPr lang="en-US" sz="2800" dirty="0" err="1"/>
              <a:t>thể</a:t>
            </a:r>
            <a:r>
              <a:rPr lang="en-US" sz="2800" dirty="0"/>
              <a:t> </a:t>
            </a:r>
            <a:r>
              <a:rPr lang="en-US" sz="2800" dirty="0" err="1"/>
              <a:t>lên</a:t>
            </a:r>
            <a:r>
              <a:rPr lang="en-US" sz="2800" dirty="0"/>
              <a:t> </a:t>
            </a:r>
            <a:r>
              <a:rPr lang="en-US" sz="2800" dirty="0" err="1"/>
              <a:t>xuống</a:t>
            </a:r>
            <a:r>
              <a:rPr lang="en-US" sz="2800" dirty="0"/>
              <a:t> </a:t>
            </a:r>
            <a:r>
              <a:rPr lang="en-US" sz="2800" dirty="0" err="1"/>
              <a:t>không</a:t>
            </a:r>
            <a:r>
              <a:rPr lang="en-US" sz="2800" dirty="0"/>
              <a:t> </a:t>
            </a:r>
            <a:r>
              <a:rPr lang="en-US" sz="2800" dirty="0" err="1"/>
              <a:t>ổn</a:t>
            </a:r>
            <a:r>
              <a:rPr lang="en-US" sz="2800" dirty="0"/>
              <a:t> </a:t>
            </a:r>
            <a:r>
              <a:rPr lang="en-US" sz="2800" dirty="0" err="1"/>
              <a:t>định</a:t>
            </a:r>
            <a:r>
              <a:rPr lang="en-US" sz="2800" dirty="0"/>
              <a:t> </a:t>
            </a:r>
            <a:r>
              <a:rPr lang="en-US" sz="2800" dirty="0" err="1"/>
              <a:t>tùy</a:t>
            </a:r>
            <a:r>
              <a:rPr lang="en-US" sz="2800" dirty="0"/>
              <a:t> </a:t>
            </a:r>
            <a:r>
              <a:rPr lang="en-US" sz="2800" dirty="0" err="1"/>
              <a:t>vào</a:t>
            </a:r>
            <a:r>
              <a:rPr lang="en-US" sz="2800" dirty="0"/>
              <a:t> </a:t>
            </a:r>
            <a:r>
              <a:rPr lang="en-US" sz="2800" dirty="0" err="1"/>
              <a:t>những</a:t>
            </a:r>
            <a:r>
              <a:rPr lang="en-US" sz="2800" dirty="0"/>
              <a:t> </a:t>
            </a:r>
            <a:r>
              <a:rPr lang="en-US" sz="2800" dirty="0" err="1"/>
              <a:t>điều</a:t>
            </a:r>
            <a:r>
              <a:rPr lang="en-US" sz="2800" dirty="0"/>
              <a:t> </a:t>
            </a:r>
            <a:r>
              <a:rPr lang="en-US" sz="2800" dirty="0" err="1"/>
              <a:t>kiện</a:t>
            </a:r>
            <a:r>
              <a:rPr lang="en-US" sz="2800" dirty="0"/>
              <a:t>, </a:t>
            </a:r>
            <a:r>
              <a:rPr lang="en-US" sz="2800" dirty="0" err="1"/>
              <a:t>hoàn</a:t>
            </a:r>
            <a:r>
              <a:rPr lang="en-US" sz="2800" dirty="0"/>
              <a:t> </a:t>
            </a:r>
            <a:r>
              <a:rPr lang="en-US" sz="2800" dirty="0" err="1"/>
              <a:t>cảnh</a:t>
            </a:r>
            <a:r>
              <a:rPr lang="en-US" sz="2800" dirty="0"/>
              <a:t>, </a:t>
            </a:r>
            <a:r>
              <a:rPr lang="en-US" sz="2800" dirty="0" err="1"/>
              <a:t>cảm</a:t>
            </a:r>
            <a:r>
              <a:rPr lang="en-US" sz="2800" dirty="0"/>
              <a:t> </a:t>
            </a:r>
            <a:r>
              <a:rPr lang="en-US" sz="2800" dirty="0" err="1"/>
              <a:t>xúc</a:t>
            </a:r>
            <a:r>
              <a:rPr lang="en-US" sz="2800" dirty="0"/>
              <a:t> </a:t>
            </a:r>
            <a:r>
              <a:rPr lang="en-US" sz="2800" dirty="0" err="1"/>
              <a:t>khác</a:t>
            </a:r>
            <a:r>
              <a:rPr lang="en-US" sz="2800" dirty="0"/>
              <a:t> </a:t>
            </a:r>
            <a:r>
              <a:rPr lang="en-US" sz="2800" dirty="0" err="1"/>
              <a:t>nhau</a:t>
            </a:r>
            <a:r>
              <a:rPr lang="en-US" sz="2800" dirty="0"/>
              <a:t>. </a:t>
            </a:r>
            <a:r>
              <a:rPr lang="en-US" sz="2800" dirty="0" err="1"/>
              <a:t>Chỉ</a:t>
            </a:r>
            <a:r>
              <a:rPr lang="en-US" sz="2800" dirty="0"/>
              <a:t> </a:t>
            </a:r>
            <a:r>
              <a:rPr lang="en-US" sz="2800" dirty="0" err="1"/>
              <a:t>số</a:t>
            </a:r>
            <a:r>
              <a:rPr lang="en-US" sz="2800" dirty="0"/>
              <a:t> </a:t>
            </a:r>
            <a:r>
              <a:rPr lang="en-US" sz="2800" dirty="0" err="1"/>
              <a:t>huyết</a:t>
            </a:r>
            <a:r>
              <a:rPr lang="en-US" sz="2800" dirty="0"/>
              <a:t> </a:t>
            </a:r>
            <a:r>
              <a:rPr lang="en-US" sz="2800" dirty="0" err="1"/>
              <a:t>áp</a:t>
            </a:r>
            <a:r>
              <a:rPr lang="en-US" sz="2800" dirty="0"/>
              <a:t> </a:t>
            </a:r>
            <a:r>
              <a:rPr lang="en-US" sz="2800" dirty="0" err="1"/>
              <a:t>tối</a:t>
            </a:r>
            <a:r>
              <a:rPr lang="en-US" sz="2800" dirty="0"/>
              <a:t> </a:t>
            </a:r>
            <a:r>
              <a:rPr lang="en-US" sz="2800" dirty="0" err="1"/>
              <a:t>đa</a:t>
            </a:r>
            <a:r>
              <a:rPr lang="en-US" sz="2800" dirty="0"/>
              <a:t> </a:t>
            </a:r>
            <a:r>
              <a:rPr lang="en-US" sz="2800" dirty="0" err="1"/>
              <a:t>từ</a:t>
            </a:r>
            <a:r>
              <a:rPr lang="en-US" sz="2800" dirty="0"/>
              <a:t> 90 – 140 mmHg, </a:t>
            </a:r>
            <a:r>
              <a:rPr lang="en-US" sz="2800" dirty="0" err="1"/>
              <a:t>huyết</a:t>
            </a:r>
            <a:r>
              <a:rPr lang="en-US" sz="2800" dirty="0"/>
              <a:t> </a:t>
            </a:r>
            <a:r>
              <a:rPr lang="en-US" sz="2800" dirty="0" err="1"/>
              <a:t>áp</a:t>
            </a:r>
            <a:r>
              <a:rPr lang="en-US" sz="2800" dirty="0"/>
              <a:t> </a:t>
            </a:r>
            <a:r>
              <a:rPr lang="en-US" sz="2800" dirty="0" err="1"/>
              <a:t>tối</a:t>
            </a:r>
            <a:r>
              <a:rPr lang="en-US" sz="2800" dirty="0"/>
              <a:t> </a:t>
            </a:r>
            <a:r>
              <a:rPr lang="en-US" sz="2800" dirty="0" err="1"/>
              <a:t>thiểu</a:t>
            </a:r>
            <a:r>
              <a:rPr lang="en-US" sz="2800" dirty="0"/>
              <a:t> </a:t>
            </a:r>
            <a:r>
              <a:rPr lang="en-US" sz="2800" dirty="0" err="1"/>
              <a:t>từ</a:t>
            </a:r>
            <a:r>
              <a:rPr lang="en-US" sz="2800" dirty="0"/>
              <a:t> 60 – 90 mmHg. </a:t>
            </a:r>
          </a:p>
          <a:p>
            <a:r>
              <a:rPr lang="en-US" sz="2800" dirty="0"/>
              <a:t>- </a:t>
            </a:r>
            <a:r>
              <a:rPr lang="en-US" sz="2800" dirty="0" err="1"/>
              <a:t>Nhịp</a:t>
            </a:r>
            <a:r>
              <a:rPr lang="en-US" sz="2800" dirty="0"/>
              <a:t> </a:t>
            </a:r>
            <a:r>
              <a:rPr lang="en-US" sz="2800" dirty="0" err="1"/>
              <a:t>tim</a:t>
            </a:r>
            <a:r>
              <a:rPr lang="en-US" sz="2800" dirty="0"/>
              <a:t> </a:t>
            </a:r>
            <a:r>
              <a:rPr lang="en-US" sz="2800" dirty="0" err="1"/>
              <a:t>chuẩn</a:t>
            </a:r>
            <a:r>
              <a:rPr lang="en-US" sz="2800" dirty="0"/>
              <a:t> </a:t>
            </a:r>
            <a:r>
              <a:rPr lang="en-US" sz="2800" dirty="0" err="1"/>
              <a:t>có</a:t>
            </a:r>
            <a:r>
              <a:rPr lang="en-US" sz="2800" dirty="0"/>
              <a:t> </a:t>
            </a:r>
            <a:r>
              <a:rPr lang="en-US" sz="2800" dirty="0" err="1"/>
              <a:t>thể</a:t>
            </a:r>
            <a:r>
              <a:rPr lang="en-US" sz="2800" dirty="0"/>
              <a:t> </a:t>
            </a:r>
            <a:r>
              <a:rPr lang="en-US" sz="2800" dirty="0" err="1"/>
              <a:t>khác</a:t>
            </a:r>
            <a:r>
              <a:rPr lang="en-US" sz="2800" dirty="0"/>
              <a:t> </a:t>
            </a:r>
            <a:r>
              <a:rPr lang="en-US" sz="2800" dirty="0" err="1"/>
              <a:t>nhau</a:t>
            </a:r>
            <a:r>
              <a:rPr lang="en-US" sz="2800" dirty="0"/>
              <a:t> ở </a:t>
            </a:r>
            <a:r>
              <a:rPr lang="en-US" sz="2800" dirty="0" err="1"/>
              <a:t>mỗi</a:t>
            </a:r>
            <a:r>
              <a:rPr lang="en-US" sz="2800" dirty="0"/>
              <a:t> </a:t>
            </a:r>
            <a:r>
              <a:rPr lang="en-US" sz="2800" dirty="0" err="1"/>
              <a:t>người</a:t>
            </a:r>
            <a:r>
              <a:rPr lang="en-US" sz="2800" dirty="0"/>
              <a:t>, </a:t>
            </a:r>
            <a:r>
              <a:rPr lang="en-US" sz="2800" dirty="0" err="1"/>
              <a:t>tùy</a:t>
            </a:r>
            <a:r>
              <a:rPr lang="en-US" sz="2800" dirty="0"/>
              <a:t> </a:t>
            </a:r>
            <a:r>
              <a:rPr lang="en-US" sz="2800" dirty="0" err="1"/>
              <a:t>thuộc</a:t>
            </a:r>
            <a:r>
              <a:rPr lang="en-US" sz="2800" dirty="0"/>
              <a:t> </a:t>
            </a:r>
            <a:r>
              <a:rPr lang="en-US" sz="2800" dirty="0" err="1"/>
              <a:t>vào</a:t>
            </a:r>
            <a:r>
              <a:rPr lang="en-US" sz="2800" dirty="0"/>
              <a:t> </a:t>
            </a:r>
            <a:r>
              <a:rPr lang="en-US" sz="2800" dirty="0" err="1"/>
              <a:t>độ</a:t>
            </a:r>
            <a:r>
              <a:rPr lang="en-US" sz="2800" dirty="0"/>
              <a:t> </a:t>
            </a:r>
            <a:r>
              <a:rPr lang="en-US" sz="2800" dirty="0" err="1"/>
              <a:t>tuổi</a:t>
            </a:r>
            <a:r>
              <a:rPr lang="en-US" sz="2800" dirty="0"/>
              <a:t>, </a:t>
            </a:r>
            <a:r>
              <a:rPr lang="en-US" sz="2800" dirty="0" err="1"/>
              <a:t>thể</a:t>
            </a:r>
            <a:r>
              <a:rPr lang="en-US" sz="2800" dirty="0"/>
              <a:t> </a:t>
            </a:r>
            <a:r>
              <a:rPr lang="en-US" sz="2800" dirty="0" err="1"/>
              <a:t>trạng</a:t>
            </a:r>
            <a:r>
              <a:rPr lang="en-US" sz="2800" dirty="0"/>
              <a:t>, </a:t>
            </a:r>
            <a:r>
              <a:rPr lang="en-US" sz="2800" dirty="0" err="1"/>
              <a:t>giới</a:t>
            </a:r>
            <a:r>
              <a:rPr lang="en-US" sz="2800" dirty="0"/>
              <a:t> </a:t>
            </a:r>
            <a:r>
              <a:rPr lang="en-US" sz="2800" dirty="0" err="1"/>
              <a:t>tính</a:t>
            </a:r>
            <a:r>
              <a:rPr lang="en-US" sz="2800" dirty="0"/>
              <a:t>,... Trong </a:t>
            </a:r>
            <a:r>
              <a:rPr lang="en-US" sz="2800" dirty="0" err="1"/>
              <a:t>đó</a:t>
            </a:r>
            <a:r>
              <a:rPr lang="en-US" sz="2800" dirty="0"/>
              <a:t>, </a:t>
            </a:r>
            <a:r>
              <a:rPr lang="en-US" sz="2800" b="1" dirty="0" err="1"/>
              <a:t>nhịp</a:t>
            </a:r>
            <a:r>
              <a:rPr lang="en-US" sz="2800" b="1" dirty="0"/>
              <a:t> </a:t>
            </a:r>
            <a:r>
              <a:rPr lang="en-US" sz="2800" b="1" dirty="0" err="1"/>
              <a:t>tim</a:t>
            </a:r>
            <a:r>
              <a:rPr lang="en-US" sz="2800" dirty="0"/>
              <a:t> </a:t>
            </a:r>
            <a:r>
              <a:rPr lang="en-US" sz="2800" dirty="0" err="1"/>
              <a:t>bình</a:t>
            </a:r>
            <a:r>
              <a:rPr lang="en-US" sz="2800" dirty="0"/>
              <a:t> </a:t>
            </a:r>
            <a:r>
              <a:rPr lang="en-US" sz="2800" dirty="0" err="1"/>
              <a:t>thường</a:t>
            </a:r>
            <a:r>
              <a:rPr lang="en-US" sz="2800" dirty="0"/>
              <a:t> </a:t>
            </a:r>
            <a:r>
              <a:rPr lang="en-US" sz="2800" dirty="0" err="1"/>
              <a:t>từ</a:t>
            </a:r>
            <a:r>
              <a:rPr lang="en-US" sz="2800" dirty="0"/>
              <a:t> 60-100 </a:t>
            </a:r>
            <a:r>
              <a:rPr lang="en-US" sz="2800" dirty="0" err="1"/>
              <a:t>lần</a:t>
            </a:r>
            <a:r>
              <a:rPr lang="en-US" sz="2800" dirty="0"/>
              <a:t>/</a:t>
            </a:r>
            <a:r>
              <a:rPr lang="en-US" sz="2800" dirty="0" err="1"/>
              <a:t>phút</a:t>
            </a:r>
            <a:r>
              <a:rPr lang="en-US" sz="2800" dirty="0"/>
              <a:t>.</a:t>
            </a:r>
            <a:endParaRPr lang="en-US" sz="7200" b="1" dirty="0">
              <a:solidFill>
                <a:schemeClr val="bg1"/>
              </a:solidFill>
              <a:sym typeface="+mn-ea"/>
            </a:endParaRPr>
          </a:p>
        </p:txBody>
      </p:sp>
    </p:spTree>
    <p:extLst>
      <p:ext uri="{BB962C8B-B14F-4D97-AF65-F5344CB8AC3E}">
        <p14:creationId xmlns:p14="http://schemas.microsoft.com/office/powerpoint/2010/main" val="213347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301622" y="1639711"/>
            <a:ext cx="11778615" cy="87884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a:t>? Vì sao người cao tuổi nên đo huyết áp thường xuyên?</a:t>
            </a:r>
          </a:p>
        </p:txBody>
      </p:sp>
      <p:sp>
        <p:nvSpPr>
          <p:cNvPr id="9" name="Flowchart: Alternate Process 8"/>
          <p:cNvSpPr/>
          <p:nvPr/>
        </p:nvSpPr>
        <p:spPr>
          <a:xfrm>
            <a:off x="552833" y="95864"/>
            <a:ext cx="11778615" cy="87884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u="sng" dirty="0" err="1"/>
              <a:t>Nội</a:t>
            </a:r>
            <a:r>
              <a:rPr lang="en-US" sz="3200" b="1" u="sng" dirty="0"/>
              <a:t> dung 3: </a:t>
            </a:r>
            <a:r>
              <a:rPr lang="en-US" sz="3200" b="1" u="sng" dirty="0" err="1"/>
              <a:t>Thực</a:t>
            </a:r>
            <a:r>
              <a:rPr lang="en-US" sz="3200" b="1" u="sng" dirty="0"/>
              <a:t> </a:t>
            </a:r>
            <a:r>
              <a:rPr lang="en-US" sz="3200" b="1" u="sng" dirty="0" err="1"/>
              <a:t>hành</a:t>
            </a:r>
            <a:r>
              <a:rPr lang="en-US" sz="3200" b="1" u="sng" dirty="0"/>
              <a:t> </a:t>
            </a:r>
            <a:r>
              <a:rPr lang="en-US" sz="3200" b="1" u="sng" dirty="0" err="1"/>
              <a:t>đo</a:t>
            </a:r>
            <a:r>
              <a:rPr lang="en-US" sz="3200" b="1" u="sng" dirty="0"/>
              <a:t> </a:t>
            </a:r>
            <a:r>
              <a:rPr lang="en-US" sz="3200" b="1" u="sng" dirty="0" err="1"/>
              <a:t>huyết</a:t>
            </a:r>
            <a:r>
              <a:rPr lang="en-US" sz="3200" b="1" u="sng" dirty="0"/>
              <a:t> </a:t>
            </a:r>
            <a:r>
              <a:rPr lang="en-US" sz="3200" b="1" u="sng" dirty="0" err="1"/>
              <a:t>áp</a:t>
            </a:r>
            <a:endParaRPr lang="en-US" sz="3200" dirty="0"/>
          </a:p>
          <a:p>
            <a:r>
              <a:rPr lang="en-US" sz="3200" dirty="0" err="1"/>
              <a:t>Trả</a:t>
            </a:r>
            <a:r>
              <a:rPr lang="en-US" sz="3200" dirty="0"/>
              <a:t> </a:t>
            </a:r>
            <a:r>
              <a:rPr lang="en-US" sz="3200" dirty="0" err="1"/>
              <a:t>lời</a:t>
            </a:r>
            <a:r>
              <a:rPr lang="en-US" sz="3200" dirty="0"/>
              <a:t> </a:t>
            </a:r>
            <a:r>
              <a:rPr lang="en-US" sz="3200" dirty="0" err="1"/>
              <a:t>câu</a:t>
            </a:r>
            <a:r>
              <a:rPr lang="en-US" sz="3200" dirty="0"/>
              <a:t> </a:t>
            </a:r>
            <a:r>
              <a:rPr lang="en-US" sz="3200" dirty="0" err="1"/>
              <a:t>hỏi</a:t>
            </a:r>
            <a:r>
              <a:rPr lang="en-US" sz="3200" dirty="0"/>
              <a:t>:</a:t>
            </a:r>
          </a:p>
        </p:txBody>
      </p:sp>
      <p:sp>
        <p:nvSpPr>
          <p:cNvPr id="2" name="TextBox 1"/>
          <p:cNvSpPr txBox="1"/>
          <p:nvPr/>
        </p:nvSpPr>
        <p:spPr>
          <a:xfrm>
            <a:off x="301622" y="2929585"/>
            <a:ext cx="11424519" cy="3046988"/>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vi-VN" sz="3200">
                <a:latin typeface="Times New Roman" pitchFamily="18" charset="0"/>
                <a:cs typeface="Times New Roman" pitchFamily="18" charset="0"/>
              </a:rPr>
              <a:t>Người cao tuổi nên đo huyết áp thường xuyên vì: Hệ tuần hoàn của người cao tuổi thường bị lão hóa dẫn theo nhiều bệnh lí phức tạp bên trong cơ thể điển hình như cao huyết áp. </a:t>
            </a:r>
            <a:r>
              <a:rPr lang="vi-VN" sz="3200" dirty="0">
                <a:latin typeface="Times New Roman" pitchFamily="18" charset="0"/>
                <a:cs typeface="Times New Roman" pitchFamily="18" charset="0"/>
              </a:rPr>
              <a:t>Bởi vậy, việc đo huyết áp thường xuyên giúp kiểm tra, theo dõi sức khỏe; phát hiện sớm và điều trị hiệu quả bệnh; hạn chế những tai biến nguy hiểm do bệnh gây ra.</a:t>
            </a:r>
          </a:p>
        </p:txBody>
      </p:sp>
    </p:spTree>
    <p:extLst>
      <p:ext uri="{BB962C8B-B14F-4D97-AF65-F5344CB8AC3E}">
        <p14:creationId xmlns:p14="http://schemas.microsoft.com/office/powerpoint/2010/main" val="365478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9" grpId="0" animBg="1"/>
      <p:bldP spid="9" grpId="1"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F7F9-141B-0C88-B5DA-898259ED7853}"/>
              </a:ext>
            </a:extLst>
          </p:cNvPr>
          <p:cNvSpPr>
            <a:spLocks noGrp="1"/>
          </p:cNvSpPr>
          <p:nvPr>
            <p:ph type="title"/>
          </p:nvPr>
        </p:nvSpPr>
        <p:spPr>
          <a:xfrm>
            <a:off x="5297762" y="2448732"/>
            <a:ext cx="6251110" cy="1757507"/>
          </a:xfrm>
        </p:spPr>
        <p:txBody>
          <a:bodyPr vert="horz" lIns="91440" tIns="45720" rIns="91440" bIns="45720" rtlCol="0" anchor="b">
            <a:normAutofit/>
          </a:bodyPr>
          <a:lstStyle/>
          <a:p>
            <a:pPr algn="ctr"/>
            <a:r>
              <a:rPr lang="en-US" sz="8000" b="1" dirty="0" err="1">
                <a:effectLst>
                  <a:outerShdw blurRad="38100" dist="38100" dir="2700000" algn="tl">
                    <a:srgbClr val="000000">
                      <a:alpha val="43137"/>
                    </a:srgbClr>
                  </a:outerShdw>
                </a:effectLst>
              </a:rPr>
              <a:t>Tiết</a:t>
            </a:r>
            <a:r>
              <a:rPr lang="en-US" sz="8000" b="1" dirty="0">
                <a:effectLst>
                  <a:outerShdw blurRad="38100" dist="38100" dir="2700000" algn="tl">
                    <a:srgbClr val="000000">
                      <a:alpha val="43137"/>
                    </a:srgbClr>
                  </a:outerShdw>
                </a:effectLst>
              </a:rPr>
              <a:t> 3</a:t>
            </a:r>
          </a:p>
        </p:txBody>
      </p:sp>
      <p:pic>
        <p:nvPicPr>
          <p:cNvPr id="12" name="Picture 11" descr="Calendar on table">
            <a:extLst>
              <a:ext uri="{FF2B5EF4-FFF2-40B4-BE49-F238E27FC236}">
                <a16:creationId xmlns:a16="http://schemas.microsoft.com/office/drawing/2014/main" id="{F022E99C-D3DB-CF04-408C-E8B5E62E7D45}"/>
              </a:ext>
            </a:extLst>
          </p:cNvPr>
          <p:cNvPicPr>
            <a:picLocks noChangeAspect="1"/>
          </p:cNvPicPr>
          <p:nvPr/>
        </p:nvPicPr>
        <p:blipFill rotWithShape="1">
          <a:blip r:embed="rId2"/>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28132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52DCA-9EEB-5BFB-CD8C-D9157BC2CFA7}"/>
              </a:ext>
            </a:extLst>
          </p:cNvPr>
          <p:cNvSpPr txBox="1"/>
          <p:nvPr/>
        </p:nvSpPr>
        <p:spPr>
          <a:xfrm>
            <a:off x="763676" y="1444450"/>
            <a:ext cx="10812026" cy="3969100"/>
          </a:xfrm>
          <a:prstGeom prst="rect">
            <a:avLst/>
          </a:prstGeom>
          <a:noFill/>
        </p:spPr>
        <p:txBody>
          <a:bodyPr wrap="square" rtlCol="0">
            <a:spAutoFit/>
          </a:bodyPr>
          <a:lstStyle/>
          <a:p>
            <a:pPr algn="just">
              <a:lnSpc>
                <a:spcPts val="1600"/>
              </a:lnSpc>
              <a:spcBef>
                <a:spcPts val="600"/>
              </a:spcBef>
              <a:spcAft>
                <a:spcPts val="600"/>
              </a:spcAft>
              <a:tabLst>
                <a:tab pos="540385" algn="l"/>
              </a:tabLst>
            </a:pP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Đại</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diện</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lần</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lượt</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trình</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bày</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sản</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phẩm</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p>
          <a:p>
            <a:pPr algn="just">
              <a:lnSpc>
                <a:spcPts val="1600"/>
              </a:lnSpc>
              <a:spcBef>
                <a:spcPts val="600"/>
              </a:spcBef>
              <a:spcAft>
                <a:spcPts val="600"/>
              </a:spcAft>
              <a:tabLst>
                <a:tab pos="540385" algn="l"/>
              </a:tabLst>
            </a:pP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ts val="1600"/>
              </a:lnSpc>
              <a:spcBef>
                <a:spcPts val="600"/>
              </a:spcBef>
              <a:spcAft>
                <a:spcPts val="600"/>
              </a:spcAft>
              <a:tabLst>
                <a:tab pos="540385" algn="l"/>
              </a:tabLst>
            </a:pP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4000" dirty="0" err="1">
                <a:effectLst/>
                <a:latin typeface="Times New Roman" panose="02020603050405020304" pitchFamily="18" charset="0"/>
                <a:ea typeface="Arial" panose="020B0604020202020204" pitchFamily="34" charset="0"/>
                <a:cs typeface="Times New Roman" panose="02020603050405020304" pitchFamily="18" charset="0"/>
              </a:rPr>
              <a:t>nhóm</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ts val="1600"/>
              </a:lnSpc>
              <a:spcBef>
                <a:spcPts val="600"/>
              </a:spcBef>
              <a:spcAft>
                <a:spcPts val="600"/>
              </a:spcAft>
              <a:tabLst>
                <a:tab pos="540385" algn="l"/>
              </a:tabLst>
            </a:pP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ts val="1600"/>
              </a:lnSpc>
              <a:spcBef>
                <a:spcPts val="600"/>
              </a:spcBef>
              <a:spcAft>
                <a:spcPts val="600"/>
              </a:spcAft>
              <a:tabLst>
                <a:tab pos="540385" algn="l"/>
              </a:tabLst>
            </a:pPr>
            <a:r>
              <a:rPr lang="vi-VN" sz="4000" dirty="0">
                <a:effectLst/>
                <a:latin typeface="Times New Roman" panose="02020603050405020304" pitchFamily="18" charset="0"/>
                <a:ea typeface="Arial" panose="020B0604020202020204" pitchFamily="34" charset="0"/>
                <a:cs typeface="Times New Roman" panose="02020603050405020304" pitchFamily="18" charset="0"/>
              </a:rPr>
              <a:t>+ GV yêu cầu các nhóm hoàn thiện và nộp bài thu </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ts val="1600"/>
              </a:lnSpc>
              <a:spcBef>
                <a:spcPts val="600"/>
              </a:spcBef>
              <a:spcAft>
                <a:spcPts val="600"/>
              </a:spcAft>
              <a:tabLst>
                <a:tab pos="540385" algn="l"/>
              </a:tabLst>
            </a:pP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ts val="1600"/>
              </a:lnSpc>
              <a:spcBef>
                <a:spcPts val="600"/>
              </a:spcBef>
              <a:spcAft>
                <a:spcPts val="600"/>
              </a:spcAft>
              <a:tabLst>
                <a:tab pos="540385" algn="l"/>
              </a:tabLst>
            </a:pPr>
            <a:r>
              <a:rPr lang="vi-VN" sz="4000" dirty="0">
                <a:effectLst/>
                <a:latin typeface="Times New Roman" panose="02020603050405020304" pitchFamily="18" charset="0"/>
                <a:ea typeface="Arial" panose="020B0604020202020204" pitchFamily="34" charset="0"/>
                <a:cs typeface="Times New Roman" panose="02020603050405020304" pitchFamily="18" charset="0"/>
              </a:rPr>
              <a:t>hoạch nhóm.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Bef>
                <a:spcPts val="600"/>
              </a:spcBef>
              <a:spcAft>
                <a:spcPts val="600"/>
              </a:spcAft>
              <a:tabLst>
                <a:tab pos="540385" algn="l"/>
              </a:tabLst>
            </a:pP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ts val="1600"/>
              </a:lnSpc>
              <a:spcBef>
                <a:spcPts val="600"/>
              </a:spcBef>
              <a:spcAft>
                <a:spcPts val="600"/>
              </a:spcAft>
              <a:tabLst>
                <a:tab pos="540385" algn="l"/>
              </a:tabLst>
            </a:pPr>
            <a:r>
              <a:rPr lang="vi-VN" sz="4000" dirty="0">
                <a:effectLst/>
                <a:latin typeface="Times New Roman" panose="02020603050405020304" pitchFamily="18" charset="0"/>
                <a:ea typeface="Arial" panose="020B0604020202020204" pitchFamily="34" charset="0"/>
                <a:cs typeface="Times New Roman" panose="02020603050405020304" pitchFamily="18" charset="0"/>
              </a:rPr>
              <a:t>+ GV  yêu cầu các nhóm vệ sinh và sắp xếp lại đồ </a:t>
            </a:r>
            <a:r>
              <a:rPr lang="en-US" sz="4000" dirty="0">
                <a:effectLst/>
                <a:latin typeface="Times New Roman" panose="02020603050405020304" pitchFamily="18" charset="0"/>
                <a:ea typeface="Arial" panose="020B0604020202020204" pitchFamily="34" charset="0"/>
                <a:cs typeface="Times New Roman" panose="02020603050405020304" pitchFamily="18" charset="0"/>
              </a:rPr>
              <a:t> </a:t>
            </a:r>
          </a:p>
          <a:p>
            <a:pPr algn="just">
              <a:lnSpc>
                <a:spcPts val="1600"/>
              </a:lnSpc>
              <a:spcBef>
                <a:spcPts val="600"/>
              </a:spcBef>
              <a:spcAft>
                <a:spcPts val="600"/>
              </a:spcAft>
              <a:tabLst>
                <a:tab pos="540385" algn="l"/>
              </a:tabLst>
            </a:pP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ts val="1600"/>
              </a:lnSpc>
              <a:spcBef>
                <a:spcPts val="600"/>
              </a:spcBef>
              <a:spcAft>
                <a:spcPts val="600"/>
              </a:spcAft>
              <a:tabLst>
                <a:tab pos="540385" algn="l"/>
              </a:tabLst>
            </a:pPr>
            <a:r>
              <a:rPr lang="vi-VN" sz="4000" dirty="0">
                <a:effectLst/>
                <a:latin typeface="Times New Roman" panose="02020603050405020304" pitchFamily="18" charset="0"/>
                <a:ea typeface="Arial" panose="020B0604020202020204" pitchFamily="34" charset="0"/>
                <a:cs typeface="Times New Roman" panose="02020603050405020304" pitchFamily="18" charset="0"/>
              </a:rPr>
              <a:t>dùng của nhóm.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555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506632" y="1014883"/>
            <a:ext cx="8674735" cy="46121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t>GIÁO</a:t>
            </a:r>
            <a:r>
              <a:rPr lang="en-US" sz="2800" dirty="0"/>
              <a:t> VIÊN </a:t>
            </a:r>
            <a:r>
              <a:rPr lang="en-US" sz="2800" dirty="0" err="1"/>
              <a:t>YÊU</a:t>
            </a:r>
            <a:r>
              <a:rPr lang="en-US" sz="2800" dirty="0"/>
              <a:t> </a:t>
            </a:r>
            <a:r>
              <a:rPr lang="en-US" sz="2800" dirty="0" err="1"/>
              <a:t>CẦU</a:t>
            </a:r>
            <a:r>
              <a:rPr lang="en-US" sz="2800" dirty="0"/>
              <a:t> </a:t>
            </a:r>
            <a:r>
              <a:rPr lang="en-US" sz="2800" dirty="0" err="1"/>
              <a:t>HỌC</a:t>
            </a:r>
            <a:r>
              <a:rPr lang="en-US" sz="2800" dirty="0"/>
              <a:t> SINH </a:t>
            </a:r>
            <a:r>
              <a:rPr lang="en-US" sz="2800" dirty="0" err="1"/>
              <a:t>TRẢ</a:t>
            </a:r>
            <a:r>
              <a:rPr lang="en-US" sz="2800" dirty="0"/>
              <a:t> </a:t>
            </a:r>
            <a:r>
              <a:rPr lang="en-US" sz="2800" dirty="0" err="1"/>
              <a:t>LỜI</a:t>
            </a:r>
            <a:r>
              <a:rPr lang="en-US" sz="2800" dirty="0"/>
              <a:t> </a:t>
            </a:r>
            <a:r>
              <a:rPr lang="en-US" sz="2800" dirty="0" err="1"/>
              <a:t>MỘT</a:t>
            </a:r>
            <a:r>
              <a:rPr lang="en-US" sz="2800" dirty="0"/>
              <a:t> </a:t>
            </a:r>
            <a:r>
              <a:rPr lang="en-US" sz="2800" dirty="0" err="1"/>
              <a:t>SỐ</a:t>
            </a:r>
            <a:r>
              <a:rPr lang="en-US" sz="2800" dirty="0"/>
              <a:t> </a:t>
            </a:r>
            <a:r>
              <a:rPr lang="en-US" sz="2800" dirty="0" err="1"/>
              <a:t>CÂU</a:t>
            </a:r>
            <a:r>
              <a:rPr lang="en-US" sz="2800" dirty="0"/>
              <a:t> </a:t>
            </a:r>
            <a:r>
              <a:rPr lang="en-US" sz="2800" dirty="0" err="1"/>
              <a:t>HỎI</a:t>
            </a:r>
            <a:r>
              <a:rPr lang="en-US" sz="2800" dirty="0"/>
              <a:t> </a:t>
            </a:r>
            <a:r>
              <a:rPr lang="en-US" sz="2800" dirty="0" err="1"/>
              <a:t>ĐỂ</a:t>
            </a:r>
            <a:r>
              <a:rPr lang="en-US" sz="2800" dirty="0"/>
              <a:t> </a:t>
            </a:r>
            <a:r>
              <a:rPr lang="en-US" sz="2800" dirty="0" err="1"/>
              <a:t>CỦNG</a:t>
            </a:r>
            <a:r>
              <a:rPr lang="en-US" sz="2800" dirty="0"/>
              <a:t> </a:t>
            </a:r>
            <a:r>
              <a:rPr lang="en-US" sz="2800" dirty="0" err="1"/>
              <a:t>CỐ</a:t>
            </a:r>
            <a:r>
              <a:rPr lang="en-US" sz="2800" dirty="0"/>
              <a:t> </a:t>
            </a:r>
            <a:r>
              <a:rPr lang="en-US" sz="2800" dirty="0" err="1"/>
              <a:t>KIỂN</a:t>
            </a:r>
            <a:r>
              <a:rPr lang="en-US" sz="2800" dirty="0"/>
              <a:t> </a:t>
            </a:r>
            <a:r>
              <a:rPr lang="en-US" sz="2800" dirty="0" err="1"/>
              <a:t>THỨC</a:t>
            </a:r>
            <a:endParaRPr lang="en-US" sz="7200" b="1" dirty="0">
              <a:solidFill>
                <a:schemeClr val="bg1"/>
              </a:solidFill>
              <a:sym typeface="+mn-ea"/>
            </a:endParaRPr>
          </a:p>
        </p:txBody>
      </p:sp>
    </p:spTree>
    <p:extLst>
      <p:ext uri="{BB962C8B-B14F-4D97-AF65-F5344CB8AC3E}">
        <p14:creationId xmlns:p14="http://schemas.microsoft.com/office/powerpoint/2010/main" val="132986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6" cstate="print"/>
          <a:stretch>
            <a:fillRect/>
          </a:stretch>
        </p:blipFill>
        <p:spPr>
          <a:xfrm>
            <a:off x="3048000" y="3276600"/>
            <a:ext cx="3513222" cy="575440"/>
          </a:xfrm>
          <a:prstGeom prst="rect">
            <a:avLst/>
          </a:prstGeom>
        </p:spPr>
      </p:pic>
      <p:sp>
        <p:nvSpPr>
          <p:cNvPr id="7" name="Oval 6"/>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6" cstate="print"/>
          <a:stretch>
            <a:fillRect/>
          </a:stretch>
        </p:blipFill>
        <p:spPr>
          <a:xfrm>
            <a:off x="3048000" y="5105400"/>
            <a:ext cx="3437022" cy="575440"/>
          </a:xfrm>
          <a:prstGeom prst="rect">
            <a:avLst/>
          </a:prstGeom>
        </p:spPr>
      </p:pic>
      <p:pic>
        <p:nvPicPr>
          <p:cNvPr id="10" name="Picture 9" descr="1456.png"/>
          <p:cNvPicPr>
            <a:picLocks noChangeAspect="1"/>
          </p:cNvPicPr>
          <p:nvPr/>
        </p:nvPicPr>
        <p:blipFill>
          <a:blip r:embed="rId6"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209800" y="32766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5" name="TextBox 14"/>
          <p:cNvSpPr txBox="1"/>
          <p:nvPr/>
        </p:nvSpPr>
        <p:spPr>
          <a:xfrm>
            <a:off x="2209800" y="6019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2209800" y="5105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2209800" y="4114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3200400" y="3352800"/>
            <a:ext cx="3276600" cy="400110"/>
          </a:xfrm>
          <a:prstGeom prst="rect">
            <a:avLst/>
          </a:prstGeom>
          <a:noFill/>
        </p:spPr>
        <p:txBody>
          <a:bodyPr wrap="square" rtlCol="0">
            <a:spAutoFit/>
          </a:bodyPr>
          <a:lstStyle/>
          <a:p>
            <a:r>
              <a:rPr lang="en-US" sz="2000" b="0" i="0" dirty="0" err="1">
                <a:solidFill>
                  <a:srgbClr val="3F3F3F"/>
                </a:solidFill>
                <a:effectLst/>
                <a:latin typeface="Open Sans" panose="020B0606030504020204" pitchFamily="34" charset="0"/>
              </a:rPr>
              <a:t>Ép</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tim</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ngoài</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lồng</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ngực</a:t>
            </a:r>
            <a:r>
              <a:rPr lang="en-US" sz="2000" b="0" i="0" dirty="0">
                <a:solidFill>
                  <a:srgbClr val="3F3F3F"/>
                </a:solidFill>
                <a:effectLst/>
                <a:latin typeface="Open Sans" panose="020B0606030504020204" pitchFamily="34" charset="0"/>
              </a:rPr>
              <a:t>.</a:t>
            </a:r>
            <a:endParaRPr lang="en-US" sz="2000" dirty="0">
              <a:solidFill>
                <a:srgbClr val="002060"/>
              </a:solidFill>
              <a:latin typeface="Times New Roman" pitchFamily="18" charset="0"/>
              <a:cs typeface="Times New Roman" pitchFamily="18" charset="0"/>
            </a:endParaRPr>
          </a:p>
        </p:txBody>
      </p:sp>
      <p:sp>
        <p:nvSpPr>
          <p:cNvPr id="19" name="TextBox 18"/>
          <p:cNvSpPr txBox="1"/>
          <p:nvPr/>
        </p:nvSpPr>
        <p:spPr>
          <a:xfrm>
            <a:off x="3124200" y="4191000"/>
            <a:ext cx="3276600" cy="400110"/>
          </a:xfrm>
          <a:prstGeom prst="rect">
            <a:avLst/>
          </a:prstGeom>
          <a:noFill/>
        </p:spPr>
        <p:txBody>
          <a:bodyPr wrap="square" rtlCol="0">
            <a:spAutoFit/>
          </a:bodyPr>
          <a:lstStyle/>
          <a:p>
            <a:r>
              <a:rPr lang="en-US" sz="2000" b="0" i="0" dirty="0" err="1">
                <a:solidFill>
                  <a:srgbClr val="3F3F3F"/>
                </a:solidFill>
                <a:effectLst/>
                <a:latin typeface="Open Sans" panose="020B0606030504020204" pitchFamily="34" charset="0"/>
              </a:rPr>
              <a:t>Gấp</a:t>
            </a:r>
            <a:r>
              <a:rPr lang="en-US" sz="2000" b="0" i="0" dirty="0">
                <a:solidFill>
                  <a:srgbClr val="3F3F3F"/>
                </a:solidFill>
                <a:effectLst/>
                <a:latin typeface="Open Sans" panose="020B0606030504020204" pitchFamily="34" charset="0"/>
              </a:rPr>
              <a:t> chi </a:t>
            </a:r>
            <a:r>
              <a:rPr lang="en-US" sz="2000" b="0" i="0" dirty="0" err="1">
                <a:solidFill>
                  <a:srgbClr val="3F3F3F"/>
                </a:solidFill>
                <a:effectLst/>
                <a:latin typeface="Open Sans" panose="020B0606030504020204" pitchFamily="34" charset="0"/>
              </a:rPr>
              <a:t>tối</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đa</a:t>
            </a:r>
            <a:endParaRPr lang="en-US" sz="2000" dirty="0">
              <a:solidFill>
                <a:srgbClr val="002060"/>
              </a:solidFill>
              <a:latin typeface="Times New Roman" pitchFamily="18" charset="0"/>
              <a:cs typeface="Times New Roman" pitchFamily="18" charset="0"/>
            </a:endParaRPr>
          </a:p>
        </p:txBody>
      </p:sp>
      <p:sp>
        <p:nvSpPr>
          <p:cNvPr id="20" name="TextBox 19"/>
          <p:cNvSpPr txBox="1"/>
          <p:nvPr/>
        </p:nvSpPr>
        <p:spPr>
          <a:xfrm>
            <a:off x="3124200" y="5105400"/>
            <a:ext cx="3276600" cy="400110"/>
          </a:xfrm>
          <a:prstGeom prst="rect">
            <a:avLst/>
          </a:prstGeom>
          <a:noFill/>
        </p:spPr>
        <p:txBody>
          <a:bodyPr wrap="square" rtlCol="0">
            <a:spAutoFit/>
          </a:bodyPr>
          <a:lstStyle/>
          <a:p>
            <a:r>
              <a:rPr lang="en-US" sz="2000" b="0" i="0" dirty="0" err="1">
                <a:solidFill>
                  <a:srgbClr val="3F3F3F"/>
                </a:solidFill>
                <a:effectLst/>
                <a:latin typeface="Open Sans" panose="020B0606030504020204" pitchFamily="34" charset="0"/>
              </a:rPr>
              <a:t>Ấn</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động</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mạch</a:t>
            </a:r>
            <a:endParaRPr lang="en-US" sz="2000" dirty="0">
              <a:solidFill>
                <a:srgbClr val="002060"/>
              </a:solidFill>
              <a:latin typeface="Times New Roman" pitchFamily="18" charset="0"/>
              <a:cs typeface="Times New Roman" pitchFamily="18" charset="0"/>
            </a:endParaRPr>
          </a:p>
        </p:txBody>
      </p:sp>
      <p:sp>
        <p:nvSpPr>
          <p:cNvPr id="21" name="TextBox 20"/>
          <p:cNvSpPr txBox="1"/>
          <p:nvPr/>
        </p:nvSpPr>
        <p:spPr>
          <a:xfrm>
            <a:off x="3124200" y="6019800"/>
            <a:ext cx="3276600" cy="400110"/>
          </a:xfrm>
          <a:prstGeom prst="rect">
            <a:avLst/>
          </a:prstGeom>
          <a:noFill/>
        </p:spPr>
        <p:txBody>
          <a:bodyPr wrap="square" rtlCol="0">
            <a:spAutoFit/>
          </a:bodyPr>
          <a:lstStyle/>
          <a:p>
            <a:r>
              <a:rPr lang="en-US" sz="2000" b="0" i="0" dirty="0" err="1">
                <a:solidFill>
                  <a:srgbClr val="3F3F3F"/>
                </a:solidFill>
                <a:effectLst/>
                <a:latin typeface="Open Sans" panose="020B0606030504020204" pitchFamily="34" charset="0"/>
              </a:rPr>
              <a:t>Băng</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chèn</a:t>
            </a:r>
            <a:endParaRPr lang="en-US" sz="2000" dirty="0">
              <a:solidFill>
                <a:srgbClr val="002060"/>
              </a:solidFill>
              <a:latin typeface="Times New Roman" pitchFamily="18" charset="0"/>
              <a:cs typeface="Times New Roman" pitchFamily="18" charset="0"/>
            </a:endParaRPr>
          </a:p>
        </p:txBody>
      </p:sp>
      <p:pic>
        <p:nvPicPr>
          <p:cNvPr id="25" name="Picture 14" descr="kim phut"/>
          <p:cNvPicPr>
            <a:picLocks noChangeAspect="1" noChangeArrowheads="1"/>
          </p:cNvPicPr>
          <p:nvPr/>
        </p:nvPicPr>
        <p:blipFill>
          <a:blip r:embed="rId7" cstate="print"/>
          <a:srcRect/>
          <a:stretch>
            <a:fillRect/>
          </a:stretch>
        </p:blipFill>
        <p:spPr bwMode="auto">
          <a:xfrm>
            <a:off x="8077200" y="4191001"/>
            <a:ext cx="1143000" cy="1075765"/>
          </a:xfrm>
          <a:prstGeom prst="rect">
            <a:avLst/>
          </a:prstGeom>
          <a:noFill/>
          <a:ln w="9525">
            <a:noFill/>
            <a:miter lim="800000"/>
            <a:headEnd/>
            <a:tailEnd/>
          </a:ln>
        </p:spPr>
      </p:pic>
      <p:pic>
        <p:nvPicPr>
          <p:cNvPr id="22" name="Picture 21" descr="dongho1"/>
          <p:cNvPicPr>
            <a:picLocks noChangeAspect="1" noChangeArrowheads="1"/>
          </p:cNvPicPr>
          <p:nvPr/>
        </p:nvPicPr>
        <p:blipFill>
          <a:blip r:embed="rId8" cstate="print"/>
          <a:srcRect/>
          <a:stretch>
            <a:fillRect/>
          </a:stretch>
        </p:blipFill>
        <p:spPr bwMode="auto">
          <a:xfrm>
            <a:off x="7842738" y="3659125"/>
            <a:ext cx="1752600" cy="1768573"/>
          </a:xfrm>
          <a:prstGeom prst="rect">
            <a:avLst/>
          </a:prstGeom>
          <a:noFill/>
        </p:spPr>
      </p:pic>
      <p:pic>
        <p:nvPicPr>
          <p:cNvPr id="28" name="Picture 27" descr="112.png"/>
          <p:cNvPicPr>
            <a:picLocks noChangeAspect="1"/>
          </p:cNvPicPr>
          <p:nvPr/>
        </p:nvPicPr>
        <p:blipFill>
          <a:blip r:embed="rId9" cstate="print"/>
          <a:stretch>
            <a:fillRect/>
          </a:stretch>
        </p:blipFill>
        <p:spPr>
          <a:xfrm>
            <a:off x="1295400" y="-304800"/>
            <a:ext cx="9144000" cy="3581400"/>
          </a:xfrm>
          <a:prstGeom prst="rect">
            <a:avLst/>
          </a:prstGeom>
        </p:spPr>
      </p:pic>
      <p:sp>
        <p:nvSpPr>
          <p:cNvPr id="29" name="TextBox 28"/>
          <p:cNvSpPr txBox="1"/>
          <p:nvPr/>
        </p:nvSpPr>
        <p:spPr>
          <a:xfrm>
            <a:off x="2133600" y="930938"/>
            <a:ext cx="8181109" cy="997196"/>
          </a:xfrm>
          <a:prstGeom prst="rect">
            <a:avLst/>
          </a:prstGeom>
          <a:noFill/>
        </p:spPr>
        <p:txBody>
          <a:bodyPr wrap="square" rtlCol="0">
            <a:spAutoFit/>
          </a:bodyPr>
          <a:lstStyle/>
          <a:p>
            <a:pPr algn="ctr">
              <a:spcBef>
                <a:spcPct val="10000"/>
              </a:spcBef>
            </a:pPr>
            <a:r>
              <a:rPr lang="en-US" sz="2800" b="1" dirty="0" err="1">
                <a:latin typeface="Times New Roman" panose="02020603050405020304" pitchFamily="18" charset="0"/>
                <a:cs typeface="Times New Roman" panose="02020603050405020304" pitchFamily="18" charset="0"/>
              </a:rPr>
              <a:t>Biện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endParaRPr lang="en-US" sz="2800" b="1" dirty="0">
              <a:latin typeface="Times New Roman" panose="02020603050405020304" pitchFamily="18" charset="0"/>
              <a:cs typeface="Times New Roman" panose="02020603050405020304" pitchFamily="18" charset="0"/>
            </a:endParaRPr>
          </a:p>
          <a:p>
            <a:pPr algn="ctr">
              <a:spcBef>
                <a:spcPct val="10000"/>
              </a:spcBef>
            </a:pP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endParaRPr lang="en-US" sz="2800" b="1" dirty="0">
              <a:latin typeface="Times New Roman" panose="02020603050405020304" pitchFamily="18" charset="0"/>
              <a:cs typeface="Times New Roman" panose="02020603050405020304" pitchFamily="18" charset="0"/>
            </a:endParaRPr>
          </a:p>
        </p:txBody>
      </p:sp>
      <p:pic>
        <p:nvPicPr>
          <p:cNvPr id="35" name="Picture 34" descr="tich.png"/>
          <p:cNvPicPr>
            <a:picLocks noChangeAspect="1"/>
          </p:cNvPicPr>
          <p:nvPr/>
        </p:nvPicPr>
        <p:blipFill>
          <a:blip r:embed="rId10" cstate="print"/>
          <a:stretch>
            <a:fillRect/>
          </a:stretch>
        </p:blipFill>
        <p:spPr>
          <a:xfrm>
            <a:off x="6629400" y="3124200"/>
            <a:ext cx="723900" cy="723900"/>
          </a:xfrm>
          <a:prstGeom prst="rect">
            <a:avLst/>
          </a:prstGeom>
        </p:spPr>
      </p:pic>
      <p:pic>
        <p:nvPicPr>
          <p:cNvPr id="36" name="Picture 35" descr="sai.png"/>
          <p:cNvPicPr>
            <a:picLocks noChangeAspect="1"/>
          </p:cNvPicPr>
          <p:nvPr/>
        </p:nvPicPr>
        <p:blipFill>
          <a:blip r:embed="rId11" cstate="print"/>
          <a:stretch>
            <a:fillRect/>
          </a:stretch>
        </p:blipFill>
        <p:spPr>
          <a:xfrm>
            <a:off x="6629400" y="4114800"/>
            <a:ext cx="533400" cy="533400"/>
          </a:xfrm>
          <a:prstGeom prst="rect">
            <a:avLst/>
          </a:prstGeom>
        </p:spPr>
      </p:pic>
      <p:pic>
        <p:nvPicPr>
          <p:cNvPr id="37" name="Picture 36" descr="sai.png"/>
          <p:cNvPicPr>
            <a:picLocks noChangeAspect="1"/>
          </p:cNvPicPr>
          <p:nvPr/>
        </p:nvPicPr>
        <p:blipFill>
          <a:blip r:embed="rId11" cstate="print"/>
          <a:stretch>
            <a:fillRect/>
          </a:stretch>
        </p:blipFill>
        <p:spPr>
          <a:xfrm>
            <a:off x="6629400" y="5105400"/>
            <a:ext cx="533400" cy="533400"/>
          </a:xfrm>
          <a:prstGeom prst="rect">
            <a:avLst/>
          </a:prstGeom>
        </p:spPr>
      </p:pic>
      <p:pic>
        <p:nvPicPr>
          <p:cNvPr id="38" name="Picture 37" descr="sai.png"/>
          <p:cNvPicPr>
            <a:picLocks noChangeAspect="1"/>
          </p:cNvPicPr>
          <p:nvPr/>
        </p:nvPicPr>
        <p:blipFill>
          <a:blip r:embed="rId11" cstate="print"/>
          <a:stretch>
            <a:fillRect/>
          </a:stretch>
        </p:blipFill>
        <p:spPr>
          <a:xfrm>
            <a:off x="6629400" y="6019800"/>
            <a:ext cx="533400" cy="533400"/>
          </a:xfrm>
          <a:prstGeom prst="rect">
            <a:avLst/>
          </a:prstGeom>
        </p:spPr>
      </p:pic>
      <p:sp>
        <p:nvSpPr>
          <p:cNvPr id="3" name="Up Arrow 2">
            <a:hlinkClick r:id="" action="ppaction://noaction"/>
          </p:cNvPr>
          <p:cNvSpPr/>
          <p:nvPr/>
        </p:nvSpPr>
        <p:spPr>
          <a:xfrm>
            <a:off x="10084776" y="4935071"/>
            <a:ext cx="1694848" cy="1484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QUAY LẠI</a:t>
            </a:r>
          </a:p>
        </p:txBody>
      </p:sp>
      <p:pic>
        <p:nvPicPr>
          <p:cNvPr id="30" name="Picture 24" descr="CHAY XE DAP"/>
          <p:cNvPicPr>
            <a:picLocks noChangeAspect="1" noChangeArrowheads="1"/>
          </p:cNvPicPr>
          <p:nvPr/>
        </p:nvPicPr>
        <p:blipFill>
          <a:blip r:embed="rId12" cstate="print"/>
          <a:srcRect/>
          <a:stretch>
            <a:fillRect/>
          </a:stretch>
        </p:blipFill>
        <p:spPr bwMode="auto">
          <a:xfrm>
            <a:off x="8410863" y="5455216"/>
            <a:ext cx="525371" cy="458774"/>
          </a:xfrm>
          <a:prstGeom prst="rect">
            <a:avLst/>
          </a:prstGeom>
          <a:noFill/>
        </p:spPr>
      </p:pic>
    </p:spTree>
    <p:custDataLst>
      <p:tags r:id="rId1"/>
    </p:custDataLst>
    <p:extLst>
      <p:ext uri="{BB962C8B-B14F-4D97-AF65-F5344CB8AC3E}">
        <p14:creationId xmlns:p14="http://schemas.microsoft.com/office/powerpoint/2010/main" val="2983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21600000">
                                      <p:cBhvr>
                                        <p:cTn id="9" dur="15000" fill="hold"/>
                                        <p:tgtEl>
                                          <p:spTgt spid="25"/>
                                        </p:tgtEl>
                                        <p:attrNameLst>
                                          <p:attrName>r</p:attrName>
                                        </p:attrNameLst>
                                      </p:cBhvr>
                                    </p:animRot>
                                  </p:childTnLst>
                                </p:cTn>
                              </p:par>
                              <p:par>
                                <p:cTn id="10" presetID="1"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7"/>
                                        </p:tgtEl>
                                        <p:attrNameLst>
                                          <p:attrName>fillcolor</p:attrName>
                                        </p:attrNameLst>
                                      </p:cBhvr>
                                      <p:to>
                                        <a:srgbClr val="3399FF"/>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chemeClr val="accent2"/>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5" name="sai-1.wav"/>
                                        </p:tgtEl>
                                      </p:cMediaNode>
                                    </p:audio>
                                  </p:subTnLst>
                                </p:cTn>
                              </p:par>
                              <p:par>
                                <p:cTn id="30" presetID="1"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11"/>
                                        </p:tgtEl>
                                        <p:attrNameLst>
                                          <p:attrName>fillcolor</p:attrName>
                                        </p:attrNameLst>
                                      </p:cBhvr>
                                      <p:to>
                                        <a:schemeClr val="accent2"/>
                                      </p:to>
                                    </p:animClr>
                                    <p:set>
                                      <p:cBhvr>
                                        <p:cTn id="37" dur="2000" fill="hold"/>
                                        <p:tgtEl>
                                          <p:spTgt spid="11"/>
                                        </p:tgtEl>
                                        <p:attrNameLst>
                                          <p:attrName>fill.type</p:attrName>
                                        </p:attrNameLst>
                                      </p:cBhvr>
                                      <p:to>
                                        <p:strVal val="solid"/>
                                      </p:to>
                                    </p:set>
                                    <p:set>
                                      <p:cBhvr>
                                        <p:cTn id="38" dur="2000" fill="hold"/>
                                        <p:tgtEl>
                                          <p:spTgt spid="11"/>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sai-1.wav"/>
                                        </p:tgtEl>
                                      </p:cMediaNode>
                                    </p:audio>
                                  </p:sub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3"/>
                                        </p:tgtEl>
                                        <p:attrNameLst>
                                          <p:attrName>fillcolor</p:attrName>
                                        </p:attrNameLst>
                                      </p:cBhvr>
                                      <p:to>
                                        <a:schemeClr val="accent2"/>
                                      </p:to>
                                    </p:animClr>
                                    <p:set>
                                      <p:cBhvr>
                                        <p:cTn id="46" dur="2000" fill="hold"/>
                                        <p:tgtEl>
                                          <p:spTgt spid="13"/>
                                        </p:tgtEl>
                                        <p:attrNameLst>
                                          <p:attrName>fill.type</p:attrName>
                                        </p:attrNameLst>
                                      </p:cBhvr>
                                      <p:to>
                                        <p:strVal val="solid"/>
                                      </p:to>
                                    </p:set>
                                    <p:set>
                                      <p:cBhvr>
                                        <p:cTn id="47" dur="2000" fill="hold"/>
                                        <p:tgtEl>
                                          <p:spTgt spid="13"/>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5" name="sai-1.wav"/>
                                        </p:tgtEl>
                                      </p:cMediaNode>
                                    </p:audio>
                                  </p:subTnLst>
                                </p:cTn>
                              </p:par>
                              <p:par>
                                <p:cTn id="48" presetID="1"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withEffect">
                                  <p:stCondLst>
                                    <p:cond delay="0"/>
                                  </p:stCondLst>
                                  <p:childTnLst>
                                    <p:animEffect transition="out" filter="fade">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cTn>
                              </p:par>
                              <p:par>
                                <p:cTn id="56" presetID="10" presetClass="entr" presetSubtype="0" fill="hold" nodeType="withEffect">
                                  <p:stCondLst>
                                    <p:cond delay="60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childTnLst>
              </p:cTn>
              <p:nextCondLst>
                <p:cond evt="onClick" delay="0">
                  <p:tgtEl>
                    <p:spTgt spid="3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6" cstate="print"/>
          <a:stretch>
            <a:fillRect/>
          </a:stretch>
        </p:blipFill>
        <p:spPr>
          <a:xfrm>
            <a:off x="3048000" y="3276600"/>
            <a:ext cx="4229100" cy="575440"/>
          </a:xfrm>
          <a:prstGeom prst="rect">
            <a:avLst/>
          </a:prstGeom>
        </p:spPr>
      </p:pic>
      <p:sp>
        <p:nvSpPr>
          <p:cNvPr id="7" name="Oval 6"/>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6"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6"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2133600" y="3124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209800" y="6019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2209800" y="3200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2209800" y="5105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2209800" y="4114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3124200" y="3352800"/>
            <a:ext cx="3276600" cy="400110"/>
          </a:xfrm>
          <a:prstGeom prst="rect">
            <a:avLst/>
          </a:prstGeom>
          <a:noFill/>
        </p:spPr>
        <p:txBody>
          <a:bodyPr wrap="square" rtlCol="0">
            <a:spAutoFit/>
          </a:bodyPr>
          <a:lstStyle/>
          <a:p>
            <a:r>
              <a:rPr lang="en-US" sz="2000" b="0" i="0" dirty="0" err="1">
                <a:solidFill>
                  <a:srgbClr val="3F3F3F"/>
                </a:solidFill>
                <a:effectLst/>
                <a:latin typeface="Open Sans" panose="020B0606030504020204" pitchFamily="34" charset="0"/>
              </a:rPr>
              <a:t>Lót</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gạc</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chỗ</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định</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đặt</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garô</a:t>
            </a:r>
            <a:endParaRPr lang="en-US" sz="2000" dirty="0">
              <a:solidFill>
                <a:srgbClr val="002060"/>
              </a:solidFill>
              <a:latin typeface="Times New Roman" pitchFamily="18" charset="0"/>
              <a:cs typeface="Times New Roman" pitchFamily="18" charset="0"/>
            </a:endParaRPr>
          </a:p>
        </p:txBody>
      </p:sp>
      <p:sp>
        <p:nvSpPr>
          <p:cNvPr id="19" name="TextBox 18"/>
          <p:cNvSpPr txBox="1"/>
          <p:nvPr/>
        </p:nvSpPr>
        <p:spPr>
          <a:xfrm>
            <a:off x="3124199" y="4191000"/>
            <a:ext cx="4452257" cy="707886"/>
          </a:xfrm>
          <a:prstGeom prst="rect">
            <a:avLst/>
          </a:prstGeom>
          <a:noFill/>
        </p:spPr>
        <p:txBody>
          <a:bodyPr wrap="square" rtlCol="0">
            <a:spAutoFit/>
          </a:bodyPr>
          <a:lstStyle/>
          <a:p>
            <a:r>
              <a:rPr lang="vi-VN" sz="2000" b="0" i="0" dirty="0">
                <a:solidFill>
                  <a:srgbClr val="3F3F3F"/>
                </a:solidFill>
                <a:effectLst/>
                <a:latin typeface="Open Sans" panose="020B0606030504020204" pitchFamily="34" charset="0"/>
              </a:rPr>
              <a:t>Băng vết thương và làm các thủ tục cần thiết</a:t>
            </a:r>
            <a:endParaRPr lang="en-US" sz="2000" dirty="0">
              <a:solidFill>
                <a:srgbClr val="002060"/>
              </a:solidFill>
              <a:latin typeface="Times New Roman" pitchFamily="18" charset="0"/>
              <a:cs typeface="Times New Roman" pitchFamily="18" charset="0"/>
            </a:endParaRPr>
          </a:p>
        </p:txBody>
      </p:sp>
      <p:sp>
        <p:nvSpPr>
          <p:cNvPr id="20" name="TextBox 19"/>
          <p:cNvSpPr txBox="1"/>
          <p:nvPr/>
        </p:nvSpPr>
        <p:spPr>
          <a:xfrm>
            <a:off x="3124199" y="5105400"/>
            <a:ext cx="4570785" cy="707886"/>
          </a:xfrm>
          <a:prstGeom prst="rect">
            <a:avLst/>
          </a:prstGeom>
          <a:noFill/>
        </p:spPr>
        <p:txBody>
          <a:bodyPr wrap="square" rtlCol="0">
            <a:spAutoFit/>
          </a:bodyPr>
          <a:lstStyle/>
          <a:p>
            <a:r>
              <a:rPr lang="en-US" sz="2000" b="0" i="0" dirty="0" err="1">
                <a:solidFill>
                  <a:srgbClr val="3F3F3F"/>
                </a:solidFill>
                <a:effectLst/>
                <a:latin typeface="Open Sans" panose="020B0606030504020204" pitchFamily="34" charset="0"/>
              </a:rPr>
              <a:t>Đặt</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garô</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rồi</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từ</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từ</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xoắn</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đến</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khi</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không</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thấy</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máu</a:t>
            </a:r>
            <a:r>
              <a:rPr lang="en-US" sz="2000" b="0" i="0" dirty="0">
                <a:solidFill>
                  <a:srgbClr val="3F3F3F"/>
                </a:solidFill>
                <a:effectLst/>
                <a:latin typeface="Open Sans" panose="020B0606030504020204" pitchFamily="34" charset="0"/>
              </a:rPr>
              <a:t> </a:t>
            </a:r>
            <a:r>
              <a:rPr lang="en-US" sz="2000" b="0" i="0" dirty="0" err="1">
                <a:solidFill>
                  <a:srgbClr val="3F3F3F"/>
                </a:solidFill>
                <a:effectLst/>
                <a:latin typeface="Open Sans" panose="020B0606030504020204" pitchFamily="34" charset="0"/>
              </a:rPr>
              <a:t>chảy</a:t>
            </a:r>
            <a:endParaRPr lang="en-US" sz="2000" dirty="0">
              <a:solidFill>
                <a:srgbClr val="002060"/>
              </a:solidFill>
              <a:latin typeface="Times New Roman" pitchFamily="18" charset="0"/>
              <a:cs typeface="Times New Roman" pitchFamily="18" charset="0"/>
            </a:endParaRPr>
          </a:p>
        </p:txBody>
      </p:sp>
      <p:sp>
        <p:nvSpPr>
          <p:cNvPr id="21" name="TextBox 20"/>
          <p:cNvSpPr txBox="1"/>
          <p:nvPr/>
        </p:nvSpPr>
        <p:spPr>
          <a:xfrm>
            <a:off x="3124200" y="6019800"/>
            <a:ext cx="4425142" cy="400110"/>
          </a:xfrm>
          <a:prstGeom prst="rect">
            <a:avLst/>
          </a:prstGeom>
          <a:noFill/>
        </p:spPr>
        <p:txBody>
          <a:bodyPr wrap="square" rtlCol="0">
            <a:spAutoFit/>
          </a:bodyPr>
          <a:lstStyle/>
          <a:p>
            <a:r>
              <a:rPr lang="vi-VN" sz="2000" b="0" i="0" dirty="0">
                <a:solidFill>
                  <a:srgbClr val="3F3F3F"/>
                </a:solidFill>
                <a:effectLst/>
                <a:latin typeface="Open Sans" panose="020B0606030504020204" pitchFamily="34" charset="0"/>
              </a:rPr>
              <a:t>Ấn động mạch phía trên vết thương</a:t>
            </a:r>
            <a:endParaRPr lang="en-US" sz="2000" dirty="0">
              <a:solidFill>
                <a:srgbClr val="002060"/>
              </a:solidFill>
              <a:latin typeface="Times New Roman" pitchFamily="18" charset="0"/>
              <a:cs typeface="Times New Roman" pitchFamily="18" charset="0"/>
            </a:endParaRPr>
          </a:p>
        </p:txBody>
      </p:sp>
      <p:pic>
        <p:nvPicPr>
          <p:cNvPr id="34" name="Picture 33" descr="tich.png"/>
          <p:cNvPicPr>
            <a:picLocks noChangeAspect="1"/>
          </p:cNvPicPr>
          <p:nvPr/>
        </p:nvPicPr>
        <p:blipFill>
          <a:blip r:embed="rId7" cstate="print"/>
          <a:stretch>
            <a:fillRect/>
          </a:stretch>
        </p:blipFill>
        <p:spPr>
          <a:xfrm>
            <a:off x="7549342" y="5864693"/>
            <a:ext cx="723900" cy="723900"/>
          </a:xfrm>
          <a:prstGeom prst="rect">
            <a:avLst/>
          </a:prstGeom>
        </p:spPr>
      </p:pic>
      <p:pic>
        <p:nvPicPr>
          <p:cNvPr id="38" name="Picture 37" descr="112.png"/>
          <p:cNvPicPr>
            <a:picLocks noChangeAspect="1"/>
          </p:cNvPicPr>
          <p:nvPr/>
        </p:nvPicPr>
        <p:blipFill>
          <a:blip r:embed="rId8" cstate="print"/>
          <a:stretch>
            <a:fillRect/>
          </a:stretch>
        </p:blipFill>
        <p:spPr>
          <a:xfrm>
            <a:off x="1295400" y="-304800"/>
            <a:ext cx="9144000" cy="3352800"/>
          </a:xfrm>
          <a:prstGeom prst="rect">
            <a:avLst/>
          </a:prstGeom>
        </p:spPr>
      </p:pic>
      <p:sp>
        <p:nvSpPr>
          <p:cNvPr id="39" name="TextBox 38"/>
          <p:cNvSpPr txBox="1"/>
          <p:nvPr/>
        </p:nvSpPr>
        <p:spPr>
          <a:xfrm>
            <a:off x="3276600" y="730676"/>
            <a:ext cx="5638800" cy="954107"/>
          </a:xfrm>
          <a:prstGeom prst="rect">
            <a:avLst/>
          </a:prstGeom>
          <a:noFill/>
        </p:spPr>
        <p:txBody>
          <a:bodyPr wrap="square" rtlCol="0">
            <a:spAutoFit/>
          </a:bodyPr>
          <a:lstStyle/>
          <a:p>
            <a:pPr algn="ctr"/>
            <a:r>
              <a:rPr lang="en-US" sz="2800" b="1" dirty="0" err="1">
                <a:latin typeface="+mj-lt"/>
                <a:cs typeface="Arial" panose="020B0604020202020204" pitchFamily="34" charset="0"/>
              </a:rPr>
              <a:t>Bước</a:t>
            </a:r>
            <a:r>
              <a:rPr lang="en-US" sz="2800" b="1" dirty="0">
                <a:latin typeface="+mj-lt"/>
                <a:cs typeface="Arial" panose="020B0604020202020204" pitchFamily="34" charset="0"/>
              </a:rPr>
              <a:t> </a:t>
            </a:r>
            <a:r>
              <a:rPr lang="en-US" sz="2800" b="1" dirty="0" err="1">
                <a:latin typeface="+mj-lt"/>
                <a:cs typeface="Arial" panose="020B0604020202020204" pitchFamily="34" charset="0"/>
              </a:rPr>
              <a:t>đầu</a:t>
            </a:r>
            <a:r>
              <a:rPr lang="en-US" sz="2800" b="1" dirty="0">
                <a:latin typeface="+mj-lt"/>
                <a:cs typeface="Arial" panose="020B0604020202020204" pitchFamily="34" charset="0"/>
              </a:rPr>
              <a:t> </a:t>
            </a:r>
            <a:r>
              <a:rPr lang="en-US" sz="2800" b="1" dirty="0" err="1">
                <a:latin typeface="+mj-lt"/>
                <a:cs typeface="Arial" panose="020B0604020202020204" pitchFamily="34" charset="0"/>
              </a:rPr>
              <a:t>tiên</a:t>
            </a:r>
            <a:r>
              <a:rPr lang="en-US" sz="2800" b="1" dirty="0">
                <a:latin typeface="+mj-lt"/>
                <a:cs typeface="Arial" panose="020B0604020202020204" pitchFamily="34" charset="0"/>
              </a:rPr>
              <a:t> </a:t>
            </a:r>
            <a:r>
              <a:rPr lang="en-US" sz="2800" b="1" dirty="0" err="1">
                <a:latin typeface="+mj-lt"/>
                <a:cs typeface="Arial" panose="020B0604020202020204" pitchFamily="34" charset="0"/>
              </a:rPr>
              <a:t>khi</a:t>
            </a:r>
            <a:r>
              <a:rPr lang="en-US" sz="2800" b="1" dirty="0">
                <a:latin typeface="+mj-lt"/>
                <a:cs typeface="Arial" panose="020B0604020202020204" pitchFamily="34" charset="0"/>
              </a:rPr>
              <a:t> </a:t>
            </a:r>
            <a:r>
              <a:rPr lang="en-US" sz="2800" b="1" dirty="0" err="1">
                <a:latin typeface="+mj-lt"/>
                <a:cs typeface="Arial" panose="020B0604020202020204" pitchFamily="34" charset="0"/>
              </a:rPr>
              <a:t>tiến</a:t>
            </a:r>
            <a:r>
              <a:rPr lang="en-US" sz="2800" b="1" dirty="0">
                <a:latin typeface="+mj-lt"/>
                <a:cs typeface="Arial" panose="020B0604020202020204" pitchFamily="34" charset="0"/>
              </a:rPr>
              <a:t> </a:t>
            </a:r>
            <a:r>
              <a:rPr lang="en-US" sz="2800" b="1" dirty="0" err="1">
                <a:latin typeface="+mj-lt"/>
                <a:cs typeface="Arial" panose="020B0604020202020204" pitchFamily="34" charset="0"/>
              </a:rPr>
              <a:t>hành</a:t>
            </a:r>
            <a:r>
              <a:rPr lang="en-US" sz="2800" b="1" dirty="0">
                <a:latin typeface="+mj-lt"/>
                <a:cs typeface="Arial" panose="020B0604020202020204" pitchFamily="34" charset="0"/>
              </a:rPr>
              <a:t> </a:t>
            </a:r>
            <a:r>
              <a:rPr lang="en-US" sz="2800" b="1" dirty="0" err="1">
                <a:latin typeface="+mj-lt"/>
                <a:cs typeface="Arial" panose="020B0604020202020204" pitchFamily="34" charset="0"/>
              </a:rPr>
              <a:t>đặt</a:t>
            </a:r>
            <a:r>
              <a:rPr lang="en-US" sz="2800" b="1" dirty="0">
                <a:latin typeface="+mj-lt"/>
                <a:cs typeface="Arial" panose="020B0604020202020204" pitchFamily="34" charset="0"/>
              </a:rPr>
              <a:t> </a:t>
            </a:r>
            <a:r>
              <a:rPr lang="en-US" sz="2800" b="1" dirty="0" err="1">
                <a:latin typeface="+mj-lt"/>
                <a:cs typeface="Arial" panose="020B0604020202020204" pitchFamily="34" charset="0"/>
              </a:rPr>
              <a:t>garo</a:t>
            </a:r>
            <a:r>
              <a:rPr lang="en-US" sz="2800" b="1" dirty="0">
                <a:latin typeface="+mj-lt"/>
                <a:cs typeface="Arial" panose="020B0604020202020204" pitchFamily="34" charset="0"/>
              </a:rPr>
              <a:t> </a:t>
            </a:r>
            <a:r>
              <a:rPr lang="en-US" sz="2800" b="1" dirty="0" err="1">
                <a:latin typeface="+mj-lt"/>
                <a:cs typeface="Arial" panose="020B0604020202020204" pitchFamily="34" charset="0"/>
              </a:rPr>
              <a:t>là</a:t>
            </a:r>
            <a:r>
              <a:rPr lang="en-US" sz="2800" b="1" dirty="0">
                <a:latin typeface="+mj-lt"/>
                <a:cs typeface="Arial" panose="020B0604020202020204" pitchFamily="34" charset="0"/>
              </a:rPr>
              <a:t> </a:t>
            </a:r>
            <a:r>
              <a:rPr lang="en-US" sz="2800" b="1" dirty="0" err="1">
                <a:latin typeface="+mj-lt"/>
                <a:cs typeface="Arial" panose="020B0604020202020204" pitchFamily="34" charset="0"/>
              </a:rPr>
              <a:t>gì</a:t>
            </a:r>
            <a:r>
              <a:rPr lang="vi-VN" sz="2800" b="1" dirty="0">
                <a:latin typeface="+mj-lt"/>
                <a:cs typeface="Arial" panose="020B0604020202020204" pitchFamily="34" charset="0"/>
              </a:rPr>
              <a:t>?</a:t>
            </a:r>
          </a:p>
        </p:txBody>
      </p:sp>
      <p:pic>
        <p:nvPicPr>
          <p:cNvPr id="45" name="Picture 14" descr="kim phut"/>
          <p:cNvPicPr>
            <a:picLocks noChangeAspect="1" noChangeArrowheads="1"/>
          </p:cNvPicPr>
          <p:nvPr/>
        </p:nvPicPr>
        <p:blipFill>
          <a:blip r:embed="rId9" cstate="print"/>
          <a:srcRect/>
          <a:stretch>
            <a:fillRect/>
          </a:stretch>
        </p:blipFill>
        <p:spPr bwMode="auto">
          <a:xfrm>
            <a:off x="8077200" y="4191001"/>
            <a:ext cx="1143000" cy="1075765"/>
          </a:xfrm>
          <a:prstGeom prst="rect">
            <a:avLst/>
          </a:prstGeom>
          <a:noFill/>
          <a:ln w="9525">
            <a:noFill/>
            <a:miter lim="800000"/>
            <a:headEnd/>
            <a:tailEnd/>
          </a:ln>
        </p:spPr>
      </p:pic>
      <p:pic>
        <p:nvPicPr>
          <p:cNvPr id="46" name="Picture 45" descr="dongho1"/>
          <p:cNvPicPr>
            <a:picLocks noChangeAspect="1" noChangeArrowheads="1"/>
          </p:cNvPicPr>
          <p:nvPr/>
        </p:nvPicPr>
        <p:blipFill>
          <a:blip r:embed="rId10" cstate="print"/>
          <a:srcRect/>
          <a:stretch>
            <a:fillRect/>
          </a:stretch>
        </p:blipFill>
        <p:spPr bwMode="auto">
          <a:xfrm>
            <a:off x="7842738" y="3659125"/>
            <a:ext cx="1752600" cy="1768573"/>
          </a:xfrm>
          <a:prstGeom prst="rect">
            <a:avLst/>
          </a:prstGeom>
          <a:noFill/>
        </p:spPr>
      </p:pic>
      <p:pic>
        <p:nvPicPr>
          <p:cNvPr id="49" name="Picture 24" descr="CHAY XE DAP"/>
          <p:cNvPicPr>
            <a:picLocks noChangeAspect="1" noChangeArrowheads="1"/>
          </p:cNvPicPr>
          <p:nvPr/>
        </p:nvPicPr>
        <p:blipFill>
          <a:blip r:embed="rId11" cstate="print"/>
          <a:srcRect/>
          <a:stretch>
            <a:fillRect/>
          </a:stretch>
        </p:blipFill>
        <p:spPr bwMode="auto">
          <a:xfrm>
            <a:off x="8410863" y="5455216"/>
            <a:ext cx="525371" cy="458774"/>
          </a:xfrm>
          <a:prstGeom prst="rect">
            <a:avLst/>
          </a:prstGeom>
          <a:noFill/>
        </p:spPr>
      </p:pic>
    </p:spTree>
    <p:custDataLst>
      <p:tags r:id="rId1"/>
    </p:custDataLst>
    <p:extLst>
      <p:ext uri="{BB962C8B-B14F-4D97-AF65-F5344CB8AC3E}">
        <p14:creationId xmlns:p14="http://schemas.microsoft.com/office/powerpoint/2010/main" val="718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afterEffect">
                                  <p:stCondLst>
                                    <p:cond delay="0"/>
                                  </p:stCondLst>
                                  <p:childTnLst>
                                    <p:animRot by="-21600000">
                                      <p:cBhvr>
                                        <p:cTn id="17" dur="15000" fill="hold"/>
                                        <p:tgtEl>
                                          <p:spTgt spid="4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7"/>
                                        </p:tgtEl>
                                        <p:attrNameLst>
                                          <p:attrName>fillcolor</p:attrName>
                                        </p:attrNameLst>
                                      </p:cBhvr>
                                      <p:to>
                                        <a:srgbClr val="3399FF"/>
                                      </p:to>
                                    </p:animClr>
                                    <p:set>
                                      <p:cBhvr>
                                        <p:cTn id="22" dur="2000" fill="hold"/>
                                        <p:tgtEl>
                                          <p:spTgt spid="7"/>
                                        </p:tgtEl>
                                        <p:attrNameLst>
                                          <p:attrName>fill.type</p:attrName>
                                        </p:attrNameLst>
                                      </p:cBhvr>
                                      <p:to>
                                        <p:strVal val="solid"/>
                                      </p:to>
                                    </p:set>
                                    <p:set>
                                      <p:cBhvr>
                                        <p:cTn id="23" dur="2000" fill="hold"/>
                                        <p:tgtEl>
                                          <p:spTgt spid="7"/>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2"/>
                                        </p:tgtEl>
                                        <p:attrNameLst>
                                          <p:attrName>fillcolor</p:attrName>
                                        </p:attrNameLst>
                                      </p:cBhvr>
                                      <p:to>
                                        <a:schemeClr val="accent2"/>
                                      </p:to>
                                    </p:animClr>
                                    <p:set>
                                      <p:cBhvr>
                                        <p:cTn id="29" dur="2000" fill="hold"/>
                                        <p:tgtEl>
                                          <p:spTgt spid="12"/>
                                        </p:tgtEl>
                                        <p:attrNameLst>
                                          <p:attrName>fill.type</p:attrName>
                                        </p:attrNameLst>
                                      </p:cBhvr>
                                      <p:to>
                                        <p:strVal val="solid"/>
                                      </p:to>
                                    </p:set>
                                    <p:set>
                                      <p:cBhvr>
                                        <p:cTn id="30" dur="2000" fill="hold"/>
                                        <p:tgtEl>
                                          <p:spTgt spid="1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7"/>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1"/>
                                        </p:tgtEl>
                                        <p:attrNameLst>
                                          <p:attrName>fillcolor</p:attrName>
                                        </p:attrNameLst>
                                      </p:cBhvr>
                                      <p:to>
                                        <a:schemeClr val="accent2"/>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3"/>
                                        </p:tgtEl>
                                        <p:attrNameLst>
                                          <p:attrName>fillcolor</p:attrName>
                                        </p:attrNameLst>
                                      </p:cBhvr>
                                      <p:to>
                                        <a:schemeClr val="accent2"/>
                                      </p:to>
                                    </p:animClr>
                                    <p:set>
                                      <p:cBhvr>
                                        <p:cTn id="43" dur="2000" fill="hold"/>
                                        <p:tgtEl>
                                          <p:spTgt spid="13"/>
                                        </p:tgtEl>
                                        <p:attrNameLst>
                                          <p:attrName>fill.type</p:attrName>
                                        </p:attrNameLst>
                                      </p:cBhvr>
                                      <p:to>
                                        <p:strVal val="solid"/>
                                      </p:to>
                                    </p:set>
                                    <p:set>
                                      <p:cBhvr>
                                        <p:cTn id="44" dur="2000" fill="hold"/>
                                        <p:tgtEl>
                                          <p:spTgt spid="1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4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withEffect">
                                  <p:stCondLst>
                                    <p:cond delay="0"/>
                                  </p:stCondLst>
                                  <p:childTnLst>
                                    <p:animEffect transition="out" filter="fade">
                                      <p:cBhvr>
                                        <p:cTn id="49" dur="500"/>
                                        <p:tgtEl>
                                          <p:spTgt spid="49"/>
                                        </p:tgtEl>
                                      </p:cBhvr>
                                    </p:animEffect>
                                    <p:set>
                                      <p:cBhvr>
                                        <p:cTn id="50" dur="1" fill="hold">
                                          <p:stCondLst>
                                            <p:cond delay="499"/>
                                          </p:stCondLst>
                                        </p:cTn>
                                        <p:tgtEl>
                                          <p:spTgt spid="49"/>
                                        </p:tgtEl>
                                        <p:attrNameLst>
                                          <p:attrName>style.visibility</p:attrName>
                                        </p:attrNameLst>
                                      </p:cBhvr>
                                      <p:to>
                                        <p:strVal val="hidden"/>
                                      </p:to>
                                    </p:set>
                                  </p:childTnLst>
                                </p:cTn>
                              </p:par>
                              <p:par>
                                <p:cTn id="51" presetID="10" presetClass="entr" presetSubtype="0" fill="hold" nodeType="withEffect">
                                  <p:stCondLst>
                                    <p:cond delay="6050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childTnLst>
              </p:cTn>
              <p:nextCondLst>
                <p:cond evt="onClick" delay="0">
                  <p:tgtEl>
                    <p:spTgt spid="49"/>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6" cstate="print"/>
          <a:stretch>
            <a:fillRect/>
          </a:stretch>
        </p:blipFill>
        <p:spPr>
          <a:xfrm>
            <a:off x="3048000" y="3276600"/>
            <a:ext cx="3513222" cy="575440"/>
          </a:xfrm>
          <a:prstGeom prst="rect">
            <a:avLst/>
          </a:prstGeom>
        </p:spPr>
      </p:pic>
      <p:sp>
        <p:nvSpPr>
          <p:cNvPr id="7" name="Oval 6"/>
          <p:cNvSpPr/>
          <p:nvPr/>
        </p:nvSpPr>
        <p:spPr>
          <a:xfrm>
            <a:off x="2133600" y="41148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6"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6"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209800" y="41910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5" name="TextBox 14"/>
          <p:cNvSpPr txBox="1"/>
          <p:nvPr/>
        </p:nvSpPr>
        <p:spPr>
          <a:xfrm>
            <a:off x="2209800" y="6019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2209800" y="5105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2209800" y="32766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3200400" y="3352800"/>
            <a:ext cx="3276600" cy="707886"/>
          </a:xfrm>
          <a:prstGeom prst="rect">
            <a:avLst/>
          </a:prstGeom>
          <a:noFill/>
        </p:spPr>
        <p:txBody>
          <a:bodyPr wrap="square" rtlCol="0">
            <a:spAutoFit/>
          </a:bodyPr>
          <a:lstStyle/>
          <a:p>
            <a:r>
              <a:rPr lang="en-US" sz="2000" dirty="0" err="1">
                <a:solidFill>
                  <a:srgbClr val="002060"/>
                </a:solidFill>
                <a:latin typeface="Times New Roman" pitchFamily="18" charset="0"/>
                <a:cs typeface="Times New Roman" pitchFamily="18" charset="0"/>
              </a:rPr>
              <a:t>Để</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kiểm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độ</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cân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nặng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của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cơ</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thể</a:t>
            </a:r>
            <a:endParaRPr lang="en-US" sz="2000" dirty="0">
              <a:solidFill>
                <a:srgbClr val="002060"/>
              </a:solidFill>
              <a:latin typeface="Times New Roman" pitchFamily="18" charset="0"/>
              <a:cs typeface="Times New Roman" pitchFamily="18" charset="0"/>
            </a:endParaRPr>
          </a:p>
        </p:txBody>
      </p:sp>
      <p:sp>
        <p:nvSpPr>
          <p:cNvPr id="19" name="TextBox 18"/>
          <p:cNvSpPr txBox="1"/>
          <p:nvPr/>
        </p:nvSpPr>
        <p:spPr>
          <a:xfrm>
            <a:off x="3124200" y="4191000"/>
            <a:ext cx="3276600" cy="369332"/>
          </a:xfrm>
          <a:prstGeom prst="rect">
            <a:avLst/>
          </a:prstGeom>
          <a:noFill/>
        </p:spPr>
        <p:txBody>
          <a:bodyPr wrap="square" rtlCol="0">
            <a:spAutoFit/>
          </a:bodyPr>
          <a:lstStyle/>
          <a:p>
            <a:r>
              <a:rPr lang="de-DE" dirty="0">
                <a:solidFill>
                  <a:srgbClr val="002060"/>
                </a:solidFill>
                <a:latin typeface="Times New Roman" panose="02020603050405020304" pitchFamily="18" charset="0"/>
                <a:cs typeface="Times New Roman" pitchFamily="18" charset="0"/>
              </a:rPr>
              <a:t>Để kiểm tra huyết áp, nhịp tim</a:t>
            </a:r>
            <a:endParaRPr lang="en-US" sz="2000" dirty="0">
              <a:solidFill>
                <a:srgbClr val="002060"/>
              </a:solidFill>
              <a:latin typeface="Times New Roman" pitchFamily="18" charset="0"/>
              <a:cs typeface="Times New Roman" pitchFamily="18" charset="0"/>
            </a:endParaRPr>
          </a:p>
        </p:txBody>
      </p:sp>
      <p:sp>
        <p:nvSpPr>
          <p:cNvPr id="20" name="TextBox 19"/>
          <p:cNvSpPr txBox="1"/>
          <p:nvPr/>
        </p:nvSpPr>
        <p:spPr>
          <a:xfrm>
            <a:off x="3124200" y="5105400"/>
            <a:ext cx="3276600" cy="400110"/>
          </a:xfrm>
          <a:prstGeom prst="rect">
            <a:avLst/>
          </a:prstGeom>
          <a:noFill/>
        </p:spPr>
        <p:txBody>
          <a:bodyPr wrap="square" rtlCol="0">
            <a:spAutoFit/>
          </a:bodyPr>
          <a:lstStyle/>
          <a:p>
            <a:r>
              <a:rPr lang="en-US" sz="2000" dirty="0" err="1">
                <a:solidFill>
                  <a:srgbClr val="002060"/>
                </a:solidFill>
                <a:latin typeface="Times New Roman" pitchFamily="18" charset="0"/>
                <a:cs typeface="Times New Roman" pitchFamily="18" charset="0"/>
              </a:rPr>
              <a:t>Kiểm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về</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lưu</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máu</a:t>
            </a:r>
            <a:endParaRPr lang="en-US" sz="2000" dirty="0">
              <a:solidFill>
                <a:srgbClr val="002060"/>
              </a:solidFill>
              <a:latin typeface="Times New Roman" pitchFamily="18" charset="0"/>
              <a:cs typeface="Times New Roman" pitchFamily="18" charset="0"/>
            </a:endParaRPr>
          </a:p>
        </p:txBody>
      </p:sp>
      <p:sp>
        <p:nvSpPr>
          <p:cNvPr id="21" name="TextBox 20"/>
          <p:cNvSpPr txBox="1"/>
          <p:nvPr/>
        </p:nvSpPr>
        <p:spPr>
          <a:xfrm>
            <a:off x="3124200" y="6019800"/>
            <a:ext cx="3505200" cy="400110"/>
          </a:xfrm>
          <a:prstGeom prst="rect">
            <a:avLst/>
          </a:prstGeom>
          <a:noFill/>
        </p:spPr>
        <p:txBody>
          <a:bodyPr wrap="square" rtlCol="0">
            <a:spAutoFit/>
          </a:bodyPr>
          <a:lstStyle/>
          <a:p>
            <a:r>
              <a:rPr lang="en-US" sz="2000" dirty="0" err="1">
                <a:solidFill>
                  <a:srgbClr val="002060"/>
                </a:solidFill>
                <a:latin typeface="Times New Roman" pitchFamily="18" charset="0"/>
                <a:cs typeface="Times New Roman" pitchFamily="18" charset="0"/>
              </a:rPr>
              <a:t>Nhịp</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thở</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của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cơ</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thể</a:t>
            </a:r>
            <a:endParaRPr lang="en-US" sz="2000" dirty="0">
              <a:solidFill>
                <a:srgbClr val="002060"/>
              </a:solidFill>
              <a:latin typeface="Times New Roman" pitchFamily="18" charset="0"/>
              <a:cs typeface="Times New Roman" pitchFamily="18" charset="0"/>
            </a:endParaRPr>
          </a:p>
        </p:txBody>
      </p:sp>
      <p:pic>
        <p:nvPicPr>
          <p:cNvPr id="26" name="Picture 25" descr="112.png"/>
          <p:cNvPicPr>
            <a:picLocks noChangeAspect="1"/>
          </p:cNvPicPr>
          <p:nvPr/>
        </p:nvPicPr>
        <p:blipFill>
          <a:blip r:embed="rId7" cstate="print"/>
          <a:stretch>
            <a:fillRect/>
          </a:stretch>
        </p:blipFill>
        <p:spPr>
          <a:xfrm>
            <a:off x="940776" y="-188259"/>
            <a:ext cx="9144000" cy="3276600"/>
          </a:xfrm>
          <a:prstGeom prst="rect">
            <a:avLst/>
          </a:prstGeom>
        </p:spPr>
      </p:pic>
      <p:sp>
        <p:nvSpPr>
          <p:cNvPr id="5" name="TextBox 4"/>
          <p:cNvSpPr txBox="1"/>
          <p:nvPr/>
        </p:nvSpPr>
        <p:spPr>
          <a:xfrm>
            <a:off x="2895600" y="740758"/>
            <a:ext cx="6324600" cy="1815882"/>
          </a:xfrm>
          <a:prstGeom prst="rect">
            <a:avLst/>
          </a:prstGeom>
          <a:noFill/>
        </p:spPr>
        <p:txBody>
          <a:bodyPr wrap="square" rtlCol="0">
            <a:spAutoFit/>
          </a:bodyPr>
          <a:lstStyle/>
          <a:p>
            <a:pPr algn="ctr"/>
            <a:r>
              <a:rPr lang="vi-VN" sz="2800" b="1" dirty="0">
                <a:solidFill>
                  <a:schemeClr val="tx1"/>
                </a:solidFill>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a:p>
            <a:pPr algn="ctr"/>
            <a:r>
              <a:rPr lang="en-US" sz="2800" b="1" dirty="0" err="1">
                <a:solidFill>
                  <a:schemeClr val="tx1"/>
                </a:solidFill>
                <a:latin typeface="Times New Roman" pitchFamily="18" charset="0"/>
                <a:cs typeface="Times New Roman" pitchFamily="18" charset="0"/>
              </a:rPr>
              <a:t>Tác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dụng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của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việc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huyết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áp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thường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xuyên</a:t>
            </a:r>
            <a:r>
              <a:rPr lang="vi-VN" sz="2800" b="1" dirty="0">
                <a:solidFill>
                  <a:schemeClr val="tx1"/>
                </a:solidFill>
                <a:latin typeface="Times New Roman" pitchFamily="18" charset="0"/>
                <a:cs typeface="Times New Roman" pitchFamily="18" charset="0"/>
              </a:rPr>
              <a:t>?</a:t>
            </a:r>
          </a:p>
          <a:p>
            <a:endParaRPr lang="vi-VN" sz="2800" dirty="0">
              <a:solidFill>
                <a:srgbClr val="FF0000"/>
              </a:solidFill>
              <a:latin typeface="Times New Roman" pitchFamily="18" charset="0"/>
              <a:cs typeface="Times New Roman" pitchFamily="18" charset="0"/>
            </a:endParaRPr>
          </a:p>
        </p:txBody>
      </p:sp>
      <p:pic>
        <p:nvPicPr>
          <p:cNvPr id="33" name="Picture 32" descr="tich.png"/>
          <p:cNvPicPr>
            <a:picLocks noChangeAspect="1"/>
          </p:cNvPicPr>
          <p:nvPr/>
        </p:nvPicPr>
        <p:blipFill>
          <a:blip r:embed="rId8" cstate="print"/>
          <a:stretch>
            <a:fillRect/>
          </a:stretch>
        </p:blipFill>
        <p:spPr>
          <a:xfrm>
            <a:off x="6629400" y="3962400"/>
            <a:ext cx="723900" cy="723900"/>
          </a:xfrm>
          <a:prstGeom prst="rect">
            <a:avLst/>
          </a:prstGeom>
        </p:spPr>
      </p:pic>
      <p:pic>
        <p:nvPicPr>
          <p:cNvPr id="34" name="Picture 33" descr="sai.png"/>
          <p:cNvPicPr>
            <a:picLocks noChangeAspect="1"/>
          </p:cNvPicPr>
          <p:nvPr/>
        </p:nvPicPr>
        <p:blipFill>
          <a:blip r:embed="rId9" cstate="print"/>
          <a:stretch>
            <a:fillRect/>
          </a:stretch>
        </p:blipFill>
        <p:spPr>
          <a:xfrm>
            <a:off x="6629400" y="3276600"/>
            <a:ext cx="533400" cy="533400"/>
          </a:xfrm>
          <a:prstGeom prst="rect">
            <a:avLst/>
          </a:prstGeom>
        </p:spPr>
      </p:pic>
      <p:pic>
        <p:nvPicPr>
          <p:cNvPr id="35" name="Picture 34" descr="sai.png"/>
          <p:cNvPicPr>
            <a:picLocks noChangeAspect="1"/>
          </p:cNvPicPr>
          <p:nvPr/>
        </p:nvPicPr>
        <p:blipFill>
          <a:blip r:embed="rId9" cstate="print"/>
          <a:stretch>
            <a:fillRect/>
          </a:stretch>
        </p:blipFill>
        <p:spPr>
          <a:xfrm>
            <a:off x="6629400" y="5105400"/>
            <a:ext cx="533400" cy="533400"/>
          </a:xfrm>
          <a:prstGeom prst="rect">
            <a:avLst/>
          </a:prstGeom>
        </p:spPr>
      </p:pic>
      <p:pic>
        <p:nvPicPr>
          <p:cNvPr id="36" name="Picture 35" descr="sai.png"/>
          <p:cNvPicPr>
            <a:picLocks noChangeAspect="1"/>
          </p:cNvPicPr>
          <p:nvPr/>
        </p:nvPicPr>
        <p:blipFill>
          <a:blip r:embed="rId9" cstate="print"/>
          <a:stretch>
            <a:fillRect/>
          </a:stretch>
        </p:blipFill>
        <p:spPr>
          <a:xfrm>
            <a:off x="6629400" y="5943600"/>
            <a:ext cx="533400" cy="533400"/>
          </a:xfrm>
          <a:prstGeom prst="rect">
            <a:avLst/>
          </a:prstGeom>
        </p:spPr>
      </p:pic>
      <p:pic>
        <p:nvPicPr>
          <p:cNvPr id="37" name="Picture 14" descr="kim phut"/>
          <p:cNvPicPr>
            <a:picLocks noChangeAspect="1" noChangeArrowheads="1"/>
          </p:cNvPicPr>
          <p:nvPr/>
        </p:nvPicPr>
        <p:blipFill>
          <a:blip r:embed="rId10" cstate="print"/>
          <a:srcRect/>
          <a:stretch>
            <a:fillRect/>
          </a:stretch>
        </p:blipFill>
        <p:spPr bwMode="auto">
          <a:xfrm>
            <a:off x="8077200" y="4191001"/>
            <a:ext cx="1143000" cy="1075765"/>
          </a:xfrm>
          <a:prstGeom prst="rect">
            <a:avLst/>
          </a:prstGeom>
          <a:noFill/>
          <a:ln w="9525">
            <a:noFill/>
            <a:miter lim="800000"/>
            <a:headEnd/>
            <a:tailEnd/>
          </a:ln>
        </p:spPr>
      </p:pic>
      <p:pic>
        <p:nvPicPr>
          <p:cNvPr id="42" name="Picture 41" descr="dongho1"/>
          <p:cNvPicPr>
            <a:picLocks noChangeAspect="1" noChangeArrowheads="1"/>
          </p:cNvPicPr>
          <p:nvPr/>
        </p:nvPicPr>
        <p:blipFill>
          <a:blip r:embed="rId11" cstate="print"/>
          <a:srcRect/>
          <a:stretch>
            <a:fillRect/>
          </a:stretch>
        </p:blipFill>
        <p:spPr bwMode="auto">
          <a:xfrm>
            <a:off x="7842738" y="3659125"/>
            <a:ext cx="1752600" cy="1768573"/>
          </a:xfrm>
          <a:prstGeom prst="rect">
            <a:avLst/>
          </a:prstGeom>
          <a:noFill/>
        </p:spPr>
      </p:pic>
      <p:pic>
        <p:nvPicPr>
          <p:cNvPr id="45" name="Picture 24" descr="CHAY XE DAP"/>
          <p:cNvPicPr>
            <a:picLocks noChangeAspect="1" noChangeArrowheads="1"/>
          </p:cNvPicPr>
          <p:nvPr/>
        </p:nvPicPr>
        <p:blipFill>
          <a:blip r:embed="rId12" cstate="print"/>
          <a:srcRect/>
          <a:stretch>
            <a:fillRect/>
          </a:stretch>
        </p:blipFill>
        <p:spPr bwMode="auto">
          <a:xfrm>
            <a:off x="8410863" y="5455216"/>
            <a:ext cx="525371" cy="458774"/>
          </a:xfrm>
          <a:prstGeom prst="rect">
            <a:avLst/>
          </a:prstGeom>
          <a:noFill/>
        </p:spPr>
      </p:pic>
    </p:spTree>
    <p:custDataLst>
      <p:tags r:id="rId1"/>
    </p:custDataLst>
    <p:extLst>
      <p:ext uri="{BB962C8B-B14F-4D97-AF65-F5344CB8AC3E}">
        <p14:creationId xmlns:p14="http://schemas.microsoft.com/office/powerpoint/2010/main" val="259208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par>
                          <p:cTn id="11" fill="hold">
                            <p:stCondLst>
                              <p:cond delay="0"/>
                            </p:stCondLst>
                            <p:childTnLst>
                              <p:par>
                                <p:cTn id="12" presetID="8" presetClass="emph" presetSubtype="0" fill="hold" nodeType="afterEffect">
                                  <p:stCondLst>
                                    <p:cond delay="0"/>
                                  </p:stCondLst>
                                  <p:childTnLst>
                                    <p:animRot by="-21600000">
                                      <p:cBhvr>
                                        <p:cTn id="13" dur="15000" fill="hold"/>
                                        <p:tgtEl>
                                          <p:spTgt spid="3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7"/>
                                        </p:tgtEl>
                                        <p:attrNameLst>
                                          <p:attrName>fillcolor</p:attrName>
                                        </p:attrNameLst>
                                      </p:cBhvr>
                                      <p:to>
                                        <a:srgbClr val="3399FF"/>
                                      </p:to>
                                    </p:animClr>
                                    <p:set>
                                      <p:cBhvr>
                                        <p:cTn id="23" dur="2000" fill="hold"/>
                                        <p:tgtEl>
                                          <p:spTgt spid="7"/>
                                        </p:tgtEl>
                                        <p:attrNameLst>
                                          <p:attrName>fill.type</p:attrName>
                                        </p:attrNameLst>
                                      </p:cBhvr>
                                      <p:to>
                                        <p:strVal val="solid"/>
                                      </p:to>
                                    </p:set>
                                    <p:set>
                                      <p:cBhvr>
                                        <p:cTn id="24" dur="2000" fill="hold"/>
                                        <p:tgtEl>
                                          <p:spTgt spid="7"/>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000" fill="hold"/>
                                        <p:tgtEl>
                                          <p:spTgt spid="12"/>
                                        </p:tgtEl>
                                        <p:attrNameLst>
                                          <p:attrName>fillcolor</p:attrName>
                                        </p:attrNameLst>
                                      </p:cBhvr>
                                      <p:to>
                                        <a:schemeClr val="accent2"/>
                                      </p:to>
                                    </p:animClr>
                                    <p:set>
                                      <p:cBhvr>
                                        <p:cTn id="30" dur="2000" fill="hold"/>
                                        <p:tgtEl>
                                          <p:spTgt spid="12"/>
                                        </p:tgtEl>
                                        <p:attrNameLst>
                                          <p:attrName>fill.type</p:attrName>
                                        </p:attrNameLst>
                                      </p:cBhvr>
                                      <p:to>
                                        <p:strVal val="solid"/>
                                      </p:to>
                                    </p:set>
                                    <p:set>
                                      <p:cBhvr>
                                        <p:cTn id="31" dur="200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5" name="sai-1.wav"/>
                                        </p:tgtEl>
                                      </p:cMediaNode>
                                    </p:audio>
                                  </p:subTnLst>
                                </p:cTn>
                              </p:par>
                              <p:par>
                                <p:cTn id="32" presetID="1"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1"/>
                                        </p:tgtEl>
                                        <p:attrNameLst>
                                          <p:attrName>fillcolor</p:attrName>
                                        </p:attrNameLst>
                                      </p:cBhvr>
                                      <p:to>
                                        <a:schemeClr val="accent2"/>
                                      </p:to>
                                    </p:animClr>
                                    <p:set>
                                      <p:cBhvr>
                                        <p:cTn id="39" dur="2000" fill="hold"/>
                                        <p:tgtEl>
                                          <p:spTgt spid="11"/>
                                        </p:tgtEl>
                                        <p:attrNameLst>
                                          <p:attrName>fill.type</p:attrName>
                                        </p:attrNameLst>
                                      </p:cBhvr>
                                      <p:to>
                                        <p:strVal val="solid"/>
                                      </p:to>
                                    </p:set>
                                    <p:set>
                                      <p:cBhvr>
                                        <p:cTn id="40" dur="2000" fill="hold"/>
                                        <p:tgtEl>
                                          <p:spTgt spid="11"/>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5" name="sai-1.wav"/>
                                        </p:tgtEl>
                                      </p:cMediaNode>
                                    </p:audio>
                                  </p:sub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2000" fill="hold"/>
                                        <p:tgtEl>
                                          <p:spTgt spid="13"/>
                                        </p:tgtEl>
                                        <p:attrNameLst>
                                          <p:attrName>fillcolor</p:attrName>
                                        </p:attrNameLst>
                                      </p:cBhvr>
                                      <p:to>
                                        <a:schemeClr val="accent2"/>
                                      </p:to>
                                    </p:animClr>
                                    <p:set>
                                      <p:cBhvr>
                                        <p:cTn id="48" dur="2000" fill="hold"/>
                                        <p:tgtEl>
                                          <p:spTgt spid="13"/>
                                        </p:tgtEl>
                                        <p:attrNameLst>
                                          <p:attrName>fill.type</p:attrName>
                                        </p:attrNameLst>
                                      </p:cBhvr>
                                      <p:to>
                                        <p:strVal val="solid"/>
                                      </p:to>
                                    </p:set>
                                    <p:set>
                                      <p:cBhvr>
                                        <p:cTn id="49" dur="2000" fill="hold"/>
                                        <p:tgtEl>
                                          <p:spTgt spid="13"/>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5" name="sai-1.wav"/>
                                        </p:tgtEl>
                                      </p:cMediaNode>
                                    </p:audio>
                                  </p:subTnLst>
                                </p:cTn>
                              </p:par>
                              <p:par>
                                <p:cTn id="50" presetID="1"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2" restart="whenNotActive" fill="hold" evtFilter="cancelBubble" nodeType="interactiveSeq">
                <p:stCondLst>
                  <p:cond evt="onClick" delay="0">
                    <p:tgtEl>
                      <p:spTgt spid="45"/>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withEffect">
                                  <p:stCondLst>
                                    <p:cond delay="0"/>
                                  </p:stCondLst>
                                  <p:childTnLst>
                                    <p:animEffect transition="out" filter="fade">
                                      <p:cBhvr>
                                        <p:cTn id="56" dur="500"/>
                                        <p:tgtEl>
                                          <p:spTgt spid="45"/>
                                        </p:tgtEl>
                                      </p:cBhvr>
                                    </p:animEffect>
                                    <p:set>
                                      <p:cBhvr>
                                        <p:cTn id="57" dur="1" fill="hold">
                                          <p:stCondLst>
                                            <p:cond delay="499"/>
                                          </p:stCondLst>
                                        </p:cTn>
                                        <p:tgtEl>
                                          <p:spTgt spid="45"/>
                                        </p:tgtEl>
                                        <p:attrNameLst>
                                          <p:attrName>style.visibility</p:attrName>
                                        </p:attrNameLst>
                                      </p:cBhvr>
                                      <p:to>
                                        <p:strVal val="hidden"/>
                                      </p:to>
                                    </p:set>
                                  </p:childTnLst>
                                </p:cTn>
                              </p:par>
                              <p:par>
                                <p:cTn id="58" presetID="10" presetClass="entr" presetSubtype="0" fill="hold" nodeType="withEffect">
                                  <p:stCondLst>
                                    <p:cond delay="6050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childTnLst>
              </p:cTn>
              <p:nextCondLst>
                <p:cond evt="onClick" delay="0">
                  <p:tgtEl>
                    <p:spTgt spid="4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6" cstate="print"/>
          <a:stretch>
            <a:fillRect/>
          </a:stretch>
        </p:blipFill>
        <p:spPr>
          <a:xfrm>
            <a:off x="3048000" y="3276600"/>
            <a:ext cx="3513222" cy="575440"/>
          </a:xfrm>
          <a:prstGeom prst="rect">
            <a:avLst/>
          </a:prstGeom>
        </p:spPr>
      </p:pic>
      <p:sp>
        <p:nvSpPr>
          <p:cNvPr id="7" name="Oval 6"/>
          <p:cNvSpPr/>
          <p:nvPr/>
        </p:nvSpPr>
        <p:spPr>
          <a:xfrm>
            <a:off x="2133600" y="5105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6"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6" cstate="print"/>
          <a:stretch>
            <a:fillRect/>
          </a:stretch>
        </p:blipFill>
        <p:spPr>
          <a:xfrm>
            <a:off x="3048000" y="6019800"/>
            <a:ext cx="3513222" cy="575440"/>
          </a:xfrm>
          <a:prstGeom prst="rect">
            <a:avLst/>
          </a:prstGeom>
        </p:spPr>
      </p:pic>
      <p:sp>
        <p:nvSpPr>
          <p:cNvPr id="11" name="Oval 10"/>
          <p:cNvSpPr/>
          <p:nvPr/>
        </p:nvSpPr>
        <p:spPr>
          <a:xfrm>
            <a:off x="2133600" y="41148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209800" y="51816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5" name="TextBox 14"/>
          <p:cNvSpPr txBox="1"/>
          <p:nvPr/>
        </p:nvSpPr>
        <p:spPr>
          <a:xfrm>
            <a:off x="2209800" y="6019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2209800" y="41910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7" name="TextBox 16"/>
          <p:cNvSpPr txBox="1"/>
          <p:nvPr/>
        </p:nvSpPr>
        <p:spPr>
          <a:xfrm>
            <a:off x="2209800" y="32766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3200400" y="3352800"/>
            <a:ext cx="3276600" cy="400110"/>
          </a:xfrm>
          <a:prstGeom prst="rect">
            <a:avLst/>
          </a:prstGeom>
          <a:noFill/>
        </p:spPr>
        <p:txBody>
          <a:bodyPr wrap="square" rtlCol="0">
            <a:spAutoFit/>
          </a:bodyPr>
          <a:lstStyle/>
          <a:p>
            <a:r>
              <a:rPr lang="en-US" sz="2000" dirty="0" err="1">
                <a:solidFill>
                  <a:srgbClr val="002060"/>
                </a:solidFill>
                <a:latin typeface="Times New Roman" pitchFamily="18" charset="0"/>
                <a:cs typeface="Times New Roman" pitchFamily="18" charset="0"/>
              </a:rPr>
              <a:t>Điện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não</a:t>
            </a:r>
            <a:endParaRPr lang="en-US" sz="2000" dirty="0">
              <a:solidFill>
                <a:srgbClr val="002060"/>
              </a:solidFill>
              <a:latin typeface="Times New Roman" pitchFamily="18" charset="0"/>
              <a:cs typeface="Times New Roman" pitchFamily="18" charset="0"/>
            </a:endParaRPr>
          </a:p>
        </p:txBody>
      </p:sp>
      <p:sp>
        <p:nvSpPr>
          <p:cNvPr id="20" name="TextBox 19"/>
          <p:cNvSpPr txBox="1"/>
          <p:nvPr/>
        </p:nvSpPr>
        <p:spPr>
          <a:xfrm>
            <a:off x="3124200" y="5105400"/>
            <a:ext cx="3276600" cy="400110"/>
          </a:xfrm>
          <a:prstGeom prst="rect">
            <a:avLst/>
          </a:prstGeom>
          <a:noFill/>
        </p:spPr>
        <p:txBody>
          <a:bodyPr wrap="square" rtlCol="0">
            <a:spAutoFit/>
          </a:bodyPr>
          <a:lstStyle/>
          <a:p>
            <a:r>
              <a:rPr lang="en-US" sz="2000" dirty="0" err="1">
                <a:solidFill>
                  <a:srgbClr val="002060"/>
                </a:solidFill>
                <a:latin typeface="Times New Roman" pitchFamily="18" charset="0"/>
                <a:cs typeface="Times New Roman" pitchFamily="18" charset="0"/>
              </a:rPr>
              <a:t>Máy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đo</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huyết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áp</a:t>
            </a:r>
            <a:endParaRPr lang="en-US" sz="2000" dirty="0">
              <a:solidFill>
                <a:srgbClr val="002060"/>
              </a:solidFill>
              <a:latin typeface="Times New Roman" pitchFamily="18" charset="0"/>
              <a:cs typeface="Times New Roman" pitchFamily="18" charset="0"/>
            </a:endParaRPr>
          </a:p>
        </p:txBody>
      </p:sp>
      <p:sp>
        <p:nvSpPr>
          <p:cNvPr id="21" name="TextBox 20"/>
          <p:cNvSpPr txBox="1"/>
          <p:nvPr/>
        </p:nvSpPr>
        <p:spPr>
          <a:xfrm>
            <a:off x="3124200" y="6027464"/>
            <a:ext cx="3471111" cy="400110"/>
          </a:xfrm>
          <a:prstGeom prst="rect">
            <a:avLst/>
          </a:prstGeom>
          <a:noFill/>
        </p:spPr>
        <p:txBody>
          <a:bodyPr wrap="square" rtlCol="0">
            <a:spAutoFit/>
          </a:bodyPr>
          <a:lstStyle/>
          <a:p>
            <a:r>
              <a:rPr lang="en-US" sz="2000" dirty="0" err="1">
                <a:solidFill>
                  <a:srgbClr val="002060"/>
                </a:solidFill>
                <a:latin typeface="Times New Roman" pitchFamily="18" charset="0"/>
                <a:cs typeface="Times New Roman" pitchFamily="18" charset="0"/>
              </a:rPr>
              <a:t>Máy</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điện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tim</a:t>
            </a:r>
            <a:endParaRPr lang="en-US" sz="2000" dirty="0">
              <a:solidFill>
                <a:srgbClr val="002060"/>
              </a:solidFill>
              <a:latin typeface="Times New Roman" pitchFamily="18" charset="0"/>
              <a:cs typeface="Times New Roman" pitchFamily="18" charset="0"/>
            </a:endParaRPr>
          </a:p>
        </p:txBody>
      </p:sp>
      <p:pic>
        <p:nvPicPr>
          <p:cNvPr id="26" name="Picture 25" descr="112.png"/>
          <p:cNvPicPr>
            <a:picLocks noChangeAspect="1"/>
          </p:cNvPicPr>
          <p:nvPr/>
        </p:nvPicPr>
        <p:blipFill>
          <a:blip r:embed="rId7" cstate="print"/>
          <a:stretch>
            <a:fillRect/>
          </a:stretch>
        </p:blipFill>
        <p:spPr>
          <a:xfrm>
            <a:off x="990600" y="15266"/>
            <a:ext cx="9296400" cy="3200400"/>
          </a:xfrm>
          <a:prstGeom prst="rect">
            <a:avLst/>
          </a:prstGeom>
        </p:spPr>
      </p:pic>
      <p:sp>
        <p:nvSpPr>
          <p:cNvPr id="5" name="TextBox 4"/>
          <p:cNvSpPr txBox="1"/>
          <p:nvPr/>
        </p:nvSpPr>
        <p:spPr>
          <a:xfrm>
            <a:off x="2819400" y="960125"/>
            <a:ext cx="6324600" cy="954107"/>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ta </a:t>
            </a:r>
            <a:r>
              <a:rPr lang="en-US" sz="2800" b="1" dirty="0" err="1">
                <a:latin typeface="Times New Roman" pitchFamily="18" charset="0"/>
                <a:cs typeface="Times New Roman" pitchFamily="18" charset="0"/>
              </a:rPr>
              <a:t>dùng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endParaRPr lang="vi-VN" sz="2800" b="1" dirty="0">
              <a:solidFill>
                <a:schemeClr val="tx1"/>
              </a:solidFill>
              <a:latin typeface="Times New Roman" pitchFamily="18" charset="0"/>
              <a:cs typeface="Times New Roman" pitchFamily="18" charset="0"/>
            </a:endParaRPr>
          </a:p>
        </p:txBody>
      </p:sp>
      <p:pic>
        <p:nvPicPr>
          <p:cNvPr id="32" name="Picture 31" descr="tich.png"/>
          <p:cNvPicPr>
            <a:picLocks noChangeAspect="1"/>
          </p:cNvPicPr>
          <p:nvPr/>
        </p:nvPicPr>
        <p:blipFill>
          <a:blip r:embed="rId8" cstate="print"/>
          <a:stretch>
            <a:fillRect/>
          </a:stretch>
        </p:blipFill>
        <p:spPr>
          <a:xfrm>
            <a:off x="6477000" y="4953000"/>
            <a:ext cx="723900" cy="723900"/>
          </a:xfrm>
          <a:prstGeom prst="rect">
            <a:avLst/>
          </a:prstGeom>
        </p:spPr>
      </p:pic>
      <p:pic>
        <p:nvPicPr>
          <p:cNvPr id="33" name="Picture 32" descr="sai.png"/>
          <p:cNvPicPr>
            <a:picLocks noChangeAspect="1"/>
          </p:cNvPicPr>
          <p:nvPr/>
        </p:nvPicPr>
        <p:blipFill>
          <a:blip r:embed="rId9" cstate="print"/>
          <a:stretch>
            <a:fillRect/>
          </a:stretch>
        </p:blipFill>
        <p:spPr>
          <a:xfrm>
            <a:off x="6629400" y="3276600"/>
            <a:ext cx="533400" cy="533400"/>
          </a:xfrm>
          <a:prstGeom prst="rect">
            <a:avLst/>
          </a:prstGeom>
        </p:spPr>
      </p:pic>
      <p:pic>
        <p:nvPicPr>
          <p:cNvPr id="34" name="Picture 33" descr="sai.png"/>
          <p:cNvPicPr>
            <a:picLocks noChangeAspect="1"/>
          </p:cNvPicPr>
          <p:nvPr/>
        </p:nvPicPr>
        <p:blipFill>
          <a:blip r:embed="rId9" cstate="print"/>
          <a:stretch>
            <a:fillRect/>
          </a:stretch>
        </p:blipFill>
        <p:spPr>
          <a:xfrm>
            <a:off x="6629400" y="4114800"/>
            <a:ext cx="533400" cy="533400"/>
          </a:xfrm>
          <a:prstGeom prst="rect">
            <a:avLst/>
          </a:prstGeom>
        </p:spPr>
      </p:pic>
      <p:pic>
        <p:nvPicPr>
          <p:cNvPr id="35" name="Picture 34" descr="sai.png"/>
          <p:cNvPicPr>
            <a:picLocks noChangeAspect="1"/>
          </p:cNvPicPr>
          <p:nvPr/>
        </p:nvPicPr>
        <p:blipFill>
          <a:blip r:embed="rId9" cstate="print"/>
          <a:stretch>
            <a:fillRect/>
          </a:stretch>
        </p:blipFill>
        <p:spPr>
          <a:xfrm>
            <a:off x="6629400" y="6019800"/>
            <a:ext cx="533400" cy="533400"/>
          </a:xfrm>
          <a:prstGeom prst="rect">
            <a:avLst/>
          </a:prstGeom>
        </p:spPr>
      </p:pic>
      <p:pic>
        <p:nvPicPr>
          <p:cNvPr id="36" name="Picture 14" descr="kim phut"/>
          <p:cNvPicPr>
            <a:picLocks noChangeAspect="1" noChangeArrowheads="1"/>
          </p:cNvPicPr>
          <p:nvPr/>
        </p:nvPicPr>
        <p:blipFill>
          <a:blip r:embed="rId10" cstate="print"/>
          <a:srcRect/>
          <a:stretch>
            <a:fillRect/>
          </a:stretch>
        </p:blipFill>
        <p:spPr bwMode="auto">
          <a:xfrm>
            <a:off x="8077200" y="4191001"/>
            <a:ext cx="1143000" cy="1075765"/>
          </a:xfrm>
          <a:prstGeom prst="rect">
            <a:avLst/>
          </a:prstGeom>
          <a:noFill/>
          <a:ln w="9525">
            <a:noFill/>
            <a:miter lim="800000"/>
            <a:headEnd/>
            <a:tailEnd/>
          </a:ln>
        </p:spPr>
      </p:pic>
      <p:pic>
        <p:nvPicPr>
          <p:cNvPr id="42" name="Picture 41" descr="dongho1"/>
          <p:cNvPicPr>
            <a:picLocks noChangeAspect="1" noChangeArrowheads="1"/>
          </p:cNvPicPr>
          <p:nvPr/>
        </p:nvPicPr>
        <p:blipFill>
          <a:blip r:embed="rId11" cstate="print"/>
          <a:srcRect/>
          <a:stretch>
            <a:fillRect/>
          </a:stretch>
        </p:blipFill>
        <p:spPr bwMode="auto">
          <a:xfrm>
            <a:off x="7842738" y="3659125"/>
            <a:ext cx="1752600" cy="1768573"/>
          </a:xfrm>
          <a:prstGeom prst="rect">
            <a:avLst/>
          </a:prstGeom>
          <a:noFill/>
        </p:spPr>
      </p:pic>
      <p:pic>
        <p:nvPicPr>
          <p:cNvPr id="45" name="Picture 24" descr="CHAY XE DAP"/>
          <p:cNvPicPr>
            <a:picLocks noChangeAspect="1" noChangeArrowheads="1"/>
          </p:cNvPicPr>
          <p:nvPr/>
        </p:nvPicPr>
        <p:blipFill>
          <a:blip r:embed="rId12" cstate="print"/>
          <a:srcRect/>
          <a:stretch>
            <a:fillRect/>
          </a:stretch>
        </p:blipFill>
        <p:spPr bwMode="auto">
          <a:xfrm>
            <a:off x="8410863" y="5455216"/>
            <a:ext cx="525371" cy="458774"/>
          </a:xfrm>
          <a:prstGeom prst="rect">
            <a:avLst/>
          </a:prstGeom>
          <a:noFill/>
        </p:spPr>
      </p:pic>
      <p:sp>
        <p:nvSpPr>
          <p:cNvPr id="2" name="TextBox 1">
            <a:extLst>
              <a:ext uri="{FF2B5EF4-FFF2-40B4-BE49-F238E27FC236}">
                <a16:creationId xmlns:a16="http://schemas.microsoft.com/office/drawing/2014/main" id="{430A81CC-5536-8854-623E-C404F8ED2791}"/>
              </a:ext>
            </a:extLst>
          </p:cNvPr>
          <p:cNvSpPr txBox="1"/>
          <p:nvPr/>
        </p:nvSpPr>
        <p:spPr>
          <a:xfrm>
            <a:off x="3166311" y="4152435"/>
            <a:ext cx="3276600" cy="369332"/>
          </a:xfrm>
          <a:prstGeom prst="rect">
            <a:avLst/>
          </a:prstGeom>
          <a:noFill/>
        </p:spPr>
        <p:txBody>
          <a:bodyPr wrap="square" rtlCol="0">
            <a:spAutoFit/>
          </a:bodyPr>
          <a:lstStyle>
            <a:defPPr>
              <a:defRPr lang="en-US"/>
            </a:defPPr>
          </a:lstStyle>
          <a:p>
            <a:r>
              <a:rPr lang="en-US" dirty="0" err="1"/>
              <a:t>Máy</a:t>
            </a:r>
            <a:r>
              <a:rPr lang="en-US" dirty="0"/>
              <a:t> </a:t>
            </a:r>
            <a:r>
              <a:rPr lang="en-US" dirty="0" err="1"/>
              <a:t>thở</a:t>
            </a:r>
            <a:endParaRPr lang="en-US" dirty="0"/>
          </a:p>
        </p:txBody>
      </p:sp>
    </p:spTree>
    <p:custDataLst>
      <p:tags r:id="rId1"/>
    </p:custDataLst>
    <p:extLst>
      <p:ext uri="{BB962C8B-B14F-4D97-AF65-F5344CB8AC3E}">
        <p14:creationId xmlns:p14="http://schemas.microsoft.com/office/powerpoint/2010/main" val="157409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0"/>
                            </p:stCondLst>
                            <p:childTnLst>
                              <p:par>
                                <p:cTn id="14" presetID="8" presetClass="emph" presetSubtype="0" fill="hold" nodeType="afterEffect">
                                  <p:stCondLst>
                                    <p:cond delay="0"/>
                                  </p:stCondLst>
                                  <p:childTnLst>
                                    <p:animRot by="-21600000">
                                      <p:cBhvr>
                                        <p:cTn id="15" dur="15000" fill="hold"/>
                                        <p:tgtEl>
                                          <p:spTgt spid="3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7"/>
                                        </p:tgtEl>
                                        <p:attrNameLst>
                                          <p:attrName>fillcolor</p:attrName>
                                        </p:attrNameLst>
                                      </p:cBhvr>
                                      <p:to>
                                        <a:srgbClr val="3399FF"/>
                                      </p:to>
                                    </p:animClr>
                                    <p:set>
                                      <p:cBhvr>
                                        <p:cTn id="25" dur="2000" fill="hold"/>
                                        <p:tgtEl>
                                          <p:spTgt spid="7"/>
                                        </p:tgtEl>
                                        <p:attrNameLst>
                                          <p:attrName>fill.type</p:attrName>
                                        </p:attrNameLst>
                                      </p:cBhvr>
                                      <p:to>
                                        <p:strVal val="solid"/>
                                      </p:to>
                                    </p:set>
                                    <p:set>
                                      <p:cBhvr>
                                        <p:cTn id="26" dur="2000" fill="hold"/>
                                        <p:tgtEl>
                                          <p:spTgt spid="7"/>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14"/>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2"/>
                                        </p:tgtEl>
                                        <p:attrNameLst>
                                          <p:attrName>fillcolor</p:attrName>
                                        </p:attrNameLst>
                                      </p:cBhvr>
                                      <p:to>
                                        <a:schemeClr val="accent2"/>
                                      </p:to>
                                    </p:animClr>
                                    <p:set>
                                      <p:cBhvr>
                                        <p:cTn id="32" dur="2000" fill="hold"/>
                                        <p:tgtEl>
                                          <p:spTgt spid="12"/>
                                        </p:tgtEl>
                                        <p:attrNameLst>
                                          <p:attrName>fill.type</p:attrName>
                                        </p:attrNameLst>
                                      </p:cBhvr>
                                      <p:to>
                                        <p:strVal val="solid"/>
                                      </p:to>
                                    </p:set>
                                    <p:set>
                                      <p:cBhvr>
                                        <p:cTn id="33" dur="2000" fill="hold"/>
                                        <p:tgtEl>
                                          <p:spTgt spid="12"/>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5" name="sai-1.wav"/>
                                        </p:tgtEl>
                                      </p:cMediaNode>
                                    </p:audio>
                                  </p:subTnLst>
                                </p:cTn>
                              </p:par>
                              <p:par>
                                <p:cTn id="34" presetID="1"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1"/>
                                        </p:tgtEl>
                                        <p:attrNameLst>
                                          <p:attrName>fillcolor</p:attrName>
                                        </p:attrNameLst>
                                      </p:cBhvr>
                                      <p:to>
                                        <a:schemeClr val="accent2"/>
                                      </p:to>
                                    </p:animClr>
                                    <p:set>
                                      <p:cBhvr>
                                        <p:cTn id="41" dur="2000" fill="hold"/>
                                        <p:tgtEl>
                                          <p:spTgt spid="11"/>
                                        </p:tgtEl>
                                        <p:attrNameLst>
                                          <p:attrName>fill.type</p:attrName>
                                        </p:attrNameLst>
                                      </p:cBhvr>
                                      <p:to>
                                        <p:strVal val="solid"/>
                                      </p:to>
                                    </p:set>
                                    <p:set>
                                      <p:cBhvr>
                                        <p:cTn id="42" dur="2000" fill="hold"/>
                                        <p:tgtEl>
                                          <p:spTgt spid="11"/>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5" name="sai-1.wav"/>
                                        </p:tgtEl>
                                      </p:cMediaNode>
                                    </p:audio>
                                  </p:sub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5" restart="whenNotActive" fill="hold" evtFilter="cancelBubble" nodeType="interactiveSeq">
                <p:stCondLst>
                  <p:cond evt="onClick" delay="0">
                    <p:tgtEl>
                      <p:spTgt spid="1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13"/>
                                        </p:tgtEl>
                                        <p:attrNameLst>
                                          <p:attrName>fillcolor</p:attrName>
                                        </p:attrNameLst>
                                      </p:cBhvr>
                                      <p:to>
                                        <a:schemeClr val="accent2"/>
                                      </p:to>
                                    </p:animClr>
                                    <p:set>
                                      <p:cBhvr>
                                        <p:cTn id="50" dur="2000" fill="hold"/>
                                        <p:tgtEl>
                                          <p:spTgt spid="13"/>
                                        </p:tgtEl>
                                        <p:attrNameLst>
                                          <p:attrName>fill.type</p:attrName>
                                        </p:attrNameLst>
                                      </p:cBhvr>
                                      <p:to>
                                        <p:strVal val="solid"/>
                                      </p:to>
                                    </p:set>
                                    <p:set>
                                      <p:cBhvr>
                                        <p:cTn id="51" dur="2000" fill="hold"/>
                                        <p:tgtEl>
                                          <p:spTgt spid="13"/>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5" name="sai-1.wav"/>
                                        </p:tgtEl>
                                      </p:cMediaNode>
                                    </p:audio>
                                  </p:subTnLst>
                                </p:cTn>
                              </p:par>
                              <p:par>
                                <p:cTn id="52" presetID="1"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4" restart="whenNotActive" fill="hold" evtFilter="cancelBubble" nodeType="interactiveSeq">
                <p:stCondLst>
                  <p:cond evt="onClick" delay="0">
                    <p:tgtEl>
                      <p:spTgt spid="45"/>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withEffect">
                                  <p:stCondLst>
                                    <p:cond delay="0"/>
                                  </p:stCondLst>
                                  <p:childTnLst>
                                    <p:animEffect transition="out" filter="fade">
                                      <p:cBhvr>
                                        <p:cTn id="58" dur="500"/>
                                        <p:tgtEl>
                                          <p:spTgt spid="45"/>
                                        </p:tgtEl>
                                      </p:cBhvr>
                                    </p:animEffect>
                                    <p:set>
                                      <p:cBhvr>
                                        <p:cTn id="59" dur="1" fill="hold">
                                          <p:stCondLst>
                                            <p:cond delay="499"/>
                                          </p:stCondLst>
                                        </p:cTn>
                                        <p:tgtEl>
                                          <p:spTgt spid="45"/>
                                        </p:tgtEl>
                                        <p:attrNameLst>
                                          <p:attrName>style.visibility</p:attrName>
                                        </p:attrNameLst>
                                      </p:cBhvr>
                                      <p:to>
                                        <p:strVal val="hidden"/>
                                      </p:to>
                                    </p:set>
                                  </p:childTnLst>
                                </p:cTn>
                              </p:par>
                              <p:par>
                                <p:cTn id="60" presetID="10" presetClass="entr" presetSubtype="0" fill="hold" nodeType="withEffect">
                                  <p:stCondLst>
                                    <p:cond delay="60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childTnLst>
                          </p:cTn>
                        </p:par>
                      </p:childTnLst>
                    </p:cTn>
                  </p:par>
                </p:childTnLst>
              </p:cTn>
              <p:nextCondLst>
                <p:cond evt="onClick" delay="0">
                  <p:tgtEl>
                    <p:spTgt spid="4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215851" y="86361"/>
            <a:ext cx="9331502" cy="21717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15851" y="859552"/>
            <a:ext cx="9331503" cy="913007"/>
          </a:xfrm>
          <a:prstGeom prst="rect">
            <a:avLst/>
          </a:prstGeom>
          <a:noFill/>
        </p:spPr>
        <p:txBody>
          <a:bodyPr wrap="square" rtlCol="0">
            <a:spAutoFit/>
          </a:bodyPr>
          <a:lstStyle/>
          <a:p>
            <a:pPr defTabSz="1219170">
              <a:defRPr/>
            </a:pPr>
            <a:r>
              <a:rPr lang="en-US" sz="5333" b="1" dirty="0">
                <a:solidFill>
                  <a:srgbClr val="C00000"/>
                </a:solidFill>
                <a:latin typeface="Arial" panose="020B0604020202020204" pitchFamily="34" charset="0"/>
                <a:cs typeface="Arial" panose="020B0604020202020204" pitchFamily="34" charset="0"/>
              </a:rPr>
              <a:t> </a:t>
            </a:r>
            <a:r>
              <a:rPr lang="en-US" sz="5333" b="1" dirty="0" err="1">
                <a:solidFill>
                  <a:srgbClr val="C00000"/>
                </a:solidFill>
                <a:latin typeface="Arial" panose="020B0604020202020204" pitchFamily="34" charset="0"/>
                <a:cs typeface="Arial" panose="020B0604020202020204" pitchFamily="34" charset="0"/>
              </a:rPr>
              <a:t>TRÒ</a:t>
            </a:r>
            <a:r>
              <a:rPr lang="en-US" sz="5333" b="1" dirty="0">
                <a:solidFill>
                  <a:srgbClr val="C00000"/>
                </a:solidFill>
                <a:latin typeface="Arial" panose="020B0604020202020204" pitchFamily="34" charset="0"/>
                <a:cs typeface="Arial" panose="020B0604020202020204" pitchFamily="34" charset="0"/>
              </a:rPr>
              <a:t> </a:t>
            </a:r>
            <a:r>
              <a:rPr lang="en-US" sz="5333" b="1" dirty="0" err="1">
                <a:solidFill>
                  <a:srgbClr val="C00000"/>
                </a:solidFill>
                <a:latin typeface="Arial" panose="020B0604020202020204" pitchFamily="34" charset="0"/>
                <a:cs typeface="Arial" panose="020B0604020202020204" pitchFamily="34" charset="0"/>
              </a:rPr>
              <a:t>CHƠI</a:t>
            </a:r>
            <a:r>
              <a:rPr lang="en-US" sz="5333" b="1" dirty="0">
                <a:solidFill>
                  <a:srgbClr val="C00000"/>
                </a:solidFill>
                <a:latin typeface="Arial" panose="020B0604020202020204" pitchFamily="34" charset="0"/>
                <a:cs typeface="Arial" panose="020B0604020202020204" pitchFamily="34" charset="0"/>
              </a:rPr>
              <a:t>: AI NHANH HƠN</a:t>
            </a:r>
          </a:p>
        </p:txBody>
      </p:sp>
      <p:pic>
        <p:nvPicPr>
          <p:cNvPr id="13" name="Loonbo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38051" y="6151880"/>
            <a:ext cx="812800" cy="731520"/>
          </a:xfrm>
          <a:prstGeom prst="rect">
            <a:avLst/>
          </a:prstGeom>
        </p:spPr>
      </p:pic>
      <p:pic>
        <p:nvPicPr>
          <p:cNvPr id="14" name="Picture 2" descr="Hình ảnh có liên qua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242051" y="2850725"/>
            <a:ext cx="2832104" cy="3776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3759201" y="3274061"/>
            <a:ext cx="3092449" cy="34975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BF3503-8EDC-77EF-E5FC-160130E5898B}"/>
              </a:ext>
            </a:extLst>
          </p:cNvPr>
          <p:cNvSpPr txBox="1"/>
          <p:nvPr/>
        </p:nvSpPr>
        <p:spPr>
          <a:xfrm>
            <a:off x="2140299" y="86360"/>
            <a:ext cx="8109020" cy="707886"/>
          </a:xfrm>
          <a:prstGeom prst="rect">
            <a:avLst/>
          </a:prstGeom>
          <a:noFill/>
        </p:spPr>
        <p:txBody>
          <a:bodyPr wrap="square" rtlCol="0">
            <a:spAutoFit/>
          </a:bodyPr>
          <a:lstStyle/>
          <a:p>
            <a:pPr algn="ctr"/>
            <a:r>
              <a:rPr lang="en-US" sz="4000" b="1" dirty="0" err="1">
                <a:solidFill>
                  <a:srgbClr val="FFFF00"/>
                </a:solidFill>
                <a:latin typeface="Cambria"/>
                <a:ea typeface="Roboto" panose="02000000000000000000" pitchFamily="2" charset="0"/>
              </a:rPr>
              <a:t>HOẠT</a:t>
            </a:r>
            <a:r>
              <a:rPr lang="en-US" sz="4000" b="1" dirty="0">
                <a:solidFill>
                  <a:srgbClr val="FFFF00"/>
                </a:solidFill>
                <a:latin typeface="Cambria"/>
                <a:ea typeface="Roboto" panose="02000000000000000000" pitchFamily="2" charset="0"/>
              </a:rPr>
              <a:t> </a:t>
            </a:r>
            <a:r>
              <a:rPr lang="en-US" sz="4000" b="1" dirty="0" err="1">
                <a:solidFill>
                  <a:srgbClr val="FFFF00"/>
                </a:solidFill>
                <a:latin typeface="Cambria"/>
                <a:ea typeface="Roboto" panose="02000000000000000000" pitchFamily="2" charset="0"/>
              </a:rPr>
              <a:t>ĐỘNG</a:t>
            </a:r>
            <a:r>
              <a:rPr lang="en-US" sz="4000" b="1" dirty="0">
                <a:solidFill>
                  <a:srgbClr val="FFFF00"/>
                </a:solidFill>
                <a:latin typeface="Cambria"/>
                <a:ea typeface="Roboto" panose="02000000000000000000" pitchFamily="2" charset="0"/>
              </a:rPr>
              <a:t> I. </a:t>
            </a:r>
            <a:r>
              <a:rPr lang="en-US" sz="4000" b="1" dirty="0" err="1">
                <a:solidFill>
                  <a:srgbClr val="FFFF00"/>
                </a:solidFill>
                <a:latin typeface="Cambria"/>
                <a:ea typeface="Roboto" panose="02000000000000000000" pitchFamily="2" charset="0"/>
              </a:rPr>
              <a:t>KHỞI</a:t>
            </a:r>
            <a:r>
              <a:rPr lang="en-US" sz="4000" b="1" dirty="0">
                <a:solidFill>
                  <a:srgbClr val="FFFF00"/>
                </a:solidFill>
                <a:latin typeface="Cambria"/>
                <a:ea typeface="Roboto" panose="02000000000000000000" pitchFamily="2" charset="0"/>
              </a:rPr>
              <a:t> </a:t>
            </a:r>
            <a:r>
              <a:rPr lang="en-US" sz="4000" b="1" dirty="0" err="1">
                <a:solidFill>
                  <a:srgbClr val="FFFF00"/>
                </a:solidFill>
                <a:latin typeface="Cambria"/>
                <a:ea typeface="Roboto" panose="02000000000000000000" pitchFamily="2" charset="0"/>
              </a:rPr>
              <a:t>ĐỘNG</a:t>
            </a:r>
            <a:endParaRPr lang="en-US" sz="4000" dirty="0">
              <a:solidFill>
                <a:srgbClr val="FFFF00"/>
              </a:solidFill>
            </a:endParaRPr>
          </a:p>
        </p:txBody>
      </p:sp>
    </p:spTree>
    <p:extLst>
      <p:ext uri="{BB962C8B-B14F-4D97-AF65-F5344CB8AC3E}">
        <p14:creationId xmlns:p14="http://schemas.microsoft.com/office/powerpoint/2010/main" val="134831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26"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49" fill="hold" display="0">
                  <p:stCondLst>
                    <p:cond delay="indefinite"/>
                  </p:stCondLst>
                  <p:endCondLst>
                    <p:cond evt="onStopAudio" delay="0">
                      <p:tgtEl>
                        <p:sldTgt/>
                      </p:tgtEl>
                    </p:cond>
                  </p:endCondLst>
                </p:cTn>
                <p:tgtEl>
                  <p:spTgt spid="13"/>
                </p:tgtEl>
              </p:cMediaNode>
            </p:audio>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6" cstate="print"/>
          <a:stretch>
            <a:fillRect/>
          </a:stretch>
        </p:blipFill>
        <p:spPr>
          <a:xfrm>
            <a:off x="3048000" y="3276600"/>
            <a:ext cx="3513222" cy="575440"/>
          </a:xfrm>
          <a:prstGeom prst="rect">
            <a:avLst/>
          </a:prstGeom>
        </p:spPr>
      </p:pic>
      <p:sp>
        <p:nvSpPr>
          <p:cNvPr id="7" name="Oval 6"/>
          <p:cNvSpPr/>
          <p:nvPr/>
        </p:nvSpPr>
        <p:spPr>
          <a:xfrm>
            <a:off x="2133600" y="41148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6"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6"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209800" y="41910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5" name="TextBox 14"/>
          <p:cNvSpPr txBox="1"/>
          <p:nvPr/>
        </p:nvSpPr>
        <p:spPr>
          <a:xfrm>
            <a:off x="2209800" y="60198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2209800" y="51054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2209800" y="327660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3200400" y="3352800"/>
            <a:ext cx="3276600" cy="646331"/>
          </a:xfrm>
          <a:prstGeom prst="rect">
            <a:avLst/>
          </a:prstGeom>
          <a:noFill/>
        </p:spPr>
        <p:txBody>
          <a:bodyPr wrap="square" rtlCol="0">
            <a:spAutoFit/>
          </a:bodyPr>
          <a:lstStyle/>
          <a:p>
            <a:r>
              <a:rPr lang="en-US" b="0" i="0" dirty="0" err="1">
                <a:solidFill>
                  <a:srgbClr val="3F3F3F"/>
                </a:solidFill>
                <a:effectLst/>
                <a:latin typeface="Open Sans" panose="020B0606030504020204" pitchFamily="34" charset="0"/>
              </a:rPr>
              <a:t>Nhanh</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chóng</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làm</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ngừng</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máu</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chảy</a:t>
            </a:r>
            <a:endParaRPr lang="en-US" dirty="0">
              <a:solidFill>
                <a:srgbClr val="002060"/>
              </a:solidFill>
              <a:latin typeface="Times New Roman" pitchFamily="18" charset="0"/>
              <a:cs typeface="Times New Roman" pitchFamily="18" charset="0"/>
            </a:endParaRPr>
          </a:p>
        </p:txBody>
      </p:sp>
      <p:sp>
        <p:nvSpPr>
          <p:cNvPr id="19" name="TextBox 18"/>
          <p:cNvSpPr txBox="1"/>
          <p:nvPr/>
        </p:nvSpPr>
        <p:spPr>
          <a:xfrm>
            <a:off x="3048000" y="4191000"/>
            <a:ext cx="3276600" cy="646331"/>
          </a:xfrm>
          <a:prstGeom prst="rect">
            <a:avLst/>
          </a:prstGeom>
          <a:noFill/>
        </p:spPr>
        <p:txBody>
          <a:bodyPr wrap="square" rtlCol="0">
            <a:spAutoFit/>
          </a:bodyPr>
          <a:lstStyle/>
          <a:p>
            <a:r>
              <a:rPr lang="vi-VN" b="0" i="0" dirty="0">
                <a:solidFill>
                  <a:srgbClr val="3F3F3F"/>
                </a:solidFill>
                <a:effectLst/>
                <a:latin typeface="Open Sans" panose="020B0606030504020204" pitchFamily="34" charset="0"/>
              </a:rPr>
              <a:t>Giữ cho ổ xương gãy được ổn định</a:t>
            </a:r>
            <a:endParaRPr lang="en-US" dirty="0">
              <a:solidFill>
                <a:srgbClr val="002060"/>
              </a:solidFill>
              <a:latin typeface="Times New Roman" pitchFamily="18" charset="0"/>
              <a:cs typeface="Times New Roman" pitchFamily="18" charset="0"/>
            </a:endParaRPr>
          </a:p>
        </p:txBody>
      </p:sp>
      <p:sp>
        <p:nvSpPr>
          <p:cNvPr id="20" name="TextBox 19"/>
          <p:cNvSpPr txBox="1"/>
          <p:nvPr/>
        </p:nvSpPr>
        <p:spPr>
          <a:xfrm>
            <a:off x="3124200" y="5105400"/>
            <a:ext cx="3276600" cy="646331"/>
          </a:xfrm>
          <a:prstGeom prst="rect">
            <a:avLst/>
          </a:prstGeom>
          <a:noFill/>
        </p:spPr>
        <p:txBody>
          <a:bodyPr wrap="square" rtlCol="0">
            <a:spAutoFit/>
          </a:bodyPr>
          <a:lstStyle/>
          <a:p>
            <a:r>
              <a:rPr lang="vi-VN" b="0" i="0" dirty="0">
                <a:solidFill>
                  <a:srgbClr val="3F3F3F"/>
                </a:solidFill>
                <a:effectLst/>
                <a:latin typeface="Open Sans" panose="020B0606030504020204" pitchFamily="34" charset="0"/>
              </a:rPr>
              <a:t>Xử lý đúng tính chất của vết thương</a:t>
            </a:r>
            <a:endParaRPr lang="en-US" dirty="0">
              <a:solidFill>
                <a:srgbClr val="002060"/>
              </a:solidFill>
              <a:latin typeface="Times New Roman" pitchFamily="18" charset="0"/>
              <a:cs typeface="Times New Roman" pitchFamily="18" charset="0"/>
            </a:endParaRPr>
          </a:p>
        </p:txBody>
      </p:sp>
      <p:sp>
        <p:nvSpPr>
          <p:cNvPr id="21" name="TextBox 20"/>
          <p:cNvSpPr txBox="1"/>
          <p:nvPr/>
        </p:nvSpPr>
        <p:spPr>
          <a:xfrm>
            <a:off x="3124200" y="6019800"/>
            <a:ext cx="3505200" cy="646331"/>
          </a:xfrm>
          <a:prstGeom prst="rect">
            <a:avLst/>
          </a:prstGeom>
          <a:noFill/>
        </p:spPr>
        <p:txBody>
          <a:bodyPr wrap="square" rtlCol="0">
            <a:spAutoFit/>
          </a:bodyPr>
          <a:lstStyle/>
          <a:p>
            <a:r>
              <a:rPr lang="en-US" b="0" i="0" dirty="0" err="1">
                <a:solidFill>
                  <a:srgbClr val="3F3F3F"/>
                </a:solidFill>
                <a:effectLst/>
                <a:latin typeface="Open Sans" panose="020B0606030504020204" pitchFamily="34" charset="0"/>
              </a:rPr>
              <a:t>Hạn</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chế</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đến</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mức</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thấp</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nhất</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sự</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mất</a:t>
            </a:r>
            <a:r>
              <a:rPr lang="en-US" b="0" i="0" dirty="0">
                <a:solidFill>
                  <a:srgbClr val="3F3F3F"/>
                </a:solidFill>
                <a:effectLst/>
                <a:latin typeface="Open Sans" panose="020B0606030504020204" pitchFamily="34" charset="0"/>
              </a:rPr>
              <a:t> </a:t>
            </a:r>
            <a:r>
              <a:rPr lang="en-US" b="0" i="0" dirty="0" err="1">
                <a:solidFill>
                  <a:srgbClr val="3F3F3F"/>
                </a:solidFill>
                <a:effectLst/>
                <a:latin typeface="Open Sans" panose="020B0606030504020204" pitchFamily="34" charset="0"/>
              </a:rPr>
              <a:t>máu</a:t>
            </a:r>
            <a:r>
              <a:rPr lang="en-US" b="0" i="0" dirty="0">
                <a:solidFill>
                  <a:srgbClr val="3F3F3F"/>
                </a:solidFill>
                <a:effectLst/>
                <a:latin typeface="Open Sans" panose="020B0606030504020204" pitchFamily="34" charset="0"/>
              </a:rPr>
              <a:t>.</a:t>
            </a:r>
            <a:endParaRPr lang="en-US" dirty="0">
              <a:solidFill>
                <a:srgbClr val="002060"/>
              </a:solidFill>
              <a:latin typeface="Times New Roman" pitchFamily="18" charset="0"/>
              <a:cs typeface="Times New Roman" pitchFamily="18" charset="0"/>
            </a:endParaRPr>
          </a:p>
        </p:txBody>
      </p:sp>
      <p:pic>
        <p:nvPicPr>
          <p:cNvPr id="26" name="Picture 25" descr="112.png"/>
          <p:cNvPicPr>
            <a:picLocks noChangeAspect="1"/>
          </p:cNvPicPr>
          <p:nvPr/>
        </p:nvPicPr>
        <p:blipFill>
          <a:blip r:embed="rId7" cstate="print"/>
          <a:stretch>
            <a:fillRect/>
          </a:stretch>
        </p:blipFill>
        <p:spPr>
          <a:xfrm>
            <a:off x="940776" y="-188259"/>
            <a:ext cx="9144000" cy="3276600"/>
          </a:xfrm>
          <a:prstGeom prst="rect">
            <a:avLst/>
          </a:prstGeom>
        </p:spPr>
      </p:pic>
      <p:sp>
        <p:nvSpPr>
          <p:cNvPr id="5" name="TextBox 4"/>
          <p:cNvSpPr txBox="1"/>
          <p:nvPr/>
        </p:nvSpPr>
        <p:spPr>
          <a:xfrm>
            <a:off x="2895600" y="740758"/>
            <a:ext cx="6324600" cy="1815882"/>
          </a:xfrm>
          <a:prstGeom prst="rect">
            <a:avLst/>
          </a:prstGeom>
          <a:noFill/>
        </p:spPr>
        <p:txBody>
          <a:bodyPr wrap="square" rtlCol="0">
            <a:spAutoFit/>
          </a:bodyPr>
          <a:lstStyle/>
          <a:p>
            <a:pPr algn="ctr"/>
            <a:r>
              <a:rPr lang="vi-VN" sz="2800" b="1" dirty="0">
                <a:solidFill>
                  <a:schemeClr val="tx1"/>
                </a:solidFill>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a:p>
            <a:pPr algn="ctr"/>
            <a:r>
              <a:rPr lang="en-US" sz="2800" b="1" dirty="0" err="1">
                <a:solidFill>
                  <a:schemeClr val="tx1"/>
                </a:solidFill>
                <a:latin typeface="Times New Roman" pitchFamily="18" charset="0"/>
                <a:cs typeface="Times New Roman" pitchFamily="18" charset="0"/>
              </a:rPr>
              <a:t>Nội</a:t>
            </a:r>
            <a:r>
              <a:rPr lang="en-US" sz="2800" b="1" dirty="0">
                <a:solidFill>
                  <a:schemeClr val="tx1"/>
                </a:solidFill>
                <a:latin typeface="Times New Roman" pitchFamily="18" charset="0"/>
                <a:cs typeface="Times New Roman" pitchFamily="18" charset="0"/>
              </a:rPr>
              <a:t> dung </a:t>
            </a:r>
            <a:r>
              <a:rPr lang="en-US" sz="2800" b="1" dirty="0" err="1">
                <a:solidFill>
                  <a:schemeClr val="tx1"/>
                </a:solidFill>
                <a:latin typeface="Times New Roman" pitchFamily="18" charset="0"/>
                <a:cs typeface="Times New Roman" pitchFamily="18" charset="0"/>
              </a:rPr>
              <a:t>nào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dưới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không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phản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ánh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đúng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nguyên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tắc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cầm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máu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tạm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thời</a:t>
            </a:r>
            <a:endParaRPr lang="vi-VN" sz="2800" b="1" dirty="0">
              <a:solidFill>
                <a:schemeClr val="tx1"/>
              </a:solidFill>
              <a:latin typeface="Times New Roman" pitchFamily="18" charset="0"/>
              <a:cs typeface="Times New Roman" pitchFamily="18" charset="0"/>
            </a:endParaRPr>
          </a:p>
          <a:p>
            <a:endParaRPr lang="vi-VN" sz="2800" dirty="0">
              <a:solidFill>
                <a:srgbClr val="FF0000"/>
              </a:solidFill>
              <a:latin typeface="Times New Roman" pitchFamily="18" charset="0"/>
              <a:cs typeface="Times New Roman" pitchFamily="18" charset="0"/>
            </a:endParaRPr>
          </a:p>
        </p:txBody>
      </p:sp>
      <p:pic>
        <p:nvPicPr>
          <p:cNvPr id="33" name="Picture 32" descr="tich.png"/>
          <p:cNvPicPr>
            <a:picLocks noChangeAspect="1"/>
          </p:cNvPicPr>
          <p:nvPr/>
        </p:nvPicPr>
        <p:blipFill>
          <a:blip r:embed="rId8" cstate="print"/>
          <a:stretch>
            <a:fillRect/>
          </a:stretch>
        </p:blipFill>
        <p:spPr>
          <a:xfrm>
            <a:off x="6629400" y="3962400"/>
            <a:ext cx="723900" cy="723900"/>
          </a:xfrm>
          <a:prstGeom prst="rect">
            <a:avLst/>
          </a:prstGeom>
        </p:spPr>
      </p:pic>
      <p:pic>
        <p:nvPicPr>
          <p:cNvPr id="37" name="Picture 14" descr="kim phut"/>
          <p:cNvPicPr>
            <a:picLocks noChangeAspect="1" noChangeArrowheads="1"/>
          </p:cNvPicPr>
          <p:nvPr/>
        </p:nvPicPr>
        <p:blipFill>
          <a:blip r:embed="rId9" cstate="print"/>
          <a:srcRect/>
          <a:stretch>
            <a:fillRect/>
          </a:stretch>
        </p:blipFill>
        <p:spPr bwMode="auto">
          <a:xfrm>
            <a:off x="8077200" y="4191001"/>
            <a:ext cx="1143000" cy="1075765"/>
          </a:xfrm>
          <a:prstGeom prst="rect">
            <a:avLst/>
          </a:prstGeom>
          <a:noFill/>
          <a:ln w="9525">
            <a:noFill/>
            <a:miter lim="800000"/>
            <a:headEnd/>
            <a:tailEnd/>
          </a:ln>
        </p:spPr>
      </p:pic>
      <p:pic>
        <p:nvPicPr>
          <p:cNvPr id="42" name="Picture 41" descr="dongho1"/>
          <p:cNvPicPr>
            <a:picLocks noChangeAspect="1" noChangeArrowheads="1"/>
          </p:cNvPicPr>
          <p:nvPr/>
        </p:nvPicPr>
        <p:blipFill>
          <a:blip r:embed="rId10" cstate="print"/>
          <a:srcRect/>
          <a:stretch>
            <a:fillRect/>
          </a:stretch>
        </p:blipFill>
        <p:spPr bwMode="auto">
          <a:xfrm>
            <a:off x="7842738" y="3659125"/>
            <a:ext cx="1752600" cy="1768573"/>
          </a:xfrm>
          <a:prstGeom prst="rect">
            <a:avLst/>
          </a:prstGeom>
          <a:noFill/>
        </p:spPr>
      </p:pic>
      <p:pic>
        <p:nvPicPr>
          <p:cNvPr id="45" name="Picture 24" descr="CHAY XE DAP"/>
          <p:cNvPicPr>
            <a:picLocks noChangeAspect="1" noChangeArrowheads="1"/>
          </p:cNvPicPr>
          <p:nvPr/>
        </p:nvPicPr>
        <p:blipFill>
          <a:blip r:embed="rId11" cstate="print"/>
          <a:srcRect/>
          <a:stretch>
            <a:fillRect/>
          </a:stretch>
        </p:blipFill>
        <p:spPr bwMode="auto">
          <a:xfrm>
            <a:off x="8410863" y="5455216"/>
            <a:ext cx="525371" cy="458774"/>
          </a:xfrm>
          <a:prstGeom prst="rect">
            <a:avLst/>
          </a:prstGeom>
          <a:noFill/>
        </p:spPr>
      </p:pic>
    </p:spTree>
    <p:custDataLst>
      <p:tags r:id="rId1"/>
    </p:custDataLst>
    <p:extLst>
      <p:ext uri="{BB962C8B-B14F-4D97-AF65-F5344CB8AC3E}">
        <p14:creationId xmlns:p14="http://schemas.microsoft.com/office/powerpoint/2010/main" val="410390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par>
                          <p:cTn id="11" fill="hold">
                            <p:stCondLst>
                              <p:cond delay="0"/>
                            </p:stCondLst>
                            <p:childTnLst>
                              <p:par>
                                <p:cTn id="12" presetID="8" presetClass="emph" presetSubtype="0" fill="hold" nodeType="afterEffect">
                                  <p:stCondLst>
                                    <p:cond delay="0"/>
                                  </p:stCondLst>
                                  <p:childTnLst>
                                    <p:animRot by="-21600000">
                                      <p:cBhvr>
                                        <p:cTn id="13" dur="15000" fill="hold"/>
                                        <p:tgtEl>
                                          <p:spTgt spid="3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7"/>
                                        </p:tgtEl>
                                        <p:attrNameLst>
                                          <p:attrName>fillcolor</p:attrName>
                                        </p:attrNameLst>
                                      </p:cBhvr>
                                      <p:to>
                                        <a:srgbClr val="3399FF"/>
                                      </p:to>
                                    </p:animClr>
                                    <p:set>
                                      <p:cBhvr>
                                        <p:cTn id="23" dur="2000" fill="hold"/>
                                        <p:tgtEl>
                                          <p:spTgt spid="7"/>
                                        </p:tgtEl>
                                        <p:attrNameLst>
                                          <p:attrName>fill.type</p:attrName>
                                        </p:attrNameLst>
                                      </p:cBhvr>
                                      <p:to>
                                        <p:strVal val="solid"/>
                                      </p:to>
                                    </p:set>
                                    <p:set>
                                      <p:cBhvr>
                                        <p:cTn id="24" dur="2000" fill="hold"/>
                                        <p:tgtEl>
                                          <p:spTgt spid="7"/>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000" fill="hold"/>
                                        <p:tgtEl>
                                          <p:spTgt spid="12"/>
                                        </p:tgtEl>
                                        <p:attrNameLst>
                                          <p:attrName>fillcolor</p:attrName>
                                        </p:attrNameLst>
                                      </p:cBhvr>
                                      <p:to>
                                        <a:schemeClr val="accent2"/>
                                      </p:to>
                                    </p:animClr>
                                    <p:set>
                                      <p:cBhvr>
                                        <p:cTn id="30" dur="2000" fill="hold"/>
                                        <p:tgtEl>
                                          <p:spTgt spid="12"/>
                                        </p:tgtEl>
                                        <p:attrNameLst>
                                          <p:attrName>fill.type</p:attrName>
                                        </p:attrNameLst>
                                      </p:cBhvr>
                                      <p:to>
                                        <p:strVal val="solid"/>
                                      </p:to>
                                    </p:set>
                                    <p:set>
                                      <p:cBhvr>
                                        <p:cTn id="31" dur="200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11"/>
                                        </p:tgtEl>
                                        <p:attrNameLst>
                                          <p:attrName>fillcolor</p:attrName>
                                        </p:attrNameLst>
                                      </p:cBhvr>
                                      <p:to>
                                        <a:schemeClr val="accent2"/>
                                      </p:to>
                                    </p:animClr>
                                    <p:set>
                                      <p:cBhvr>
                                        <p:cTn id="37" dur="2000" fill="hold"/>
                                        <p:tgtEl>
                                          <p:spTgt spid="11"/>
                                        </p:tgtEl>
                                        <p:attrNameLst>
                                          <p:attrName>fill.type</p:attrName>
                                        </p:attrNameLst>
                                      </p:cBhvr>
                                      <p:to>
                                        <p:strVal val="solid"/>
                                      </p:to>
                                    </p:set>
                                    <p:set>
                                      <p:cBhvr>
                                        <p:cTn id="38" dur="2000" fill="hold"/>
                                        <p:tgtEl>
                                          <p:spTgt spid="11"/>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3"/>
                                        </p:tgtEl>
                                        <p:attrNameLst>
                                          <p:attrName>fillcolor</p:attrName>
                                        </p:attrNameLst>
                                      </p:cBhvr>
                                      <p:to>
                                        <a:schemeClr val="accent2"/>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5" name="sai-1.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45"/>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withEffect">
                                  <p:stCondLst>
                                    <p:cond delay="0"/>
                                  </p:stCondLst>
                                  <p:childTnLst>
                                    <p:animEffect transition="out" filter="fade">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cTn>
                              </p:par>
                              <p:par>
                                <p:cTn id="52" presetID="10" presetClass="entr" presetSubtype="0" fill="hold" nodeType="withEffect">
                                  <p:stCondLst>
                                    <p:cond delay="6050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childTnLst>
              </p:cTn>
              <p:nextCondLst>
                <p:cond evt="onClick" delay="0">
                  <p:tgtEl>
                    <p:spTgt spid="4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821305" y="447040"/>
            <a:ext cx="6549390" cy="706755"/>
          </a:xfrm>
          <a:prstGeom prst="rect">
            <a:avLst/>
          </a:prstGeom>
          <a:noFill/>
        </p:spPr>
        <p:txBody>
          <a:bodyPr wrap="square" rtlCol="0">
            <a:spAutoFit/>
          </a:bodyPr>
          <a:lstStyle/>
          <a:p>
            <a:pPr algn="ctr"/>
            <a:r>
              <a:rPr lang="en-US" sz="4000" b="1">
                <a:solidFill>
                  <a:srgbClr val="FF0000"/>
                </a:solidFill>
              </a:rPr>
              <a:t>GHI NHỚ</a:t>
            </a:r>
          </a:p>
        </p:txBody>
      </p:sp>
      <p:sp>
        <p:nvSpPr>
          <p:cNvPr id="3" name="Text Box 2"/>
          <p:cNvSpPr txBox="1"/>
          <p:nvPr/>
        </p:nvSpPr>
        <p:spPr>
          <a:xfrm>
            <a:off x="539750" y="1721485"/>
            <a:ext cx="11049000" cy="2232021"/>
          </a:xfrm>
          <a:prstGeom prst="rect">
            <a:avLst/>
          </a:prstGeom>
          <a:noFill/>
        </p:spPr>
        <p:txBody>
          <a:bodyPr wrap="square" rtlCol="0" anchor="t">
            <a:spAutoFit/>
          </a:bodyPr>
          <a:lstStyle/>
          <a:p>
            <a:pPr algn="just">
              <a:lnSpc>
                <a:spcPct val="150000"/>
              </a:lnSpc>
            </a:pPr>
            <a:r>
              <a:rPr lang="en-US" sz="3200" b="1" dirty="0">
                <a:solidFill>
                  <a:srgbClr val="FF0000"/>
                </a:solidFill>
              </a:rPr>
              <a:t>1. </a:t>
            </a:r>
            <a:r>
              <a:rPr lang="en-US" sz="3200" b="1" dirty="0" err="1">
                <a:solidFill>
                  <a:srgbClr val="FF0000"/>
                </a:solidFill>
              </a:rPr>
              <a:t>SƠ</a:t>
            </a:r>
            <a:r>
              <a:rPr lang="en-US" sz="3200" b="1" dirty="0">
                <a:solidFill>
                  <a:srgbClr val="FF0000"/>
                </a:solidFill>
              </a:rPr>
              <a:t> </a:t>
            </a:r>
            <a:r>
              <a:rPr lang="en-US" sz="3200" b="1" dirty="0" err="1">
                <a:solidFill>
                  <a:srgbClr val="FF0000"/>
                </a:solidFill>
              </a:rPr>
              <a:t>CỨU</a:t>
            </a:r>
            <a:r>
              <a:rPr lang="en-US" sz="3200" b="1" dirty="0">
                <a:solidFill>
                  <a:srgbClr val="FF0000"/>
                </a:solidFill>
              </a:rPr>
              <a:t> </a:t>
            </a:r>
            <a:r>
              <a:rPr lang="en-US" sz="3200" b="1" dirty="0" err="1">
                <a:solidFill>
                  <a:srgbClr val="FF0000"/>
                </a:solidFill>
              </a:rPr>
              <a:t>CẦM</a:t>
            </a:r>
            <a:r>
              <a:rPr lang="en-US" sz="3200" b="1" dirty="0">
                <a:solidFill>
                  <a:srgbClr val="FF0000"/>
                </a:solidFill>
              </a:rPr>
              <a:t> MÁU ( </a:t>
            </a:r>
            <a:r>
              <a:rPr lang="en-US" sz="3200" b="1" dirty="0" err="1">
                <a:solidFill>
                  <a:srgbClr val="FF0000"/>
                </a:solidFill>
              </a:rPr>
              <a:t>GỒM</a:t>
            </a:r>
            <a:r>
              <a:rPr lang="en-US" sz="3200" b="1" dirty="0">
                <a:solidFill>
                  <a:srgbClr val="FF0000"/>
                </a:solidFill>
              </a:rPr>
              <a:t> 02 </a:t>
            </a:r>
            <a:r>
              <a:rPr lang="en-US" sz="3200" b="1" dirty="0" err="1">
                <a:solidFill>
                  <a:srgbClr val="FF0000"/>
                </a:solidFill>
              </a:rPr>
              <a:t>BƯỚC</a:t>
            </a:r>
            <a:r>
              <a:rPr lang="en-US" sz="3200" b="1" dirty="0">
                <a:solidFill>
                  <a:srgbClr val="FF0000"/>
                </a:solidFill>
              </a:rPr>
              <a:t> </a:t>
            </a:r>
            <a:r>
              <a:rPr lang="en-US" sz="3200" b="1" dirty="0" err="1">
                <a:solidFill>
                  <a:srgbClr val="FF0000"/>
                </a:solidFill>
              </a:rPr>
              <a:t>CHÍNH</a:t>
            </a:r>
            <a:r>
              <a:rPr lang="en-US" sz="3200" b="1" dirty="0">
                <a:solidFill>
                  <a:srgbClr val="FF0000"/>
                </a:solidFill>
              </a:rPr>
              <a:t>)</a:t>
            </a:r>
          </a:p>
          <a:p>
            <a:pPr algn="just">
              <a:lnSpc>
                <a:spcPct val="150000"/>
              </a:lnSpc>
            </a:pPr>
            <a:r>
              <a:rPr lang="en-US" sz="3200" b="1" dirty="0">
                <a:solidFill>
                  <a:srgbClr val="FF0000"/>
                </a:solidFill>
              </a:rPr>
              <a:t>2. </a:t>
            </a:r>
            <a:r>
              <a:rPr lang="en-US" sz="3200" b="1" dirty="0" err="1">
                <a:solidFill>
                  <a:srgbClr val="FF0000"/>
                </a:solidFill>
              </a:rPr>
              <a:t>CẤP</a:t>
            </a:r>
            <a:r>
              <a:rPr lang="en-US" sz="3200" b="1" dirty="0">
                <a:solidFill>
                  <a:srgbClr val="FF0000"/>
                </a:solidFill>
              </a:rPr>
              <a:t> </a:t>
            </a:r>
            <a:r>
              <a:rPr lang="en-US" sz="3200" b="1" dirty="0" err="1">
                <a:solidFill>
                  <a:srgbClr val="FF0000"/>
                </a:solidFill>
              </a:rPr>
              <a:t>CỨU</a:t>
            </a:r>
            <a:r>
              <a:rPr lang="en-US" sz="3200" b="1" dirty="0">
                <a:solidFill>
                  <a:srgbClr val="FF0000"/>
                </a:solidFill>
              </a:rPr>
              <a:t> </a:t>
            </a:r>
            <a:r>
              <a:rPr lang="en-US" sz="3200" b="1" dirty="0" err="1">
                <a:solidFill>
                  <a:srgbClr val="FF0000"/>
                </a:solidFill>
              </a:rPr>
              <a:t>NGƯỜI</a:t>
            </a:r>
            <a:r>
              <a:rPr lang="en-US" sz="3200" b="1" dirty="0">
                <a:solidFill>
                  <a:srgbClr val="FF0000"/>
                </a:solidFill>
              </a:rPr>
              <a:t> </a:t>
            </a:r>
            <a:r>
              <a:rPr lang="en-US" sz="3200" b="1" dirty="0" err="1">
                <a:solidFill>
                  <a:srgbClr val="FF0000"/>
                </a:solidFill>
              </a:rPr>
              <a:t>BỊ</a:t>
            </a:r>
            <a:r>
              <a:rPr lang="en-US" sz="3200" b="1" dirty="0">
                <a:solidFill>
                  <a:srgbClr val="FF0000"/>
                </a:solidFill>
              </a:rPr>
              <a:t> </a:t>
            </a:r>
            <a:r>
              <a:rPr lang="en-US" sz="3200" b="1" dirty="0" err="1">
                <a:solidFill>
                  <a:srgbClr val="FF0000"/>
                </a:solidFill>
              </a:rPr>
              <a:t>ĐỘT</a:t>
            </a:r>
            <a:r>
              <a:rPr lang="en-US" sz="3200" b="1" dirty="0">
                <a:solidFill>
                  <a:srgbClr val="FF0000"/>
                </a:solidFill>
              </a:rPr>
              <a:t> </a:t>
            </a:r>
            <a:r>
              <a:rPr lang="en-US" sz="3200" b="1" dirty="0" err="1">
                <a:solidFill>
                  <a:srgbClr val="FF0000"/>
                </a:solidFill>
              </a:rPr>
              <a:t>QUỴ</a:t>
            </a:r>
            <a:r>
              <a:rPr lang="en-US" sz="3200" b="1" dirty="0">
                <a:solidFill>
                  <a:srgbClr val="FF0000"/>
                </a:solidFill>
              </a:rPr>
              <a:t> (</a:t>
            </a:r>
            <a:r>
              <a:rPr lang="en-US" sz="3200" b="1" dirty="0" err="1">
                <a:solidFill>
                  <a:srgbClr val="FF0000"/>
                </a:solidFill>
              </a:rPr>
              <a:t>GỒM</a:t>
            </a:r>
            <a:r>
              <a:rPr lang="en-US" sz="3200" b="1" dirty="0">
                <a:solidFill>
                  <a:srgbClr val="FF0000"/>
                </a:solidFill>
              </a:rPr>
              <a:t> 04 </a:t>
            </a:r>
            <a:r>
              <a:rPr lang="en-US" sz="3200" b="1" dirty="0" err="1">
                <a:solidFill>
                  <a:srgbClr val="FF0000"/>
                </a:solidFill>
              </a:rPr>
              <a:t>BƯỚC</a:t>
            </a:r>
            <a:r>
              <a:rPr lang="en-US" sz="3200" b="1" dirty="0">
                <a:solidFill>
                  <a:srgbClr val="FF0000"/>
                </a:solidFill>
              </a:rPr>
              <a:t>)</a:t>
            </a:r>
          </a:p>
          <a:p>
            <a:pPr algn="just">
              <a:lnSpc>
                <a:spcPct val="150000"/>
              </a:lnSpc>
            </a:pPr>
            <a:r>
              <a:rPr lang="en-US" sz="3200" b="1" dirty="0">
                <a:solidFill>
                  <a:srgbClr val="FF0000"/>
                </a:solidFill>
              </a:rPr>
              <a:t>3. </a:t>
            </a:r>
            <a:r>
              <a:rPr lang="en-US" sz="3200" b="1" dirty="0" err="1">
                <a:solidFill>
                  <a:srgbClr val="FF0000"/>
                </a:solidFill>
              </a:rPr>
              <a:t>THỰC</a:t>
            </a:r>
            <a:r>
              <a:rPr lang="en-US" sz="3200" b="1" dirty="0">
                <a:solidFill>
                  <a:srgbClr val="FF0000"/>
                </a:solidFill>
              </a:rPr>
              <a:t> </a:t>
            </a:r>
            <a:r>
              <a:rPr lang="en-US" sz="3200" b="1" dirty="0" err="1">
                <a:solidFill>
                  <a:srgbClr val="FF0000"/>
                </a:solidFill>
              </a:rPr>
              <a:t>HÀNH</a:t>
            </a:r>
            <a:r>
              <a:rPr lang="en-US" sz="3200" b="1" dirty="0">
                <a:solidFill>
                  <a:srgbClr val="FF0000"/>
                </a:solidFill>
              </a:rPr>
              <a:t> </a:t>
            </a:r>
            <a:r>
              <a:rPr lang="en-US" sz="3200" b="1" dirty="0" err="1">
                <a:solidFill>
                  <a:srgbClr val="FF0000"/>
                </a:solidFill>
              </a:rPr>
              <a:t>ĐO</a:t>
            </a:r>
            <a:r>
              <a:rPr lang="en-US" sz="3200" b="1" dirty="0">
                <a:solidFill>
                  <a:srgbClr val="FF0000"/>
                </a:solidFill>
              </a:rPr>
              <a:t> </a:t>
            </a:r>
            <a:r>
              <a:rPr lang="en-US" sz="3200" b="1" dirty="0" err="1">
                <a:solidFill>
                  <a:srgbClr val="FF0000"/>
                </a:solidFill>
              </a:rPr>
              <a:t>HUYẾT</a:t>
            </a:r>
            <a:r>
              <a:rPr lang="en-US" sz="3200" b="1" dirty="0">
                <a:solidFill>
                  <a:srgbClr val="FF0000"/>
                </a:solidFill>
              </a:rPr>
              <a:t> </a:t>
            </a:r>
            <a:r>
              <a:rPr lang="en-US" sz="3200" b="1" dirty="0" err="1">
                <a:solidFill>
                  <a:srgbClr val="FF0000"/>
                </a:solidFill>
              </a:rPr>
              <a:t>ÁP</a:t>
            </a:r>
            <a:r>
              <a:rPr lang="en-US" sz="3200" b="1" dirty="0">
                <a:solidFill>
                  <a:srgbClr val="FF0000"/>
                </a:solidFill>
              </a:rPr>
              <a:t> ( </a:t>
            </a:r>
            <a:r>
              <a:rPr lang="en-US" sz="3200" b="1" dirty="0" err="1">
                <a:solidFill>
                  <a:srgbClr val="FF0000"/>
                </a:solidFill>
              </a:rPr>
              <a:t>GỒM</a:t>
            </a:r>
            <a:r>
              <a:rPr lang="en-US" sz="3200" b="1" dirty="0">
                <a:solidFill>
                  <a:srgbClr val="FF0000"/>
                </a:solidFill>
              </a:rPr>
              <a:t> 03 </a:t>
            </a:r>
            <a:r>
              <a:rPr lang="en-US" sz="3200" b="1" dirty="0" err="1">
                <a:solidFill>
                  <a:srgbClr val="FF0000"/>
                </a:solidFill>
              </a:rPr>
              <a:t>BƯỚC</a:t>
            </a:r>
            <a:r>
              <a:rPr lang="en-US" sz="3200" b="1" dirty="0">
                <a:solidFill>
                  <a:srgbClr val="FF0000"/>
                </a:solidFill>
              </a:rPr>
              <a:t>)</a:t>
            </a:r>
          </a:p>
        </p:txBody>
      </p:sp>
      <p:sp>
        <p:nvSpPr>
          <p:cNvPr id="5" name="TextBox 4">
            <a:extLst>
              <a:ext uri="{FF2B5EF4-FFF2-40B4-BE49-F238E27FC236}">
                <a16:creationId xmlns:a16="http://schemas.microsoft.com/office/drawing/2014/main" id="{5A2BBFC2-2613-309D-DC61-6DDD02AB7AA9}"/>
              </a:ext>
            </a:extLst>
          </p:cNvPr>
          <p:cNvSpPr txBox="1"/>
          <p:nvPr/>
        </p:nvSpPr>
        <p:spPr>
          <a:xfrm>
            <a:off x="539750" y="3953506"/>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hevron 11"/>
          <p:cNvSpPr/>
          <p:nvPr/>
        </p:nvSpPr>
        <p:spPr>
          <a:xfrm>
            <a:off x="201930" y="2069465"/>
            <a:ext cx="4741859" cy="1931670"/>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err="1"/>
              <a:t>Bài</a:t>
            </a:r>
            <a:r>
              <a:rPr lang="en-US" sz="3200" b="1" dirty="0"/>
              <a:t> </a:t>
            </a:r>
            <a:r>
              <a:rPr lang="en-US" sz="3200" b="1" dirty="0" err="1"/>
              <a:t>thu</a:t>
            </a:r>
            <a:r>
              <a:rPr lang="en-US" sz="3200" b="1" dirty="0"/>
              <a:t> </a:t>
            </a:r>
            <a:r>
              <a:rPr lang="en-US" sz="3200" b="1" dirty="0" err="1"/>
              <a:t>hoạch</a:t>
            </a:r>
            <a:r>
              <a:rPr lang="en-US" sz="3200" b="1" dirty="0"/>
              <a:t> (</a:t>
            </a:r>
            <a:r>
              <a:rPr lang="en-US" sz="3200" b="1" dirty="0" err="1"/>
              <a:t>nộp</a:t>
            </a:r>
            <a:r>
              <a:rPr lang="en-US" sz="3200" b="1" dirty="0"/>
              <a:t> </a:t>
            </a:r>
            <a:r>
              <a:rPr lang="en-US" sz="3200" b="1" dirty="0" err="1"/>
              <a:t>sau</a:t>
            </a:r>
            <a:r>
              <a:rPr lang="en-US" sz="3200" b="1" dirty="0"/>
              <a:t> 01 </a:t>
            </a:r>
            <a:r>
              <a:rPr lang="en-US" sz="3200" b="1" dirty="0" err="1"/>
              <a:t>tuần</a:t>
            </a:r>
            <a:r>
              <a:rPr lang="en-US" sz="3200" b="1" dirty="0"/>
              <a:t> </a:t>
            </a:r>
            <a:r>
              <a:rPr lang="en-US" sz="3200" b="1" dirty="0" err="1"/>
              <a:t>học</a:t>
            </a:r>
            <a:r>
              <a:rPr lang="en-US" sz="3200" b="1" dirty="0"/>
              <a:t>)</a:t>
            </a:r>
          </a:p>
        </p:txBody>
      </p:sp>
      <p:sp>
        <p:nvSpPr>
          <p:cNvPr id="2" name="Flowchart: Alternate Process 1"/>
          <p:cNvSpPr/>
          <p:nvPr/>
        </p:nvSpPr>
        <p:spPr>
          <a:xfrm>
            <a:off x="4943789" y="1125415"/>
            <a:ext cx="7046281" cy="46121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4800" dirty="0"/>
              <a:t>- Video thực hành của từng nhóm.</a:t>
            </a:r>
            <a:endParaRPr lang="en-US" sz="4800" dirty="0"/>
          </a:p>
          <a:p>
            <a:r>
              <a:rPr lang="en-US" sz="4800" dirty="0"/>
              <a:t>- </a:t>
            </a:r>
            <a:r>
              <a:rPr lang="en-US" sz="4800" dirty="0" err="1"/>
              <a:t>Thực</a:t>
            </a:r>
            <a:r>
              <a:rPr lang="en-US" sz="4800" dirty="0"/>
              <a:t> </a:t>
            </a:r>
            <a:r>
              <a:rPr lang="en-US" sz="4800" dirty="0" err="1"/>
              <a:t>hiện</a:t>
            </a:r>
            <a:r>
              <a:rPr lang="en-US" sz="4800" dirty="0"/>
              <a:t> </a:t>
            </a:r>
            <a:r>
              <a:rPr lang="en-US" sz="4800" dirty="0" err="1"/>
              <a:t>được</a:t>
            </a:r>
            <a:r>
              <a:rPr lang="en-US" sz="4800" dirty="0"/>
              <a:t> </a:t>
            </a:r>
            <a:r>
              <a:rPr lang="en-US" sz="4800" dirty="0" err="1"/>
              <a:t>dự</a:t>
            </a:r>
            <a:r>
              <a:rPr lang="en-US" sz="4800" dirty="0"/>
              <a:t> </a:t>
            </a:r>
            <a:r>
              <a:rPr lang="en-US" sz="4800" dirty="0" err="1"/>
              <a:t>án</a:t>
            </a:r>
            <a:r>
              <a:rPr lang="en-US" sz="4800" dirty="0"/>
              <a:t> </a:t>
            </a:r>
            <a:r>
              <a:rPr lang="en-US" sz="4800" dirty="0" err="1"/>
              <a:t>điều</a:t>
            </a:r>
            <a:r>
              <a:rPr lang="en-US" sz="4800" dirty="0"/>
              <a:t> </a:t>
            </a:r>
            <a:r>
              <a:rPr lang="en-US" sz="4800" dirty="0" err="1"/>
              <a:t>tra</a:t>
            </a:r>
            <a:r>
              <a:rPr lang="en-US" sz="4800" dirty="0"/>
              <a:t> </a:t>
            </a:r>
            <a:r>
              <a:rPr lang="en-US" sz="4800" dirty="0" err="1"/>
              <a:t>bệnh</a:t>
            </a:r>
            <a:r>
              <a:rPr lang="en-US" sz="4800" dirty="0"/>
              <a:t> </a:t>
            </a:r>
            <a:r>
              <a:rPr lang="en-US" sz="4800" dirty="0" err="1"/>
              <a:t>cao</a:t>
            </a:r>
            <a:r>
              <a:rPr lang="en-US" sz="4800" dirty="0"/>
              <a:t> </a:t>
            </a:r>
            <a:r>
              <a:rPr lang="en-US" sz="4800" dirty="0" err="1"/>
              <a:t>huyết</a:t>
            </a:r>
            <a:r>
              <a:rPr lang="en-US" sz="4800" dirty="0"/>
              <a:t> </a:t>
            </a:r>
            <a:r>
              <a:rPr lang="en-US" sz="4800" dirty="0" err="1"/>
              <a:t>áp</a:t>
            </a:r>
            <a:r>
              <a:rPr lang="en-US" sz="4800" dirty="0"/>
              <a:t> </a:t>
            </a:r>
            <a:r>
              <a:rPr lang="en-US" sz="4800" dirty="0" err="1"/>
              <a:t>tại</a:t>
            </a:r>
            <a:r>
              <a:rPr lang="en-US" sz="4800" dirty="0"/>
              <a:t> </a:t>
            </a:r>
            <a:r>
              <a:rPr lang="en-US" sz="4800" dirty="0" err="1"/>
              <a:t>nơi</a:t>
            </a:r>
            <a:r>
              <a:rPr lang="en-US" sz="4800" dirty="0"/>
              <a:t> </a:t>
            </a:r>
            <a:r>
              <a:rPr lang="en-US" sz="4800" dirty="0" err="1"/>
              <a:t>em</a:t>
            </a:r>
            <a:r>
              <a:rPr lang="en-US" sz="4800" dirty="0"/>
              <a:t> </a:t>
            </a:r>
            <a:r>
              <a:rPr lang="en-US" sz="4800" dirty="0" err="1"/>
              <a:t>sinh</a:t>
            </a:r>
            <a:r>
              <a:rPr lang="en-US" sz="4800" dirty="0"/>
              <a:t> </a:t>
            </a:r>
            <a:r>
              <a:rPr lang="en-US" sz="4800" dirty="0" err="1"/>
              <a:t>sống</a:t>
            </a:r>
            <a:endParaRPr lang="en-US" sz="23900" b="1" dirty="0">
              <a:solidFill>
                <a:schemeClr val="bg1"/>
              </a:solidFill>
              <a:sym typeface="+mn-ea"/>
            </a:endParaRPr>
          </a:p>
        </p:txBody>
      </p:sp>
    </p:spTree>
    <p:extLst>
      <p:ext uri="{BB962C8B-B14F-4D97-AF65-F5344CB8AC3E}">
        <p14:creationId xmlns:p14="http://schemas.microsoft.com/office/powerpoint/2010/main" val="145447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F7F9-141B-0C88-B5DA-898259ED7853}"/>
              </a:ext>
            </a:extLst>
          </p:cNvPr>
          <p:cNvSpPr>
            <a:spLocks noGrp="1"/>
          </p:cNvSpPr>
          <p:nvPr>
            <p:ph type="title"/>
          </p:nvPr>
        </p:nvSpPr>
        <p:spPr>
          <a:xfrm>
            <a:off x="4657345" y="321548"/>
            <a:ext cx="6891527" cy="5235190"/>
          </a:xfrm>
        </p:spPr>
        <p:txBody>
          <a:bodyPr vert="horz" lIns="91440" tIns="45720" rIns="91440" bIns="45720" rtlCol="0" anchor="b">
            <a:normAutofit/>
          </a:bodyPr>
          <a:lstStyle/>
          <a:p>
            <a:pPr algn="ctr"/>
            <a:r>
              <a:rPr lang="en-US" sz="8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a:t>
            </a: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dẫn</a:t>
            </a: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viết</a:t>
            </a: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a:t>
            </a:r>
            <a:r>
              <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hoạch</a:t>
            </a:r>
            <a:endParaRPr lang="en-US"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Picture 11" descr="Calendar on table">
            <a:extLst>
              <a:ext uri="{FF2B5EF4-FFF2-40B4-BE49-F238E27FC236}">
                <a16:creationId xmlns:a16="http://schemas.microsoft.com/office/drawing/2014/main" id="{F022E99C-D3DB-CF04-408C-E8B5E62E7D45}"/>
              </a:ext>
            </a:extLst>
          </p:cNvPr>
          <p:cNvPicPr>
            <a:picLocks noChangeAspect="1"/>
          </p:cNvPicPr>
          <p:nvPr/>
        </p:nvPicPr>
        <p:blipFill rotWithShape="1">
          <a:blip r:embed="rId2"/>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652887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BCEAA5F-DEED-2BF5-21B4-F597412EDB67}"/>
              </a:ext>
            </a:extLst>
          </p:cNvPr>
          <p:cNvSpPr txBox="1"/>
          <p:nvPr/>
        </p:nvSpPr>
        <p:spPr>
          <a:xfrm>
            <a:off x="955964" y="509155"/>
            <a:ext cx="9850581" cy="3760517"/>
          </a:xfrm>
          <a:prstGeom prst="rect">
            <a:avLst/>
          </a:prstGeom>
          <a:noFill/>
        </p:spPr>
        <p:txBody>
          <a:bodyPr wrap="square" rtlCol="0">
            <a:spAutoFit/>
          </a:bodyPr>
          <a:lstStyle/>
          <a:p>
            <a:pPr>
              <a:lnSpc>
                <a:spcPct val="107000"/>
              </a:lnSpc>
              <a:spcAft>
                <a:spcPts val="8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THU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HOẠCH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KHẢO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huyết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áp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600"/>
              </a:lnSpc>
              <a:spcBef>
                <a:spcPts val="600"/>
              </a:spcBef>
              <a:spcAft>
                <a:spcPts val="600"/>
              </a:spcAft>
            </a:pP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Lớp:……………………………. Nhóm: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600"/>
              </a:lnSpc>
              <a:spcBef>
                <a:spcPts val="600"/>
              </a:spcBef>
              <a:spcAft>
                <a:spcPts val="600"/>
              </a:spcAft>
            </a:pP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Họ và tên các thành viên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spcAft>
                <a:spcPts val="600"/>
              </a:spcAft>
            </a:pPr>
            <a:r>
              <a:rPr lang="en-US" sz="1800" b="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b="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spcAft>
                <a:spcPts val="600"/>
              </a:spcAft>
            </a:pPr>
            <a:r>
              <a:rPr lang="en-US" sz="1800" b="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b="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b="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1800" b="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1800" b="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1800"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spcAft>
                <a:spcPts val="600"/>
              </a:spcAft>
            </a:pPr>
            <a:r>
              <a:rPr lang="en-US" sz="1800" b="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b="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i="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i="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i="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1800" i="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kèm</a:t>
            </a:r>
            <a:r>
              <a:rPr lang="en-US" sz="1800" i="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spc="-6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i="1" spc="-6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13" name="Table 12">
            <a:extLst>
              <a:ext uri="{FF2B5EF4-FFF2-40B4-BE49-F238E27FC236}">
                <a16:creationId xmlns:a16="http://schemas.microsoft.com/office/drawing/2014/main" id="{0FBC7068-A95B-C3C4-E1F0-5D87DB091197}"/>
              </a:ext>
            </a:extLst>
          </p:cNvPr>
          <p:cNvGraphicFramePr>
            <a:graphicFrameLocks noGrp="1"/>
          </p:cNvGraphicFramePr>
          <p:nvPr>
            <p:extLst>
              <p:ext uri="{D42A27DB-BD31-4B8C-83A1-F6EECF244321}">
                <p14:modId xmlns:p14="http://schemas.microsoft.com/office/powerpoint/2010/main" val="2617448397"/>
              </p:ext>
            </p:extLst>
          </p:nvPr>
        </p:nvGraphicFramePr>
        <p:xfrm>
          <a:off x="1070264" y="3532338"/>
          <a:ext cx="10020300" cy="1937763"/>
        </p:xfrm>
        <a:graphic>
          <a:graphicData uri="http://schemas.openxmlformats.org/drawingml/2006/table">
            <a:tbl>
              <a:tblPr firstRow="1" firstCol="1" bandRow="1">
                <a:tableStyleId>{5C22544A-7EE6-4342-B048-85BDC9FD1C3A}</a:tableStyleId>
              </a:tblPr>
              <a:tblGrid>
                <a:gridCol w="2003618">
                  <a:extLst>
                    <a:ext uri="{9D8B030D-6E8A-4147-A177-3AD203B41FA5}">
                      <a16:colId xmlns:a16="http://schemas.microsoft.com/office/drawing/2014/main" val="1211039270"/>
                    </a:ext>
                  </a:extLst>
                </a:gridCol>
                <a:gridCol w="2003618">
                  <a:extLst>
                    <a:ext uri="{9D8B030D-6E8A-4147-A177-3AD203B41FA5}">
                      <a16:colId xmlns:a16="http://schemas.microsoft.com/office/drawing/2014/main" val="283848596"/>
                    </a:ext>
                  </a:extLst>
                </a:gridCol>
                <a:gridCol w="2003618">
                  <a:extLst>
                    <a:ext uri="{9D8B030D-6E8A-4147-A177-3AD203B41FA5}">
                      <a16:colId xmlns:a16="http://schemas.microsoft.com/office/drawing/2014/main" val="3272752599"/>
                    </a:ext>
                  </a:extLst>
                </a:gridCol>
                <a:gridCol w="2004723">
                  <a:extLst>
                    <a:ext uri="{9D8B030D-6E8A-4147-A177-3AD203B41FA5}">
                      <a16:colId xmlns:a16="http://schemas.microsoft.com/office/drawing/2014/main" val="2608465508"/>
                    </a:ext>
                  </a:extLst>
                </a:gridCol>
                <a:gridCol w="2004723">
                  <a:extLst>
                    <a:ext uri="{9D8B030D-6E8A-4147-A177-3AD203B41FA5}">
                      <a16:colId xmlns:a16="http://schemas.microsoft.com/office/drawing/2014/main" val="259191933"/>
                    </a:ext>
                  </a:extLst>
                </a:gridCol>
              </a:tblGrid>
              <a:tr h="527196">
                <a:tc>
                  <a:txBody>
                    <a:bodyPr/>
                    <a:lstStyle/>
                    <a:p>
                      <a:pPr algn="ctr">
                        <a:lnSpc>
                          <a:spcPts val="1600"/>
                        </a:lnSpc>
                        <a:spcBef>
                          <a:spcPts val="600"/>
                        </a:spcBef>
                        <a:spcAft>
                          <a:spcPts val="600"/>
                        </a:spcAft>
                      </a:pPr>
                      <a:r>
                        <a:rPr lang="en-US" sz="1400" kern="100" spc="-60">
                          <a:effectLst/>
                        </a:rPr>
                        <a:t>Giới</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00"/>
                        </a:lnSpc>
                        <a:spcBef>
                          <a:spcPts val="600"/>
                        </a:spcBef>
                        <a:spcAft>
                          <a:spcPts val="600"/>
                        </a:spcAft>
                      </a:pPr>
                      <a:r>
                        <a:rPr lang="en-US" sz="1400" kern="100">
                          <a:effectLst/>
                        </a:rPr>
                        <a:t>Chỉ số huyết áp tối đa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00"/>
                        </a:lnSpc>
                        <a:spcBef>
                          <a:spcPts val="600"/>
                        </a:spcBef>
                        <a:spcAft>
                          <a:spcPts val="600"/>
                        </a:spcAft>
                      </a:pPr>
                      <a:r>
                        <a:rPr lang="en-US" sz="1400" kern="100">
                          <a:effectLst/>
                        </a:rPr>
                        <a:t>Chỉ số huyết áp tối thiểu</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00"/>
                        </a:lnSpc>
                        <a:spcBef>
                          <a:spcPts val="600"/>
                        </a:spcBef>
                        <a:spcAft>
                          <a:spcPts val="600"/>
                        </a:spcAft>
                      </a:pPr>
                      <a:r>
                        <a:rPr lang="en-US" sz="1400" kern="100" spc="-60">
                          <a:effectLst/>
                        </a:rPr>
                        <a:t>Trunh bình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00"/>
                        </a:lnSpc>
                        <a:spcBef>
                          <a:spcPts val="600"/>
                        </a:spcBef>
                        <a:spcAft>
                          <a:spcPts val="600"/>
                        </a:spcAft>
                      </a:pPr>
                      <a:r>
                        <a:rPr lang="en-US" sz="1400" kern="100" spc="-60">
                          <a:effectLst/>
                        </a:rPr>
                        <a:t>Ghi chú</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516162"/>
                  </a:ext>
                </a:extLst>
              </a:tr>
              <a:tr h="470189">
                <a:tc>
                  <a:txBody>
                    <a:bodyPr/>
                    <a:lstStyle/>
                    <a:p>
                      <a:pPr algn="ctr">
                        <a:lnSpc>
                          <a:spcPts val="1600"/>
                        </a:lnSpc>
                        <a:spcBef>
                          <a:spcPts val="600"/>
                        </a:spcBef>
                        <a:spcAft>
                          <a:spcPts val="600"/>
                        </a:spcAft>
                      </a:pPr>
                      <a:r>
                        <a:rPr lang="en-US" sz="1400" kern="100" spc="-60">
                          <a:effectLst/>
                        </a:rPr>
                        <a:t>Nam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2138308"/>
                  </a:ext>
                </a:extLst>
              </a:tr>
              <a:tr h="470189">
                <a:tc>
                  <a:txBody>
                    <a:bodyPr/>
                    <a:lstStyle/>
                    <a:p>
                      <a:pPr algn="ctr">
                        <a:lnSpc>
                          <a:spcPts val="1600"/>
                        </a:lnSpc>
                        <a:spcBef>
                          <a:spcPts val="600"/>
                        </a:spcBef>
                        <a:spcAft>
                          <a:spcPts val="600"/>
                        </a:spcAft>
                      </a:pPr>
                      <a:r>
                        <a:rPr lang="en-US" sz="1400" kern="100" spc="-60">
                          <a:effectLst/>
                        </a:rPr>
                        <a:t>Nữ</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8063154"/>
                  </a:ext>
                </a:extLst>
              </a:tr>
              <a:tr h="470189">
                <a:tc>
                  <a:txBody>
                    <a:bodyPr/>
                    <a:lstStyle/>
                    <a:p>
                      <a:pPr algn="ctr">
                        <a:lnSpc>
                          <a:spcPts val="1600"/>
                        </a:lnSpc>
                        <a:spcBef>
                          <a:spcPts val="600"/>
                        </a:spcBef>
                        <a:spcAft>
                          <a:spcPts val="600"/>
                        </a:spcAft>
                      </a:pPr>
                      <a:r>
                        <a:rPr lang="en-US" sz="1400" kern="100" spc="-60">
                          <a:effectLst/>
                        </a:rPr>
                        <a:t>Chung 2 giới</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600"/>
                        </a:spcAft>
                      </a:pPr>
                      <a:r>
                        <a:rPr lang="en-US" sz="1400" kern="100" spc="-6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5976671"/>
                  </a:ext>
                </a:extLst>
              </a:tr>
            </a:tbl>
          </a:graphicData>
        </a:graphic>
      </p:graphicFrame>
      <p:sp>
        <p:nvSpPr>
          <p:cNvPr id="14" name="TextBox 13">
            <a:extLst>
              <a:ext uri="{FF2B5EF4-FFF2-40B4-BE49-F238E27FC236}">
                <a16:creationId xmlns:a16="http://schemas.microsoft.com/office/drawing/2014/main" id="{43B26765-7027-E355-1B9C-7FDD9A02F1C7}"/>
              </a:ext>
            </a:extLst>
          </p:cNvPr>
          <p:cNvSpPr txBox="1"/>
          <p:nvPr/>
        </p:nvSpPr>
        <p:spPr>
          <a:xfrm>
            <a:off x="1070264" y="5580033"/>
            <a:ext cx="10165772" cy="646331"/>
          </a:xfrm>
          <a:prstGeom prst="rect">
            <a:avLst/>
          </a:prstGeom>
          <a:noFill/>
        </p:spPr>
        <p:txBody>
          <a:bodyPr wrap="square" rtlCol="0">
            <a:spAutoFit/>
          </a:bodyPr>
          <a:lstStyle/>
          <a:p>
            <a:r>
              <a:rPr lang="en-US" b="1" dirty="0"/>
              <a:t>4. </a:t>
            </a:r>
            <a:r>
              <a:rPr lang="en-US" b="1" dirty="0" err="1"/>
              <a:t>Kết</a:t>
            </a:r>
            <a:r>
              <a:rPr lang="en-US" b="1" dirty="0"/>
              <a:t> </a:t>
            </a:r>
            <a:r>
              <a:rPr lang="en-US" b="1" dirty="0" err="1"/>
              <a:t>luận</a:t>
            </a:r>
            <a:r>
              <a:rPr lang="en-US" b="1" dirty="0"/>
              <a:t>………………………………</a:t>
            </a:r>
          </a:p>
          <a:p>
            <a:r>
              <a:rPr lang="en-US" b="1" dirty="0"/>
              <a:t>5. </a:t>
            </a:r>
            <a:r>
              <a:rPr lang="en-US" b="1" dirty="0" err="1"/>
              <a:t>Phần</a:t>
            </a:r>
            <a:r>
              <a:rPr lang="en-US" b="1" dirty="0"/>
              <a:t> </a:t>
            </a:r>
            <a:r>
              <a:rPr lang="en-US" b="1" dirty="0" err="1"/>
              <a:t>nhận</a:t>
            </a:r>
            <a:r>
              <a:rPr lang="en-US" b="1" dirty="0"/>
              <a:t> </a:t>
            </a:r>
            <a:r>
              <a:rPr lang="en-US" b="1" dirty="0" err="1"/>
              <a:t>xét</a:t>
            </a:r>
            <a:r>
              <a:rPr lang="en-US" b="1" dirty="0"/>
              <a:t> </a:t>
            </a:r>
            <a:r>
              <a:rPr lang="en-US" b="1" dirty="0" err="1"/>
              <a:t>đánh</a:t>
            </a:r>
            <a:r>
              <a:rPr lang="en-US" b="1" dirty="0"/>
              <a:t> </a:t>
            </a:r>
            <a:r>
              <a:rPr lang="en-US" b="1" dirty="0" err="1"/>
              <a:t>giá</a:t>
            </a:r>
            <a:r>
              <a:rPr lang="en-US" b="1" dirty="0"/>
              <a:t> </a:t>
            </a:r>
            <a:r>
              <a:rPr lang="en-US" b="1" dirty="0" err="1"/>
              <a:t>của</a:t>
            </a:r>
            <a:r>
              <a:rPr lang="en-US" b="1" dirty="0"/>
              <a:t> </a:t>
            </a:r>
            <a:r>
              <a:rPr lang="en-US" b="1" dirty="0" err="1"/>
              <a:t>giáo</a:t>
            </a:r>
            <a:r>
              <a:rPr lang="en-US" b="1" dirty="0"/>
              <a:t> </a:t>
            </a:r>
            <a:r>
              <a:rPr lang="en-US" b="1" dirty="0" err="1"/>
              <a:t>viên</a:t>
            </a:r>
            <a:r>
              <a:rPr lang="en-US" b="1" dirty="0"/>
              <a:t> </a:t>
            </a:r>
            <a:r>
              <a:rPr lang="en-US" b="1" dirty="0" err="1"/>
              <a:t>hướng</a:t>
            </a:r>
            <a:r>
              <a:rPr lang="en-US" b="1" dirty="0"/>
              <a:t> </a:t>
            </a:r>
            <a:r>
              <a:rPr lang="en-US" b="1" dirty="0" err="1"/>
              <a:t>dẫn</a:t>
            </a:r>
            <a:r>
              <a:rPr lang="en-US" b="1" dirty="0"/>
              <a:t>……………………………………………..</a:t>
            </a:r>
          </a:p>
        </p:txBody>
      </p:sp>
    </p:spTree>
    <p:extLst>
      <p:ext uri="{BB962C8B-B14F-4D97-AF65-F5344CB8AC3E}">
        <p14:creationId xmlns:p14="http://schemas.microsoft.com/office/powerpoint/2010/main" val="2940347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p:cNvSpPr/>
          <p:nvPr/>
        </p:nvSpPr>
        <p:spPr>
          <a:xfrm flipH="1">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p:cNvSpPr/>
          <p:nvPr/>
        </p:nvSpPr>
        <p:spPr>
          <a:xfrm flipH="1">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3525" y="1013043"/>
            <a:ext cx="10220211" cy="1400383"/>
          </a:xfrm>
          <a:prstGeom prst="rect">
            <a:avLst/>
          </a:prstGeom>
          <a:noFill/>
        </p:spPr>
        <p:txBody>
          <a:bodyPr wrap="square" rtlCol="0">
            <a:spAutoFit/>
          </a:bodyPr>
          <a:lstStyle/>
          <a:p>
            <a:pPr algn="ctr"/>
            <a:r>
              <a:rPr lang="en-US" altLang="vi-VN" sz="8500">
                <a:solidFill>
                  <a:srgbClr val="FF0000"/>
                </a:solidFill>
                <a:latin typeface="FS Blonde Script" panose="03000503000000000000" pitchFamily="66" charset="0"/>
                <a:ea typeface="Segoe UI Black" panose="020B0A02040204020203" pitchFamily="34" charset="0"/>
                <a:cs typeface="Times New Roman" panose="02020603050405020304" pitchFamily="18" charset="0"/>
              </a:rPr>
              <a:t>Tạm biệt lớp và hẹn gặp lại!</a:t>
            </a:r>
            <a:endParaRPr lang="en-US" sz="8500">
              <a:solidFill>
                <a:srgbClr val="FF0000"/>
              </a:solidFill>
              <a:latin typeface="FS Blonde Script" panose="03000503000000000000" pitchFamily="66" charset="0"/>
              <a:ea typeface="Segoe UI Black" panose="020B0A02040204020203" pitchFamily="34" charset="0"/>
            </a:endParaRPr>
          </a:p>
        </p:txBody>
      </p:sp>
      <p:pic>
        <p:nvPicPr>
          <p:cNvPr id="7" name="Picture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7750"/>
          <a:stretch>
            <a:fillRect/>
          </a:stretch>
        </p:blipFill>
        <p:spPr>
          <a:xfrm>
            <a:off x="1705329" y="1574762"/>
            <a:ext cx="9219211" cy="45341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D339D02-3A2E-4BED-8B26-CBD178EAD99E}"/>
              </a:ext>
            </a:extLst>
          </p:cNvPr>
          <p:cNvSpPr/>
          <p:nvPr/>
        </p:nvSpPr>
        <p:spPr>
          <a:xfrm>
            <a:off x="542441" y="926024"/>
            <a:ext cx="2588217" cy="5005952"/>
          </a:xfrm>
          <a:prstGeom prst="roundRect">
            <a:avLst/>
          </a:prstGeom>
          <a:solidFill>
            <a:srgbClr val="FFFF00">
              <a:alpha val="7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4" name="TextBox 3">
            <a:extLst>
              <a:ext uri="{FF2B5EF4-FFF2-40B4-BE49-F238E27FC236}">
                <a16:creationId xmlns:a16="http://schemas.microsoft.com/office/drawing/2014/main" id="{DB694432-BF0E-407D-86E0-11F2034EB5BD}"/>
              </a:ext>
            </a:extLst>
          </p:cNvPr>
          <p:cNvSpPr txBox="1"/>
          <p:nvPr/>
        </p:nvSpPr>
        <p:spPr>
          <a:xfrm>
            <a:off x="542441" y="1803651"/>
            <a:ext cx="2588217" cy="2585323"/>
          </a:xfrm>
          <a:prstGeom prst="rect">
            <a:avLst/>
          </a:prstGeom>
          <a:noFill/>
        </p:spPr>
        <p:txBody>
          <a:bodyPr wrap="square" rtlCol="0">
            <a:spAutoFit/>
          </a:bodyPr>
          <a:lstStyle/>
          <a:p>
            <a:pPr algn="ctr" defTabSz="457200">
              <a:defRPr/>
            </a:pPr>
            <a:r>
              <a:rPr lang="en-US" sz="5400" b="1" dirty="0">
                <a:solidFill>
                  <a:srgbClr val="FF0000"/>
                </a:solidFill>
                <a:effectLst>
                  <a:outerShdw blurRad="38100" dist="38100" dir="2700000" algn="tl">
                    <a:srgbClr val="000000">
                      <a:alpha val="43137"/>
                    </a:srgbClr>
                  </a:outerShdw>
                </a:effectLst>
              </a:rPr>
              <a:t>AI NHANH HƠN?</a:t>
            </a:r>
          </a:p>
        </p:txBody>
      </p:sp>
      <p:sp>
        <p:nvSpPr>
          <p:cNvPr id="8" name="Rectangle: Rounded Corners 7">
            <a:extLst>
              <a:ext uri="{FF2B5EF4-FFF2-40B4-BE49-F238E27FC236}">
                <a16:creationId xmlns:a16="http://schemas.microsoft.com/office/drawing/2014/main" id="{11213B04-F8D8-4818-AE97-65E40E2D5E11}"/>
              </a:ext>
            </a:extLst>
          </p:cNvPr>
          <p:cNvSpPr/>
          <p:nvPr/>
        </p:nvSpPr>
        <p:spPr>
          <a:xfrm>
            <a:off x="3471620" y="926024"/>
            <a:ext cx="8307092" cy="5005952"/>
          </a:xfrm>
          <a:prstGeom prst="roundRect">
            <a:avLst>
              <a:gd name="adj" fmla="val 10751"/>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endParaRPr>
          </a:p>
        </p:txBody>
      </p:sp>
      <p:sp>
        <p:nvSpPr>
          <p:cNvPr id="7" name="TextBox 6">
            <a:extLst>
              <a:ext uri="{FF2B5EF4-FFF2-40B4-BE49-F238E27FC236}">
                <a16:creationId xmlns:a16="http://schemas.microsoft.com/office/drawing/2014/main" id="{22B57A6B-83F9-4873-9A9E-9AE13C08660A}"/>
              </a:ext>
            </a:extLst>
          </p:cNvPr>
          <p:cNvSpPr txBox="1"/>
          <p:nvPr/>
        </p:nvSpPr>
        <p:spPr>
          <a:xfrm>
            <a:off x="3777711" y="1154082"/>
            <a:ext cx="7644539" cy="4832092"/>
          </a:xfrm>
          <a:prstGeom prst="rect">
            <a:avLst/>
          </a:prstGeom>
          <a:noFill/>
        </p:spPr>
        <p:txBody>
          <a:bodyPr wrap="square">
            <a:spAutoFit/>
          </a:bodyPr>
          <a:lstStyle/>
          <a:p>
            <a:pPr algn="ctr"/>
            <a:r>
              <a:rPr lang="en-US" sz="2800" b="1" u="sng" dirty="0" err="1">
                <a:solidFill>
                  <a:prstClr val="black"/>
                </a:solidFill>
                <a:latin typeface="Times New Roman" pitchFamily="18" charset="0"/>
                <a:cs typeface="Times New Roman" pitchFamily="18" charset="0"/>
              </a:rPr>
              <a:t>Luật</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chơi</a:t>
            </a:r>
            <a:r>
              <a:rPr lang="en-US" sz="2800" b="1" u="sng" dirty="0">
                <a:solidFill>
                  <a:prstClr val="black"/>
                </a:solidFill>
                <a:latin typeface="Times New Roman" pitchFamily="18" charset="0"/>
                <a:cs typeface="Times New Roman" pitchFamily="18" charset="0"/>
              </a:rPr>
              <a:t>:</a:t>
            </a:r>
          </a:p>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Lớp</a:t>
            </a:r>
            <a:r>
              <a:rPr lang="en-US" sz="2800" dirty="0">
                <a:solidFill>
                  <a:prstClr val="black"/>
                </a:solidFill>
                <a:latin typeface="Times New Roman" pitchFamily="18" charset="0"/>
                <a:cs typeface="Times New Roman" pitchFamily="18" charset="0"/>
              </a:rPr>
              <a:t> chia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4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mỗi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phát</a:t>
            </a:r>
            <a:r>
              <a:rPr lang="en-US" sz="2800" dirty="0">
                <a:solidFill>
                  <a:prstClr val="black"/>
                </a:solidFill>
                <a:latin typeface="Times New Roman" pitchFamily="18" charset="0"/>
                <a:cs typeface="Times New Roman" pitchFamily="18" charset="0"/>
              </a:rPr>
              <a:t> 5 </a:t>
            </a:r>
            <a:r>
              <a:rPr lang="en-US" sz="2800" dirty="0" err="1">
                <a:solidFill>
                  <a:prstClr val="black"/>
                </a:solidFill>
                <a:latin typeface="Times New Roman" pitchFamily="18" charset="0"/>
                <a:cs typeface="Times New Roman" pitchFamily="18" charset="0"/>
              </a:rPr>
              <a:t>thẻ</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ứng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5vị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điền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a:t>
            </a:r>
          </a:p>
          <a:p>
            <a:pPr algn="just"/>
            <a:r>
              <a:rPr lang="en-US" sz="2800" dirty="0">
                <a:solidFill>
                  <a:prstClr val="black"/>
                </a:solidFill>
                <a:latin typeface="Times New Roman" pitchFamily="18" charset="0"/>
                <a:cs typeface="Times New Roman" pitchFamily="18" charset="0"/>
              </a:rPr>
              <a:t>- Sau </a:t>
            </a:r>
            <a:r>
              <a:rPr lang="en-US" sz="2800" dirty="0" err="1">
                <a:solidFill>
                  <a:prstClr val="black"/>
                </a:solidFill>
                <a:latin typeface="Times New Roman" pitchFamily="18" charset="0"/>
                <a:cs typeface="Times New Roman" pitchFamily="18" charset="0"/>
              </a:rPr>
              <a:t>hiệu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lệnh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bắt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đầu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quan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sát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màn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dõi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đoạn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bài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tập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lựa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chọn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thẻ</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phù</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hợp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mỗi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rồi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phụ</a:t>
            </a:r>
            <a:r>
              <a:rPr lang="en-US" sz="2800" dirty="0">
                <a:solidFill>
                  <a:prstClr val="black"/>
                </a:solidFill>
                <a:latin typeface="Times New Roman" pitchFamily="18" charset="0"/>
                <a:cs typeface="Times New Roman" pitchFamily="18" charset="0"/>
              </a:rPr>
              <a:t>.</a:t>
            </a:r>
          </a:p>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phụ</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điểm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lượt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4,3,2,1 </a:t>
            </a:r>
            <a:r>
              <a:rPr lang="en-US" sz="2800" dirty="0" err="1">
                <a:solidFill>
                  <a:prstClr val="black"/>
                </a:solidFill>
                <a:latin typeface="Times New Roman" pitchFamily="18" charset="0"/>
                <a:cs typeface="Times New Roman" pitchFamily="18" charset="0"/>
              </a:rPr>
              <a:t>cho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thứ</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hoàn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a:t>
            </a:r>
          </a:p>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Mỗi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đúng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sẽ</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điểm</a:t>
            </a:r>
            <a:r>
              <a:rPr lang="en-US" sz="2800" dirty="0">
                <a:solidFill>
                  <a:prstClr val="black"/>
                </a:solidFill>
                <a:latin typeface="Times New Roman" pitchFamily="18" charset="0"/>
                <a:cs typeface="Times New Roman" pitchFamily="18" charset="0"/>
              </a:rPr>
              <a:t>.</a:t>
            </a:r>
          </a:p>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nhiều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điểm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thắng</a:t>
            </a:r>
            <a:r>
              <a:rPr lang="en-US" sz="2800" dirty="0">
                <a:solidFill>
                  <a:prstClr val="black"/>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82342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72F946-AA6B-C9F4-30D1-191B5298DC86}"/>
              </a:ext>
            </a:extLst>
          </p:cNvPr>
          <p:cNvSpPr txBox="1"/>
          <p:nvPr/>
        </p:nvSpPr>
        <p:spPr>
          <a:xfrm>
            <a:off x="121328" y="1390214"/>
            <a:ext cx="11949344" cy="5879751"/>
          </a:xfrm>
          <a:prstGeom prst="rect">
            <a:avLst/>
          </a:prstGeom>
          <a:noFill/>
        </p:spPr>
        <p:txBody>
          <a:bodyPr wrap="square">
            <a:spAutoFit/>
          </a:bodyPr>
          <a:lstStyle/>
          <a:p>
            <a:pPr indent="450215" algn="ctr">
              <a:lnSpc>
                <a:spcPct val="107000"/>
              </a:lnSpc>
              <a:spcBef>
                <a:spcPts val="600"/>
              </a:spcBef>
              <a:spcAft>
                <a:spcPts val="600"/>
              </a:spcAft>
            </a:pPr>
            <a:r>
              <a:rPr lang="en-US" sz="4400" dirty="0" err="1">
                <a:solidFill>
                  <a:srgbClr val="522FD1"/>
                </a:solidFill>
                <a:latin typeface="Times New Roman" panose="02020603050405020304" pitchFamily="18" charset="0"/>
                <a:ea typeface="Arial" panose="020B0604020202020204" pitchFamily="34" charset="0"/>
                <a:cs typeface="Times New Roman" panose="02020603050405020304" pitchFamily="18" charset="0"/>
              </a:rPr>
              <a:t>Lựa</a:t>
            </a:r>
            <a:r>
              <a:rPr lang="en-US" sz="4400" dirty="0">
                <a:solidFill>
                  <a:srgbClr val="522FD1"/>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522FD1"/>
                </a:solidFill>
                <a:latin typeface="Times New Roman" panose="02020603050405020304" pitchFamily="18" charset="0"/>
                <a:ea typeface="Arial" panose="020B0604020202020204" pitchFamily="34" charset="0"/>
                <a:cs typeface="Times New Roman" panose="02020603050405020304" pitchFamily="18" charset="0"/>
              </a:rPr>
              <a:t>chọn</a:t>
            </a:r>
            <a:r>
              <a:rPr lang="en-US" sz="4400" dirty="0">
                <a:solidFill>
                  <a:srgbClr val="522FD1"/>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522FD1"/>
                </a:solidFill>
                <a:latin typeface="Times New Roman" panose="02020603050405020304" pitchFamily="18" charset="0"/>
                <a:ea typeface="Arial" panose="020B0604020202020204" pitchFamily="34" charset="0"/>
                <a:cs typeface="Times New Roman" panose="02020603050405020304" pitchFamily="18" charset="0"/>
              </a:rPr>
              <a:t>thẻ</a:t>
            </a:r>
            <a:r>
              <a:rPr lang="en-US" sz="4400" dirty="0">
                <a:solidFill>
                  <a:srgbClr val="522FD1"/>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522FD1"/>
                </a:solidFill>
                <a:latin typeface="Times New Roman" panose="02020603050405020304" pitchFamily="18" charset="0"/>
                <a:ea typeface="Arial" panose="020B0604020202020204" pitchFamily="34" charset="0"/>
                <a:cs typeface="Times New Roman" panose="02020603050405020304" pitchFamily="18" charset="0"/>
              </a:rPr>
              <a:t>phù</a:t>
            </a:r>
            <a:r>
              <a:rPr lang="en-US" sz="4400" dirty="0">
                <a:solidFill>
                  <a:srgbClr val="522FD1"/>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522FD1"/>
                </a:solidFill>
                <a:latin typeface="Times New Roman" panose="02020603050405020304" pitchFamily="18" charset="0"/>
                <a:ea typeface="Arial" panose="020B0604020202020204" pitchFamily="34" charset="0"/>
                <a:cs typeface="Times New Roman" panose="02020603050405020304" pitchFamily="18" charset="0"/>
              </a:rPr>
              <a:t>hợp</a:t>
            </a:r>
            <a:r>
              <a:rPr lang="en-US" sz="4400" dirty="0">
                <a:solidFill>
                  <a:srgbClr val="522FD1"/>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522FD1"/>
                </a:solidFill>
                <a:latin typeface="Times New Roman" panose="02020603050405020304" pitchFamily="18" charset="0"/>
                <a:ea typeface="Arial" panose="020B0604020202020204" pitchFamily="34" charset="0"/>
                <a:cs typeface="Times New Roman" panose="02020603050405020304" pitchFamily="18" charset="0"/>
              </a:rPr>
              <a:t>gắn</a:t>
            </a:r>
            <a:r>
              <a:rPr lang="en-US" sz="4400" dirty="0">
                <a:solidFill>
                  <a:srgbClr val="522FD1"/>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522FD1"/>
                </a:solidFill>
                <a:latin typeface="Times New Roman" panose="02020603050405020304" pitchFamily="18" charset="0"/>
                <a:ea typeface="Arial" panose="020B0604020202020204" pitchFamily="34" charset="0"/>
                <a:cs typeface="Times New Roman" panose="02020603050405020304" pitchFamily="18" charset="0"/>
              </a:rPr>
              <a:t>vào</a:t>
            </a:r>
            <a:r>
              <a:rPr lang="en-US" sz="4400" dirty="0">
                <a:solidFill>
                  <a:srgbClr val="522FD1"/>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522FD1"/>
                </a:solidFill>
                <a:latin typeface="Times New Roman" panose="02020603050405020304" pitchFamily="18" charset="0"/>
                <a:ea typeface="Arial" panose="020B0604020202020204" pitchFamily="34" charset="0"/>
                <a:cs typeface="Times New Roman" panose="02020603050405020304" pitchFamily="18" charset="0"/>
              </a:rPr>
              <a:t>chỗ</a:t>
            </a:r>
            <a:r>
              <a:rPr lang="en-US" sz="4400" dirty="0">
                <a:solidFill>
                  <a:srgbClr val="522FD1"/>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522FD1"/>
                </a:solidFill>
                <a:latin typeface="Times New Roman" panose="02020603050405020304" pitchFamily="18" charset="0"/>
                <a:ea typeface="Arial" panose="020B0604020202020204" pitchFamily="34" charset="0"/>
                <a:cs typeface="Times New Roman" panose="02020603050405020304" pitchFamily="18" charset="0"/>
              </a:rPr>
              <a:t>trống</a:t>
            </a:r>
            <a:endParaRPr lang="en-US" sz="4400" dirty="0">
              <a:solidFill>
                <a:srgbClr val="522FD1"/>
              </a:solidFill>
              <a:latin typeface="Times New Roman" pitchFamily="18" charset="0"/>
              <a:ea typeface="Calibri" panose="020F0502020204030204" pitchFamily="34" charset="0"/>
              <a:cs typeface="Times New Roman" pitchFamily="18" charset="0"/>
            </a:endParaRPr>
          </a:p>
          <a:p>
            <a:pPr algn="just"/>
            <a:r>
              <a:rPr lang="en-US" sz="2400" dirty="0">
                <a:latin typeface="Times New Roman" pitchFamily="18" charset="0"/>
                <a:cs typeface="Times New Roman" pitchFamily="18" charset="0"/>
              </a:rPr>
              <a:t>Trong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cỏ</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may </a:t>
            </a:r>
            <a:r>
              <a:rPr lang="en-US" sz="2400" dirty="0" err="1">
                <a:latin typeface="Times New Roman" pitchFamily="18" charset="0"/>
                <a:cs typeface="Times New Roman" pitchFamily="18" charset="0"/>
              </a:rPr>
              <a:t>lưỡi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An</a:t>
            </a:r>
          </a:p>
          <a:p>
            <a:pPr algn="just"/>
            <a:r>
              <a:rPr lang="vi-VN" sz="2400" dirty="0">
                <a:latin typeface="Times New Roman" pitchFamily="18" charset="0"/>
                <a:cs typeface="Times New Roman" pitchFamily="18" charset="0"/>
              </a:rPr>
              <a:t>- Học sinh tham gia trò chơi “Ai nhanh hơn”: Gắn thẻ phù hợp vào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1……….</a:t>
            </a:r>
          </a:p>
          <a:p>
            <a:pPr algn="just"/>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2……….</a:t>
            </a:r>
          </a:p>
          <a:p>
            <a:pPr algn="just"/>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3……….</a:t>
            </a:r>
          </a:p>
          <a:p>
            <a:pPr algn="just"/>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4……….</a:t>
            </a:r>
          </a:p>
          <a:p>
            <a:pPr algn="just"/>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5……….</a:t>
            </a:r>
          </a:p>
          <a:p>
            <a:pPr algn="just" fontAlgn="base"/>
            <a:r>
              <a:rPr lang="vi-VN" sz="2400" b="1" u="sng" dirty="0">
                <a:latin typeface="Times New Roman" pitchFamily="18" charset="0"/>
                <a:cs typeface="Times New Roman" pitchFamily="18" charset="0"/>
              </a:rPr>
              <a:t>Nội dung các thẻ</a:t>
            </a:r>
            <a:r>
              <a:rPr lang="vi-VN" sz="2400" dirty="0">
                <a:latin typeface="Times New Roman" pitchFamily="18" charset="0"/>
                <a:cs typeface="Times New Roman" pitchFamily="18" charset="0"/>
              </a:rPr>
              <a:t>: Đưa ngay đến bệnh viện cấp cứu</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Dùng tay bóp mạnh vào động mạch cánh tay trong vài phút</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Sát trùng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rửa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vi-VN" sz="2400" dirty="0">
                <a:latin typeface="Times New Roman" pitchFamily="18" charset="0"/>
                <a:cs typeface="Times New Roman" pitchFamily="18" charset="0"/>
              </a:rPr>
              <a:t> gạc và </a:t>
            </a:r>
            <a:r>
              <a:rPr lang="en-US" sz="2400" dirty="0" err="1">
                <a:latin typeface="Times New Roman" pitchFamily="18" charset="0"/>
                <a:cs typeface="Times New Roman" pitchFamily="18" charset="0"/>
              </a:rPr>
              <a:t>băng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Buộc garô ở vị trí gần sát </a:t>
            </a:r>
            <a:r>
              <a:rPr lang="vi-VN" sz="2400" dirty="0">
                <a:latin typeface="+mj-lt"/>
                <a:cs typeface="Times New Roman" pitchFamily="18" charset="0"/>
              </a:rPr>
              <a:t>nhưng </a:t>
            </a:r>
            <a:r>
              <a:rPr lang="vi-VN" sz="2400" dirty="0">
                <a:latin typeface="+mj-lt"/>
              </a:rPr>
              <a:t>cao hơn vết thương</a:t>
            </a:r>
            <a:r>
              <a:rPr lang="en-US" sz="2400" dirty="0">
                <a:latin typeface="+mj-lt"/>
              </a:rPr>
              <a:t>.</a:t>
            </a:r>
          </a:p>
          <a:p>
            <a:pPr fontAlgn="base"/>
            <a:endParaRPr lang="en-US" dirty="0"/>
          </a:p>
          <a:p>
            <a:pPr fontAlgn="base"/>
            <a:endParaRPr lang="en-US" dirty="0"/>
          </a:p>
        </p:txBody>
      </p:sp>
      <p:pic>
        <p:nvPicPr>
          <p:cNvPr id="11" name="Picture 10" descr="C:\Users\ADMIN\Desktop\453552345 (3).jpg">
            <a:extLst>
              <a:ext uri="{FF2B5EF4-FFF2-40B4-BE49-F238E27FC236}">
                <a16:creationId xmlns:a16="http://schemas.microsoft.com/office/drawing/2014/main" id="{D6D0A9FB-FCBA-44A3-DF70-F4612F4946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452865" y="-510920"/>
            <a:ext cx="11318425" cy="18743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1FBB882-339A-4F27-172E-8AC0DA644DF2}"/>
              </a:ext>
            </a:extLst>
          </p:cNvPr>
          <p:cNvSpPr txBox="1"/>
          <p:nvPr/>
        </p:nvSpPr>
        <p:spPr>
          <a:xfrm>
            <a:off x="1225223" y="347768"/>
            <a:ext cx="10455915" cy="1015663"/>
          </a:xfrm>
          <a:prstGeom prst="rect">
            <a:avLst/>
          </a:prstGeom>
          <a:noFill/>
        </p:spPr>
        <p:txBody>
          <a:bodyPr wrap="square">
            <a:spAutoFit/>
          </a:bodyPr>
          <a:lstStyle/>
          <a:p>
            <a:pPr algn="ctr" defTabSz="1219170">
              <a:defRPr/>
            </a:pPr>
            <a:r>
              <a:rPr lang="en-US" sz="6000" b="1" dirty="0">
                <a:solidFill>
                  <a:srgbClr val="C00000"/>
                </a:solidFill>
                <a:latin typeface="Times New Roman" panose="02020603050405020304" pitchFamily="18" charset="0"/>
                <a:cs typeface="Times New Roman" panose="02020603050405020304" pitchFamily="18" charset="0"/>
              </a:rPr>
              <a:t> AI NHANH HƠN</a:t>
            </a:r>
          </a:p>
        </p:txBody>
      </p:sp>
    </p:spTree>
    <p:custDataLst>
      <p:tags r:id="rId1"/>
    </p:custDataLst>
    <p:extLst>
      <p:ext uri="{BB962C8B-B14F-4D97-AF65-F5344CB8AC3E}">
        <p14:creationId xmlns:p14="http://schemas.microsoft.com/office/powerpoint/2010/main" val="42852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72F946-AA6B-C9F4-30D1-191B5298DC86}"/>
              </a:ext>
            </a:extLst>
          </p:cNvPr>
          <p:cNvSpPr txBox="1"/>
          <p:nvPr/>
        </p:nvSpPr>
        <p:spPr>
          <a:xfrm>
            <a:off x="121328" y="1842703"/>
            <a:ext cx="11949344" cy="4524315"/>
          </a:xfrm>
          <a:prstGeom prst="rect">
            <a:avLst/>
          </a:prstGeom>
          <a:noFill/>
        </p:spPr>
        <p:txBody>
          <a:bodyPr wrap="square">
            <a:spAutoFit/>
          </a:bodyPr>
          <a:lstStyle/>
          <a:p>
            <a:r>
              <a:rPr lang="en-US" sz="3200" dirty="0" err="1"/>
              <a:t>Bước</a:t>
            </a:r>
            <a:r>
              <a:rPr lang="en-US" sz="3200" dirty="0"/>
              <a:t> 1……….</a:t>
            </a:r>
          </a:p>
          <a:p>
            <a:endParaRPr lang="en-US" sz="3200" dirty="0"/>
          </a:p>
          <a:p>
            <a:r>
              <a:rPr lang="en-US" sz="3200" dirty="0" err="1"/>
              <a:t>Bước</a:t>
            </a:r>
            <a:r>
              <a:rPr lang="en-US" sz="3200" dirty="0"/>
              <a:t> 2……….</a:t>
            </a:r>
          </a:p>
          <a:p>
            <a:endParaRPr lang="en-US" sz="3200" dirty="0"/>
          </a:p>
          <a:p>
            <a:r>
              <a:rPr lang="en-US" sz="3200" dirty="0" err="1"/>
              <a:t>Bước</a:t>
            </a:r>
            <a:r>
              <a:rPr lang="en-US" sz="3200" dirty="0"/>
              <a:t> 3……….</a:t>
            </a:r>
          </a:p>
          <a:p>
            <a:endParaRPr lang="en-US" sz="3200" dirty="0"/>
          </a:p>
          <a:p>
            <a:r>
              <a:rPr lang="en-US" sz="3200" dirty="0" err="1"/>
              <a:t>Bước</a:t>
            </a:r>
            <a:r>
              <a:rPr lang="en-US" sz="3200" dirty="0"/>
              <a:t> 4……….</a:t>
            </a:r>
          </a:p>
          <a:p>
            <a:endParaRPr lang="en-US" sz="3200" dirty="0"/>
          </a:p>
          <a:p>
            <a:r>
              <a:rPr lang="en-US" sz="3200" dirty="0" err="1"/>
              <a:t>Bước</a:t>
            </a:r>
            <a:r>
              <a:rPr lang="en-US" sz="3200" dirty="0"/>
              <a:t> 5……….</a:t>
            </a:r>
          </a:p>
        </p:txBody>
      </p:sp>
      <p:pic>
        <p:nvPicPr>
          <p:cNvPr id="11" name="Picture 10" descr="C:\Users\ADMIN\Desktop\453552345 (3).jpg">
            <a:extLst>
              <a:ext uri="{FF2B5EF4-FFF2-40B4-BE49-F238E27FC236}">
                <a16:creationId xmlns:a16="http://schemas.microsoft.com/office/drawing/2014/main" id="{D6D0A9FB-FCBA-44A3-DF70-F4612F4946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615743" y="-510921"/>
            <a:ext cx="8369733" cy="19668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1FBB882-339A-4F27-172E-8AC0DA644DF2}"/>
              </a:ext>
            </a:extLst>
          </p:cNvPr>
          <p:cNvSpPr txBox="1"/>
          <p:nvPr/>
        </p:nvSpPr>
        <p:spPr>
          <a:xfrm>
            <a:off x="2086261" y="214603"/>
            <a:ext cx="7279689" cy="1015663"/>
          </a:xfrm>
          <a:prstGeom prst="rect">
            <a:avLst/>
          </a:prstGeom>
          <a:noFill/>
        </p:spPr>
        <p:txBody>
          <a:bodyPr wrap="square">
            <a:spAutoFit/>
          </a:bodyPr>
          <a:lstStyle/>
          <a:p>
            <a:pPr algn="ctr" defTabSz="1219170">
              <a:defRPr/>
            </a:pPr>
            <a:r>
              <a:rPr lang="en-US" sz="6000" b="1" dirty="0">
                <a:solidFill>
                  <a:srgbClr val="C00000"/>
                </a:solidFill>
                <a:latin typeface="Times New Roman" panose="02020603050405020304" pitchFamily="18" charset="0"/>
                <a:cs typeface="Times New Roman" panose="02020603050405020304" pitchFamily="18" charset="0"/>
              </a:rPr>
              <a:t> ĐÁP ÁN</a:t>
            </a:r>
          </a:p>
        </p:txBody>
      </p:sp>
      <p:sp>
        <p:nvSpPr>
          <p:cNvPr id="4" name="TextBox 3">
            <a:extLst>
              <a:ext uri="{FF2B5EF4-FFF2-40B4-BE49-F238E27FC236}">
                <a16:creationId xmlns:a16="http://schemas.microsoft.com/office/drawing/2014/main" id="{07EDCA16-BD53-A552-6883-C6EA2FF49387}"/>
              </a:ext>
            </a:extLst>
          </p:cNvPr>
          <p:cNvSpPr txBox="1"/>
          <p:nvPr/>
        </p:nvSpPr>
        <p:spPr>
          <a:xfrm>
            <a:off x="1687953" y="1911649"/>
            <a:ext cx="9938925" cy="461665"/>
          </a:xfrm>
          <a:prstGeom prst="rect">
            <a:avLst/>
          </a:prstGeom>
          <a:solidFill>
            <a:schemeClr val="bg1">
              <a:lumMod val="95000"/>
            </a:schemeClr>
          </a:solidFill>
        </p:spPr>
        <p:txBody>
          <a:bodyPr wrap="square" rtlCol="0">
            <a:spAutoFit/>
          </a:bodyPr>
          <a:lstStyle/>
          <a:p>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a:t>
            </a:r>
            <a:r>
              <a:rPr lang="vi-VN" sz="2400" dirty="0"/>
              <a:t>Dùng tay bóp mạnh vào động mạch cánh tay trong vài phút</a:t>
            </a:r>
            <a:endParaRPr lang="en-US" sz="2400" dirty="0">
              <a:solidFill>
                <a:srgbClr val="C00000"/>
              </a:solidFill>
            </a:endParaRPr>
          </a:p>
        </p:txBody>
      </p:sp>
      <p:sp>
        <p:nvSpPr>
          <p:cNvPr id="9" name="TextBox 8">
            <a:extLst>
              <a:ext uri="{FF2B5EF4-FFF2-40B4-BE49-F238E27FC236}">
                <a16:creationId xmlns:a16="http://schemas.microsoft.com/office/drawing/2014/main" id="{870BF330-6515-F314-0302-455C9283D9F7}"/>
              </a:ext>
            </a:extLst>
          </p:cNvPr>
          <p:cNvSpPr txBox="1"/>
          <p:nvPr/>
        </p:nvSpPr>
        <p:spPr>
          <a:xfrm>
            <a:off x="1713845" y="2872733"/>
            <a:ext cx="10173847" cy="461665"/>
          </a:xfrm>
          <a:prstGeom prst="rect">
            <a:avLst/>
          </a:prstGeom>
          <a:solidFill>
            <a:schemeClr val="bg1">
              <a:lumMod val="95000"/>
            </a:schemeClr>
          </a:solidFill>
        </p:spPr>
        <p:txBody>
          <a:bodyPr wrap="square" rtlCol="0">
            <a:spAutoFit/>
          </a:bodyPr>
          <a:lstStyle/>
          <a:p>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vi-VN" sz="2400" dirty="0"/>
              <a:t>Buộc garô ở vị trí gần sát nhưng cao hơn vết thương</a:t>
            </a:r>
            <a:endParaRPr lang="en-US" sz="2400" dirty="0">
              <a:solidFill>
                <a:srgbClr val="C00000"/>
              </a:solidFill>
            </a:endParaRPr>
          </a:p>
        </p:txBody>
      </p:sp>
      <p:sp>
        <p:nvSpPr>
          <p:cNvPr id="12" name="TextBox 11">
            <a:extLst>
              <a:ext uri="{FF2B5EF4-FFF2-40B4-BE49-F238E27FC236}">
                <a16:creationId xmlns:a16="http://schemas.microsoft.com/office/drawing/2014/main" id="{1851B16E-E7AC-7A1A-D679-4919D3B3CBE3}"/>
              </a:ext>
            </a:extLst>
          </p:cNvPr>
          <p:cNvSpPr txBox="1"/>
          <p:nvPr/>
        </p:nvSpPr>
        <p:spPr>
          <a:xfrm>
            <a:off x="1687953" y="3883482"/>
            <a:ext cx="10225632" cy="461665"/>
          </a:xfrm>
          <a:prstGeom prst="rect">
            <a:avLst/>
          </a:prstGeom>
          <a:solidFill>
            <a:schemeClr val="bg1">
              <a:lumMod val="95000"/>
            </a:schemeClr>
          </a:solidFill>
        </p:spPr>
        <p:txBody>
          <a:bodyPr wrap="square" rtlCol="0">
            <a:spAutoFit/>
          </a:bodyPr>
          <a:lstStyle/>
          <a:p>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(3) </a:t>
            </a:r>
            <a:r>
              <a:rPr lang="vi-VN" sz="2400" dirty="0"/>
              <a:t>Sát trùng </a:t>
            </a:r>
            <a:r>
              <a:rPr lang="en-US" sz="2400" dirty="0"/>
              <a:t>(</a:t>
            </a:r>
            <a:r>
              <a:rPr lang="en-US" sz="2400" dirty="0" err="1"/>
              <a:t>rửa</a:t>
            </a:r>
            <a:r>
              <a:rPr lang="en-US" sz="2400" dirty="0"/>
              <a:t> </a:t>
            </a:r>
            <a:r>
              <a:rPr lang="en-US" sz="2400" dirty="0" err="1"/>
              <a:t>vết</a:t>
            </a:r>
            <a:r>
              <a:rPr lang="en-US" sz="2400" dirty="0"/>
              <a:t> </a:t>
            </a:r>
            <a:r>
              <a:rPr lang="en-US" sz="2400" dirty="0" err="1"/>
              <a:t>thương</a:t>
            </a:r>
            <a:r>
              <a:rPr lang="en-US" sz="2400" dirty="0"/>
              <a:t> </a:t>
            </a:r>
            <a:r>
              <a:rPr lang="en-US" sz="2400" dirty="0" err="1"/>
              <a:t>bằng</a:t>
            </a:r>
            <a:r>
              <a:rPr lang="en-US" sz="2400" dirty="0"/>
              <a:t> </a:t>
            </a:r>
            <a:r>
              <a:rPr lang="en-US" sz="2400" dirty="0" err="1"/>
              <a:t>nước</a:t>
            </a:r>
            <a:r>
              <a:rPr lang="en-US" sz="2400" dirty="0"/>
              <a:t> </a:t>
            </a:r>
            <a:r>
              <a:rPr lang="en-US" sz="2400" dirty="0" err="1"/>
              <a:t>sạch</a:t>
            </a:r>
            <a:r>
              <a:rPr lang="en-US" sz="2400" dirty="0"/>
              <a:t>)</a:t>
            </a:r>
            <a:endParaRPr lang="en-US" sz="2400" dirty="0">
              <a:solidFill>
                <a:srgbClr val="C00000"/>
              </a:solidFill>
            </a:endParaRPr>
          </a:p>
        </p:txBody>
      </p:sp>
      <p:sp>
        <p:nvSpPr>
          <p:cNvPr id="14" name="TextBox 13">
            <a:extLst>
              <a:ext uri="{FF2B5EF4-FFF2-40B4-BE49-F238E27FC236}">
                <a16:creationId xmlns:a16="http://schemas.microsoft.com/office/drawing/2014/main" id="{0FBF1CB0-5463-8172-279E-982E8CFAE992}"/>
              </a:ext>
            </a:extLst>
          </p:cNvPr>
          <p:cNvSpPr txBox="1"/>
          <p:nvPr/>
        </p:nvSpPr>
        <p:spPr>
          <a:xfrm>
            <a:off x="1687953" y="4838306"/>
            <a:ext cx="10173847" cy="461665"/>
          </a:xfrm>
          <a:prstGeom prst="rect">
            <a:avLst/>
          </a:prstGeom>
          <a:solidFill>
            <a:schemeClr val="bg1">
              <a:lumMod val="95000"/>
            </a:schemeClr>
          </a:solidFill>
        </p:spPr>
        <p:txBody>
          <a:bodyPr wrap="square" rtlCol="0">
            <a:spAutoFit/>
          </a:bodyPr>
          <a:lstStyle/>
          <a:p>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(4</a:t>
            </a:r>
            <a:r>
              <a:rPr lang="en-US"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t>B</a:t>
            </a:r>
            <a:r>
              <a:rPr lang="en-US" sz="2400"/>
              <a:t>ăng </a:t>
            </a:r>
            <a:r>
              <a:rPr lang="en-US" sz="2400" dirty="0" err="1"/>
              <a:t>vết</a:t>
            </a:r>
            <a:r>
              <a:rPr lang="en-US" sz="2400" dirty="0"/>
              <a:t> </a:t>
            </a:r>
            <a:r>
              <a:rPr lang="en-US" sz="2400" dirty="0" err="1"/>
              <a:t>thương</a:t>
            </a:r>
            <a:r>
              <a:rPr lang="en-US" sz="2400" dirty="0"/>
              <a:t> </a:t>
            </a:r>
            <a:r>
              <a:rPr lang="en-US" sz="2400" dirty="0" err="1"/>
              <a:t>bằng</a:t>
            </a:r>
            <a:r>
              <a:rPr lang="vi-VN" sz="2400" dirty="0"/>
              <a:t> gạc và </a:t>
            </a:r>
            <a:r>
              <a:rPr lang="en-US" sz="2400" dirty="0" err="1"/>
              <a:t>băng</a:t>
            </a:r>
            <a:r>
              <a:rPr lang="en-US" sz="2400" dirty="0"/>
              <a:t> </a:t>
            </a:r>
            <a:r>
              <a:rPr lang="en-US" sz="2400" dirty="0" err="1"/>
              <a:t>cuộn</a:t>
            </a:r>
            <a:endParaRPr lang="en-US" sz="2400" dirty="0">
              <a:solidFill>
                <a:srgbClr val="C00000"/>
              </a:solidFill>
            </a:endParaRPr>
          </a:p>
        </p:txBody>
      </p:sp>
      <p:sp>
        <p:nvSpPr>
          <p:cNvPr id="15" name="TextBox 14">
            <a:extLst>
              <a:ext uri="{FF2B5EF4-FFF2-40B4-BE49-F238E27FC236}">
                <a16:creationId xmlns:a16="http://schemas.microsoft.com/office/drawing/2014/main" id="{04A370B8-5338-F0E4-411D-E66582BD3BF0}"/>
              </a:ext>
            </a:extLst>
          </p:cNvPr>
          <p:cNvSpPr txBox="1"/>
          <p:nvPr/>
        </p:nvSpPr>
        <p:spPr>
          <a:xfrm>
            <a:off x="1732006" y="5831296"/>
            <a:ext cx="10225632" cy="461665"/>
          </a:xfrm>
          <a:prstGeom prst="rect">
            <a:avLst/>
          </a:prstGeom>
          <a:solidFill>
            <a:schemeClr val="bg1">
              <a:lumMod val="95000"/>
            </a:schemeClr>
          </a:solidFill>
        </p:spPr>
        <p:txBody>
          <a:bodyPr wrap="square" rtlCol="0">
            <a:spAutoFit/>
          </a:bodyPr>
          <a:lstStyle/>
          <a:p>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(5) </a:t>
            </a:r>
            <a:r>
              <a:rPr lang="vi-VN" sz="2400" dirty="0"/>
              <a:t>Đưa ngay đến bệnh viện cấp cứu</a:t>
            </a:r>
            <a:endParaRPr lang="en-US" sz="2400" dirty="0">
              <a:solidFill>
                <a:srgbClr val="C00000"/>
              </a:solidFill>
            </a:endParaRPr>
          </a:p>
        </p:txBody>
      </p:sp>
    </p:spTree>
    <p:custDataLst>
      <p:tags r:id="rId1"/>
    </p:custDataLst>
    <p:extLst>
      <p:ext uri="{BB962C8B-B14F-4D97-AF65-F5344CB8AC3E}">
        <p14:creationId xmlns:p14="http://schemas.microsoft.com/office/powerpoint/2010/main" val="4227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77160" y="323850"/>
            <a:ext cx="6433820" cy="866140"/>
          </a:xfrm>
          <a:prstGeom prst="rect">
            <a:avLst/>
          </a:prstGeom>
        </p:spPr>
      </p:pic>
      <p:sp>
        <p:nvSpPr>
          <p:cNvPr id="8" name="Pentagon 7"/>
          <p:cNvSpPr/>
          <p:nvPr/>
        </p:nvSpPr>
        <p:spPr>
          <a:xfrm>
            <a:off x="99060" y="4990465"/>
            <a:ext cx="2291715" cy="121348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t>Chuẩn</a:t>
            </a:r>
            <a:r>
              <a:rPr lang="en-US" sz="3200" b="1" dirty="0"/>
              <a:t> </a:t>
            </a:r>
            <a:r>
              <a:rPr lang="en-US" sz="3200" b="1" dirty="0" err="1"/>
              <a:t>bị</a:t>
            </a:r>
            <a:endParaRPr lang="en-US" sz="3200" b="1" dirty="0"/>
          </a:p>
        </p:txBody>
      </p:sp>
      <p:sp>
        <p:nvSpPr>
          <p:cNvPr id="9" name="Chevron 8"/>
          <p:cNvSpPr/>
          <p:nvPr/>
        </p:nvSpPr>
        <p:spPr>
          <a:xfrm>
            <a:off x="1866264" y="5001260"/>
            <a:ext cx="3249295" cy="1212850"/>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a:t>Tiến hành</a:t>
            </a:r>
          </a:p>
        </p:txBody>
      </p:sp>
      <p:sp>
        <p:nvSpPr>
          <p:cNvPr id="10" name="Chevron 9"/>
          <p:cNvSpPr/>
          <p:nvPr/>
        </p:nvSpPr>
        <p:spPr>
          <a:xfrm>
            <a:off x="4359275" y="5001260"/>
            <a:ext cx="3249295" cy="121285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t>Kết quả</a:t>
            </a:r>
          </a:p>
        </p:txBody>
      </p:sp>
      <p:sp>
        <p:nvSpPr>
          <p:cNvPr id="11" name="Chevron 10"/>
          <p:cNvSpPr/>
          <p:nvPr/>
        </p:nvSpPr>
        <p:spPr>
          <a:xfrm>
            <a:off x="6956425" y="5001260"/>
            <a:ext cx="3249295" cy="1212850"/>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a:t>Giải</a:t>
            </a:r>
            <a:r>
              <a:rPr lang="en-US" sz="3200" b="1" dirty="0"/>
              <a:t> </a:t>
            </a:r>
            <a:r>
              <a:rPr lang="en-US" sz="3200" b="1" dirty="0" err="1"/>
              <a:t>thích</a:t>
            </a:r>
            <a:endParaRPr lang="en-US" sz="3200" b="1" dirty="0"/>
          </a:p>
        </p:txBody>
      </p:sp>
      <p:sp>
        <p:nvSpPr>
          <p:cNvPr id="12" name="Chevron 11"/>
          <p:cNvSpPr/>
          <p:nvPr/>
        </p:nvSpPr>
        <p:spPr>
          <a:xfrm>
            <a:off x="9577070" y="5001260"/>
            <a:ext cx="2696845" cy="1212850"/>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b="1" dirty="0" err="1"/>
              <a:t>Kết</a:t>
            </a:r>
            <a:r>
              <a:rPr lang="en-US" sz="3200" b="1" dirty="0"/>
              <a:t> </a:t>
            </a:r>
            <a:r>
              <a:rPr lang="en-US" sz="3200" b="1" dirty="0" err="1"/>
              <a:t>luận</a:t>
            </a:r>
            <a:endParaRPr lang="en-US" sz="3200" b="1" dirty="0"/>
          </a:p>
        </p:txBody>
      </p:sp>
      <p:sp>
        <p:nvSpPr>
          <p:cNvPr id="7" name="Chevron 10">
            <a:extLst>
              <a:ext uri="{FF2B5EF4-FFF2-40B4-BE49-F238E27FC236}">
                <a16:creationId xmlns:a16="http://schemas.microsoft.com/office/drawing/2014/main" id="{A7A7DD80-DF70-CA42-B85F-A414916A3AAD}"/>
              </a:ext>
            </a:extLst>
          </p:cNvPr>
          <p:cNvSpPr/>
          <p:nvPr/>
        </p:nvSpPr>
        <p:spPr>
          <a:xfrm>
            <a:off x="703385" y="1768511"/>
            <a:ext cx="10832123" cy="1969476"/>
          </a:xfrm>
          <a:prstGeom prst="chevron">
            <a:avLst/>
          </a:prstGeom>
        </p:spPr>
        <p:style>
          <a:lnRef idx="3">
            <a:schemeClr val="lt1"/>
          </a:lnRef>
          <a:fillRef idx="1">
            <a:schemeClr val="accent6"/>
          </a:fillRef>
          <a:effectRef idx="1">
            <a:schemeClr val="accent6"/>
          </a:effectRef>
          <a:fontRef idx="minor">
            <a:schemeClr val="lt1"/>
          </a:fontRef>
        </p:style>
        <p:txBody>
          <a:bodyPr rtlCol="0" anchor="ctr"/>
          <a:lstStyle/>
          <a:p>
            <a:pPr marL="342900" indent="-342900">
              <a:buFontTx/>
              <a:buAutoNum type="arabicPeriod"/>
            </a:pPr>
            <a:r>
              <a:rPr lang="en-US" sz="3200" dirty="0" err="1">
                <a:solidFill>
                  <a:schemeClr val="bg1"/>
                </a:solidFill>
              </a:rPr>
              <a:t>SƠ</a:t>
            </a:r>
            <a:r>
              <a:rPr lang="en-US" sz="3200" dirty="0">
                <a:solidFill>
                  <a:schemeClr val="bg1"/>
                </a:solidFill>
              </a:rPr>
              <a:t> </a:t>
            </a:r>
            <a:r>
              <a:rPr lang="en-US" sz="3200" dirty="0" err="1">
                <a:solidFill>
                  <a:schemeClr val="bg1"/>
                </a:solidFill>
              </a:rPr>
              <a:t>CỨU</a:t>
            </a:r>
            <a:r>
              <a:rPr lang="en-US" sz="3200" dirty="0">
                <a:solidFill>
                  <a:schemeClr val="bg1"/>
                </a:solidFill>
              </a:rPr>
              <a:t> </a:t>
            </a:r>
            <a:r>
              <a:rPr lang="en-US" sz="3200" dirty="0" err="1">
                <a:solidFill>
                  <a:schemeClr val="bg1"/>
                </a:solidFill>
              </a:rPr>
              <a:t>CẦM</a:t>
            </a:r>
            <a:r>
              <a:rPr lang="en-US" sz="3200" dirty="0">
                <a:solidFill>
                  <a:schemeClr val="bg1"/>
                </a:solidFill>
              </a:rPr>
              <a:t> MÁU</a:t>
            </a:r>
          </a:p>
          <a:p>
            <a:pPr marL="342900" indent="-342900">
              <a:buAutoNum type="arabicPeriod"/>
            </a:pPr>
            <a:r>
              <a:rPr lang="en-US" sz="3200" dirty="0" err="1">
                <a:solidFill>
                  <a:schemeClr val="bg1"/>
                </a:solidFill>
              </a:rPr>
              <a:t>CẤP</a:t>
            </a:r>
            <a:r>
              <a:rPr lang="en-US" sz="3200" dirty="0">
                <a:solidFill>
                  <a:schemeClr val="bg1"/>
                </a:solidFill>
              </a:rPr>
              <a:t> </a:t>
            </a:r>
            <a:r>
              <a:rPr lang="en-US" sz="3200" dirty="0" err="1">
                <a:solidFill>
                  <a:schemeClr val="bg1"/>
                </a:solidFill>
              </a:rPr>
              <a:t>CỨU</a:t>
            </a:r>
            <a:r>
              <a:rPr lang="en-US" sz="3200" dirty="0">
                <a:solidFill>
                  <a:schemeClr val="bg1"/>
                </a:solidFill>
              </a:rPr>
              <a:t> </a:t>
            </a:r>
            <a:r>
              <a:rPr lang="en-US" sz="3200" dirty="0" err="1">
                <a:solidFill>
                  <a:schemeClr val="bg1"/>
                </a:solidFill>
              </a:rPr>
              <a:t>NGƯỜI</a:t>
            </a:r>
            <a:r>
              <a:rPr lang="en-US" sz="3200" dirty="0">
                <a:solidFill>
                  <a:schemeClr val="bg1"/>
                </a:solidFill>
              </a:rPr>
              <a:t> </a:t>
            </a:r>
            <a:r>
              <a:rPr lang="en-US" sz="3200" dirty="0" err="1">
                <a:solidFill>
                  <a:schemeClr val="bg1"/>
                </a:solidFill>
              </a:rPr>
              <a:t>BỊ</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QUỴ</a:t>
            </a:r>
            <a:endParaRPr lang="en-US" sz="3200" dirty="0">
              <a:solidFill>
                <a:schemeClr val="bg1"/>
              </a:solidFill>
            </a:endParaRPr>
          </a:p>
          <a:p>
            <a:pPr marL="342900" indent="-342900">
              <a:buAutoNum type="arabicPeriod"/>
            </a:pPr>
            <a:r>
              <a:rPr lang="en-US" sz="3200" dirty="0" err="1">
                <a:solidFill>
                  <a:schemeClr val="bg1"/>
                </a:solidFill>
              </a:rPr>
              <a:t>ĐO</a:t>
            </a:r>
            <a:r>
              <a:rPr lang="en-US" sz="3200" dirty="0">
                <a:solidFill>
                  <a:schemeClr val="bg1"/>
                </a:solidFill>
              </a:rPr>
              <a:t> </a:t>
            </a:r>
            <a:r>
              <a:rPr lang="en-US" sz="3200" dirty="0" err="1">
                <a:solidFill>
                  <a:schemeClr val="bg1"/>
                </a:solidFill>
              </a:rPr>
              <a:t>HUYẾT</a:t>
            </a:r>
            <a:r>
              <a:rPr lang="en-US" sz="3200" dirty="0">
                <a:solidFill>
                  <a:schemeClr val="bg1"/>
                </a:solidFill>
              </a:rPr>
              <a:t> </a:t>
            </a:r>
            <a:r>
              <a:rPr lang="en-US" sz="3200" dirty="0" err="1">
                <a:solidFill>
                  <a:schemeClr val="bg1"/>
                </a:solidFill>
              </a:rPr>
              <a:t>ÁP</a:t>
            </a:r>
            <a:endParaRPr lang="en-US" sz="3200" dirty="0">
              <a:solidFill>
                <a:schemeClr val="bg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9">
            <a:extLst>
              <a:ext uri="{FF2B5EF4-FFF2-40B4-BE49-F238E27FC236}">
                <a16:creationId xmlns:a16="http://schemas.microsoft.com/office/drawing/2014/main" id="{13858A72-8998-2E3A-1994-7E2CA459164E}"/>
              </a:ext>
            </a:extLst>
          </p:cNvPr>
          <p:cNvSpPr txBox="1">
            <a:spLocks noChangeArrowheads="1"/>
          </p:cNvSpPr>
          <p:nvPr/>
        </p:nvSpPr>
        <p:spPr bwMode="auto">
          <a:xfrm>
            <a:off x="192088" y="0"/>
            <a:ext cx="11999912" cy="707886"/>
          </a:xfrm>
          <a:prstGeom prst="rect">
            <a:avLst/>
          </a:prstGeom>
          <a:gradFill rotWithShape="1">
            <a:gsLst>
              <a:gs pos="0">
                <a:schemeClr val="bg1"/>
              </a:gs>
              <a:gs pos="100000">
                <a:srgbClr val="3399FF"/>
              </a:gs>
            </a:gsLst>
            <a:path path="shape">
              <a:fillToRect l="50000" t="50000" r="50000" b="50000"/>
            </a:path>
          </a:gradFill>
          <a:ln>
            <a:noFill/>
          </a:ln>
          <a:effectLst>
            <a:outerShdw dist="28398" dir="3806097" algn="ctr" rotWithShape="0">
              <a:srgbClr val="FF3300">
                <a:alpha val="50000"/>
              </a:srgbClr>
            </a:outerShdw>
          </a:effectLst>
          <a:extLst>
            <a:ext uri="{91240B29-F687-4F45-9708-019B960494DF}">
              <a14:hiddenLine xmlns:a14="http://schemas.microsoft.com/office/drawing/2010/main" w="9525">
                <a:solidFill>
                  <a:srgbClr val="0000FF"/>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ctr">
              <a:spcBef>
                <a:spcPct val="0"/>
              </a:spcBef>
              <a:buClrTx/>
              <a:buSzTx/>
              <a:buNone/>
              <a:defRPr/>
            </a:pPr>
            <a:r>
              <a:rPr lang="en-US" altLang="en-US" sz="4000" b="1" dirty="0" err="1">
                <a:solidFill>
                  <a:srgbClr val="0000FF"/>
                </a:solidFill>
                <a:latin typeface="Times New Roman" panose="02020603050405020304" pitchFamily="18" charset="0"/>
              </a:rPr>
              <a:t>CHUẨN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BỊ</a:t>
            </a:r>
            <a:endParaRPr lang="en-US" altLang="en-US" sz="4000" b="1" dirty="0">
              <a:solidFill>
                <a:srgbClr val="0000FF"/>
              </a:solidFill>
              <a:latin typeface="Times New Roman" panose="02020603050405020304" pitchFamily="18" charset="0"/>
            </a:endParaRPr>
          </a:p>
        </p:txBody>
      </p:sp>
      <p:sp>
        <p:nvSpPr>
          <p:cNvPr id="26628" name="Rectangle 1">
            <a:extLst>
              <a:ext uri="{FF2B5EF4-FFF2-40B4-BE49-F238E27FC236}">
                <a16:creationId xmlns:a16="http://schemas.microsoft.com/office/drawing/2014/main" id="{E6897D03-14E7-DE71-4920-8E603906B599}"/>
              </a:ext>
            </a:extLst>
          </p:cNvPr>
          <p:cNvSpPr>
            <a:spLocks noChangeArrowheads="1"/>
          </p:cNvSpPr>
          <p:nvPr/>
        </p:nvSpPr>
        <p:spPr bwMode="auto">
          <a:xfrm>
            <a:off x="90435" y="1370875"/>
            <a:ext cx="5036304" cy="513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Tahoma" panose="020B060403050404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Tahoma" panose="020B060403050404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Tahoma" panose="020B060403050404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Tahoma" panose="020B060403050404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Tahoma" panose="020B060403050404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Tahoma" panose="020B060403050404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Tahoma" panose="020B060403050404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Tahoma" panose="020B060403050404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Tahoma" panose="020B0604030504040204" pitchFamily="34" charset="0"/>
              </a:defRPr>
            </a:lvl9pPr>
          </a:lstStyle>
          <a:p>
            <a:pPr algn="just" eaLnBrk="1" hangingPunct="1">
              <a:spcBef>
                <a:spcPct val="0"/>
              </a:spcBef>
              <a:buClrTx/>
              <a:buFontTx/>
              <a:buNone/>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Băng</a:t>
            </a:r>
            <a:r>
              <a:rPr lang="en-US" altLang="en-US" sz="2800" dirty="0">
                <a:solidFill>
                  <a:srgbClr val="0000FF"/>
                </a:solidFill>
                <a:latin typeface="Times New Roman" panose="02020603050405020304" pitchFamily="18" charset="0"/>
              </a:rPr>
              <a:t>: 1 </a:t>
            </a:r>
            <a:r>
              <a:rPr lang="en-US" altLang="en-US" sz="2800" dirty="0" err="1">
                <a:solidFill>
                  <a:srgbClr val="0000FF"/>
                </a:solidFill>
                <a:latin typeface="Times New Roman" panose="02020603050405020304" pitchFamily="18" charset="0"/>
              </a:rPr>
              <a:t>cuộn</a:t>
            </a:r>
            <a:r>
              <a:rPr lang="en-US" altLang="en-US" sz="2800" dirty="0">
                <a:solidFill>
                  <a:srgbClr val="0000FF"/>
                </a:solidFill>
                <a:latin typeface="Times New Roman" panose="02020603050405020304" pitchFamily="18" charset="0"/>
              </a:rPr>
              <a:t>.</a:t>
            </a:r>
          </a:p>
          <a:p>
            <a:pPr algn="just" eaLnBrk="1" hangingPunct="1">
              <a:spcBef>
                <a:spcPct val="0"/>
              </a:spcBef>
              <a:buClrTx/>
              <a:buFontTx/>
              <a:buNone/>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Gạc</a:t>
            </a:r>
            <a:r>
              <a:rPr lang="en-US" altLang="en-US" sz="2800" dirty="0">
                <a:solidFill>
                  <a:srgbClr val="0000FF"/>
                </a:solidFill>
                <a:latin typeface="Times New Roman" panose="02020603050405020304" pitchFamily="18" charset="0"/>
              </a:rPr>
              <a:t>: 2 </a:t>
            </a:r>
            <a:r>
              <a:rPr lang="en-US" altLang="en-US" sz="2800" dirty="0" err="1">
                <a:solidFill>
                  <a:srgbClr val="0000FF"/>
                </a:solidFill>
                <a:latin typeface="Times New Roman" panose="02020603050405020304" pitchFamily="18" charset="0"/>
              </a:rPr>
              <a:t>miếng</a:t>
            </a:r>
            <a:r>
              <a:rPr lang="en-US" altLang="en-US" sz="2800" dirty="0">
                <a:solidFill>
                  <a:srgbClr val="0000FF"/>
                </a:solidFill>
                <a:latin typeface="Times New Roman" panose="02020603050405020304" pitchFamily="18" charset="0"/>
              </a:rPr>
              <a:t>.</a:t>
            </a:r>
          </a:p>
          <a:p>
            <a:pPr eaLnBrk="1" hangingPunct="1">
              <a:spcBef>
                <a:spcPct val="0"/>
              </a:spcBef>
              <a:buClrTx/>
              <a:buFontTx/>
              <a:buNone/>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Bông</a:t>
            </a:r>
            <a:r>
              <a:rPr lang="en-US" altLang="en-US" sz="2800" dirty="0">
                <a:solidFill>
                  <a:srgbClr val="0000FF"/>
                </a:solidFill>
                <a:latin typeface="Times New Roman" panose="02020603050405020304" pitchFamily="18" charset="0"/>
              </a:rPr>
              <a:t>: 1 </a:t>
            </a:r>
            <a:r>
              <a:rPr lang="en-US" altLang="en-US" sz="2800" dirty="0" err="1">
                <a:solidFill>
                  <a:srgbClr val="0000FF"/>
                </a:solidFill>
                <a:latin typeface="Times New Roman" panose="02020603050405020304" pitchFamily="18" charset="0"/>
              </a:rPr>
              <a:t>gói</a:t>
            </a:r>
            <a:r>
              <a:rPr lang="en-US" altLang="en-US" sz="2800" dirty="0">
                <a:solidFill>
                  <a:srgbClr val="0000FF"/>
                </a:solidFill>
                <a:latin typeface="Times New Roman" panose="02020603050405020304" pitchFamily="18" charset="0"/>
              </a:rPr>
              <a:t>.</a:t>
            </a:r>
          </a:p>
          <a:p>
            <a:pPr eaLnBrk="1" hangingPunct="1">
              <a:spcBef>
                <a:spcPct val="0"/>
              </a:spcBef>
              <a:buClrTx/>
              <a:buFontTx/>
              <a:buNone/>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Dây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cao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su</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hoặc</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dây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vải</a:t>
            </a:r>
            <a:r>
              <a:rPr lang="en-US" altLang="en-US" sz="2800" dirty="0">
                <a:solidFill>
                  <a:srgbClr val="0000FF"/>
                </a:solidFill>
                <a:latin typeface="Times New Roman" panose="02020603050405020304" pitchFamily="18" charset="0"/>
              </a:rPr>
              <a:t> </a:t>
            </a:r>
          </a:p>
          <a:p>
            <a:pPr eaLnBrk="1" hangingPunct="1">
              <a:spcBef>
                <a:spcPct val="0"/>
              </a:spcBef>
              <a:buClrTx/>
              <a:buFontTx/>
              <a:buNone/>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Một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miếng</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vải</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mềm</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10x30cm</a:t>
            </a:r>
            <a:r>
              <a:rPr lang="en-US" altLang="en-US" sz="2800" dirty="0">
                <a:solidFill>
                  <a:srgbClr val="0000FF"/>
                </a:solidFill>
                <a:latin typeface="Times New Roman" panose="02020603050405020304" pitchFamily="18" charset="0"/>
              </a:rPr>
              <a:t>  </a:t>
            </a:r>
          </a:p>
          <a:p>
            <a:pPr eaLnBrk="1" hangingPunct="1">
              <a:spcBef>
                <a:spcPct val="0"/>
              </a:spcBef>
              <a:buClrTx/>
              <a:buFontTx/>
              <a:buNone/>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Kéo</a:t>
            </a:r>
            <a:r>
              <a:rPr lang="en-US" altLang="en-US" sz="2800" dirty="0">
                <a:solidFill>
                  <a:srgbClr val="0000FF"/>
                </a:solidFill>
                <a:latin typeface="Times New Roman" panose="02020603050405020304" pitchFamily="18" charset="0"/>
              </a:rPr>
              <a:t> </a:t>
            </a:r>
          </a:p>
          <a:p>
            <a:pPr eaLnBrk="1" hangingPunct="1">
              <a:spcBef>
                <a:spcPct val="0"/>
              </a:spcBef>
              <a:buClrTx/>
              <a:buFontTx/>
              <a:buNone/>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Cáng</a:t>
            </a:r>
            <a:r>
              <a:rPr lang="en-US" altLang="en-US" sz="2800" dirty="0">
                <a:solidFill>
                  <a:srgbClr val="0000FF"/>
                </a:solidFill>
                <a:latin typeface="Times New Roman" panose="02020603050405020304" pitchFamily="18" charset="0"/>
              </a:rPr>
              <a:t> y </a:t>
            </a:r>
            <a:r>
              <a:rPr lang="en-US" altLang="en-US" sz="2800" dirty="0" err="1">
                <a:solidFill>
                  <a:srgbClr val="0000FF"/>
                </a:solidFill>
                <a:latin typeface="Times New Roman" panose="02020603050405020304" pitchFamily="18" charset="0"/>
              </a:rPr>
              <a:t>tế</a:t>
            </a:r>
            <a:endParaRPr lang="en-US" altLang="en-US" sz="2800" dirty="0">
              <a:solidFill>
                <a:srgbClr val="0000FF"/>
              </a:solidFill>
              <a:latin typeface="Times New Roman" panose="02020603050405020304" pitchFamily="18" charset="0"/>
            </a:endParaRPr>
          </a:p>
          <a:p>
            <a:pPr eaLnBrk="1" hangingPunct="1">
              <a:spcBef>
                <a:spcPct val="0"/>
              </a:spcBef>
              <a:buClrTx/>
              <a:buFontTx/>
              <a:buNone/>
            </a:pP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Máy</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đo</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huyết</a:t>
            </a:r>
            <a:r>
              <a:rPr lang="en-US" altLang="en-US" sz="2800" dirty="0">
                <a:solidFill>
                  <a:srgbClr val="0000FF"/>
                </a:solidFill>
                <a:latin typeface="Times New Roman" panose="02020603050405020304" pitchFamily="18" charset="0"/>
              </a:rPr>
              <a:t> </a:t>
            </a:r>
            <a:r>
              <a:rPr lang="en-US" altLang="en-US" sz="2800" dirty="0" err="1">
                <a:solidFill>
                  <a:srgbClr val="0000FF"/>
                </a:solidFill>
                <a:latin typeface="Times New Roman" panose="02020603050405020304" pitchFamily="18" charset="0"/>
              </a:rPr>
              <a:t>áp</a:t>
            </a:r>
            <a:endParaRPr lang="en-US" altLang="en-US" sz="2800" dirty="0">
              <a:solidFill>
                <a:srgbClr val="0000FF"/>
              </a:solidFill>
              <a:latin typeface="Times New Roman" panose="02020603050405020304" pitchFamily="18" charset="0"/>
            </a:endParaRPr>
          </a:p>
          <a:p>
            <a:pPr>
              <a:lnSpc>
                <a:spcPts val="1600"/>
              </a:lnSpc>
              <a:spcAft>
                <a:spcPts val="600"/>
              </a:spcAft>
              <a:buNone/>
            </a:pPr>
            <a:r>
              <a:rPr lang="en-US" sz="2800" dirty="0">
                <a:solidFill>
                  <a:srgbClr val="0000FF"/>
                </a:solidFill>
                <a:latin typeface="Times New Roman" panose="02020603050405020304" pitchFamily="18" charset="0"/>
              </a:rPr>
              <a:t>+ </a:t>
            </a:r>
            <a:r>
              <a:rPr lang="vi-VN" sz="2800" dirty="0">
                <a:solidFill>
                  <a:srgbClr val="0000FF"/>
                </a:solidFill>
                <a:latin typeface="Times New Roman" panose="02020603050405020304" pitchFamily="18" charset="0"/>
              </a:rPr>
              <a:t>Video</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về</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sơ</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cứu</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cầm</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máu</a:t>
            </a:r>
            <a:r>
              <a:rPr lang="en-US" sz="2800" dirty="0">
                <a:solidFill>
                  <a:srgbClr val="0000FF"/>
                </a:solidFill>
                <a:latin typeface="Times New Roman" panose="02020603050405020304" pitchFamily="18" charset="0"/>
              </a:rPr>
              <a:t> ở </a:t>
            </a:r>
          </a:p>
          <a:p>
            <a:pPr>
              <a:lnSpc>
                <a:spcPts val="1600"/>
              </a:lnSpc>
              <a:spcAft>
                <a:spcPts val="600"/>
              </a:spcAft>
              <a:buNone/>
            </a:pPr>
            <a:r>
              <a:rPr lang="en-US" sz="2800" dirty="0" err="1">
                <a:solidFill>
                  <a:srgbClr val="0000FF"/>
                </a:solidFill>
                <a:latin typeface="Times New Roman" panose="02020603050405020304" pitchFamily="18" charset="0"/>
              </a:rPr>
              <a:t>động</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mạch</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tĩnh</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mạch</a:t>
            </a:r>
            <a:r>
              <a:rPr lang="en-US" sz="2800" dirty="0">
                <a:solidFill>
                  <a:srgbClr val="0000FF"/>
                </a:solidFill>
                <a:latin typeface="Times New Roman" panose="02020603050405020304" pitchFamily="18" charset="0"/>
              </a:rPr>
              <a:t> </a:t>
            </a:r>
          </a:p>
          <a:p>
            <a:pPr>
              <a:lnSpc>
                <a:spcPts val="1600"/>
              </a:lnSpc>
              <a:spcAft>
                <a:spcPts val="600"/>
              </a:spcAft>
              <a:buNone/>
            </a:pPr>
            <a:r>
              <a:rPr lang="en-US" sz="2800" dirty="0">
                <a:solidFill>
                  <a:srgbClr val="0000FF"/>
                </a:solidFill>
                <a:latin typeface="Times New Roman" panose="02020603050405020304" pitchFamily="18" charset="0"/>
              </a:rPr>
              <a:t>(</a:t>
            </a:r>
            <a:r>
              <a:rPr lang="en-US" sz="2800" dirty="0" err="1">
                <a:solidFill>
                  <a:srgbClr val="0000FF"/>
                </a:solidFill>
                <a:latin typeface="Times New Roman" panose="02020603050405020304" pitchFamily="18" charset="0"/>
              </a:rPr>
              <a:t>Nguồn</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Youtube</a:t>
            </a:r>
            <a:r>
              <a:rPr lang="en-US" sz="2800" dirty="0">
                <a:solidFill>
                  <a:srgbClr val="0000FF"/>
                </a:solidFill>
                <a:latin typeface="Times New Roman" panose="02020603050405020304" pitchFamily="18" charset="0"/>
              </a:rPr>
              <a:t>):</a:t>
            </a:r>
          </a:p>
          <a:p>
            <a:pPr>
              <a:lnSpc>
                <a:spcPts val="1600"/>
              </a:lnSpc>
              <a:spcAft>
                <a:spcPts val="600"/>
              </a:spcAft>
              <a:buNone/>
            </a:pPr>
            <a:r>
              <a:rPr lang="en-US" sz="2800" u="sng"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a:t>
            </a:r>
            <a:r>
              <a:rPr lang="en-US" sz="2800" u="sng"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youtu.be</a:t>
            </a:r>
            <a:r>
              <a:rPr lang="en-US" sz="2800" u="sng" kern="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US" sz="2800" u="sng" kern="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6a3ge4UD4Lc</a:t>
            </a:r>
            <a:endParaRPr lang="en-US" altLang="en-US" sz="2800" dirty="0">
              <a:solidFill>
                <a:srgbClr val="0000FF"/>
              </a:solidFill>
              <a:latin typeface="Times New Roman" panose="02020603050405020304" pitchFamily="18" charset="0"/>
            </a:endParaRPr>
          </a:p>
        </p:txBody>
      </p:sp>
      <p:pic>
        <p:nvPicPr>
          <p:cNvPr id="12" name="Picture 11">
            <a:extLst>
              <a:ext uri="{FF2B5EF4-FFF2-40B4-BE49-F238E27FC236}">
                <a16:creationId xmlns:a16="http://schemas.microsoft.com/office/drawing/2014/main" id="{B94C0606-5473-64BE-150A-B7B350D99E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5770" y="1682751"/>
            <a:ext cx="6671129" cy="275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áng y tế, cáng đẩy bệnh nhân cho bệnh viện, phòng khám">
            <a:extLst>
              <a:ext uri="{FF2B5EF4-FFF2-40B4-BE49-F238E27FC236}">
                <a16:creationId xmlns:a16="http://schemas.microsoft.com/office/drawing/2014/main" id="{FAAC4024-FFE8-9B3C-05DF-65B35FC944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5770" y="4441924"/>
            <a:ext cx="3177362" cy="2416075"/>
          </a:xfrm>
          <a:prstGeom prst="rect">
            <a:avLst/>
          </a:prstGeom>
          <a:noFill/>
          <a:ln>
            <a:noFill/>
          </a:ln>
        </p:spPr>
      </p:pic>
      <p:pic>
        <p:nvPicPr>
          <p:cNvPr id="3" name="Picture 2">
            <a:extLst>
              <a:ext uri="{FF2B5EF4-FFF2-40B4-BE49-F238E27FC236}">
                <a16:creationId xmlns:a16="http://schemas.microsoft.com/office/drawing/2014/main" id="{F6D6C4E9-EAB6-E5C1-750D-0CA0042CA8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2163" y="4667171"/>
            <a:ext cx="2870402" cy="1499235"/>
          </a:xfrm>
          <a:prstGeom prst="rect">
            <a:avLst/>
          </a:prstGeom>
          <a:noFill/>
          <a:ln>
            <a:noFill/>
          </a:ln>
        </p:spPr>
      </p:pic>
      <p:graphicFrame>
        <p:nvGraphicFramePr>
          <p:cNvPr id="4" name="Table 5">
            <a:extLst>
              <a:ext uri="{FF2B5EF4-FFF2-40B4-BE49-F238E27FC236}">
                <a16:creationId xmlns:a16="http://schemas.microsoft.com/office/drawing/2014/main" id="{FB1567A3-3993-1488-BE0F-277C1C3A082C}"/>
              </a:ext>
            </a:extLst>
          </p:cNvPr>
          <p:cNvGraphicFramePr>
            <a:graphicFrameLocks noGrp="1"/>
          </p:cNvGraphicFramePr>
          <p:nvPr/>
        </p:nvGraphicFramePr>
        <p:xfrm>
          <a:off x="2032000" y="71966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61482511"/>
                    </a:ext>
                  </a:extLst>
                </a:gridCol>
                <a:gridCol w="4064000">
                  <a:extLst>
                    <a:ext uri="{9D8B030D-6E8A-4147-A177-3AD203B41FA5}">
                      <a16:colId xmlns:a16="http://schemas.microsoft.com/office/drawing/2014/main" val="908107111"/>
                    </a:ext>
                  </a:extLst>
                </a:gridCol>
              </a:tblGrid>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63885814"/>
                  </a:ext>
                </a:extLst>
              </a:tr>
            </a:tbl>
          </a:graphicData>
        </a:graphic>
      </p:graphicFrame>
      <p:graphicFrame>
        <p:nvGraphicFramePr>
          <p:cNvPr id="6" name="Table 6">
            <a:extLst>
              <a:ext uri="{FF2B5EF4-FFF2-40B4-BE49-F238E27FC236}">
                <a16:creationId xmlns:a16="http://schemas.microsoft.com/office/drawing/2014/main" id="{C4564F2C-1DEE-CBC0-664C-6F471043BE5B}"/>
              </a:ext>
            </a:extLst>
          </p:cNvPr>
          <p:cNvGraphicFramePr>
            <a:graphicFrameLocks noGrp="1"/>
          </p:cNvGraphicFramePr>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654005442"/>
                    </a:ext>
                  </a:extLst>
                </a:gridCol>
              </a:tblGrid>
              <a:tr h="370840">
                <a:tc>
                  <a:txBody>
                    <a:bodyPr/>
                    <a:lstStyle/>
                    <a:p>
                      <a:endParaRPr lang="en-US" dirty="0"/>
                    </a:p>
                  </a:txBody>
                  <a:tcPr/>
                </a:tc>
                <a:extLst>
                  <a:ext uri="{0D108BD9-81ED-4DB2-BD59-A6C34878D82A}">
                    <a16:rowId xmlns:a16="http://schemas.microsoft.com/office/drawing/2014/main" val="3853372305"/>
                  </a:ext>
                </a:extLst>
              </a:tr>
            </a:tbl>
          </a:graphicData>
        </a:graphic>
      </p:graphicFrame>
      <p:sp>
        <p:nvSpPr>
          <p:cNvPr id="9" name="TextBox 8">
            <a:extLst>
              <a:ext uri="{FF2B5EF4-FFF2-40B4-BE49-F238E27FC236}">
                <a16:creationId xmlns:a16="http://schemas.microsoft.com/office/drawing/2014/main" id="{E4CDEED8-9C49-5D7C-79FA-129946885381}"/>
              </a:ext>
            </a:extLst>
          </p:cNvPr>
          <p:cNvSpPr txBox="1"/>
          <p:nvPr/>
        </p:nvSpPr>
        <p:spPr>
          <a:xfrm>
            <a:off x="5959712" y="6138334"/>
            <a:ext cx="1969478" cy="369332"/>
          </a:xfrm>
          <a:prstGeom prst="rect">
            <a:avLst/>
          </a:prstGeom>
          <a:noFill/>
        </p:spPr>
        <p:txBody>
          <a:bodyPr wrap="square" rtlCol="0">
            <a:spAutoFit/>
          </a:bodyPr>
          <a:lstStyle/>
          <a:p>
            <a:pPr algn="ctr"/>
            <a:r>
              <a:rPr lang="en-US" dirty="0" err="1"/>
              <a:t>Cáng</a:t>
            </a:r>
            <a:r>
              <a:rPr lang="en-US" dirty="0"/>
              <a:t> y </a:t>
            </a:r>
            <a:r>
              <a:rPr lang="en-US" dirty="0" err="1"/>
              <a:t>tế</a:t>
            </a:r>
            <a:endParaRPr lang="en-US" dirty="0"/>
          </a:p>
        </p:txBody>
      </p:sp>
      <p:sp>
        <p:nvSpPr>
          <p:cNvPr id="10" name="TextBox 9">
            <a:extLst>
              <a:ext uri="{FF2B5EF4-FFF2-40B4-BE49-F238E27FC236}">
                <a16:creationId xmlns:a16="http://schemas.microsoft.com/office/drawing/2014/main" id="{D1BBBFD8-CF24-162D-B8C1-B0204B7E1DB8}"/>
              </a:ext>
            </a:extLst>
          </p:cNvPr>
          <p:cNvSpPr txBox="1"/>
          <p:nvPr/>
        </p:nvSpPr>
        <p:spPr>
          <a:xfrm>
            <a:off x="9413240" y="6339729"/>
            <a:ext cx="2219325" cy="369332"/>
          </a:xfrm>
          <a:prstGeom prst="rect">
            <a:avLst/>
          </a:prstGeom>
          <a:noFill/>
        </p:spPr>
        <p:txBody>
          <a:bodyPr wrap="square" rtlCol="0">
            <a:spAutoFit/>
          </a:bodyPr>
          <a:lstStyle/>
          <a:p>
            <a:r>
              <a:rPr lang="en-US" dirty="0" err="1"/>
              <a:t>Máy</a:t>
            </a:r>
            <a:r>
              <a:rPr lang="en-US" dirty="0"/>
              <a:t> </a:t>
            </a:r>
            <a:r>
              <a:rPr lang="en-US" dirty="0" err="1"/>
              <a:t>đo</a:t>
            </a:r>
            <a:r>
              <a:rPr lang="en-US" dirty="0"/>
              <a:t> </a:t>
            </a:r>
            <a:r>
              <a:rPr lang="en-US" dirty="0" err="1"/>
              <a:t>huyết</a:t>
            </a:r>
            <a:r>
              <a:rPr lang="en-US" dirty="0"/>
              <a:t> </a:t>
            </a:r>
            <a:r>
              <a:rPr lang="en-US" dirty="0" err="1"/>
              <a:t>áp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11810" y="210820"/>
            <a:ext cx="11379200" cy="1076325"/>
          </a:xfrm>
          <a:prstGeom prst="rect">
            <a:avLst/>
          </a:prstGeom>
          <a:noFill/>
        </p:spPr>
        <p:txBody>
          <a:bodyPr wrap="square" rtlCol="0" anchor="t">
            <a:spAutoFit/>
          </a:bodyPr>
          <a:lstStyle/>
          <a:p>
            <a:r>
              <a:rPr lang="en-US" sz="3200" b="1" dirty="0">
                <a:solidFill>
                  <a:srgbClr val="FF0000"/>
                </a:solidFill>
              </a:rPr>
              <a:t>II.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bước</a:t>
            </a:r>
            <a:r>
              <a:rPr lang="en-US" sz="3200" b="1" dirty="0">
                <a:solidFill>
                  <a:srgbClr val="FF0000"/>
                </a:solidFill>
              </a:rPr>
              <a:t> </a:t>
            </a:r>
            <a:r>
              <a:rPr lang="en-US" sz="3200" b="1" dirty="0" err="1">
                <a:solidFill>
                  <a:srgbClr val="FF0000"/>
                </a:solidFill>
              </a:rPr>
              <a:t>tiến</a:t>
            </a:r>
            <a:r>
              <a:rPr lang="en-US" sz="3200" b="1" dirty="0">
                <a:solidFill>
                  <a:srgbClr val="FF0000"/>
                </a:solidFill>
              </a:rPr>
              <a:t> </a:t>
            </a:r>
            <a:r>
              <a:rPr lang="en-US" sz="3200" b="1" dirty="0" err="1">
                <a:solidFill>
                  <a:srgbClr val="FF0000"/>
                </a:solidFill>
              </a:rPr>
              <a:t>hành</a:t>
            </a:r>
            <a:endParaRPr lang="en-US" sz="3200" b="1" dirty="0">
              <a:solidFill>
                <a:srgbClr val="FF0000"/>
              </a:solidFill>
            </a:endParaRPr>
          </a:p>
          <a:p>
            <a:r>
              <a:rPr lang="en-US" sz="3200" b="1" dirty="0">
                <a:solidFill>
                  <a:srgbClr val="1D41D5"/>
                </a:solidFill>
              </a:rPr>
              <a:t>1. </a:t>
            </a:r>
            <a:r>
              <a:rPr lang="en-US" sz="3200" b="1" dirty="0" err="1">
                <a:solidFill>
                  <a:srgbClr val="1D41D5"/>
                </a:solidFill>
              </a:rPr>
              <a:t>Sơ</a:t>
            </a:r>
            <a:r>
              <a:rPr lang="en-US" sz="3200" b="1" dirty="0">
                <a:solidFill>
                  <a:srgbClr val="1D41D5"/>
                </a:solidFill>
              </a:rPr>
              <a:t> </a:t>
            </a:r>
            <a:r>
              <a:rPr lang="en-US" sz="3200" b="1" dirty="0" err="1">
                <a:solidFill>
                  <a:srgbClr val="1D41D5"/>
                </a:solidFill>
              </a:rPr>
              <a:t>cứu</a:t>
            </a:r>
            <a:r>
              <a:rPr lang="en-US" sz="3200" b="1" dirty="0">
                <a:solidFill>
                  <a:srgbClr val="1D41D5"/>
                </a:solidFill>
              </a:rPr>
              <a:t> </a:t>
            </a:r>
            <a:r>
              <a:rPr lang="en-US" sz="3200" b="1" dirty="0" err="1">
                <a:solidFill>
                  <a:srgbClr val="1D41D5"/>
                </a:solidFill>
              </a:rPr>
              <a:t>cầm</a:t>
            </a:r>
            <a:r>
              <a:rPr lang="en-US" sz="3200" b="1" dirty="0">
                <a:solidFill>
                  <a:srgbClr val="1D41D5"/>
                </a:solidFill>
              </a:rPr>
              <a:t> </a:t>
            </a:r>
            <a:r>
              <a:rPr lang="en-US" sz="3200" b="1" dirty="0" err="1">
                <a:solidFill>
                  <a:srgbClr val="1D41D5"/>
                </a:solidFill>
              </a:rPr>
              <a:t>máu</a:t>
            </a:r>
            <a:endParaRPr lang="en-US" sz="3200" b="1" dirty="0">
              <a:solidFill>
                <a:srgbClr val="1D41D5"/>
              </a:solidFill>
            </a:endParaRPr>
          </a:p>
        </p:txBody>
      </p:sp>
      <p:sp>
        <p:nvSpPr>
          <p:cNvPr id="3" name="Text Box 2"/>
          <p:cNvSpPr txBox="1"/>
          <p:nvPr/>
        </p:nvSpPr>
        <p:spPr>
          <a:xfrm>
            <a:off x="575310" y="1983105"/>
            <a:ext cx="5215890" cy="2308324"/>
          </a:xfrm>
          <a:prstGeom prst="rect">
            <a:avLst/>
          </a:prstGeom>
          <a:noFill/>
        </p:spPr>
        <p:txBody>
          <a:bodyPr wrap="square" rtlCol="0" anchor="t">
            <a:spAutoFit/>
          </a:bodyPr>
          <a:lstStyle/>
          <a:p>
            <a:pPr algn="just"/>
            <a:r>
              <a:rPr lang="en-US" sz="3200" b="1" dirty="0" err="1">
                <a:solidFill>
                  <a:srgbClr val="1D41D5"/>
                </a:solidFill>
              </a:rPr>
              <a:t>Bước</a:t>
            </a:r>
            <a:r>
              <a:rPr lang="en-US" sz="3200" b="1" dirty="0">
                <a:solidFill>
                  <a:srgbClr val="1D41D5"/>
                </a:solidFill>
              </a:rPr>
              <a:t> 1. </a:t>
            </a:r>
            <a:r>
              <a:rPr lang="de-DE" sz="3600" dirty="0"/>
              <a:t>Phân loại dạng chảy máu là do tổn thương động mạch, tĩnh mạch hay mao mạch</a:t>
            </a:r>
            <a:endParaRPr lang="en-US" sz="3200" b="1" dirty="0"/>
          </a:p>
        </p:txBody>
      </p:sp>
      <p:pic>
        <p:nvPicPr>
          <p:cNvPr id="8" name="Picture 7" descr="Scan0001">
            <a:extLst>
              <a:ext uri="{FF2B5EF4-FFF2-40B4-BE49-F238E27FC236}">
                <a16:creationId xmlns:a16="http://schemas.microsoft.com/office/drawing/2014/main" id="{1B42CF54-C18A-1D9D-07E7-C61041B65D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2" y="838200"/>
            <a:ext cx="5107938" cy="4495800"/>
          </a:xfrm>
          <a:prstGeom prst="rect">
            <a:avLst/>
          </a:prstGeom>
          <a:noFill/>
          <a:ln>
            <a:noFill/>
          </a:ln>
        </p:spPr>
      </p:pic>
      <p:graphicFrame>
        <p:nvGraphicFramePr>
          <p:cNvPr id="9" name="Table 8">
            <a:extLst>
              <a:ext uri="{FF2B5EF4-FFF2-40B4-BE49-F238E27FC236}">
                <a16:creationId xmlns:a16="http://schemas.microsoft.com/office/drawing/2014/main" id="{F56F4663-EE49-6B92-B7D0-F1749B51660F}"/>
              </a:ext>
            </a:extLst>
          </p:cNvPr>
          <p:cNvGraphicFramePr>
            <a:graphicFrameLocks noGrp="1"/>
          </p:cNvGraphicFramePr>
          <p:nvPr>
            <p:extLst>
              <p:ext uri="{D42A27DB-BD31-4B8C-83A1-F6EECF244321}">
                <p14:modId xmlns:p14="http://schemas.microsoft.com/office/powerpoint/2010/main" val="8884447"/>
              </p:ext>
            </p:extLst>
          </p:nvPr>
        </p:nvGraphicFramePr>
        <p:xfrm>
          <a:off x="7766324" y="5632101"/>
          <a:ext cx="3543935" cy="498231"/>
        </p:xfrm>
        <a:graphic>
          <a:graphicData uri="http://schemas.openxmlformats.org/drawingml/2006/table">
            <a:tbl>
              <a:tblPr firstRow="1" firstCol="1" bandRow="1">
                <a:tableStyleId>{5C22544A-7EE6-4342-B048-85BDC9FD1C3A}</a:tableStyleId>
              </a:tblPr>
              <a:tblGrid>
                <a:gridCol w="3543935">
                  <a:extLst>
                    <a:ext uri="{9D8B030D-6E8A-4147-A177-3AD203B41FA5}">
                      <a16:colId xmlns:a16="http://schemas.microsoft.com/office/drawing/2014/main" val="3207571481"/>
                    </a:ext>
                  </a:extLst>
                </a:gridCol>
              </a:tblGrid>
              <a:tr h="498231">
                <a:tc>
                  <a:txBody>
                    <a:bodyPr/>
                    <a:lstStyle/>
                    <a:p>
                      <a:pPr algn="ctr">
                        <a:lnSpc>
                          <a:spcPts val="1600"/>
                        </a:lnSpc>
                        <a:spcBef>
                          <a:spcPts val="600"/>
                        </a:spcBef>
                        <a:spcAft>
                          <a:spcPts val="600"/>
                        </a:spcAft>
                      </a:pPr>
                      <a:r>
                        <a:rPr lang="en-US" sz="1600" kern="1200" dirty="0" err="1">
                          <a:effectLst/>
                        </a:rPr>
                        <a:t>Các</a:t>
                      </a:r>
                      <a:r>
                        <a:rPr lang="en-US" sz="1600" kern="1200" dirty="0">
                          <a:effectLst/>
                        </a:rPr>
                        <a:t> </a:t>
                      </a:r>
                      <a:r>
                        <a:rPr lang="en-US" sz="1600" kern="1200" dirty="0" err="1">
                          <a:effectLst/>
                        </a:rPr>
                        <a:t>vị</a:t>
                      </a:r>
                      <a:r>
                        <a:rPr lang="en-US" sz="1600" kern="1200" dirty="0">
                          <a:effectLst/>
                        </a:rPr>
                        <a:t> </a:t>
                      </a:r>
                      <a:r>
                        <a:rPr lang="en-US" sz="1600" kern="1200" dirty="0" err="1">
                          <a:effectLst/>
                        </a:rPr>
                        <a:t>trí</a:t>
                      </a:r>
                      <a:r>
                        <a:rPr lang="en-US" sz="1600" kern="1200" dirty="0">
                          <a:effectLst/>
                        </a:rPr>
                        <a:t> </a:t>
                      </a:r>
                      <a:r>
                        <a:rPr lang="en-US" sz="1600" kern="1200" dirty="0" err="1">
                          <a:effectLst/>
                        </a:rPr>
                        <a:t>động</a:t>
                      </a:r>
                      <a:r>
                        <a:rPr lang="en-US" sz="1600" kern="1200" dirty="0">
                          <a:effectLst/>
                        </a:rPr>
                        <a:t> </a:t>
                      </a:r>
                      <a:r>
                        <a:rPr lang="en-US" sz="1600" kern="1200" dirty="0" err="1">
                          <a:effectLst/>
                        </a:rPr>
                        <a:t>mạch</a:t>
                      </a:r>
                      <a:r>
                        <a:rPr lang="en-US" sz="1600" kern="1200" dirty="0">
                          <a:effectLst/>
                        </a:rPr>
                        <a:t> </a:t>
                      </a:r>
                      <a:r>
                        <a:rPr lang="en-US" sz="1600" kern="1200" dirty="0" err="1">
                          <a:effectLst/>
                        </a:rPr>
                        <a:t>chủ</a:t>
                      </a:r>
                      <a:r>
                        <a:rPr lang="en-US" sz="1600" kern="1200" dirty="0">
                          <a:effectLst/>
                        </a:rPr>
                        <a:t> </a:t>
                      </a:r>
                      <a:r>
                        <a:rPr lang="en-US" sz="1600" kern="1200" dirty="0" err="1">
                          <a:effectLst/>
                        </a:rPr>
                        <a:t>trên</a:t>
                      </a:r>
                      <a:r>
                        <a:rPr lang="en-US" sz="1600" kern="1200" dirty="0">
                          <a:effectLst/>
                        </a:rPr>
                        <a:t> </a:t>
                      </a:r>
                      <a:r>
                        <a:rPr lang="en-US" sz="1600" kern="1200" dirty="0" err="1">
                          <a:effectLst/>
                        </a:rPr>
                        <a:t>cơ</a:t>
                      </a:r>
                      <a:r>
                        <a:rPr lang="en-US" sz="1600" kern="1200" dirty="0">
                          <a:effectLst/>
                        </a:rPr>
                        <a:t> </a:t>
                      </a:r>
                      <a:r>
                        <a:rPr lang="en-US" sz="1600" kern="1200" dirty="0" err="1">
                          <a:effectLst/>
                        </a:rPr>
                        <a:t>thể</a:t>
                      </a:r>
                      <a:r>
                        <a:rPr lang="en-US" sz="1600" kern="1200" dirty="0">
                          <a:effectLst/>
                        </a:rPr>
                        <a:t> </a:t>
                      </a:r>
                      <a:r>
                        <a:rPr lang="en-US" sz="1600" kern="1200" dirty="0" err="1">
                          <a:effectLst/>
                        </a:rPr>
                        <a:t>dùng</a:t>
                      </a:r>
                      <a:r>
                        <a:rPr lang="en-US" sz="1600" kern="1200" dirty="0">
                          <a:effectLst/>
                        </a:rPr>
                        <a:t> </a:t>
                      </a:r>
                      <a:r>
                        <a:rPr lang="en-US" sz="1600" kern="1200" dirty="0" err="1">
                          <a:effectLst/>
                        </a:rPr>
                        <a:t>trong</a:t>
                      </a:r>
                      <a:r>
                        <a:rPr lang="en-US" sz="1600" kern="1200" dirty="0">
                          <a:effectLst/>
                        </a:rPr>
                        <a:t> </a:t>
                      </a:r>
                      <a:r>
                        <a:rPr lang="en-US" sz="1600" kern="1200" dirty="0" err="1">
                          <a:effectLst/>
                        </a:rPr>
                        <a:t>sơ</a:t>
                      </a:r>
                      <a:r>
                        <a:rPr lang="en-US" sz="1600" kern="1200" dirty="0">
                          <a:effectLst/>
                        </a:rPr>
                        <a:t> </a:t>
                      </a:r>
                      <a:r>
                        <a:rPr lang="en-US" sz="1600" kern="1200" dirty="0" err="1">
                          <a:effectLst/>
                        </a:rPr>
                        <a:t>cứu</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805229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7|1.3|0.9|0.5"/>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Full"/>
  <p:tag name="GENSWF_SLIDE_TITLE" val="TRÒ CHƠI LUYỆN TẬP - VẬN DỤNG"/>
  <p:tag name="ISPRING_SLIDE_BRANCHING_PROPERTIES" val="&lt;BranchingProperties&gt;&lt;nextAction&gt;&lt;action&gt;0&lt;/action&gt;&lt;/nextAction&gt;&lt;prevAction&gt;&lt;action&gt;0&lt;/action&gt;&lt;/prevAction&gt;&lt;lock&gt;1&lt;/lock&gt;&lt;/BranchingProperties&gt;&#10;"/>
  <p:tag name="ISPRING_SLIDE_ID_2" val="{E69579B2-24FC-43EC-8398-4C17C44CBE1E}"/>
  <p:tag name="GENSWF_ADVANCE_TIME" val="13.17"/>
  <p:tag name="ISPRING_PRESENTER_ID" val="{53FECFBF-A468-490C-B1F0-0CD1EAB8892B}"/>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Full"/>
  <p:tag name="GENSWF_SLIDE_TITLE" val="TRÒ CHƠI LUYỆN TẬP - VẬN DỤNG"/>
  <p:tag name="ISPRING_SLIDE_BRANCHING_PROPERTIES" val="&lt;BranchingProperties&gt;&lt;nextAction&gt;&lt;action&gt;0&lt;/action&gt;&lt;/nextAction&gt;&lt;prevAction&gt;&lt;action&gt;0&lt;/action&gt;&lt;/prevAction&gt;&lt;lock&gt;1&lt;/lock&gt;&lt;/BranchingProperties&gt;&#10;"/>
  <p:tag name="ISPRING_SLIDE_ID_2" val="{3E2B86C6-A1E2-4457-8B8A-849731AD1266}"/>
  <p:tag name="GENSWF_ADVANCE_TIME" val="20.27"/>
  <p:tag name="ISPRING_PRESENTER_ID" val="{53FECFBF-A468-490C-B1F0-0CD1EAB8892B}"/>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Full"/>
  <p:tag name="GENSWF_SLIDE_TITLE" val="TRÒ CHƠI LUYỆN TẬP - VẬN DỤNG"/>
  <p:tag name="ISPRING_SLIDE_BRANCHING_PROPERTIES" val="&lt;BranchingProperties&gt;&lt;nextAction&gt;&lt;action&gt;0&lt;/action&gt;&lt;/nextAction&gt;&lt;prevAction&gt;&lt;action&gt;0&lt;/action&gt;&lt;/prevAction&gt;&lt;lock&gt;1&lt;/lock&gt;&lt;/BranchingProperties&gt;&#10;"/>
  <p:tag name="ISPRING_SLIDE_ID_2" val="{C2C011C0-09CC-4769-9812-8B9C0238599E}"/>
  <p:tag name="GENSWF_ADVANCE_TIME" val="25.52"/>
  <p:tag name="ISPRING_PRESENTER_ID" val="{53FECFBF-A468-490C-B1F0-0CD1EAB8892B}"/>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Full"/>
  <p:tag name="GENSWF_SLIDE_TITLE" val="TRÒ CHƠI LUYỆN TẬP - VẬN DỤNG"/>
  <p:tag name="ISPRING_SLIDE_BRANCHING_PROPERTIES" val="&lt;BranchingProperties&gt;&lt;nextAction&gt;&lt;action&gt;0&lt;/action&gt;&lt;/nextAction&gt;&lt;prevAction&gt;&lt;action&gt;0&lt;/action&gt;&lt;/prevAction&gt;&lt;lock&gt;1&lt;/lock&gt;&lt;/BranchingProperties&gt;&#10;"/>
  <p:tag name="ISPRING_SLIDE_ID_2" val="{18DFEB5E-57CD-4656-8043-DBA9BE08BE4D}"/>
  <p:tag name="GENSWF_ADVANCE_TIME" val="19.95"/>
  <p:tag name="ISPRING_PRESENTER_ID" val="{53FECFBF-A468-490C-B1F0-0CD1EAB8892B}"/>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Full"/>
  <p:tag name="GENSWF_SLIDE_TITLE" val="TRÒ CHƠI LUYỆN TẬP - VẬN DỤNG"/>
  <p:tag name="ISPRING_SLIDE_BRANCHING_PROPERTIES" val="&lt;BranchingProperties&gt;&lt;nextAction&gt;&lt;action&gt;0&lt;/action&gt;&lt;/nextAction&gt;&lt;prevAction&gt;&lt;action&gt;0&lt;/action&gt;&lt;/prevAction&gt;&lt;lock&gt;1&lt;/lock&gt;&lt;/BranchingProperties&gt;&#10;"/>
  <p:tag name="ISPRING_SLIDE_ID_2" val="{C2C011C0-09CC-4769-9812-8B9C0238599E}"/>
  <p:tag name="GENSWF_ADVANCE_TIME" val="25.52"/>
  <p:tag name="ISPRING_PRESENTER_ID" val="{53FECFBF-A468-490C-B1F0-0CD1EAB8892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2383</Words>
  <Application>Microsoft Office PowerPoint</Application>
  <PresentationFormat>Widescreen</PresentationFormat>
  <Paragraphs>265</Paragraphs>
  <Slides>35</Slides>
  <Notes>5</Notes>
  <HiddenSlides>0</HiddenSlides>
  <MMClips>1</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35</vt:i4>
      </vt:variant>
    </vt:vector>
  </HeadingPairs>
  <TitlesOfParts>
    <vt:vector size="53" baseType="lpstr">
      <vt:lpstr>Arial</vt:lpstr>
      <vt:lpstr>Calibri</vt:lpstr>
      <vt:lpstr>Calibri Light</vt:lpstr>
      <vt:lpstr>Cambria</vt:lpstr>
      <vt:lpstr>Fira Sans Extra Condensed Medium</vt:lpstr>
      <vt:lpstr>FS Blonde Script</vt:lpstr>
      <vt:lpstr>Hind Vadodara Light</vt:lpstr>
      <vt:lpstr>Open Sans</vt:lpstr>
      <vt:lpstr>Raleway</vt:lpstr>
      <vt:lpstr>Roboto Condensed Light</vt:lpstr>
      <vt:lpstr>Teko Light</vt:lpstr>
      <vt:lpstr>Times New Roman</vt:lpstr>
      <vt:lpstr>Wingdings</vt:lpstr>
      <vt:lpstr>Wingdings 3</vt:lpstr>
      <vt:lpstr>Office Theme</vt:lpstr>
      <vt:lpstr>3_Office Theme</vt:lpstr>
      <vt:lpstr>1_Office Theme</vt:lpstr>
      <vt:lpstr>Science Fair Newsletter by Slidesgo</vt:lpstr>
      <vt:lpstr>PowerPoint Presentation</vt:lpstr>
      <vt:lpstr>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Giáo viên hướng dẫn học sinh viết bài thu hoạch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2022-07-17T01:05:33Z</dcterms:created>
  <dcterms:modified xsi:type="dcterms:W3CDTF">2023-10-02T07:39:54Z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8BCF027A4ED64A85B34B5E1E9A989A2C</vt:lpwstr>
  </property>
  <property fmtid="{D5CDD505-2E9C-101B-9397-08002B2CF9AE}" pid="3" name="KSOProductBuildVer">
    <vt:lpwstr>1033-11.2.0.11191</vt:lpwstr>
  </property>
</Properties>
</file>