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4"/>
  </p:notesMasterIdLst>
  <p:sldIdLst>
    <p:sldId id="305" r:id="rId5"/>
    <p:sldId id="306" r:id="rId6"/>
    <p:sldId id="308" r:id="rId7"/>
    <p:sldId id="327" r:id="rId8"/>
    <p:sldId id="309" r:id="rId9"/>
    <p:sldId id="395" r:id="rId10"/>
    <p:sldId id="394" r:id="rId11"/>
    <p:sldId id="374" r:id="rId12"/>
    <p:sldId id="396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99"/>
    <a:srgbClr val="FF0066"/>
    <a:srgbClr val="5B0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894" y="114"/>
      </p:cViewPr>
      <p:guideLst>
        <p:guide orient="horz" pos="16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9FC04-D309-43BE-83DF-09004E39676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46DF-BAB2-45AB-91F5-C0C462BD9A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4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8664-092E-41A3-AE1F-76FBA70E22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2500-6065-49EF-8C52-436AD3DB9D0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6972-2803-4A05-A9ED-351FB88499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3012-7210-4DA8-BD1E-B1D4EEBAC822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EE3C-F8A3-4276-B723-9324D39B9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29272-1C18-4360-B001-E295A5844D44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B917-5E16-4C1B-8CCA-48D1CE90F0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D2C4-B4AD-4D9B-B724-E91AD1D167D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5EE2-96CD-4E99-97E1-3963C3E07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80E1-2B8A-4525-88FD-055B28E97A2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699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5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2999740" indent="0" algn="ctr">
              <a:buNone/>
              <a:defRPr sz="1500"/>
            </a:lvl8pPr>
            <a:lvl9pPr marL="342836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7"/>
            <a:ext cx="7886700" cy="2139553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1"/>
          </a:xfrm>
        </p:spPr>
        <p:txBody>
          <a:bodyPr/>
          <a:lstStyle>
            <a:lvl1pPr marL="0" indent="0">
              <a:buNone/>
              <a:defRPr sz="2250"/>
            </a:lvl1pPr>
            <a:lvl2pPr marL="428625" indent="0">
              <a:buNone/>
              <a:defRPr sz="1875"/>
            </a:lvl2pPr>
            <a:lvl3pPr marL="857250" indent="0">
              <a:buNone/>
              <a:defRPr sz="1650"/>
            </a:lvl3pPr>
            <a:lvl4pPr marL="1285875" indent="0">
              <a:buNone/>
              <a:defRPr sz="1500"/>
            </a:lvl4pPr>
            <a:lvl5pPr marL="1714500" indent="0">
              <a:buNone/>
              <a:defRPr sz="1500"/>
            </a:lvl5pPr>
            <a:lvl6pPr marL="2143125" indent="0">
              <a:buNone/>
              <a:defRPr sz="1500"/>
            </a:lvl6pPr>
            <a:lvl7pPr marL="2571750" indent="0">
              <a:buNone/>
              <a:defRPr sz="1500"/>
            </a:lvl7pPr>
            <a:lvl8pPr marL="2999740" indent="0">
              <a:buNone/>
              <a:defRPr sz="1500"/>
            </a:lvl8pPr>
            <a:lvl9pPr marL="342836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260872"/>
            <a:ext cx="3868737" cy="617934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5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5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A9D0-0C62-4141-8270-556A8A17AE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0A4AB-1716-4CEB-907D-70B903B7F55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899"/>
            <a:ext cx="2949575" cy="120015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275"/>
            </a:lvl2pPr>
            <a:lvl3pPr marL="857250" indent="0">
              <a:buNone/>
              <a:defRPr sz="1125"/>
            </a:lvl3pPr>
            <a:lvl4pPr marL="1285875" indent="0">
              <a:buNone/>
              <a:defRPr sz="900"/>
            </a:lvl4pPr>
            <a:lvl5pPr marL="1714500" indent="0">
              <a:buNone/>
              <a:defRPr sz="900"/>
            </a:lvl5pPr>
            <a:lvl6pPr marL="2143125" indent="0">
              <a:buNone/>
              <a:defRPr sz="900"/>
            </a:lvl6pPr>
            <a:lvl7pPr marL="2571750" indent="0">
              <a:buNone/>
              <a:defRPr sz="900"/>
            </a:lvl7pPr>
            <a:lvl8pPr marL="2999740" indent="0">
              <a:buNone/>
              <a:defRPr sz="900"/>
            </a:lvl8pPr>
            <a:lvl9pPr marL="34283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899"/>
            <a:ext cx="2949575" cy="120015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2999740" indent="0">
              <a:buNone/>
              <a:defRPr sz="1875"/>
            </a:lvl8pPr>
            <a:lvl9pPr marL="3428365" indent="0">
              <a:buNone/>
              <a:defRPr sz="187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275"/>
            </a:lvl2pPr>
            <a:lvl3pPr marL="857250" indent="0">
              <a:buNone/>
              <a:defRPr sz="1125"/>
            </a:lvl3pPr>
            <a:lvl4pPr marL="1285875" indent="0">
              <a:buNone/>
              <a:defRPr sz="900"/>
            </a:lvl4pPr>
            <a:lvl5pPr marL="1714500" indent="0">
              <a:buNone/>
              <a:defRPr sz="900"/>
            </a:lvl5pPr>
            <a:lvl6pPr marL="2143125" indent="0">
              <a:buNone/>
              <a:defRPr sz="900"/>
            </a:lvl6pPr>
            <a:lvl7pPr marL="2571750" indent="0">
              <a:buNone/>
              <a:defRPr sz="900"/>
            </a:lvl7pPr>
            <a:lvl8pPr marL="2999740" indent="0">
              <a:buNone/>
              <a:defRPr sz="900"/>
            </a:lvl8pPr>
            <a:lvl9pPr marL="34283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4F44-09A0-4FE7-9D1C-D7B275257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EFA0-5837-4A08-BD1D-D0BD0C1D11AB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F7F59-F0EA-4C32-82A7-BD3703E06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AF93-B82D-47C4-A0DA-AC74CB692E1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9711-491F-4B09-9C18-FFD86D9C28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6AFED-F8A1-4764-906D-11CCEE79E2A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CAC5-809A-4D0C-A55C-BA5EFDA518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F7A0-743D-46EC-8CAB-FC28C6A26EF6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A3B7-741A-44F8-9022-F67A88666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1D45F-9D04-472B-A30A-E36AC6CB1058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F776E3-4614-42E1-8D82-A326263089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CC3FA4-E84D-4CCC-803E-605AA274A6D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0" y="205979"/>
            <a:ext cx="82285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0" y="1200153"/>
            <a:ext cx="822854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0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275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0" y="4683919"/>
            <a:ext cx="2894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275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0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275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25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20675" indent="-320675" algn="l" rtl="0" eaLnBrk="0" fontAlgn="base" hangingPunct="0">
        <a:spcBef>
          <a:spcPct val="15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25" indent="-266700" algn="l" rtl="0" eaLnBrk="0" fontAlgn="base" hangingPunct="0">
        <a:spcBef>
          <a:spcPct val="15000"/>
        </a:spcBef>
        <a:spcAft>
          <a:spcPct val="0"/>
        </a:spcAft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0610" indent="-213360" algn="l" rtl="0" eaLnBrk="0" fontAlgn="base" hangingPunct="0">
        <a:spcBef>
          <a:spcPct val="15000"/>
        </a:spcBef>
        <a:spcAft>
          <a:spcPct val="0"/>
        </a:spcAft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499235" indent="-213360" algn="l" rtl="0" eaLnBrk="0" fontAlgn="base" hangingPunct="0">
        <a:spcBef>
          <a:spcPct val="15000"/>
        </a:spcBef>
        <a:spcAft>
          <a:spcPct val="0"/>
        </a:spcAft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7860" indent="-213360" algn="l" rtl="0" eaLnBrk="0" fontAlgn="base" hangingPunct="0">
        <a:spcBef>
          <a:spcPct val="15000"/>
        </a:spcBef>
        <a:spcAft>
          <a:spcPct val="0"/>
        </a:spcAft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214370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642995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9974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42836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3.png"/><Relationship Id="rId4" Type="http://schemas.openxmlformats.org/officeDocument/2006/relationships/audio" Target="../media/media8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7.mp3"/><Relationship Id="rId11" Type="http://schemas.openxmlformats.org/officeDocument/2006/relationships/image" Target="../media/image20.png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9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016125" y="-2016760"/>
            <a:ext cx="5112385" cy="91452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71800" y="1200150"/>
            <a:ext cx="4486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3212465"/>
            <a:ext cx="2428875" cy="141986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41" y="666750"/>
            <a:ext cx="422434" cy="80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op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75" y="4400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9" y="-19050"/>
            <a:ext cx="9445466" cy="51435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8631396" y="220345"/>
            <a:ext cx="422434" cy="80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5"/>
          <p:cNvSpPr txBox="1"/>
          <p:nvPr/>
        </p:nvSpPr>
        <p:spPr>
          <a:xfrm>
            <a:off x="4114800" y="1809750"/>
            <a:ext cx="2757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124200" y="2495550"/>
            <a:ext cx="49326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GIỮ CHO EM BẦU TRỜI XANH”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16840" y="4566920"/>
            <a:ext cx="9366885" cy="59436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4" name="KARAOKE Hãy giữ cho em bầu trời xanh - Âm nhạc lớp 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835" y="133350"/>
            <a:ext cx="8752205" cy="3523615"/>
          </a:xfrm>
          <a:prstGeom prst="rect">
            <a:avLst/>
          </a:prstGeom>
        </p:spPr>
      </p:pic>
      <p:pic>
        <p:nvPicPr>
          <p:cNvPr id="2" name="Bài 2 - Hãy Giữ Cho Em Bầu Trời Xanh - Âm Nhạc Lớp 5 -- Tập Hát Theo Lời - CD Bộ Giáo Dụ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9925" y="51435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000" mute="1"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1000" numSld="997" showWhenStopped="0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2100" y="1708626"/>
            <a:ext cx="2695099" cy="2961323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11443" y="4333910"/>
            <a:ext cx="9366885" cy="8001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49" y="3843293"/>
            <a:ext cx="1790224" cy="9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 Box 149"/>
          <p:cNvSpPr txBox="1"/>
          <p:nvPr/>
        </p:nvSpPr>
        <p:spPr>
          <a:xfrm>
            <a:off x="3743700" y="211202"/>
            <a:ext cx="13627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-271153" y="763267"/>
            <a:ext cx="8911253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altLang="en-GB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Nghe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altLang="en-GB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0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7468630" y="2809321"/>
            <a:ext cx="2054860" cy="2299335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" name="Group 34"/>
          <p:cNvGrpSpPr/>
          <p:nvPr/>
        </p:nvGrpSpPr>
        <p:grpSpPr bwMode="auto">
          <a:xfrm>
            <a:off x="-153803" y="4494530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71" name="Text Box 570"/>
          <p:cNvSpPr txBox="1"/>
          <p:nvPr/>
        </p:nvSpPr>
        <p:spPr>
          <a:xfrm>
            <a:off x="2651760" y="201295"/>
            <a:ext cx="2799080" cy="4914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CỤ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1201BEF-AB09-6A58-D3CE-298878BFD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24" y="1062168"/>
            <a:ext cx="7349931" cy="3375152"/>
          </a:xfrm>
          <a:prstGeom prst="rect">
            <a:avLst/>
          </a:prstGeom>
        </p:spPr>
      </p:pic>
      <p:pic>
        <p:nvPicPr>
          <p:cNvPr id="5" name="TT1">
            <a:hlinkClick r:id="" action="ppaction://media"/>
            <a:extLst>
              <a:ext uri="{FF2B5EF4-FFF2-40B4-BE49-F238E27FC236}">
                <a16:creationId xmlns:a16="http://schemas.microsoft.com/office/drawing/2014/main" id="{80915368-13CC-D693-35DC-317737777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5905" y="614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71" grpId="0" bldLvl="0" animBg="1"/>
      <p:bldP spid="57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7468630" y="2809321"/>
            <a:ext cx="2054860" cy="2299335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" name="Group 34"/>
          <p:cNvGrpSpPr/>
          <p:nvPr/>
        </p:nvGrpSpPr>
        <p:grpSpPr bwMode="auto">
          <a:xfrm>
            <a:off x="-153803" y="4494530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71" name="Text Box 570"/>
          <p:cNvSpPr txBox="1"/>
          <p:nvPr/>
        </p:nvSpPr>
        <p:spPr>
          <a:xfrm>
            <a:off x="2651760" y="201295"/>
            <a:ext cx="2799080" cy="4914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CỤ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6431BEF-6D39-0A89-249B-614B9EAD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69" y="1123950"/>
            <a:ext cx="7337478" cy="3160128"/>
          </a:xfrm>
          <a:prstGeom prst="rect">
            <a:avLst/>
          </a:prstGeom>
        </p:spPr>
      </p:pic>
      <p:pic>
        <p:nvPicPr>
          <p:cNvPr id="7" name="BUNG">
            <a:hlinkClick r:id="" action="ppaction://media"/>
            <a:extLst>
              <a:ext uri="{FF2B5EF4-FFF2-40B4-BE49-F238E27FC236}">
                <a16:creationId xmlns:a16="http://schemas.microsoft.com/office/drawing/2014/main" id="{AEE6136A-838B-F4FC-F7E0-E51D243BB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7611" y="3441935"/>
            <a:ext cx="609600" cy="609600"/>
          </a:xfrm>
          <a:prstGeom prst="rect">
            <a:avLst/>
          </a:prstGeom>
        </p:spPr>
      </p:pic>
      <p:pic>
        <p:nvPicPr>
          <p:cNvPr id="8" name="TTT">
            <a:hlinkClick r:id="" action="ppaction://media"/>
            <a:extLst>
              <a:ext uri="{FF2B5EF4-FFF2-40B4-BE49-F238E27FC236}">
                <a16:creationId xmlns:a16="http://schemas.microsoft.com/office/drawing/2014/main" id="{05D776D5-B69E-1876-50F9-105AB982F1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6829" y="2419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71" grpId="0" bldLvl="0" animBg="1"/>
      <p:bldP spid="5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17DE6CD-E14D-4607-AC92-614F1A9D5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963" y="494567"/>
            <a:ext cx="5941403" cy="4039424"/>
          </a:xfrm>
          <a:prstGeom prst="rect">
            <a:avLst/>
          </a:prstGeom>
        </p:spPr>
      </p:pic>
      <p:pic>
        <p:nvPicPr>
          <p:cNvPr id="2" name="DO">
            <a:hlinkClick r:id="" action="ppaction://media"/>
            <a:extLst>
              <a:ext uri="{FF2B5EF4-FFF2-40B4-BE49-F238E27FC236}">
                <a16:creationId xmlns:a16="http://schemas.microsoft.com/office/drawing/2014/main" id="{D36E0CA4-5FE7-EDAB-29B0-017F18DF4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2200" y="4489014"/>
            <a:ext cx="609600" cy="609600"/>
          </a:xfrm>
          <a:prstGeom prst="rect">
            <a:avLst/>
          </a:prstGeom>
        </p:spPr>
      </p:pic>
      <p:pic>
        <p:nvPicPr>
          <p:cNvPr id="3" name="DOO">
            <a:hlinkClick r:id="" action="ppaction://media"/>
            <a:extLst>
              <a:ext uri="{FF2B5EF4-FFF2-40B4-BE49-F238E27FC236}">
                <a16:creationId xmlns:a16="http://schemas.microsoft.com/office/drawing/2014/main" id="{147AE256-61EC-27C1-A890-5A75EFCEC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4533946"/>
            <a:ext cx="609600" cy="609600"/>
          </a:xfrm>
          <a:prstGeom prst="rect">
            <a:avLst/>
          </a:prstGeom>
        </p:spPr>
      </p:pic>
      <p:pic>
        <p:nvPicPr>
          <p:cNvPr id="5" name="SON">
            <a:hlinkClick r:id="" action="ppaction://media"/>
            <a:extLst>
              <a:ext uri="{FF2B5EF4-FFF2-40B4-BE49-F238E27FC236}">
                <a16:creationId xmlns:a16="http://schemas.microsoft.com/office/drawing/2014/main" id="{E3BCF589-EE98-11BF-0AD1-FA664EB036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2900" y="4533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5975" y="1809750"/>
            <a:ext cx="1569720" cy="21799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62850" y="2200275"/>
            <a:ext cx="1631950" cy="1826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" y="2021205"/>
            <a:ext cx="1353820" cy="1805305"/>
          </a:xfrm>
          <a:prstGeom prst="rect">
            <a:avLst/>
          </a:prstGeom>
        </p:spPr>
      </p:pic>
      <p:sp>
        <p:nvSpPr>
          <p:cNvPr id="11" name="TextBox 15"/>
          <p:cNvSpPr txBox="1"/>
          <p:nvPr/>
        </p:nvSpPr>
        <p:spPr>
          <a:xfrm>
            <a:off x="1371283" y="285750"/>
            <a:ext cx="599027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NHANH, AI ĐÚNG”</a:t>
            </a:r>
          </a:p>
        </p:txBody>
      </p:sp>
      <p:grpSp>
        <p:nvGrpSpPr>
          <p:cNvPr id="430" name="Group 34"/>
          <p:cNvGrpSpPr/>
          <p:nvPr/>
        </p:nvGrpSpPr>
        <p:grpSpPr bwMode="auto">
          <a:xfrm>
            <a:off x="-2283" y="4491195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1527175" y="16160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3938905" y="17684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6827520" y="16160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O">
            <a:hlinkClick r:id="" action="ppaction://media"/>
            <a:extLst>
              <a:ext uri="{FF2B5EF4-FFF2-40B4-BE49-F238E27FC236}">
                <a16:creationId xmlns:a16="http://schemas.microsoft.com/office/drawing/2014/main" id="{CE66C5DC-8616-4069-6E2E-5F20B748F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0158" y="2031048"/>
            <a:ext cx="540702" cy="540702"/>
          </a:xfrm>
          <a:prstGeom prst="rect">
            <a:avLst/>
          </a:prstGeom>
        </p:spPr>
      </p:pic>
      <p:pic>
        <p:nvPicPr>
          <p:cNvPr id="3" name="SON">
            <a:hlinkClick r:id="" action="ppaction://media"/>
            <a:extLst>
              <a:ext uri="{FF2B5EF4-FFF2-40B4-BE49-F238E27FC236}">
                <a16:creationId xmlns:a16="http://schemas.microsoft.com/office/drawing/2014/main" id="{2CE22350-4EED-8445-44E3-D6B662974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43714" y="2000130"/>
            <a:ext cx="582017" cy="582017"/>
          </a:xfrm>
          <a:prstGeom prst="rect">
            <a:avLst/>
          </a:prstGeom>
        </p:spPr>
      </p:pic>
      <p:pic>
        <p:nvPicPr>
          <p:cNvPr id="5" name="DO">
            <a:hlinkClick r:id="" action="ppaction://media"/>
            <a:extLst>
              <a:ext uri="{FF2B5EF4-FFF2-40B4-BE49-F238E27FC236}">
                <a16:creationId xmlns:a16="http://schemas.microsoft.com/office/drawing/2014/main" id="{B36A6CFD-B5D8-305D-BFDB-52B35E2C5A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1175" y="2161932"/>
            <a:ext cx="562218" cy="562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2100" y="1708626"/>
            <a:ext cx="2695099" cy="2961323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11443" y="4333910"/>
            <a:ext cx="9366885" cy="8001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49" y="3843293"/>
            <a:ext cx="1790224" cy="9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 Box 149"/>
          <p:cNvSpPr txBox="1"/>
          <p:nvPr/>
        </p:nvSpPr>
        <p:spPr>
          <a:xfrm>
            <a:off x="3743700" y="211202"/>
            <a:ext cx="13627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-271153" y="763267"/>
            <a:ext cx="8911253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endParaRPr kumimoji="0" lang="en-US" altLang="en-GB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Nghe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alt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endParaRPr kumimoji="0" lang="en-US" altLang="en-GB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0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62</Words>
  <PresentationFormat>Trình chiếu Trên màn hình (16:9)</PresentationFormat>
  <Paragraphs>14</Paragraphs>
  <Slides>9</Slides>
  <Notes>2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1_Office Theme</vt:lpstr>
      <vt:lpstr>1_Default Design</vt:lpstr>
      <vt:lpstr>2_Default Design</vt:lpstr>
      <vt:lpstr>3_Default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2020-08-18T05:53:00Z</dcterms:created>
  <dcterms:modified xsi:type="dcterms:W3CDTF">2022-08-10T08:52:44Z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08D0FE935F91418AB38925BAFF0840EB</vt:lpwstr>
  </property>
  <property fmtid="{D5CDD505-2E9C-101B-9397-08002B2CF9AE}" pid="3" name="KSOProductBuildVer">
    <vt:lpwstr>1033-11.2.0.10443</vt:lpwstr>
  </property>
</Properties>
</file>