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Nanum Pen Script" panose="020B0604020202020204" charset="-127"/>
      <p:regular r:id="rId25"/>
    </p:embeddedFont>
    <p:embeddedFont>
      <p:font typeface="Cambria Math" panose="02040503050406030204" pitchFamily="18" charset="0"/>
      <p:regular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Nunito Light" pitchFamily="2" charset="0"/>
      <p:regular r:id="rId31"/>
      <p:italic r:id="rId32"/>
    </p:embeddedFont>
    <p:embeddedFont>
      <p:font typeface="Raleway SemiBold" pitchFamily="2" charset="0"/>
      <p:bold r:id="rId33"/>
      <p:boldItalic r:id="rId34"/>
    </p:embeddedFont>
    <p:embeddedFont>
      <p:font typeface="Roboto Light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62" autoAdjust="0"/>
  </p:normalViewPr>
  <p:slideViewPr>
    <p:cSldViewPr snapToGrid="0">
      <p:cViewPr varScale="1">
        <p:scale>
          <a:sx n="75" d="100"/>
          <a:sy n="75" d="100"/>
        </p:scale>
        <p:origin x="60" y="1200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glitter pattern="hexago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hecker/>
      </p:transition>
    </mc:Choice>
    <mc:Fallback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1602</Words>
  <PresentationFormat>On-screen Show (16:9)</PresentationFormat>
  <Paragraphs>110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Nanum Pen Script</vt:lpstr>
      <vt:lpstr>Times New Roman</vt:lpstr>
      <vt:lpstr>Arial</vt:lpstr>
      <vt:lpstr>Nunito Light</vt:lpstr>
      <vt:lpstr>Raleway SemiBold</vt:lpstr>
      <vt:lpstr>Cambria Math</vt:lpstr>
      <vt:lpstr>Fira Sans Extra Condensed Medium</vt:lpstr>
      <vt:lpstr>Roboto Light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2021-11-23T06:20:02Z</dcterms:modified>
</cp:coreProperties>
</file>