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8"/>
  </p:notesMasterIdLst>
  <p:sldIdLst>
    <p:sldId id="256" r:id="rId3"/>
    <p:sldId id="304" r:id="rId4"/>
    <p:sldId id="257" r:id="rId5"/>
    <p:sldId id="399" r:id="rId6"/>
    <p:sldId id="395" r:id="rId7"/>
    <p:sldId id="402" r:id="rId8"/>
    <p:sldId id="407" r:id="rId9"/>
    <p:sldId id="387" r:id="rId10"/>
    <p:sldId id="258" r:id="rId11"/>
    <p:sldId id="388" r:id="rId12"/>
    <p:sldId id="389" r:id="rId13"/>
    <p:sldId id="262" r:id="rId14"/>
    <p:sldId id="263" r:id="rId15"/>
    <p:sldId id="281" r:id="rId16"/>
    <p:sldId id="385" r:id="rId17"/>
  </p:sldIdLst>
  <p:sldSz cx="12192000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00FF"/>
    <a:srgbClr val="FCD5B5"/>
    <a:srgbClr val="F8CBAD"/>
    <a:srgbClr val="00FF00"/>
    <a:srgbClr val="006600"/>
    <a:srgbClr val="FFFFCC"/>
    <a:srgbClr val="51B416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4F72-9C88-4FAE-A79C-196FB240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69ED-473A-429E-90F2-7E5A2874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0944-FEC0-46AA-8A2E-EF33322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E49C-F487-4EB8-8022-D2EEE816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A512-D606-4D53-8506-15107B86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8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6E58-5761-486C-AF76-D9462505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ADB59-049F-4497-AB98-6D01FD45D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CF45-DF90-43E2-ABFA-4D50569E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6A0D-A050-4C22-9411-14F9B9F5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BD70-6775-45C4-BB94-4004295B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95" r:id="rId52"/>
    <p:sldLayoutId id="2147483667" r:id="rId53"/>
    <p:sldLayoutId id="2147483668" r:id="rId54"/>
    <p:sldLayoutId id="2147483669" r:id="rId55"/>
    <p:sldLayoutId id="2147483670" r:id="rId56"/>
    <p:sldLayoutId id="2147483671" r:id="rId57"/>
    <p:sldLayoutId id="2147483672" r:id="rId58"/>
    <p:sldLayoutId id="2147483673" r:id="rId59"/>
    <p:sldLayoutId id="2147483674" r:id="rId60"/>
    <p:sldLayoutId id="2147483755" r:id="rId61"/>
    <p:sldLayoutId id="2147483756" r:id="rId6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9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9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9.xml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6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8.png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21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1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slide" Target="slide13.xml"/><Relationship Id="rId2" Type="http://schemas.openxmlformats.org/officeDocument/2006/relationships/image" Target="../media/image13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slide" Target="slide11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48" y="101873"/>
            <a:ext cx="4260074" cy="23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095624" y="3827049"/>
            <a:ext cx="3648075" cy="1581087"/>
          </a:xfrm>
          <a:prstGeom prst="cloudCallout">
            <a:avLst>
              <a:gd name="adj1" fmla="val 87219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76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8926487" y="562077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5468A7-0261-49ED-8D46-BEABB68380D6}"/>
              </a:ext>
            </a:extLst>
          </p:cNvPr>
          <p:cNvGrpSpPr/>
          <p:nvPr/>
        </p:nvGrpSpPr>
        <p:grpSpPr>
          <a:xfrm>
            <a:off x="5533872" y="466249"/>
            <a:ext cx="1396226" cy="2185358"/>
            <a:chOff x="5649854" y="321598"/>
            <a:chExt cx="1021615" cy="21853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779A0D-E867-4B49-ABED-CD43D645391B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2185358"/>
              <a:chOff x="5677730" y="321598"/>
              <a:chExt cx="993739" cy="218535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849464D-3A1F-46DC-B4B0-3F896F2EAB4D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6 7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57C139-2F75-4D26-BCED-9DFDCAB9A3AA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54A28F-8A70-4AD0-8420-86348BD519E4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5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A61D206-9CF2-48CD-AB31-909646B73764}"/>
                  </a:ext>
                </a:extLst>
              </p:cNvPr>
              <p:cNvSpPr/>
              <p:nvPr/>
            </p:nvSpPr>
            <p:spPr>
              <a:xfrm>
                <a:off x="5839035" y="1467843"/>
                <a:ext cx="65748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 ?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324EFF-1687-4437-B99F-8B3B4DAB268C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49" y="469903"/>
            <a:ext cx="4752975" cy="22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41303" y="3524575"/>
            <a:ext cx="5612130" cy="2644993"/>
          </a:xfrm>
          <a:prstGeom prst="cloudCallout">
            <a:avLst>
              <a:gd name="adj1" fmla="val 66042"/>
              <a:gd name="adj2" fmla="val -6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65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44608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BFE8F5-9C7D-4BFD-986E-EEC13E1438E2}"/>
              </a:ext>
            </a:extLst>
          </p:cNvPr>
          <p:cNvGrpSpPr/>
          <p:nvPr/>
        </p:nvGrpSpPr>
        <p:grpSpPr>
          <a:xfrm>
            <a:off x="5651784" y="688432"/>
            <a:ext cx="1396226" cy="2185358"/>
            <a:chOff x="5649854" y="321598"/>
            <a:chExt cx="1021615" cy="218535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35E201D-7F09-41D5-B218-7D1DD68510B8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2185358"/>
              <a:chOff x="5677730" y="321598"/>
              <a:chExt cx="993739" cy="2185358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45C4A9-5A04-4524-A1CC-CA30649B3515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4 9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1 6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25E77A-E050-474B-AE73-32C4DD1C48A3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CD240C-0EA4-41EB-9577-E60006CFBDAD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5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A0680A5-8251-4594-816A-4575AF4D18C2}"/>
                  </a:ext>
                </a:extLst>
              </p:cNvPr>
              <p:cNvSpPr/>
              <p:nvPr/>
            </p:nvSpPr>
            <p:spPr>
              <a:xfrm>
                <a:off x="5839036" y="1467843"/>
                <a:ext cx="65748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??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77C868-E179-470C-B826-1CF8D959B483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62" y="243872"/>
            <a:ext cx="4648200" cy="209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950976" y="3134716"/>
            <a:ext cx="4535424" cy="2278621"/>
          </a:xfrm>
          <a:prstGeom prst="cloudCallout">
            <a:avLst>
              <a:gd name="adj1" fmla="val 95494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0892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9C89C2-29FA-46B6-BFAB-3EF0688F0287}"/>
              </a:ext>
            </a:extLst>
          </p:cNvPr>
          <p:cNvGrpSpPr/>
          <p:nvPr/>
        </p:nvGrpSpPr>
        <p:grpSpPr>
          <a:xfrm>
            <a:off x="5397887" y="393695"/>
            <a:ext cx="1396226" cy="1692915"/>
            <a:chOff x="5649854" y="321598"/>
            <a:chExt cx="1021615" cy="16929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C6157-2AEC-4D74-99D5-37D10E912947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1692915"/>
              <a:chOff x="5677730" y="321598"/>
              <a:chExt cx="993739" cy="169291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AAC4EB-CA2E-4147-82EB-C2AC61797644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2 8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6B0907-675C-472B-ACDF-EE25BF0E409C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B2D6E8-B10E-41B0-82B3-84E39517EE3C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? 2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74E19FD-B4E7-4122-A8B6-EE636CEA3AE0}"/>
                  </a:ext>
                </a:extLst>
              </p:cNvPr>
              <p:cNvSpPr/>
              <p:nvPr/>
            </p:nvSpPr>
            <p:spPr>
              <a:xfrm>
                <a:off x="5839036" y="1467843"/>
                <a:ext cx="37076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A573DF-7051-4928-A557-520133A003E0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64587"/>
            <a:ext cx="4648200" cy="238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226060" y="3648481"/>
            <a:ext cx="3209925" cy="1990319"/>
          </a:xfrm>
          <a:prstGeom prst="cloudCallout">
            <a:avLst>
              <a:gd name="adj1" fmla="val 95494"/>
              <a:gd name="adj2" fmla="val -133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22" name="Right Arrow 21">
            <a:hlinkClick r:id="rId4" action="ppaction://hlinksldjump"/>
          </p:cNvPr>
          <p:cNvSpPr/>
          <p:nvPr/>
        </p:nvSpPr>
        <p:spPr>
          <a:xfrm>
            <a:off x="11252984" y="6030914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8F6CC3F-10F1-4377-9207-6B2120993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1834C-C5A9-444D-805C-BD1803C39521}"/>
              </a:ext>
            </a:extLst>
          </p:cNvPr>
          <p:cNvGrpSpPr/>
          <p:nvPr/>
        </p:nvGrpSpPr>
        <p:grpSpPr>
          <a:xfrm>
            <a:off x="5397887" y="393695"/>
            <a:ext cx="1396226" cy="1692915"/>
            <a:chOff x="5649854" y="321598"/>
            <a:chExt cx="1021615" cy="16929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D80C3F-6AEE-47FF-8EAD-FAC8A7F3BA49}"/>
                </a:ext>
              </a:extLst>
            </p:cNvPr>
            <p:cNvGrpSpPr/>
            <p:nvPr/>
          </p:nvGrpSpPr>
          <p:grpSpPr>
            <a:xfrm>
              <a:off x="5677730" y="321598"/>
              <a:ext cx="993739" cy="1692915"/>
              <a:chOff x="5677730" y="321598"/>
              <a:chExt cx="993739" cy="16929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2E1D7A-17C5-4406-9B8F-5AA6475D98E6}"/>
                  </a:ext>
                </a:extLst>
              </p:cNvPr>
              <p:cNvSpPr txBox="1"/>
              <p:nvPr/>
            </p:nvSpPr>
            <p:spPr>
              <a:xfrm>
                <a:off x="5910249" y="321598"/>
                <a:ext cx="754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2 8</a:t>
                </a:r>
              </a:p>
              <a:p>
                <a:r>
                  <a:rPr lang="en-US" sz="3200" b="1" dirty="0">
                    <a:solidFill>
                      <a:schemeClr val="bg1"/>
                    </a:solidFill>
                  </a:rPr>
                  <a:t>   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DD7DBD-77D5-4BE0-92E1-54F84E29BE6A}"/>
                  </a:ext>
                </a:extLst>
              </p:cNvPr>
              <p:cNvSpPr txBox="1"/>
              <p:nvPr/>
            </p:nvSpPr>
            <p:spPr>
              <a:xfrm>
                <a:off x="5677730" y="729637"/>
                <a:ext cx="3466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+mn-lt"/>
                  </a:rPr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087CDE-74B3-4775-8297-6EE2B79E38AB}"/>
                  </a:ext>
                </a:extLst>
              </p:cNvPr>
              <p:cNvSpPr txBox="1"/>
              <p:nvPr/>
            </p:nvSpPr>
            <p:spPr>
              <a:xfrm>
                <a:off x="5913180" y="1429738"/>
                <a:ext cx="75828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3 1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6966F97-911E-47BA-8CFA-EBDBE27ECAF8}"/>
                  </a:ext>
                </a:extLst>
              </p:cNvPr>
              <p:cNvSpPr/>
              <p:nvPr/>
            </p:nvSpPr>
            <p:spPr>
              <a:xfrm>
                <a:off x="6174600" y="373151"/>
                <a:ext cx="370765" cy="477901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C86D63-3CDC-494D-95AD-1846317FE2C3}"/>
                </a:ext>
              </a:extLst>
            </p:cNvPr>
            <p:cNvCxnSpPr>
              <a:cxnSpLocks/>
            </p:cNvCxnSpPr>
            <p:nvPr/>
          </p:nvCxnSpPr>
          <p:spPr>
            <a:xfrm>
              <a:off x="5649854" y="1380536"/>
              <a:ext cx="8466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sáu</a:t>
            </a: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970" y="1315053"/>
            <a:ext cx="5558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25019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958472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60107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961742" y="14434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36075" y="439385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67336" y="15384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37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28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721265" y="262467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694631" y="18000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435529" y="15384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75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189458" y="262467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62824" y="18000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97400" y="154745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62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28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51329" y="263368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24695" y="180906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357095" y="15384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47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11024" y="262467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84390" y="18000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31" t="43805" r="79771" b="18395"/>
          <a:stretch/>
        </p:blipFill>
        <p:spPr>
          <a:xfrm>
            <a:off x="2593120" y="29766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459" t="29862" r="38758" b="17202"/>
          <a:stretch/>
        </p:blipFill>
        <p:spPr>
          <a:xfrm flipH="1">
            <a:off x="7675414" y="29766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1262" t="47022" r="2690" b="18212"/>
          <a:stretch/>
        </p:blipFill>
        <p:spPr>
          <a:xfrm>
            <a:off x="10189154" y="30443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932" t="28077" r="19166" b="18134"/>
          <a:stretch/>
        </p:blipFill>
        <p:spPr>
          <a:xfrm>
            <a:off x="5180617" y="2907579"/>
            <a:ext cx="626178" cy="112825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1647667" y="4179916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4081120" y="4179916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6582755" y="4179916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A557B73-5DFA-4F68-AEAE-56B9BB4AAA34}"/>
              </a:ext>
            </a:extLst>
          </p:cNvPr>
          <p:cNvSpPr/>
          <p:nvPr/>
        </p:nvSpPr>
        <p:spPr>
          <a:xfrm>
            <a:off x="9084390" y="4179916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2089984" y="4274957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78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/>
          <p:nvPr/>
        </p:nvCxnSpPr>
        <p:spPr>
          <a:xfrm>
            <a:off x="1843913" y="53611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1817279" y="45365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4558177" y="4274957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19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3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/>
          <p:nvPr/>
        </p:nvCxnSpPr>
        <p:spPr>
          <a:xfrm>
            <a:off x="4312106" y="53611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4285472" y="45365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7120048" y="4283964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51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6873977" y="537018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6847343" y="454557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472347A-6C77-47B6-ABC9-AD9AD4C8747B}"/>
              </a:ext>
            </a:extLst>
          </p:cNvPr>
          <p:cNvSpPr txBox="1"/>
          <p:nvPr/>
        </p:nvSpPr>
        <p:spPr>
          <a:xfrm>
            <a:off x="9479743" y="4274957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36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  4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1C42E73-DD58-441E-8627-2210D976AAF0}"/>
              </a:ext>
            </a:extLst>
          </p:cNvPr>
          <p:cNvCxnSpPr>
            <a:cxnSpLocks/>
          </p:cNvCxnSpPr>
          <p:nvPr/>
        </p:nvCxnSpPr>
        <p:spPr>
          <a:xfrm>
            <a:off x="9233672" y="53611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E252858-0633-4E32-82C0-D12DDDC61BC2}"/>
              </a:ext>
            </a:extLst>
          </p:cNvPr>
          <p:cNvSpPr txBox="1"/>
          <p:nvPr/>
        </p:nvSpPr>
        <p:spPr>
          <a:xfrm>
            <a:off x="9207038" y="45365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31" t="43805" r="79771" b="18395"/>
          <a:stretch/>
        </p:blipFill>
        <p:spPr>
          <a:xfrm>
            <a:off x="6181221" y="5663971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459" t="29862" r="38758" b="17202"/>
          <a:stretch/>
        </p:blipFill>
        <p:spPr>
          <a:xfrm flipH="1">
            <a:off x="1305563" y="5614762"/>
            <a:ext cx="659999" cy="108848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1262" t="47022" r="2690" b="18212"/>
          <a:stretch/>
        </p:blipFill>
        <p:spPr>
          <a:xfrm>
            <a:off x="3860262" y="5739140"/>
            <a:ext cx="659999" cy="95321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542D811-48E0-4636-A6E5-EEDDA5E62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932" t="28077" r="19166" b="18134"/>
          <a:stretch/>
        </p:blipFill>
        <p:spPr>
          <a:xfrm>
            <a:off x="8879385" y="5651623"/>
            <a:ext cx="626178" cy="112825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306" name="TextBox1" r:id="rId2" imgW="754560" imgH="487800"/>
        </mc:Choice>
        <mc:Fallback>
          <p:control name="TextBox1" r:id="rId2" imgW="754560" imgH="4878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9580" y="2715825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7" name="TextBox2" r:id="rId3" imgW="754560" imgH="487800"/>
        </mc:Choice>
        <mc:Fallback>
          <p:control name="TextBox2" r:id="rId3" imgW="754560" imgH="48780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43275" y="2723615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8" name="TextBox3" r:id="rId4" imgW="754560" imgH="487800"/>
        </mc:Choice>
        <mc:Fallback>
          <p:control name="TextBox3" r:id="rId4" imgW="754560" imgH="48780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97400" y="2731403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9" name="TextBox4" r:id="rId5" imgW="754560" imgH="487800"/>
        </mc:Choice>
        <mc:Fallback>
          <p:control name="TextBox4" r:id="rId5" imgW="754560" imgH="487800">
            <p:pic>
              <p:nvPicPr>
                <p:cNvPr id="36" name="TextBox4">
                  <a:extLst>
                    <a:ext uri="{FF2B5EF4-FFF2-40B4-BE49-F238E27FC236}">
                      <a16:creationId xmlns:a16="http://schemas.microsoft.com/office/drawing/2014/main" id="{CC5EF925-A452-4A28-9908-CB915D154F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71765" y="2698068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0" name="TextBox5" r:id="rId6" imgW="754560" imgH="487800"/>
        </mc:Choice>
        <mc:Fallback>
          <p:control name="TextBox5" r:id="rId6" imgW="754560" imgH="48780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72228" y="5452334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1" name="TextBox6" r:id="rId7" imgW="754560" imgH="487800"/>
        </mc:Choice>
        <mc:Fallback>
          <p:control name="TextBox6" r:id="rId7" imgW="754560" imgH="48780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65923" y="5460124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" name="TextBox7" r:id="rId8" imgW="754560" imgH="487800"/>
        </mc:Choice>
        <mc:Fallback>
          <p:control name="TextBox7" r:id="rId8" imgW="754560" imgH="48780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20048" y="5467912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" name="TextBox8" r:id="rId9" imgW="754560" imgH="487800"/>
        </mc:Choice>
        <mc:Fallback>
          <p:control name="TextBox8" r:id="rId9" imgW="754560" imgH="487800">
            <p:pic>
              <p:nvPicPr>
                <p:cNvPr id="90" name="TextBox8">
                  <a:extLst>
                    <a:ext uri="{FF2B5EF4-FFF2-40B4-BE49-F238E27FC236}">
                      <a16:creationId xmlns:a16="http://schemas.microsoft.com/office/drawing/2014/main" id="{4FFF2861-2C37-4C56-B7A2-07769955481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94413" y="5434577"/>
                  <a:ext cx="754602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33543" y="1982590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02601" y="1963306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936964" y="1931318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57760" y="351130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18615" y="207158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791594" y="315780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64960" y="233319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024695" y="2871639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662640" y="2862198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908367" y="2779214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62995" y="1252310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 + 39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63394" y="122714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46 + 46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81090" y="1213142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64 + 26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06170" y="2607768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018615" y="3170104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680680" y="208681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453659" y="317303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427025" y="234842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679452" y="2636418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680680" y="3185330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366272" y="2051534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139251" y="313775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112617" y="231314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92415" y="2561763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392415" y="3140550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10814" y="1931318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334D64D-2AF2-4CC7-8C86-559764A64E7E}"/>
              </a:ext>
            </a:extLst>
          </p:cNvPr>
          <p:cNvSpPr/>
          <p:nvPr/>
        </p:nvSpPr>
        <p:spPr>
          <a:xfrm>
            <a:off x="1528328" y="4721864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61B122F4-C8C5-4A24-9451-C23B5893217B}"/>
              </a:ext>
            </a:extLst>
          </p:cNvPr>
          <p:cNvSpPr/>
          <p:nvPr/>
        </p:nvSpPr>
        <p:spPr>
          <a:xfrm>
            <a:off x="4231575" y="470135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095886" y="202031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868865" y="310653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842231" y="2281922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4DCF8E-2C2F-458F-8BE6-0DCB3337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2826940" y="5532833"/>
            <a:ext cx="560866" cy="101057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440266" y="120103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75 + 15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C997100-ADCF-40D2-AE06-75056B4DF2B3}"/>
              </a:ext>
            </a:extLst>
          </p:cNvPr>
          <p:cNvSpPr txBox="1"/>
          <p:nvPr/>
        </p:nvSpPr>
        <p:spPr>
          <a:xfrm>
            <a:off x="1455796" y="398569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17 + 7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923A46-7B3A-4B39-82CF-D51CA40150BC}"/>
              </a:ext>
            </a:extLst>
          </p:cNvPr>
          <p:cNvSpPr txBox="1"/>
          <p:nvPr/>
        </p:nvSpPr>
        <p:spPr>
          <a:xfrm>
            <a:off x="4151901" y="3983183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89 + 2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082363" y="2567118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095886" y="3118832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932D51-0013-43FC-8EE5-5F77D563F6ED}"/>
              </a:ext>
            </a:extLst>
          </p:cNvPr>
          <p:cNvSpPr txBox="1"/>
          <p:nvPr/>
        </p:nvSpPr>
        <p:spPr>
          <a:xfrm>
            <a:off x="2073082" y="484536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17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1E55F3D-852F-4CFD-9536-45306054B489}"/>
              </a:ext>
            </a:extLst>
          </p:cNvPr>
          <p:cNvCxnSpPr>
            <a:cxnSpLocks/>
          </p:cNvCxnSpPr>
          <p:nvPr/>
        </p:nvCxnSpPr>
        <p:spPr>
          <a:xfrm>
            <a:off x="1846061" y="593159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09E39EA-5776-46E3-8460-CA000D11499B}"/>
              </a:ext>
            </a:extLst>
          </p:cNvPr>
          <p:cNvSpPr txBox="1"/>
          <p:nvPr/>
        </p:nvSpPr>
        <p:spPr>
          <a:xfrm>
            <a:off x="1819427" y="510697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AC60B58-8353-4610-987F-473E3EA62154}"/>
              </a:ext>
            </a:extLst>
          </p:cNvPr>
          <p:cNvSpPr txBox="1"/>
          <p:nvPr/>
        </p:nvSpPr>
        <p:spPr>
          <a:xfrm>
            <a:off x="2285754" y="5374958"/>
            <a:ext cx="44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D7BC8E0-7AB7-44F9-80F8-3DC07358CD79}"/>
              </a:ext>
            </a:extLst>
          </p:cNvPr>
          <p:cNvSpPr txBox="1"/>
          <p:nvPr/>
        </p:nvSpPr>
        <p:spPr>
          <a:xfrm>
            <a:off x="2073082" y="5943888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EA0819A-0677-42F2-8356-71152C933343}"/>
              </a:ext>
            </a:extLst>
          </p:cNvPr>
          <p:cNvSpPr txBox="1"/>
          <p:nvPr/>
        </p:nvSpPr>
        <p:spPr>
          <a:xfrm>
            <a:off x="4801170" y="482157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89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BC1780E-C31C-43FD-B95B-045A662B5BE1}"/>
              </a:ext>
            </a:extLst>
          </p:cNvPr>
          <p:cNvCxnSpPr>
            <a:cxnSpLocks/>
          </p:cNvCxnSpPr>
          <p:nvPr/>
        </p:nvCxnSpPr>
        <p:spPr>
          <a:xfrm>
            <a:off x="4538637" y="590780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A45F077-FF1D-4075-AE5D-558562DB1589}"/>
              </a:ext>
            </a:extLst>
          </p:cNvPr>
          <p:cNvSpPr txBox="1"/>
          <p:nvPr/>
        </p:nvSpPr>
        <p:spPr>
          <a:xfrm>
            <a:off x="4512003" y="508318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C6552F8-80F5-4416-B63A-A299522DDFB9}"/>
              </a:ext>
            </a:extLst>
          </p:cNvPr>
          <p:cNvSpPr txBox="1"/>
          <p:nvPr/>
        </p:nvSpPr>
        <p:spPr>
          <a:xfrm>
            <a:off x="4992873" y="5328980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27339FA-CA9C-4DCC-9F38-6267111047BF}"/>
              </a:ext>
            </a:extLst>
          </p:cNvPr>
          <p:cNvSpPr txBox="1"/>
          <p:nvPr/>
        </p:nvSpPr>
        <p:spPr>
          <a:xfrm>
            <a:off x="4803758" y="5920095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CC2AFD9-2DDF-4C88-A52A-025363EB4E4A}"/>
              </a:ext>
            </a:extLst>
          </p:cNvPr>
          <p:cNvSpPr/>
          <p:nvPr/>
        </p:nvSpPr>
        <p:spPr>
          <a:xfrm>
            <a:off x="6943434" y="472911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12EC50-C50A-4E79-85BD-7ACB1133188F}"/>
              </a:ext>
            </a:extLst>
          </p:cNvPr>
          <p:cNvSpPr txBox="1"/>
          <p:nvPr/>
        </p:nvSpPr>
        <p:spPr>
          <a:xfrm>
            <a:off x="6864673" y="400202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58 + 2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73DDC8-1BD5-4E77-9304-053EFB9D8AC9}"/>
              </a:ext>
            </a:extLst>
          </p:cNvPr>
          <p:cNvSpPr txBox="1"/>
          <p:nvPr/>
        </p:nvSpPr>
        <p:spPr>
          <a:xfrm>
            <a:off x="7449855" y="484041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58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0B4376-E1E4-4100-98C0-75CE83BAD5A1}"/>
              </a:ext>
            </a:extLst>
          </p:cNvPr>
          <p:cNvCxnSpPr>
            <a:cxnSpLocks/>
          </p:cNvCxnSpPr>
          <p:nvPr/>
        </p:nvCxnSpPr>
        <p:spPr>
          <a:xfrm>
            <a:off x="7222834" y="592663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FEACB10-ADE4-456A-BA21-9CEB326D9714}"/>
              </a:ext>
            </a:extLst>
          </p:cNvPr>
          <p:cNvSpPr txBox="1"/>
          <p:nvPr/>
        </p:nvSpPr>
        <p:spPr>
          <a:xfrm>
            <a:off x="7196200" y="510202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90B553-0FD3-4A5E-9E13-DF457A9AAAA0}"/>
              </a:ext>
            </a:extLst>
          </p:cNvPr>
          <p:cNvSpPr txBox="1"/>
          <p:nvPr/>
        </p:nvSpPr>
        <p:spPr>
          <a:xfrm>
            <a:off x="7659314" y="5347818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BBA80D-3E61-483A-8E5E-0B26200A0BE4}"/>
              </a:ext>
            </a:extLst>
          </p:cNvPr>
          <p:cNvSpPr txBox="1"/>
          <p:nvPr/>
        </p:nvSpPr>
        <p:spPr>
          <a:xfrm>
            <a:off x="7487955" y="593893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A71299F-3A8B-4F5F-9198-E95A0022AED2}"/>
              </a:ext>
            </a:extLst>
          </p:cNvPr>
          <p:cNvSpPr/>
          <p:nvPr/>
        </p:nvSpPr>
        <p:spPr>
          <a:xfrm>
            <a:off x="9704516" y="469214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8285397-0FE7-4EB8-886F-106CC6290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0937024" y="5570299"/>
            <a:ext cx="560975" cy="92517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6F33695-02DB-4466-A7A8-F82E63285DAC}"/>
              </a:ext>
            </a:extLst>
          </p:cNvPr>
          <p:cNvSpPr txBox="1"/>
          <p:nvPr/>
        </p:nvSpPr>
        <p:spPr>
          <a:xfrm>
            <a:off x="9548642" y="397396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67 + 3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BC73A45-5818-4940-A224-82E766FEB510}"/>
              </a:ext>
            </a:extLst>
          </p:cNvPr>
          <p:cNvSpPr txBox="1"/>
          <p:nvPr/>
        </p:nvSpPr>
        <p:spPr>
          <a:xfrm>
            <a:off x="10133824" y="481235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AEB660F-7C8C-4333-B679-A2EE7FE51B89}"/>
              </a:ext>
            </a:extLst>
          </p:cNvPr>
          <p:cNvCxnSpPr>
            <a:cxnSpLocks/>
          </p:cNvCxnSpPr>
          <p:nvPr/>
        </p:nvCxnSpPr>
        <p:spPr>
          <a:xfrm>
            <a:off x="9906803" y="58985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7418B68-72B5-488B-AE05-1DBB61590F56}"/>
              </a:ext>
            </a:extLst>
          </p:cNvPr>
          <p:cNvSpPr txBox="1"/>
          <p:nvPr/>
        </p:nvSpPr>
        <p:spPr>
          <a:xfrm>
            <a:off x="9880169" y="507396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E2D04B-65DD-494E-A7E3-58F8CC36DE1C}"/>
              </a:ext>
            </a:extLst>
          </p:cNvPr>
          <p:cNvSpPr txBox="1"/>
          <p:nvPr/>
        </p:nvSpPr>
        <p:spPr>
          <a:xfrm>
            <a:off x="10325527" y="5319762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03127B-9FE8-4EDC-A867-F2EE37F3D522}"/>
              </a:ext>
            </a:extLst>
          </p:cNvPr>
          <p:cNvSpPr txBox="1"/>
          <p:nvPr/>
        </p:nvSpPr>
        <p:spPr>
          <a:xfrm>
            <a:off x="10171924" y="591087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348053" y="2962866"/>
            <a:ext cx="475929" cy="84635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D930994-65A3-46C0-B94B-E48BB2FC1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8308583" y="5756773"/>
            <a:ext cx="424937" cy="75567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C906B42-3050-484F-8A9B-8F200DE10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5410757" y="5650511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88" grpId="0" animBg="1"/>
      <p:bldP spid="89" grpId="0" animBg="1"/>
      <p:bldP spid="90" grpId="0"/>
      <p:bldP spid="92" grpId="0"/>
      <p:bldP spid="96" grpId="0" animBg="1"/>
      <p:bldP spid="97" grpId="0" animBg="1"/>
      <p:bldP spid="98" grpId="0" animBg="1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8" grpId="0"/>
      <p:bldP spid="109" grpId="0"/>
      <p:bldP spid="110" grpId="0"/>
      <p:bldP spid="58" grpId="0" animBg="1"/>
      <p:bldP spid="60" grpId="0" animBg="1"/>
      <p:bldP spid="61" grpId="0"/>
      <p:bldP spid="63" grpId="0"/>
      <p:bldP spid="64" grpId="0"/>
      <p:bldP spid="65" grpId="0"/>
      <p:bldP spid="66" grpId="0" animBg="1"/>
      <p:bldP spid="68" grpId="0" animBg="1"/>
      <p:bldP spid="69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BF1BB-2A3E-4DBE-84BB-358459CA4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3" t="13104" r="69947" b="54259"/>
          <a:stretch/>
        </p:blipFill>
        <p:spPr>
          <a:xfrm>
            <a:off x="1222976" y="3285088"/>
            <a:ext cx="1886356" cy="17049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2475324" y="445481"/>
            <a:ext cx="7731904" cy="755245"/>
            <a:chOff x="-3369817" y="382607"/>
            <a:chExt cx="7595041" cy="79541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3369817" y="382607"/>
              <a:ext cx="7595041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18F35A-D9D3-414C-94B3-F7AFE436B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7" t="11252" r="57728" b="56111"/>
          <a:stretch/>
        </p:blipFill>
        <p:spPr>
          <a:xfrm>
            <a:off x="2733723" y="1684123"/>
            <a:ext cx="1366399" cy="1704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0D8C4-779B-4F4B-B290-BDD3F1BA2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95" r="46075" b="60972"/>
          <a:stretch/>
        </p:blipFill>
        <p:spPr>
          <a:xfrm>
            <a:off x="4785794" y="1013305"/>
            <a:ext cx="1039914" cy="2038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0CC63-E092-43F7-8768-6D37FC7EBD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67" t="3703" r="28651" b="57269"/>
          <a:stretch/>
        </p:blipFill>
        <p:spPr>
          <a:xfrm>
            <a:off x="5942593" y="1054787"/>
            <a:ext cx="1547781" cy="2038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6562C-48D7-48C6-AEB4-38708254E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54" t="35832" r="6702" b="35743"/>
          <a:stretch/>
        </p:blipFill>
        <p:spPr>
          <a:xfrm>
            <a:off x="9082669" y="3308315"/>
            <a:ext cx="2249118" cy="1484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1A01A5-BEE4-4EA8-829E-CD89C805ED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0" t="42619" r="74020" b="15373"/>
          <a:stretch/>
        </p:blipFill>
        <p:spPr>
          <a:xfrm>
            <a:off x="491486" y="4387549"/>
            <a:ext cx="1798673" cy="2194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1D605E-B271-4CBD-A522-FF02324B2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0" t="45158" r="48391" b="34048"/>
          <a:stretch/>
        </p:blipFill>
        <p:spPr>
          <a:xfrm>
            <a:off x="4996391" y="3693162"/>
            <a:ext cx="1064102" cy="1100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EFEA4E-3302-4EEB-BF53-E0E3DB882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48" t="44581" r="36851" b="34994"/>
          <a:stretch/>
        </p:blipFill>
        <p:spPr>
          <a:xfrm>
            <a:off x="6464019" y="3676722"/>
            <a:ext cx="931091" cy="1080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803412-FD38-4169-91AA-1FC8EF4BB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8" t="57198" r="58003" b="22008"/>
          <a:stretch/>
        </p:blipFill>
        <p:spPr>
          <a:xfrm>
            <a:off x="3723200" y="4321388"/>
            <a:ext cx="1064102" cy="1100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7BB71B-655E-41B3-AD1B-97C40D95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48" t="75891" r="64223" b="3315"/>
          <a:stretch/>
        </p:blipFill>
        <p:spPr>
          <a:xfrm>
            <a:off x="6228605" y="5631095"/>
            <a:ext cx="1064102" cy="1100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5AAFB5-A4EC-4B02-81BB-3FC4D43B3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10" t="74131" r="50461" b="5075"/>
          <a:stretch/>
        </p:blipFill>
        <p:spPr>
          <a:xfrm>
            <a:off x="3088407" y="5409390"/>
            <a:ext cx="1064102" cy="11003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8DF509-7746-4E7D-8A26-61CF8D69F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93" t="74292" r="38478" b="4914"/>
          <a:stretch/>
        </p:blipFill>
        <p:spPr>
          <a:xfrm>
            <a:off x="4834488" y="5540712"/>
            <a:ext cx="1064102" cy="11003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C7DA4D-F959-4928-B03D-699C764E2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73" t="74292" r="20998" b="4914"/>
          <a:stretch/>
        </p:blipFill>
        <p:spPr>
          <a:xfrm>
            <a:off x="8231399" y="5637832"/>
            <a:ext cx="1064102" cy="11003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5E94BA9-5401-431D-8273-17D272A4A34E}"/>
              </a:ext>
            </a:extLst>
          </p:cNvPr>
          <p:cNvGrpSpPr/>
          <p:nvPr/>
        </p:nvGrpSpPr>
        <p:grpSpPr>
          <a:xfrm>
            <a:off x="8591209" y="1961908"/>
            <a:ext cx="2249117" cy="1485137"/>
            <a:chOff x="7610476" y="1565298"/>
            <a:chExt cx="1771650" cy="12136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7C47A3-BEDC-48FB-944F-58BE55EBD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251" t="9997" r="8270" b="74142"/>
            <a:stretch/>
          </p:blipFill>
          <p:spPr>
            <a:xfrm flipH="1">
              <a:off x="7610476" y="1565298"/>
              <a:ext cx="1771650" cy="7656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785CCF-F627-4862-8A37-763F4F525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207" t="16407" r="6737" b="64502"/>
            <a:stretch/>
          </p:blipFill>
          <p:spPr>
            <a:xfrm>
              <a:off x="7610476" y="1857375"/>
              <a:ext cx="665532" cy="92162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9D25C80-C1FF-4F7C-9111-38481D70F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75" t="68250" r="7606" b="2722"/>
          <a:stretch/>
        </p:blipFill>
        <p:spPr>
          <a:xfrm>
            <a:off x="10093749" y="5043168"/>
            <a:ext cx="1493155" cy="16148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5AA745-EC2A-4053-8823-4542DDB23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96" t="61806" r="28791" b="18432"/>
          <a:stretch/>
        </p:blipFill>
        <p:spPr>
          <a:xfrm>
            <a:off x="7756458" y="4494969"/>
            <a:ext cx="964863" cy="104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34479 -0.4969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1367 -0.149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4362 -0.3064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37162 -0.0018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4557 -0.3236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-0.20013 0.0113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0899 -0.0078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2838 -0.3310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12191999" cy="5806440"/>
          </a:xfrm>
        </p:spPr>
      </p:pic>
      <p:sp>
        <p:nvSpPr>
          <p:cNvPr id="5" name="Title 1"/>
          <p:cNvSpPr txBox="1"/>
          <p:nvPr/>
        </p:nvSpPr>
        <p:spPr>
          <a:xfrm>
            <a:off x="0" y="-24974"/>
            <a:ext cx="12192000" cy="1165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82296" tIns="41148" rIns="82296" bIns="41148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6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 THI BƠI LỘI</a:t>
            </a:r>
          </a:p>
        </p:txBody>
      </p:sp>
      <p:pic>
        <p:nvPicPr>
          <p:cNvPr id="6" name="360 Độ Thể Thao - nhacchuong.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816" y="192196"/>
            <a:ext cx="73152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>
            <a:fillRect/>
          </a:stretch>
        </p:blipFill>
        <p:spPr bwMode="auto">
          <a:xfrm>
            <a:off x="0" y="1"/>
            <a:ext cx="12192000" cy="571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304" r="-31"/>
          <a:stretch/>
        </p:blipFill>
        <p:spPr bwMode="auto">
          <a:xfrm>
            <a:off x="0" y="3310215"/>
            <a:ext cx="12260062" cy="322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06" b="100000" l="3875" r="71250">
                        <a14:foregroundMark x1="11500" y1="87040" x2="16000" y2="85289"/>
                        <a14:foregroundMark x1="13500" y1="73730" x2="17875" y2="73380"/>
                        <a14:backgroundMark x1="4500" y1="62697" x2="31875" y2="53940"/>
                        <a14:backgroundMark x1="51125" y1="46585" x2="64875" y2="41506"/>
                        <a14:backgroundMark x1="14000" y1="95972" x2="68375" y2="7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44372" r="39696" b="7180"/>
          <a:stretch>
            <a:fillRect/>
          </a:stretch>
        </p:blipFill>
        <p:spPr bwMode="auto">
          <a:xfrm>
            <a:off x="-121920" y="3909696"/>
            <a:ext cx="1988821" cy="136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43" l="778" r="100000">
                        <a14:foregroundMark x1="36333" y1="58152" x2="47778" y2="56522"/>
                        <a14:backgroundMark x1="27111" y1="63152" x2="31889" y2="62500"/>
                        <a14:backgroundMark x1="35556" y1="61522" x2="43333" y2="63152"/>
                        <a14:backgroundMark x1="47444" y1="62826" x2="51778" y2="64457"/>
                        <a14:backgroundMark x1="46111" y1="61848" x2="46111" y2="64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0" y="4671960"/>
            <a:ext cx="2919160" cy="298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4" b="100000" l="500" r="59125">
                        <a14:foregroundMark x1="24500" y1="85263" x2="23625" y2="95338"/>
                        <a14:foregroundMark x1="10500" y1="71729" x2="8500" y2="77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26" b="-10166"/>
          <a:stretch>
            <a:fillRect/>
          </a:stretch>
        </p:blipFill>
        <p:spPr bwMode="auto">
          <a:xfrm>
            <a:off x="2529840" y="342901"/>
            <a:ext cx="1650643" cy="24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0677" l="57875" r="100000">
                        <a14:foregroundMark x1="78750" y1="49173" x2="79000" y2="60752"/>
                        <a14:foregroundMark x1="74750" y1="48271" x2="74000" y2="52782"/>
                        <a14:foregroundMark x1="73125" y1="48421" x2="73375" y2="51429"/>
                        <a14:foregroundMark x1="81750" y1="57444" x2="85625" y2="6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61" b="28509"/>
          <a:stretch>
            <a:fillRect/>
          </a:stretch>
        </p:blipFill>
        <p:spPr bwMode="auto">
          <a:xfrm>
            <a:off x="4381500" y="804173"/>
            <a:ext cx="1229717" cy="17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4375">
                        <a14:foregroundMark x1="23750" y1="53919" x2="23250" y2="65796"/>
                        <a14:foregroundMark x1="18875" y1="54869" x2="19500" y2="65321"/>
                        <a14:foregroundMark x1="20000" y1="52257" x2="17500" y2="57482"/>
                        <a14:foregroundMark x1="19500" y1="79335" x2="23250" y2="85511"/>
                        <a14:foregroundMark x1="30375" y1="55344" x2="39875" y2="78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556" b="-8653"/>
          <a:stretch>
            <a:fillRect/>
          </a:stretch>
        </p:blipFill>
        <p:spPr bwMode="auto">
          <a:xfrm>
            <a:off x="5694359" y="817447"/>
            <a:ext cx="1732666" cy="20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>
            <a:hlinkClick r:id="rId14" action="ppaction://hlinksldjump"/>
          </p:cNvPr>
          <p:cNvSpPr/>
          <p:nvPr/>
        </p:nvSpPr>
        <p:spPr>
          <a:xfrm>
            <a:off x="2818427" y="2559837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Flowchart: Connector 18">
            <a:hlinkClick r:id="rId15" action="ppaction://hlinksldjump"/>
          </p:cNvPr>
          <p:cNvSpPr/>
          <p:nvPr/>
        </p:nvSpPr>
        <p:spPr>
          <a:xfrm>
            <a:off x="3685183" y="2567174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0" name="Flowchart: Connector 19">
            <a:hlinkClick r:id="rId16" action="ppaction://hlinksldjump"/>
          </p:cNvPr>
          <p:cNvSpPr/>
          <p:nvPr/>
        </p:nvSpPr>
        <p:spPr>
          <a:xfrm>
            <a:off x="4536104" y="2593386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1" name="Flowchart: Connector 20">
            <a:hlinkClick r:id="rId17" action="ppaction://hlinksldjump"/>
          </p:cNvPr>
          <p:cNvSpPr/>
          <p:nvPr/>
        </p:nvSpPr>
        <p:spPr>
          <a:xfrm>
            <a:off x="5341116" y="2593386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1373026" y="4412577"/>
            <a:ext cx="1150360" cy="440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A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11311579" y="5715495"/>
            <a:ext cx="1222810" cy="440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B</a:t>
            </a:r>
          </a:p>
        </p:txBody>
      </p:sp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32BC3246-5EBB-4EF8-9426-8B0BA2D06D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477" y="210312"/>
            <a:ext cx="897176" cy="87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0.5 -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4.44444E-6 L 0.75 -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0.5 1.1111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1.11111E-6 L 0.75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216</Words>
  <Application>Microsoft Office PowerPoint</Application>
  <PresentationFormat>Widescreen</PresentationFormat>
  <Paragraphs>118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552</cp:revision>
  <dcterms:created xsi:type="dcterms:W3CDTF">2021-02-20T02:56:00Z</dcterms:created>
  <dcterms:modified xsi:type="dcterms:W3CDTF">2021-10-22T10:14:49Z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