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 id="2147483691" r:id="rId2"/>
  </p:sldMasterIdLst>
  <p:notesMasterIdLst>
    <p:notesMasterId r:id="rId49"/>
  </p:notesMasterIdLst>
  <p:sldIdLst>
    <p:sldId id="256" r:id="rId3"/>
    <p:sldId id="369" r:id="rId4"/>
    <p:sldId id="329" r:id="rId5"/>
    <p:sldId id="311" r:id="rId6"/>
    <p:sldId id="332" r:id="rId7"/>
    <p:sldId id="343" r:id="rId8"/>
    <p:sldId id="331" r:id="rId9"/>
    <p:sldId id="370" r:id="rId10"/>
    <p:sldId id="371" r:id="rId11"/>
    <p:sldId id="372" r:id="rId12"/>
    <p:sldId id="261" r:id="rId13"/>
    <p:sldId id="373" r:id="rId14"/>
    <p:sldId id="358" r:id="rId15"/>
    <p:sldId id="374" r:id="rId16"/>
    <p:sldId id="375" r:id="rId17"/>
    <p:sldId id="291" r:id="rId18"/>
    <p:sldId id="376" r:id="rId19"/>
    <p:sldId id="377" r:id="rId20"/>
    <p:sldId id="378" r:id="rId21"/>
    <p:sldId id="379" r:id="rId22"/>
    <p:sldId id="380" r:id="rId23"/>
    <p:sldId id="258" r:id="rId24"/>
    <p:sldId id="264" r:id="rId25"/>
    <p:sldId id="381" r:id="rId26"/>
    <p:sldId id="382" r:id="rId27"/>
    <p:sldId id="383" r:id="rId28"/>
    <p:sldId id="335" r:id="rId29"/>
    <p:sldId id="384" r:id="rId30"/>
    <p:sldId id="385" r:id="rId31"/>
    <p:sldId id="386" r:id="rId32"/>
    <p:sldId id="387" r:id="rId33"/>
    <p:sldId id="388" r:id="rId34"/>
    <p:sldId id="340" r:id="rId35"/>
    <p:sldId id="336" r:id="rId36"/>
    <p:sldId id="342" r:id="rId37"/>
    <p:sldId id="345" r:id="rId38"/>
    <p:sldId id="346" r:id="rId39"/>
    <p:sldId id="389" r:id="rId40"/>
    <p:sldId id="391" r:id="rId41"/>
    <p:sldId id="262" r:id="rId42"/>
    <p:sldId id="392" r:id="rId43"/>
    <p:sldId id="393" r:id="rId44"/>
    <p:sldId id="349" r:id="rId45"/>
    <p:sldId id="394" r:id="rId46"/>
    <p:sldId id="360" r:id="rId47"/>
    <p:sldId id="266"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Cambria Math" panose="02040503050406030204" pitchFamily="18" charset="0"/>
      <p:regular r:id="rId54"/>
    </p:embeddedFont>
    <p:embeddedFont>
      <p:font typeface="DM Sans" pitchFamily="2" charset="0"/>
      <p:regular r:id="rId55"/>
      <p:bold r:id="rId56"/>
      <p:italic r:id="rId57"/>
      <p:boldItalic r:id="rId58"/>
    </p:embeddedFont>
    <p:embeddedFont>
      <p:font typeface="Maven Pro ExtraBold" panose="020B0604020202020204" charset="0"/>
      <p:bold r:id="rId59"/>
    </p:embeddedFont>
    <p:embeddedFont>
      <p:font typeface="Nunito" pitchFamily="2" charset="0"/>
      <p:regular r:id="rId60"/>
      <p:bold r:id="rId61"/>
      <p:italic r:id="rId62"/>
      <p:boldItalic r:id="rId63"/>
    </p:embeddedFont>
    <p:embeddedFont>
      <p:font typeface="Proxima Nova" panose="020B0604020202020204" charset="0"/>
      <p:regular r:id="rId64"/>
      <p:bold r:id="rId65"/>
      <p:italic r:id="rId66"/>
      <p:boldItalic r:id="rId67"/>
    </p:embeddedFont>
    <p:embeddedFont>
      <p:font typeface="Ranchers" panose="020B0604020202020204"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F7B9"/>
    <a:srgbClr val="FF4347"/>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D6D201-F051-4F61-B4C2-AE8BF021AB90}">
  <a:tblStyle styleId="{B1D6D201-F051-4F61-B4C2-AE8BF021AB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93979" autoAdjust="0"/>
  </p:normalViewPr>
  <p:slideViewPr>
    <p:cSldViewPr snapToGrid="0">
      <p:cViewPr varScale="1">
        <p:scale>
          <a:sx n="140" d="100"/>
          <a:sy n="140" d="100"/>
        </p:scale>
        <p:origin x="94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5" Type="http://schemas.openxmlformats.org/officeDocument/2006/relationships/slide" Target="slides/slide3.xml"/><Relationship Id="rId61" Type="http://schemas.openxmlformats.org/officeDocument/2006/relationships/font" Target="fonts/font1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5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135b4cf82c8_0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135b4cf82c8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710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05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48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233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85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6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43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47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586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4237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33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812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80260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2135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484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07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93775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1059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67731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271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135b4cf82c8_0_2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135b4cf82c8_0_2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525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14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37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4535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093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779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137a46c28c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137a46c28cf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17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2733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31662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135b4cf82c8_0_30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135b4cf82c8_0_30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040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020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366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245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137cc96a5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137cc96a5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137cc96a568_0_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137cc96a568_0_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051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35b4cf82c8_0_2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35b4cf82c8_0_2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9448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9"/>
        <p:cNvGrpSpPr/>
        <p:nvPr/>
      </p:nvGrpSpPr>
      <p:grpSpPr>
        <a:xfrm>
          <a:off x="0" y="0"/>
          <a:ext cx="0" cy="0"/>
          <a:chOff x="0" y="0"/>
          <a:chExt cx="0" cy="0"/>
        </a:xfrm>
      </p:grpSpPr>
      <p:sp>
        <p:nvSpPr>
          <p:cNvPr id="2280" name="Google Shape;2280;g13a726dbbe6_4_18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1" name="Google Shape;2281;g13a726dbbe6_4_18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228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510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13a726dbbe6_0_7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13a726dbbe6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816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762950" y="1318325"/>
            <a:ext cx="5618100" cy="2038800"/>
          </a:xfrm>
          <a:prstGeom prst="rect">
            <a:avLst/>
          </a:prstGeom>
          <a:noFill/>
          <a:ln>
            <a:noFill/>
          </a:ln>
        </p:spPr>
        <p:txBody>
          <a:bodyPr spcFirstLastPara="1" wrap="square" lIns="91425" tIns="91425" rIns="91425" bIns="91425" anchor="ctr" anchorCtr="0">
            <a:noAutofit/>
          </a:bodyPr>
          <a:lstStyle>
            <a:lvl1pPr lvl="0" algn="ctr" rtl="0">
              <a:lnSpc>
                <a:spcPct val="90000"/>
              </a:lnSpc>
              <a:spcBef>
                <a:spcPts val="1000"/>
              </a:spcBef>
              <a:spcAft>
                <a:spcPts val="0"/>
              </a:spcAft>
              <a:buClr>
                <a:schemeClr val="lt1"/>
              </a:buClr>
              <a:buSzPts val="5200"/>
              <a:buNone/>
              <a:defRPr sz="33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89200" y="3405075"/>
            <a:ext cx="4965300" cy="392700"/>
          </a:xfrm>
          <a:prstGeom prst="rect">
            <a:avLst/>
          </a:prstGeom>
          <a:solidFill>
            <a:schemeClr val="accent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6">
    <p:spTree>
      <p:nvGrpSpPr>
        <p:cNvPr id="1" name="Shape 468"/>
        <p:cNvGrpSpPr/>
        <p:nvPr/>
      </p:nvGrpSpPr>
      <p:grpSpPr>
        <a:xfrm>
          <a:off x="0" y="0"/>
          <a:ext cx="0" cy="0"/>
          <a:chOff x="0" y="0"/>
          <a:chExt cx="0" cy="0"/>
        </a:xfrm>
      </p:grpSpPr>
      <p:sp>
        <p:nvSpPr>
          <p:cNvPr id="469" name="Google Shape;469;p2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5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27"/>
          <p:cNvSpPr txBox="1">
            <a:spLocks noGrp="1"/>
          </p:cNvSpPr>
          <p:nvPr>
            <p:ph type="subTitle" idx="1"/>
          </p:nvPr>
        </p:nvSpPr>
        <p:spPr>
          <a:xfrm>
            <a:off x="5084200" y="3163675"/>
            <a:ext cx="26013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8">
    <p:bg>
      <p:bgPr>
        <a:solidFill>
          <a:schemeClr val="accent2"/>
        </a:solidFill>
        <a:effectLst/>
      </p:bgPr>
    </p:bg>
    <p:spTree>
      <p:nvGrpSpPr>
        <p:cNvPr id="1" name="Shape 675"/>
        <p:cNvGrpSpPr/>
        <p:nvPr/>
      </p:nvGrpSpPr>
      <p:grpSpPr>
        <a:xfrm>
          <a:off x="0" y="0"/>
          <a:ext cx="0" cy="0"/>
          <a:chOff x="0" y="0"/>
          <a:chExt cx="0" cy="0"/>
        </a:xfrm>
      </p:grpSpPr>
      <p:sp>
        <p:nvSpPr>
          <p:cNvPr id="676" name="Google Shape;676;p40"/>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9">
    <p:bg>
      <p:bgPr>
        <a:solidFill>
          <a:schemeClr val="lt1"/>
        </a:solidFill>
        <a:effectLst/>
      </p:bgPr>
    </p:bg>
    <p:spTree>
      <p:nvGrpSpPr>
        <p:cNvPr id="1" name="Shape 677"/>
        <p:cNvGrpSpPr/>
        <p:nvPr/>
      </p:nvGrpSpPr>
      <p:grpSpPr>
        <a:xfrm>
          <a:off x="0" y="0"/>
          <a:ext cx="0" cy="0"/>
          <a:chOff x="0" y="0"/>
          <a:chExt cx="0" cy="0"/>
        </a:xfrm>
      </p:grpSpPr>
      <p:sp>
        <p:nvSpPr>
          <p:cNvPr id="678" name="Google Shape;678;p41"/>
          <p:cNvSpPr/>
          <p:nvPr/>
        </p:nvSpPr>
        <p:spPr>
          <a:xfrm>
            <a:off x="720000" y="679875"/>
            <a:ext cx="7691400" cy="3923700"/>
          </a:xfrm>
          <a:prstGeom prst="foldedCorner">
            <a:avLst>
              <a:gd name="adj" fmla="val 16667"/>
            </a:avLst>
          </a:pr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683"/>
        <p:cNvGrpSpPr/>
        <p:nvPr/>
      </p:nvGrpSpPr>
      <p:grpSpPr>
        <a:xfrm>
          <a:off x="0" y="0"/>
          <a:ext cx="0" cy="0"/>
          <a:chOff x="0" y="0"/>
          <a:chExt cx="0" cy="0"/>
        </a:xfrm>
      </p:grpSpPr>
      <p:sp>
        <p:nvSpPr>
          <p:cNvPr id="684" name="Google Shape;684;p4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720000" y="679875"/>
            <a:ext cx="7691400" cy="42231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0" name="Google Shape;20;p4"/>
          <p:cNvSpPr txBox="1">
            <a:spLocks noGrp="1"/>
          </p:cNvSpPr>
          <p:nvPr>
            <p:ph type="title"/>
          </p:nvPr>
        </p:nvSpPr>
        <p:spPr>
          <a:xfrm>
            <a:off x="1699700" y="463800"/>
            <a:ext cx="5744700" cy="5589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992875" y="1049488"/>
            <a:ext cx="7158300" cy="647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22" name="Google Shape;22;p4"/>
          <p:cNvGrpSpPr/>
          <p:nvPr/>
        </p:nvGrpSpPr>
        <p:grpSpPr>
          <a:xfrm>
            <a:off x="7985138" y="85299"/>
            <a:ext cx="1017946" cy="1215096"/>
            <a:chOff x="7985138" y="85299"/>
            <a:chExt cx="1017946" cy="1215096"/>
          </a:xfrm>
        </p:grpSpPr>
        <p:sp>
          <p:nvSpPr>
            <p:cNvPr id="23" name="Google Shape;23;p4"/>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4"/>
            <p:cNvGrpSpPr/>
            <p:nvPr/>
          </p:nvGrpSpPr>
          <p:grpSpPr>
            <a:xfrm>
              <a:off x="7985138" y="85299"/>
              <a:ext cx="1017946" cy="1215096"/>
              <a:chOff x="7985150" y="198000"/>
              <a:chExt cx="855776" cy="1021518"/>
            </a:xfrm>
          </p:grpSpPr>
          <p:sp>
            <p:nvSpPr>
              <p:cNvPr id="25" name="Google Shape;25;p4"/>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subTitle" idx="1"/>
          </p:nvPr>
        </p:nvSpPr>
        <p:spPr>
          <a:xfrm>
            <a:off x="1312250" y="2199725"/>
            <a:ext cx="2790000" cy="5289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7" name="Google Shape;37;p5"/>
          <p:cNvSpPr txBox="1">
            <a:spLocks noGrp="1"/>
          </p:cNvSpPr>
          <p:nvPr>
            <p:ph type="subTitle" idx="2"/>
          </p:nvPr>
        </p:nvSpPr>
        <p:spPr>
          <a:xfrm>
            <a:off x="4940150" y="2199725"/>
            <a:ext cx="2790000" cy="529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8" name="Google Shape;38;p5"/>
          <p:cNvSpPr txBox="1">
            <a:spLocks noGrp="1"/>
          </p:cNvSpPr>
          <p:nvPr>
            <p:ph type="subTitle" idx="3"/>
          </p:nvPr>
        </p:nvSpPr>
        <p:spPr>
          <a:xfrm>
            <a:off x="1312838" y="2612350"/>
            <a:ext cx="27888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subTitle" idx="4"/>
          </p:nvPr>
        </p:nvSpPr>
        <p:spPr>
          <a:xfrm>
            <a:off x="4940150" y="2612350"/>
            <a:ext cx="2790000" cy="103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title"/>
          </p:nvPr>
        </p:nvSpPr>
        <p:spPr>
          <a:xfrm>
            <a:off x="3294225" y="445025"/>
            <a:ext cx="2584800" cy="558000"/>
          </a:xfrm>
          <a:prstGeom prst="rect">
            <a:avLst/>
          </a:prstGeom>
          <a:solidFill>
            <a:schemeClr val="l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 name="Google Shape;41;p5"/>
          <p:cNvGrpSpPr/>
          <p:nvPr/>
        </p:nvGrpSpPr>
        <p:grpSpPr>
          <a:xfrm>
            <a:off x="7337561" y="-127250"/>
            <a:ext cx="1915608" cy="1804482"/>
            <a:chOff x="7337561" y="-127250"/>
            <a:chExt cx="1915608" cy="1804482"/>
          </a:xfrm>
        </p:grpSpPr>
        <p:sp>
          <p:nvSpPr>
            <p:cNvPr id="42" name="Google Shape;42;p5"/>
            <p:cNvSpPr/>
            <p:nvPr/>
          </p:nvSpPr>
          <p:spPr>
            <a:xfrm rot="954332">
              <a:off x="7502377" y="62804"/>
              <a:ext cx="1585974" cy="1424375"/>
            </a:xfrm>
            <a:custGeom>
              <a:avLst/>
              <a:gdLst/>
              <a:ahLst/>
              <a:cxnLst/>
              <a:rect l="l" t="t" r="r" b="b"/>
              <a:pathLst>
                <a:path w="36509" h="32789" extrusionOk="0">
                  <a:moveTo>
                    <a:pt x="10009" y="0"/>
                  </a:moveTo>
                  <a:lnTo>
                    <a:pt x="1621" y="15071"/>
                  </a:lnTo>
                  <a:lnTo>
                    <a:pt x="401" y="17244"/>
                  </a:lnTo>
                  <a:cubicBezTo>
                    <a:pt x="0" y="17979"/>
                    <a:pt x="251" y="18898"/>
                    <a:pt x="986" y="19315"/>
                  </a:cubicBezTo>
                  <a:lnTo>
                    <a:pt x="24846" y="32599"/>
                  </a:lnTo>
                  <a:cubicBezTo>
                    <a:pt x="25076" y="32727"/>
                    <a:pt x="25328" y="32789"/>
                    <a:pt x="25576" y="32789"/>
                  </a:cubicBezTo>
                  <a:cubicBezTo>
                    <a:pt x="26102" y="32789"/>
                    <a:pt x="26617" y="32513"/>
                    <a:pt x="26901" y="32014"/>
                  </a:cubicBezTo>
                  <a:lnTo>
                    <a:pt x="28121" y="29842"/>
                  </a:lnTo>
                  <a:lnTo>
                    <a:pt x="36508" y="14754"/>
                  </a:lnTo>
                  <a:lnTo>
                    <a:pt x="10009"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5"/>
            <p:cNvGrpSpPr/>
            <p:nvPr/>
          </p:nvGrpSpPr>
          <p:grpSpPr>
            <a:xfrm rot="953088">
              <a:off x="7503337" y="63988"/>
              <a:ext cx="1584050" cy="1422005"/>
              <a:chOff x="7459900" y="96500"/>
              <a:chExt cx="1584073" cy="1422026"/>
            </a:xfrm>
          </p:grpSpPr>
          <p:sp>
            <p:nvSpPr>
              <p:cNvPr id="44" name="Google Shape;44;p5"/>
              <p:cNvSpPr/>
              <p:nvPr/>
            </p:nvSpPr>
            <p:spPr>
              <a:xfrm>
                <a:off x="7459900" y="750922"/>
                <a:ext cx="1219494" cy="767604"/>
              </a:xfrm>
              <a:custGeom>
                <a:avLst/>
                <a:gdLst/>
                <a:ahLst/>
                <a:cxnLst/>
                <a:rect l="l" t="t" r="r" b="b"/>
                <a:pathLst>
                  <a:path w="12403" h="7807" extrusionOk="0">
                    <a:moveTo>
                      <a:pt x="730" y="1"/>
                    </a:moveTo>
                    <a:lnTo>
                      <a:pt x="183" y="974"/>
                    </a:lnTo>
                    <a:cubicBezTo>
                      <a:pt x="1" y="1278"/>
                      <a:pt x="92" y="1673"/>
                      <a:pt x="457" y="1885"/>
                    </a:cubicBezTo>
                    <a:lnTo>
                      <a:pt x="10974" y="7721"/>
                    </a:lnTo>
                    <a:cubicBezTo>
                      <a:pt x="11069" y="7779"/>
                      <a:pt x="11174" y="7806"/>
                      <a:pt x="11279" y="7806"/>
                    </a:cubicBezTo>
                    <a:cubicBezTo>
                      <a:pt x="11508" y="7806"/>
                      <a:pt x="11740" y="7677"/>
                      <a:pt x="11885" y="7448"/>
                    </a:cubicBezTo>
                    <a:lnTo>
                      <a:pt x="12402" y="6506"/>
                    </a:lnTo>
                    <a:lnTo>
                      <a:pt x="7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7531675" y="96500"/>
                <a:ext cx="1512298" cy="1291171"/>
              </a:xfrm>
              <a:custGeom>
                <a:avLst/>
                <a:gdLst/>
                <a:ahLst/>
                <a:cxnLst/>
                <a:rect l="l" t="t" r="r" b="b"/>
                <a:pathLst>
                  <a:path w="15381" h="13132" extrusionOk="0">
                    <a:moveTo>
                      <a:pt x="3678" y="0"/>
                    </a:moveTo>
                    <a:lnTo>
                      <a:pt x="0" y="6627"/>
                    </a:lnTo>
                    <a:lnTo>
                      <a:pt x="11672" y="13131"/>
                    </a:lnTo>
                    <a:lnTo>
                      <a:pt x="15380" y="6505"/>
                    </a:lnTo>
                    <a:lnTo>
                      <a:pt x="3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681025" y="257844"/>
                <a:ext cx="430456" cy="550016"/>
              </a:xfrm>
              <a:custGeom>
                <a:avLst/>
                <a:gdLst/>
                <a:ahLst/>
                <a:cxnLst/>
                <a:rect l="l" t="t" r="r" b="b"/>
                <a:pathLst>
                  <a:path w="4378" h="5594" extrusionOk="0">
                    <a:moveTo>
                      <a:pt x="2524" y="1"/>
                    </a:moveTo>
                    <a:lnTo>
                      <a:pt x="1" y="4560"/>
                    </a:lnTo>
                    <a:lnTo>
                      <a:pt x="1855" y="5593"/>
                    </a:lnTo>
                    <a:lnTo>
                      <a:pt x="4378" y="1034"/>
                    </a:lnTo>
                    <a:lnTo>
                      <a:pt x="25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 name="Google Shape;47;p5"/>
          <p:cNvGrpSpPr/>
          <p:nvPr/>
        </p:nvGrpSpPr>
        <p:grpSpPr>
          <a:xfrm>
            <a:off x="-96299" y="3435815"/>
            <a:ext cx="2129574" cy="2188961"/>
            <a:chOff x="-96299" y="3435815"/>
            <a:chExt cx="2129574" cy="2188961"/>
          </a:xfrm>
        </p:grpSpPr>
        <p:sp>
          <p:nvSpPr>
            <p:cNvPr id="48" name="Google Shape;48;p5"/>
            <p:cNvSpPr/>
            <p:nvPr/>
          </p:nvSpPr>
          <p:spPr>
            <a:xfrm rot="-1592651">
              <a:off x="196787" y="3692586"/>
              <a:ext cx="1543346" cy="1671193"/>
            </a:xfrm>
            <a:custGeom>
              <a:avLst/>
              <a:gdLst/>
              <a:ahLst/>
              <a:cxnLst/>
              <a:rect l="l" t="t" r="r" b="b"/>
              <a:pathLst>
                <a:path w="41889" h="45359" extrusionOk="0">
                  <a:moveTo>
                    <a:pt x="20286" y="0"/>
                  </a:moveTo>
                  <a:cubicBezTo>
                    <a:pt x="17706" y="0"/>
                    <a:pt x="15501" y="1933"/>
                    <a:pt x="15205" y="4561"/>
                  </a:cubicBezTo>
                  <a:lnTo>
                    <a:pt x="18664" y="4929"/>
                  </a:lnTo>
                  <a:lnTo>
                    <a:pt x="18464" y="6599"/>
                  </a:lnTo>
                  <a:cubicBezTo>
                    <a:pt x="13752" y="7318"/>
                    <a:pt x="9391" y="10092"/>
                    <a:pt x="6818" y="14569"/>
                  </a:cubicBezTo>
                  <a:cubicBezTo>
                    <a:pt x="4712" y="18245"/>
                    <a:pt x="4228" y="22422"/>
                    <a:pt x="5130" y="26232"/>
                  </a:cubicBezTo>
                  <a:lnTo>
                    <a:pt x="1454" y="29123"/>
                  </a:lnTo>
                  <a:cubicBezTo>
                    <a:pt x="1120" y="29390"/>
                    <a:pt x="836" y="29707"/>
                    <a:pt x="636" y="30058"/>
                  </a:cubicBezTo>
                  <a:cubicBezTo>
                    <a:pt x="1" y="31161"/>
                    <a:pt x="67" y="32581"/>
                    <a:pt x="903" y="33651"/>
                  </a:cubicBezTo>
                  <a:cubicBezTo>
                    <a:pt x="1541" y="34462"/>
                    <a:pt x="2492" y="34883"/>
                    <a:pt x="3446" y="34883"/>
                  </a:cubicBezTo>
                  <a:cubicBezTo>
                    <a:pt x="4140" y="34883"/>
                    <a:pt x="4837" y="34660"/>
                    <a:pt x="5414" y="34202"/>
                  </a:cubicBezTo>
                  <a:lnTo>
                    <a:pt x="7904" y="32230"/>
                  </a:lnTo>
                  <a:cubicBezTo>
                    <a:pt x="9174" y="33951"/>
                    <a:pt x="10844" y="35422"/>
                    <a:pt x="12816" y="36558"/>
                  </a:cubicBezTo>
                  <a:cubicBezTo>
                    <a:pt x="14788" y="37677"/>
                    <a:pt x="16910" y="38346"/>
                    <a:pt x="19032" y="38580"/>
                  </a:cubicBezTo>
                  <a:lnTo>
                    <a:pt x="18614" y="41721"/>
                  </a:lnTo>
                  <a:cubicBezTo>
                    <a:pt x="18447" y="43057"/>
                    <a:pt x="19115" y="44311"/>
                    <a:pt x="20218" y="44929"/>
                  </a:cubicBezTo>
                  <a:cubicBezTo>
                    <a:pt x="20586" y="45146"/>
                    <a:pt x="20970" y="45263"/>
                    <a:pt x="21388" y="45330"/>
                  </a:cubicBezTo>
                  <a:cubicBezTo>
                    <a:pt x="21531" y="45349"/>
                    <a:pt x="21673" y="45358"/>
                    <a:pt x="21814" y="45358"/>
                  </a:cubicBezTo>
                  <a:cubicBezTo>
                    <a:pt x="23400" y="45358"/>
                    <a:pt x="24799" y="44183"/>
                    <a:pt x="25013" y="42556"/>
                  </a:cubicBezTo>
                  <a:lnTo>
                    <a:pt x="25632" y="37911"/>
                  </a:lnTo>
                  <a:cubicBezTo>
                    <a:pt x="29391" y="36742"/>
                    <a:pt x="32733" y="34202"/>
                    <a:pt x="34821" y="30526"/>
                  </a:cubicBezTo>
                  <a:cubicBezTo>
                    <a:pt x="37394" y="26015"/>
                    <a:pt x="37561" y="20785"/>
                    <a:pt x="35707" y="16341"/>
                  </a:cubicBezTo>
                  <a:lnTo>
                    <a:pt x="37044" y="15321"/>
                  </a:lnTo>
                  <a:lnTo>
                    <a:pt x="39132" y="18078"/>
                  </a:lnTo>
                  <a:cubicBezTo>
                    <a:pt x="41438" y="16407"/>
                    <a:pt x="41889" y="13183"/>
                    <a:pt x="40168" y="10927"/>
                  </a:cubicBezTo>
                  <a:lnTo>
                    <a:pt x="39383" y="9891"/>
                  </a:lnTo>
                  <a:cubicBezTo>
                    <a:pt x="38514" y="8755"/>
                    <a:pt x="37294" y="8087"/>
                    <a:pt x="35974" y="7919"/>
                  </a:cubicBezTo>
                  <a:cubicBezTo>
                    <a:pt x="35751" y="7891"/>
                    <a:pt x="35527" y="7876"/>
                    <a:pt x="35302" y="7876"/>
                  </a:cubicBezTo>
                  <a:cubicBezTo>
                    <a:pt x="34209" y="7876"/>
                    <a:pt x="33107" y="8215"/>
                    <a:pt x="32165" y="8922"/>
                  </a:cubicBezTo>
                  <a:lnTo>
                    <a:pt x="34253" y="11679"/>
                  </a:lnTo>
                  <a:lnTo>
                    <a:pt x="33334" y="12364"/>
                  </a:lnTo>
                  <a:cubicBezTo>
                    <a:pt x="32582" y="11445"/>
                    <a:pt x="31730" y="10610"/>
                    <a:pt x="30778" y="9858"/>
                  </a:cubicBezTo>
                  <a:cubicBezTo>
                    <a:pt x="30160" y="9390"/>
                    <a:pt x="29525" y="8972"/>
                    <a:pt x="28823" y="8571"/>
                  </a:cubicBezTo>
                  <a:cubicBezTo>
                    <a:pt x="28138" y="8170"/>
                    <a:pt x="27436" y="7836"/>
                    <a:pt x="26718" y="7569"/>
                  </a:cubicBezTo>
                  <a:cubicBezTo>
                    <a:pt x="25548" y="7101"/>
                    <a:pt x="24362" y="6800"/>
                    <a:pt x="23142" y="6633"/>
                  </a:cubicBezTo>
                  <a:lnTo>
                    <a:pt x="23276" y="5480"/>
                  </a:lnTo>
                  <a:lnTo>
                    <a:pt x="26718" y="5848"/>
                  </a:lnTo>
                  <a:cubicBezTo>
                    <a:pt x="26885" y="4461"/>
                    <a:pt x="26450" y="3124"/>
                    <a:pt x="25632" y="2071"/>
                  </a:cubicBezTo>
                  <a:cubicBezTo>
                    <a:pt x="24813" y="1052"/>
                    <a:pt x="23610" y="334"/>
                    <a:pt x="22190" y="167"/>
                  </a:cubicBezTo>
                  <a:lnTo>
                    <a:pt x="20870" y="33"/>
                  </a:lnTo>
                  <a:cubicBezTo>
                    <a:pt x="20674" y="11"/>
                    <a:pt x="20479" y="0"/>
                    <a:pt x="2028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5"/>
            <p:cNvGrpSpPr/>
            <p:nvPr/>
          </p:nvGrpSpPr>
          <p:grpSpPr>
            <a:xfrm rot="-1592681">
              <a:off x="196789" y="3692511"/>
              <a:ext cx="1543398" cy="1675718"/>
              <a:chOff x="5952500" y="2479325"/>
              <a:chExt cx="584375" cy="634475"/>
            </a:xfrm>
          </p:grpSpPr>
          <p:sp>
            <p:nvSpPr>
              <p:cNvPr id="50" name="Google Shape;50;p5"/>
              <p:cNvSpPr/>
              <p:nvPr/>
            </p:nvSpPr>
            <p:spPr>
              <a:xfrm>
                <a:off x="6165275" y="2479325"/>
                <a:ext cx="162650" cy="81825"/>
              </a:xfrm>
              <a:custGeom>
                <a:avLst/>
                <a:gdLst/>
                <a:ahLst/>
                <a:cxnLst/>
                <a:rect l="l" t="t" r="r" b="b"/>
                <a:pathLst>
                  <a:path w="6506" h="3273" extrusionOk="0">
                    <a:moveTo>
                      <a:pt x="2831" y="1"/>
                    </a:moveTo>
                    <a:cubicBezTo>
                      <a:pt x="1414" y="1"/>
                      <a:pt x="170" y="1073"/>
                      <a:pt x="0" y="2512"/>
                    </a:cubicBezTo>
                    <a:lnTo>
                      <a:pt x="1915" y="2756"/>
                    </a:lnTo>
                    <a:lnTo>
                      <a:pt x="4469" y="3059"/>
                    </a:lnTo>
                    <a:lnTo>
                      <a:pt x="6384" y="3272"/>
                    </a:lnTo>
                    <a:cubicBezTo>
                      <a:pt x="6505" y="2482"/>
                      <a:pt x="6232" y="1752"/>
                      <a:pt x="5776" y="1145"/>
                    </a:cubicBezTo>
                    <a:cubicBezTo>
                      <a:pt x="5320" y="597"/>
                      <a:pt x="4681" y="172"/>
                      <a:pt x="3861" y="81"/>
                    </a:cubicBezTo>
                    <a:lnTo>
                      <a:pt x="3162" y="20"/>
                    </a:lnTo>
                    <a:cubicBezTo>
                      <a:pt x="3051" y="7"/>
                      <a:pt x="2941" y="1"/>
                      <a:pt x="2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6207075" y="2548950"/>
                <a:ext cx="69925" cy="59300"/>
              </a:xfrm>
              <a:custGeom>
                <a:avLst/>
                <a:gdLst/>
                <a:ahLst/>
                <a:cxnLst/>
                <a:rect l="l" t="t" r="r" b="b"/>
                <a:pathLst>
                  <a:path w="2797" h="2372" extrusionOk="0">
                    <a:moveTo>
                      <a:pt x="243" y="1"/>
                    </a:moveTo>
                    <a:lnTo>
                      <a:pt x="0" y="2098"/>
                    </a:lnTo>
                    <a:cubicBezTo>
                      <a:pt x="125" y="2089"/>
                      <a:pt x="247" y="2086"/>
                      <a:pt x="369" y="2086"/>
                    </a:cubicBezTo>
                    <a:cubicBezTo>
                      <a:pt x="662" y="2086"/>
                      <a:pt x="954" y="2107"/>
                      <a:pt x="1277" y="2129"/>
                    </a:cubicBezTo>
                    <a:cubicBezTo>
                      <a:pt x="1733" y="2159"/>
                      <a:pt x="2158" y="2250"/>
                      <a:pt x="2584" y="2372"/>
                    </a:cubicBezTo>
                    <a:lnTo>
                      <a:pt x="2797" y="274"/>
                    </a:lnTo>
                    <a:lnTo>
                      <a:pt x="24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6400850" y="2588925"/>
                <a:ext cx="136025" cy="142425"/>
              </a:xfrm>
              <a:custGeom>
                <a:avLst/>
                <a:gdLst/>
                <a:ahLst/>
                <a:cxnLst/>
                <a:rect l="l" t="t" r="r" b="b"/>
                <a:pathLst>
                  <a:path w="5441" h="5697" extrusionOk="0">
                    <a:moveTo>
                      <a:pt x="1828" y="0"/>
                    </a:moveTo>
                    <a:cubicBezTo>
                      <a:pt x="1194" y="0"/>
                      <a:pt x="552" y="174"/>
                      <a:pt x="0" y="621"/>
                    </a:cubicBezTo>
                    <a:lnTo>
                      <a:pt x="1186" y="2141"/>
                    </a:lnTo>
                    <a:lnTo>
                      <a:pt x="2766" y="4177"/>
                    </a:lnTo>
                    <a:lnTo>
                      <a:pt x="3952" y="5697"/>
                    </a:lnTo>
                    <a:cubicBezTo>
                      <a:pt x="5198" y="4755"/>
                      <a:pt x="5441" y="2931"/>
                      <a:pt x="4499" y="1685"/>
                    </a:cubicBezTo>
                    <a:lnTo>
                      <a:pt x="4043" y="1107"/>
                    </a:lnTo>
                    <a:cubicBezTo>
                      <a:pt x="3526" y="469"/>
                      <a:pt x="2857" y="104"/>
                      <a:pt x="2128" y="13"/>
                    </a:cubicBezTo>
                    <a:cubicBezTo>
                      <a:pt x="2028" y="5"/>
                      <a:pt x="1929" y="0"/>
                      <a:pt x="18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6388675" y="2642425"/>
                <a:ext cx="81350" cy="84375"/>
              </a:xfrm>
              <a:custGeom>
                <a:avLst/>
                <a:gdLst/>
                <a:ahLst/>
                <a:cxnLst/>
                <a:rect l="l" t="t" r="r" b="b"/>
                <a:pathLst>
                  <a:path w="3254" h="3375" extrusionOk="0">
                    <a:moveTo>
                      <a:pt x="1673" y="1"/>
                    </a:moveTo>
                    <a:lnTo>
                      <a:pt x="1" y="1277"/>
                    </a:lnTo>
                    <a:cubicBezTo>
                      <a:pt x="305" y="1581"/>
                      <a:pt x="609" y="1885"/>
                      <a:pt x="852" y="2280"/>
                    </a:cubicBezTo>
                    <a:cubicBezTo>
                      <a:pt x="1125" y="2645"/>
                      <a:pt x="1369" y="2979"/>
                      <a:pt x="1581" y="3374"/>
                    </a:cubicBezTo>
                    <a:lnTo>
                      <a:pt x="3253" y="2067"/>
                    </a:lnTo>
                    <a:lnTo>
                      <a:pt x="16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6210875" y="3010975"/>
                <a:ext cx="99575" cy="102825"/>
              </a:xfrm>
              <a:custGeom>
                <a:avLst/>
                <a:gdLst/>
                <a:ahLst/>
                <a:cxnLst/>
                <a:rect l="l" t="t" r="r" b="b"/>
                <a:pathLst>
                  <a:path w="3983" h="4113" extrusionOk="0">
                    <a:moveTo>
                      <a:pt x="3982" y="0"/>
                    </a:moveTo>
                    <a:lnTo>
                      <a:pt x="3982" y="0"/>
                    </a:lnTo>
                    <a:cubicBezTo>
                      <a:pt x="3132" y="247"/>
                      <a:pt x="2216" y="394"/>
                      <a:pt x="1295" y="394"/>
                    </a:cubicBezTo>
                    <a:cubicBezTo>
                      <a:pt x="964" y="394"/>
                      <a:pt x="633" y="375"/>
                      <a:pt x="304" y="335"/>
                    </a:cubicBezTo>
                    <a:lnTo>
                      <a:pt x="91" y="2067"/>
                    </a:lnTo>
                    <a:cubicBezTo>
                      <a:pt x="0" y="2797"/>
                      <a:pt x="365" y="3526"/>
                      <a:pt x="1003" y="3861"/>
                    </a:cubicBezTo>
                    <a:cubicBezTo>
                      <a:pt x="1186" y="3982"/>
                      <a:pt x="1398" y="4043"/>
                      <a:pt x="1642" y="4104"/>
                    </a:cubicBezTo>
                    <a:cubicBezTo>
                      <a:pt x="1701" y="4109"/>
                      <a:pt x="1760" y="4112"/>
                      <a:pt x="1819" y="4112"/>
                    </a:cubicBezTo>
                    <a:cubicBezTo>
                      <a:pt x="2723" y="4112"/>
                      <a:pt x="3534" y="3465"/>
                      <a:pt x="3648" y="2523"/>
                    </a:cubicBezTo>
                    <a:lnTo>
                      <a:pt x="3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6012525" y="2568000"/>
                <a:ext cx="482575" cy="451575"/>
              </a:xfrm>
              <a:custGeom>
                <a:avLst/>
                <a:gdLst/>
                <a:ahLst/>
                <a:cxnLst/>
                <a:rect l="l" t="t" r="r" b="b"/>
                <a:pathLst>
                  <a:path w="19303" h="18063" extrusionOk="0">
                    <a:moveTo>
                      <a:pt x="9237" y="0"/>
                    </a:moveTo>
                    <a:cubicBezTo>
                      <a:pt x="6124" y="0"/>
                      <a:pt x="3090" y="1642"/>
                      <a:pt x="1430" y="4558"/>
                    </a:cubicBezTo>
                    <a:cubicBezTo>
                      <a:pt x="244" y="6595"/>
                      <a:pt x="1" y="8965"/>
                      <a:pt x="487" y="11093"/>
                    </a:cubicBezTo>
                    <a:cubicBezTo>
                      <a:pt x="761" y="12309"/>
                      <a:pt x="1278" y="13434"/>
                      <a:pt x="2037" y="14437"/>
                    </a:cubicBezTo>
                    <a:cubicBezTo>
                      <a:pt x="2767" y="15409"/>
                      <a:pt x="3679" y="16230"/>
                      <a:pt x="4773" y="16868"/>
                    </a:cubicBezTo>
                    <a:cubicBezTo>
                      <a:pt x="5867" y="17507"/>
                      <a:pt x="7053" y="17902"/>
                      <a:pt x="8238" y="17993"/>
                    </a:cubicBezTo>
                    <a:cubicBezTo>
                      <a:pt x="8614" y="18039"/>
                      <a:pt x="8989" y="18062"/>
                      <a:pt x="9362" y="18062"/>
                    </a:cubicBezTo>
                    <a:cubicBezTo>
                      <a:pt x="10230" y="18062"/>
                      <a:pt x="11088" y="17935"/>
                      <a:pt x="11916" y="17659"/>
                    </a:cubicBezTo>
                    <a:cubicBezTo>
                      <a:pt x="14013" y="17020"/>
                      <a:pt x="15868" y="15561"/>
                      <a:pt x="17053" y="13525"/>
                    </a:cubicBezTo>
                    <a:cubicBezTo>
                      <a:pt x="19302" y="9604"/>
                      <a:pt x="18238" y="4680"/>
                      <a:pt x="14773" y="1975"/>
                    </a:cubicBezTo>
                    <a:cubicBezTo>
                      <a:pt x="14439" y="1701"/>
                      <a:pt x="14044" y="1458"/>
                      <a:pt x="13709" y="1215"/>
                    </a:cubicBezTo>
                    <a:cubicBezTo>
                      <a:pt x="13314" y="971"/>
                      <a:pt x="12950" y="789"/>
                      <a:pt x="12524" y="637"/>
                    </a:cubicBezTo>
                    <a:cubicBezTo>
                      <a:pt x="11457" y="207"/>
                      <a:pt x="10342" y="0"/>
                      <a:pt x="9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2500" y="2846075"/>
                <a:ext cx="110225" cy="120825"/>
              </a:xfrm>
              <a:custGeom>
                <a:avLst/>
                <a:gdLst/>
                <a:ahLst/>
                <a:cxnLst/>
                <a:rect l="l" t="t" r="r" b="b"/>
                <a:pathLst>
                  <a:path w="4409" h="4833" extrusionOk="0">
                    <a:moveTo>
                      <a:pt x="2858" y="1"/>
                    </a:moveTo>
                    <a:lnTo>
                      <a:pt x="791" y="1612"/>
                    </a:lnTo>
                    <a:cubicBezTo>
                      <a:pt x="609" y="1764"/>
                      <a:pt x="457" y="1946"/>
                      <a:pt x="335" y="2128"/>
                    </a:cubicBezTo>
                    <a:cubicBezTo>
                      <a:pt x="1" y="2736"/>
                      <a:pt x="31" y="3526"/>
                      <a:pt x="487" y="4134"/>
                    </a:cubicBezTo>
                    <a:cubicBezTo>
                      <a:pt x="833" y="4602"/>
                      <a:pt x="1347" y="4832"/>
                      <a:pt x="1871" y="4832"/>
                    </a:cubicBezTo>
                    <a:cubicBezTo>
                      <a:pt x="2267" y="4832"/>
                      <a:pt x="2669" y="4700"/>
                      <a:pt x="3010" y="4438"/>
                    </a:cubicBezTo>
                    <a:lnTo>
                      <a:pt x="4408" y="3344"/>
                    </a:lnTo>
                    <a:cubicBezTo>
                      <a:pt x="3648" y="2371"/>
                      <a:pt x="3162" y="1216"/>
                      <a:pt x="28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042175" y="2610475"/>
                <a:ext cx="402775" cy="368650"/>
              </a:xfrm>
              <a:custGeom>
                <a:avLst/>
                <a:gdLst/>
                <a:ahLst/>
                <a:cxnLst/>
                <a:rect l="l" t="t" r="r" b="b"/>
                <a:pathLst>
                  <a:path w="16111" h="14746" extrusionOk="0">
                    <a:moveTo>
                      <a:pt x="8047" y="1"/>
                    </a:moveTo>
                    <a:cubicBezTo>
                      <a:pt x="4630" y="1"/>
                      <a:pt x="1569" y="2389"/>
                      <a:pt x="851" y="5868"/>
                    </a:cubicBezTo>
                    <a:cubicBezTo>
                      <a:pt x="0" y="9850"/>
                      <a:pt x="2584" y="13771"/>
                      <a:pt x="6566" y="14592"/>
                    </a:cubicBezTo>
                    <a:cubicBezTo>
                      <a:pt x="7068" y="14695"/>
                      <a:pt x="7570" y="14745"/>
                      <a:pt x="8063" y="14745"/>
                    </a:cubicBezTo>
                    <a:cubicBezTo>
                      <a:pt x="11481" y="14745"/>
                      <a:pt x="14546" y="12357"/>
                      <a:pt x="15289" y="8877"/>
                    </a:cubicBezTo>
                    <a:cubicBezTo>
                      <a:pt x="16110" y="4865"/>
                      <a:pt x="13526" y="975"/>
                      <a:pt x="9545" y="154"/>
                    </a:cubicBezTo>
                    <a:cubicBezTo>
                      <a:pt x="9042" y="50"/>
                      <a:pt x="8541" y="1"/>
                      <a:pt x="8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6299025" y="2648500"/>
                <a:ext cx="28900" cy="42575"/>
              </a:xfrm>
              <a:custGeom>
                <a:avLst/>
                <a:gdLst/>
                <a:ahLst/>
                <a:cxnLst/>
                <a:rect l="l" t="t" r="r" b="b"/>
                <a:pathLst>
                  <a:path w="1156" h="1703" extrusionOk="0">
                    <a:moveTo>
                      <a:pt x="882" y="1"/>
                    </a:moveTo>
                    <a:lnTo>
                      <a:pt x="0" y="1551"/>
                    </a:lnTo>
                    <a:lnTo>
                      <a:pt x="274" y="1703"/>
                    </a:lnTo>
                    <a:lnTo>
                      <a:pt x="1155"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157675" y="2898500"/>
                <a:ext cx="28900" cy="42600"/>
              </a:xfrm>
              <a:custGeom>
                <a:avLst/>
                <a:gdLst/>
                <a:ahLst/>
                <a:cxnLst/>
                <a:rect l="l" t="t" r="r" b="b"/>
                <a:pathLst>
                  <a:path w="1156" h="1704" extrusionOk="0">
                    <a:moveTo>
                      <a:pt x="882" y="1"/>
                    </a:moveTo>
                    <a:lnTo>
                      <a:pt x="1" y="1551"/>
                    </a:lnTo>
                    <a:lnTo>
                      <a:pt x="274" y="1703"/>
                    </a:lnTo>
                    <a:lnTo>
                      <a:pt x="1156"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6096875" y="2708525"/>
                <a:ext cx="42600" cy="28900"/>
              </a:xfrm>
              <a:custGeom>
                <a:avLst/>
                <a:gdLst/>
                <a:ahLst/>
                <a:cxnLst/>
                <a:rect l="l" t="t" r="r" b="b"/>
                <a:pathLst>
                  <a:path w="1704" h="1156" extrusionOk="0">
                    <a:moveTo>
                      <a:pt x="153" y="1"/>
                    </a:moveTo>
                    <a:lnTo>
                      <a:pt x="1" y="275"/>
                    </a:lnTo>
                    <a:lnTo>
                      <a:pt x="1551" y="1156"/>
                    </a:lnTo>
                    <a:lnTo>
                      <a:pt x="1703" y="882"/>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6346900" y="2851400"/>
                <a:ext cx="42575" cy="28900"/>
              </a:xfrm>
              <a:custGeom>
                <a:avLst/>
                <a:gdLst/>
                <a:ahLst/>
                <a:cxnLst/>
                <a:rect l="l" t="t" r="r" b="b"/>
                <a:pathLst>
                  <a:path w="1703" h="1156" extrusionOk="0">
                    <a:moveTo>
                      <a:pt x="152" y="0"/>
                    </a:moveTo>
                    <a:lnTo>
                      <a:pt x="0" y="274"/>
                    </a:lnTo>
                    <a:lnTo>
                      <a:pt x="1550" y="1155"/>
                    </a:lnTo>
                    <a:lnTo>
                      <a:pt x="1702" y="88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194900" y="2633300"/>
                <a:ext cx="19800" cy="45625"/>
              </a:xfrm>
              <a:custGeom>
                <a:avLst/>
                <a:gdLst/>
                <a:ahLst/>
                <a:cxnLst/>
                <a:rect l="l" t="t" r="r" b="b"/>
                <a:pathLst>
                  <a:path w="792" h="1825" extrusionOk="0">
                    <a:moveTo>
                      <a:pt x="305" y="1"/>
                    </a:moveTo>
                    <a:lnTo>
                      <a:pt x="1" y="92"/>
                    </a:lnTo>
                    <a:lnTo>
                      <a:pt x="487" y="1825"/>
                    </a:lnTo>
                    <a:lnTo>
                      <a:pt x="791" y="1733"/>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6271650" y="2910675"/>
                <a:ext cx="19025" cy="44850"/>
              </a:xfrm>
              <a:custGeom>
                <a:avLst/>
                <a:gdLst/>
                <a:ahLst/>
                <a:cxnLst/>
                <a:rect l="l" t="t" r="r" b="b"/>
                <a:pathLst>
                  <a:path w="761" h="1794" extrusionOk="0">
                    <a:moveTo>
                      <a:pt x="274" y="0"/>
                    </a:moveTo>
                    <a:lnTo>
                      <a:pt x="1" y="91"/>
                    </a:lnTo>
                    <a:lnTo>
                      <a:pt x="457" y="1794"/>
                    </a:lnTo>
                    <a:lnTo>
                      <a:pt x="761" y="1733"/>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081675" y="2822525"/>
                <a:ext cx="45625" cy="19025"/>
              </a:xfrm>
              <a:custGeom>
                <a:avLst/>
                <a:gdLst/>
                <a:ahLst/>
                <a:cxnLst/>
                <a:rect l="l" t="t" r="r" b="b"/>
                <a:pathLst>
                  <a:path w="1825" h="761" extrusionOk="0">
                    <a:moveTo>
                      <a:pt x="1734" y="0"/>
                    </a:moveTo>
                    <a:lnTo>
                      <a:pt x="1" y="456"/>
                    </a:lnTo>
                    <a:lnTo>
                      <a:pt x="92" y="760"/>
                    </a:lnTo>
                    <a:lnTo>
                      <a:pt x="1825" y="27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358275" y="2747300"/>
                <a:ext cx="45625" cy="19025"/>
              </a:xfrm>
              <a:custGeom>
                <a:avLst/>
                <a:gdLst/>
                <a:ahLst/>
                <a:cxnLst/>
                <a:rect l="l" t="t" r="r" b="b"/>
                <a:pathLst>
                  <a:path w="1825" h="761" extrusionOk="0">
                    <a:moveTo>
                      <a:pt x="1734" y="0"/>
                    </a:moveTo>
                    <a:lnTo>
                      <a:pt x="1" y="486"/>
                    </a:lnTo>
                    <a:lnTo>
                      <a:pt x="92" y="760"/>
                    </a:lnTo>
                    <a:lnTo>
                      <a:pt x="1825" y="30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6234425" y="2696375"/>
                <a:ext cx="69925" cy="171775"/>
              </a:xfrm>
              <a:custGeom>
                <a:avLst/>
                <a:gdLst/>
                <a:ahLst/>
                <a:cxnLst/>
                <a:rect l="l" t="t" r="r" b="b"/>
                <a:pathLst>
                  <a:path w="2797" h="6871" extrusionOk="0">
                    <a:moveTo>
                      <a:pt x="2250" y="1"/>
                    </a:moveTo>
                    <a:lnTo>
                      <a:pt x="0" y="3922"/>
                    </a:lnTo>
                    <a:lnTo>
                      <a:pt x="852" y="6870"/>
                    </a:lnTo>
                    <a:lnTo>
                      <a:pt x="1429" y="6718"/>
                    </a:lnTo>
                    <a:lnTo>
                      <a:pt x="700" y="3982"/>
                    </a:lnTo>
                    <a:lnTo>
                      <a:pt x="2797" y="305"/>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6222275" y="2776225"/>
                <a:ext cx="41800" cy="36625"/>
              </a:xfrm>
              <a:custGeom>
                <a:avLst/>
                <a:gdLst/>
                <a:ahLst/>
                <a:cxnLst/>
                <a:rect l="l" t="t" r="r" b="b"/>
                <a:pathLst>
                  <a:path w="1672" h="1465" extrusionOk="0">
                    <a:moveTo>
                      <a:pt x="849" y="0"/>
                    </a:moveTo>
                    <a:cubicBezTo>
                      <a:pt x="601" y="0"/>
                      <a:pt x="354" y="142"/>
                      <a:pt x="213" y="363"/>
                    </a:cubicBezTo>
                    <a:cubicBezTo>
                      <a:pt x="0" y="728"/>
                      <a:pt x="152" y="1184"/>
                      <a:pt x="486" y="1366"/>
                    </a:cubicBezTo>
                    <a:cubicBezTo>
                      <a:pt x="592" y="1433"/>
                      <a:pt x="714" y="1464"/>
                      <a:pt x="835" y="1464"/>
                    </a:cubicBezTo>
                    <a:cubicBezTo>
                      <a:pt x="1098" y="1464"/>
                      <a:pt x="1365" y="1321"/>
                      <a:pt x="1490" y="1092"/>
                    </a:cubicBezTo>
                    <a:cubicBezTo>
                      <a:pt x="1672" y="758"/>
                      <a:pt x="1550" y="302"/>
                      <a:pt x="1216" y="120"/>
                    </a:cubicBezTo>
                    <a:cubicBezTo>
                      <a:pt x="1103" y="37"/>
                      <a:pt x="976"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2"/>
        <p:cNvGrpSpPr/>
        <p:nvPr/>
      </p:nvGrpSpPr>
      <p:grpSpPr>
        <a:xfrm>
          <a:off x="0" y="0"/>
          <a:ext cx="0" cy="0"/>
          <a:chOff x="0" y="0"/>
          <a:chExt cx="0" cy="0"/>
        </a:xfrm>
      </p:grpSpPr>
      <p:sp>
        <p:nvSpPr>
          <p:cNvPr id="73" name="Google Shape;73;p7"/>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75" name="Google Shape;75;p7"/>
          <p:cNvSpPr txBox="1">
            <a:spLocks noGrp="1"/>
          </p:cNvSpPr>
          <p:nvPr>
            <p:ph type="title"/>
          </p:nvPr>
        </p:nvSpPr>
        <p:spPr>
          <a:xfrm>
            <a:off x="1633825" y="463800"/>
            <a:ext cx="58764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7"/>
          <p:cNvSpPr txBox="1">
            <a:spLocks noGrp="1"/>
          </p:cNvSpPr>
          <p:nvPr>
            <p:ph type="body" idx="1"/>
          </p:nvPr>
        </p:nvSpPr>
        <p:spPr>
          <a:xfrm>
            <a:off x="988975" y="1341288"/>
            <a:ext cx="3052800" cy="293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77"/>
        <p:cNvGrpSpPr/>
        <p:nvPr/>
      </p:nvGrpSpPr>
      <p:grpSpPr>
        <a:xfrm>
          <a:off x="0" y="0"/>
          <a:ext cx="0" cy="0"/>
          <a:chOff x="0" y="0"/>
          <a:chExt cx="0" cy="0"/>
        </a:xfrm>
      </p:grpSpPr>
      <p:sp>
        <p:nvSpPr>
          <p:cNvPr id="78" name="Google Shape;78;p8"/>
          <p:cNvSpPr/>
          <p:nvPr/>
        </p:nvSpPr>
        <p:spPr>
          <a:xfrm>
            <a:off x="1315850" y="811675"/>
            <a:ext cx="6499500" cy="3518700"/>
          </a:xfrm>
          <a:prstGeom prst="foldedCorner">
            <a:avLst>
              <a:gd name="adj" fmla="val 16667"/>
            </a:avLst>
          </a:prstGeom>
          <a:solidFill>
            <a:schemeClr val="accent4"/>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txBox="1">
            <a:spLocks noGrp="1"/>
          </p:cNvSpPr>
          <p:nvPr>
            <p:ph type="title"/>
          </p:nvPr>
        </p:nvSpPr>
        <p:spPr>
          <a:xfrm>
            <a:off x="1947600" y="1256225"/>
            <a:ext cx="52488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6000"/>
              <a:buNone/>
              <a:defRPr sz="8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75"/>
        <p:cNvGrpSpPr/>
        <p:nvPr/>
      </p:nvGrpSpPr>
      <p:grpSpPr>
        <a:xfrm>
          <a:off x="0" y="0"/>
          <a:ext cx="0" cy="0"/>
          <a:chOff x="0" y="0"/>
          <a:chExt cx="0" cy="0"/>
        </a:xfrm>
      </p:grpSpPr>
      <p:sp>
        <p:nvSpPr>
          <p:cNvPr id="176" name="Google Shape;176;p13"/>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txBox="1">
            <a:spLocks noGrp="1"/>
          </p:cNvSpPr>
          <p:nvPr>
            <p:ph type="title" hasCustomPrompt="1"/>
          </p:nvPr>
        </p:nvSpPr>
        <p:spPr>
          <a:xfrm>
            <a:off x="1583925" y="1626150"/>
            <a:ext cx="1017000" cy="7962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8" name="Google Shape;178;p13"/>
          <p:cNvSpPr txBox="1">
            <a:spLocks noGrp="1"/>
          </p:cNvSpPr>
          <p:nvPr>
            <p:ph type="subTitle" idx="1"/>
          </p:nvPr>
        </p:nvSpPr>
        <p:spPr>
          <a:xfrm>
            <a:off x="872400" y="3124711"/>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9" name="Google Shape;179;p13"/>
          <p:cNvSpPr txBox="1">
            <a:spLocks noGrp="1"/>
          </p:cNvSpPr>
          <p:nvPr>
            <p:ph type="title" idx="2" hasCustomPrompt="1"/>
          </p:nvPr>
        </p:nvSpPr>
        <p:spPr>
          <a:xfrm>
            <a:off x="4062600" y="1632763"/>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0" name="Google Shape;180;p13"/>
          <p:cNvSpPr txBox="1">
            <a:spLocks noGrp="1"/>
          </p:cNvSpPr>
          <p:nvPr>
            <p:ph type="subTitle" idx="3"/>
          </p:nvPr>
        </p:nvSpPr>
        <p:spPr>
          <a:xfrm>
            <a:off x="3346650" y="3124700"/>
            <a:ext cx="24507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1" name="Google Shape;181;p13"/>
          <p:cNvSpPr txBox="1">
            <a:spLocks noGrp="1"/>
          </p:cNvSpPr>
          <p:nvPr>
            <p:ph type="title" idx="4" hasCustomPrompt="1"/>
          </p:nvPr>
        </p:nvSpPr>
        <p:spPr>
          <a:xfrm>
            <a:off x="6448200" y="1632775"/>
            <a:ext cx="1018800" cy="795600"/>
          </a:xfrm>
          <a:prstGeom prst="rect">
            <a:avLst/>
          </a:prstGeom>
          <a:solidFill>
            <a:schemeClr val="accent1"/>
          </a:solidFill>
          <a:ln w="19050" cap="flat" cmpd="sng">
            <a:solidFill>
              <a:schemeClr val="lt1"/>
            </a:solidFill>
            <a:prstDash val="solid"/>
            <a:round/>
            <a:headEnd type="none" w="sm" len="sm"/>
            <a:tailEnd type="none" w="sm" len="sm"/>
          </a:ln>
          <a:effectLst>
            <a:outerShdw blurRad="57150" dist="38100" dir="3360000" algn="bl" rotWithShape="0">
              <a:srgbClr val="000000">
                <a:alpha val="21000"/>
              </a:srgbClr>
            </a:outerShdw>
          </a:effectLst>
        </p:spPr>
        <p:txBody>
          <a:bodyPr spcFirstLastPara="1" wrap="square" lIns="91425" tIns="91425" rIns="91425" bIns="91425" anchor="ctr" anchorCtr="0">
            <a:noAutofit/>
          </a:bodyPr>
          <a:lstStyle>
            <a:lvl1pPr lvl="0" algn="ctr" rtl="0">
              <a:spcBef>
                <a:spcPts val="0"/>
              </a:spcBef>
              <a:spcAft>
                <a:spcPts val="0"/>
              </a:spcAft>
              <a:buSzPts val="3000"/>
              <a:buNone/>
              <a:defRPr sz="4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2" name="Google Shape;182;p13"/>
          <p:cNvSpPr txBox="1">
            <a:spLocks noGrp="1"/>
          </p:cNvSpPr>
          <p:nvPr>
            <p:ph type="subTitle" idx="5"/>
          </p:nvPr>
        </p:nvSpPr>
        <p:spPr>
          <a:xfrm>
            <a:off x="5820900" y="3124700"/>
            <a:ext cx="24516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83" name="Google Shape;183;p13"/>
          <p:cNvSpPr txBox="1">
            <a:spLocks noGrp="1"/>
          </p:cNvSpPr>
          <p:nvPr>
            <p:ph type="title" idx="6"/>
          </p:nvPr>
        </p:nvSpPr>
        <p:spPr>
          <a:xfrm>
            <a:off x="2412750" y="467924"/>
            <a:ext cx="43188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38100" dir="1200000" algn="bl" rotWithShape="0">
              <a:srgbClr val="000000">
                <a:alpha val="22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4" name="Google Shape;184;p13"/>
          <p:cNvSpPr txBox="1">
            <a:spLocks noGrp="1"/>
          </p:cNvSpPr>
          <p:nvPr>
            <p:ph type="subTitle" idx="7"/>
          </p:nvPr>
        </p:nvSpPr>
        <p:spPr>
          <a:xfrm>
            <a:off x="867500" y="2579000"/>
            <a:ext cx="2450700" cy="545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5" name="Google Shape;185;p13"/>
          <p:cNvSpPr txBox="1">
            <a:spLocks noGrp="1"/>
          </p:cNvSpPr>
          <p:nvPr>
            <p:ph type="subTitle" idx="8"/>
          </p:nvPr>
        </p:nvSpPr>
        <p:spPr>
          <a:xfrm>
            <a:off x="33462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186" name="Google Shape;186;p13"/>
          <p:cNvSpPr txBox="1">
            <a:spLocks noGrp="1"/>
          </p:cNvSpPr>
          <p:nvPr>
            <p:ph type="subTitle" idx="9"/>
          </p:nvPr>
        </p:nvSpPr>
        <p:spPr>
          <a:xfrm>
            <a:off x="5825800" y="2578238"/>
            <a:ext cx="2451600" cy="547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rtl="0">
              <a:lnSpc>
                <a:spcPct val="100000"/>
              </a:lnSpc>
              <a:spcBef>
                <a:spcPts val="0"/>
              </a:spcBef>
              <a:spcAft>
                <a:spcPts val="0"/>
              </a:spcAft>
              <a:buClr>
                <a:schemeClr val="dk1"/>
              </a:buClr>
              <a:buSzPts val="2400"/>
              <a:buNone/>
              <a:defRPr sz="2400" b="1">
                <a:solidFill>
                  <a:schemeClr val="dk1"/>
                </a:solidFill>
              </a:defRPr>
            </a:lvl2pPr>
            <a:lvl3pPr lvl="2" rtl="0">
              <a:lnSpc>
                <a:spcPct val="100000"/>
              </a:lnSpc>
              <a:spcBef>
                <a:spcPts val="0"/>
              </a:spcBef>
              <a:spcAft>
                <a:spcPts val="0"/>
              </a:spcAft>
              <a:buClr>
                <a:schemeClr val="dk1"/>
              </a:buClr>
              <a:buSzPts val="2400"/>
              <a:buNone/>
              <a:defRPr sz="2400" b="1">
                <a:solidFill>
                  <a:schemeClr val="dk1"/>
                </a:solidFill>
              </a:defRPr>
            </a:lvl3pPr>
            <a:lvl4pPr lvl="3" rtl="0">
              <a:lnSpc>
                <a:spcPct val="100000"/>
              </a:lnSpc>
              <a:spcBef>
                <a:spcPts val="0"/>
              </a:spcBef>
              <a:spcAft>
                <a:spcPts val="0"/>
              </a:spcAft>
              <a:buClr>
                <a:schemeClr val="dk1"/>
              </a:buClr>
              <a:buSzPts val="2400"/>
              <a:buNone/>
              <a:defRPr sz="2400" b="1">
                <a:solidFill>
                  <a:schemeClr val="dk1"/>
                </a:solidFill>
              </a:defRPr>
            </a:lvl4pPr>
            <a:lvl5pPr lvl="4" rtl="0">
              <a:lnSpc>
                <a:spcPct val="100000"/>
              </a:lnSpc>
              <a:spcBef>
                <a:spcPts val="0"/>
              </a:spcBef>
              <a:spcAft>
                <a:spcPts val="0"/>
              </a:spcAft>
              <a:buClr>
                <a:schemeClr val="dk1"/>
              </a:buClr>
              <a:buSzPts val="2400"/>
              <a:buNone/>
              <a:defRPr sz="2400" b="1">
                <a:solidFill>
                  <a:schemeClr val="dk1"/>
                </a:solidFill>
              </a:defRPr>
            </a:lvl5pPr>
            <a:lvl6pPr lvl="5" rtl="0">
              <a:lnSpc>
                <a:spcPct val="100000"/>
              </a:lnSpc>
              <a:spcBef>
                <a:spcPts val="0"/>
              </a:spcBef>
              <a:spcAft>
                <a:spcPts val="0"/>
              </a:spcAft>
              <a:buClr>
                <a:schemeClr val="dk1"/>
              </a:buClr>
              <a:buSzPts val="2400"/>
              <a:buNone/>
              <a:defRPr sz="2400" b="1">
                <a:solidFill>
                  <a:schemeClr val="dk1"/>
                </a:solidFill>
              </a:defRPr>
            </a:lvl6pPr>
            <a:lvl7pPr lvl="6" rtl="0">
              <a:lnSpc>
                <a:spcPct val="100000"/>
              </a:lnSpc>
              <a:spcBef>
                <a:spcPts val="0"/>
              </a:spcBef>
              <a:spcAft>
                <a:spcPts val="0"/>
              </a:spcAft>
              <a:buClr>
                <a:schemeClr val="dk1"/>
              </a:buClr>
              <a:buSzPts val="2400"/>
              <a:buNone/>
              <a:defRPr sz="2400" b="1">
                <a:solidFill>
                  <a:schemeClr val="dk1"/>
                </a:solidFill>
              </a:defRPr>
            </a:lvl7pPr>
            <a:lvl8pPr lvl="7" rtl="0">
              <a:lnSpc>
                <a:spcPct val="100000"/>
              </a:lnSpc>
              <a:spcBef>
                <a:spcPts val="0"/>
              </a:spcBef>
              <a:spcAft>
                <a:spcPts val="0"/>
              </a:spcAft>
              <a:buClr>
                <a:schemeClr val="dk1"/>
              </a:buClr>
              <a:buSzPts val="2400"/>
              <a:buNone/>
              <a:defRPr sz="2400" b="1">
                <a:solidFill>
                  <a:schemeClr val="dk1"/>
                </a:solidFill>
              </a:defRPr>
            </a:lvl8pPr>
            <a:lvl9pPr lvl="8"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187" name="Google Shape;187;p13"/>
          <p:cNvGrpSpPr/>
          <p:nvPr/>
        </p:nvGrpSpPr>
        <p:grpSpPr>
          <a:xfrm>
            <a:off x="110175" y="213549"/>
            <a:ext cx="1577828" cy="1244143"/>
            <a:chOff x="110175" y="213549"/>
            <a:chExt cx="1577828" cy="1244143"/>
          </a:xfrm>
        </p:grpSpPr>
        <p:sp>
          <p:nvSpPr>
            <p:cNvPr id="188" name="Google Shape;188;p13"/>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3"/>
            <p:cNvGrpSpPr/>
            <p:nvPr/>
          </p:nvGrpSpPr>
          <p:grpSpPr>
            <a:xfrm>
              <a:off x="110196" y="213549"/>
              <a:ext cx="1577806" cy="1243215"/>
              <a:chOff x="3601400" y="1313375"/>
              <a:chExt cx="1024350" cy="807125"/>
            </a:xfrm>
          </p:grpSpPr>
          <p:sp>
            <p:nvSpPr>
              <p:cNvPr id="190" name="Google Shape;190;p13"/>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 name="Google Shape;195;p13"/>
          <p:cNvGrpSpPr/>
          <p:nvPr/>
        </p:nvGrpSpPr>
        <p:grpSpPr>
          <a:xfrm>
            <a:off x="7070053" y="3310827"/>
            <a:ext cx="2386062" cy="2132557"/>
            <a:chOff x="7070053" y="3310827"/>
            <a:chExt cx="2386062" cy="2132557"/>
          </a:xfrm>
        </p:grpSpPr>
        <p:sp>
          <p:nvSpPr>
            <p:cNvPr id="196" name="Google Shape;196;p13"/>
            <p:cNvSpPr/>
            <p:nvPr/>
          </p:nvSpPr>
          <p:spPr>
            <a:xfrm rot="-1284007">
              <a:off x="7279455" y="3617351"/>
              <a:ext cx="1967259" cy="1519508"/>
            </a:xfrm>
            <a:custGeom>
              <a:avLst/>
              <a:gdLst/>
              <a:ahLst/>
              <a:cxnLst/>
              <a:rect l="l" t="t" r="r" b="b"/>
              <a:pathLst>
                <a:path w="33919" h="26199" extrusionOk="0">
                  <a:moveTo>
                    <a:pt x="29574" y="0"/>
                  </a:moveTo>
                  <a:lnTo>
                    <a:pt x="16091" y="4745"/>
                  </a:lnTo>
                  <a:lnTo>
                    <a:pt x="1922" y="3091"/>
                  </a:lnTo>
                  <a:lnTo>
                    <a:pt x="1420" y="3425"/>
                  </a:lnTo>
                  <a:lnTo>
                    <a:pt x="969" y="3743"/>
                  </a:lnTo>
                  <a:lnTo>
                    <a:pt x="501" y="4094"/>
                  </a:lnTo>
                  <a:lnTo>
                    <a:pt x="0" y="4428"/>
                  </a:lnTo>
                  <a:lnTo>
                    <a:pt x="2239" y="23943"/>
                  </a:lnTo>
                  <a:lnTo>
                    <a:pt x="18513" y="26199"/>
                  </a:lnTo>
                  <a:lnTo>
                    <a:pt x="33919" y="20384"/>
                  </a:lnTo>
                  <a:lnTo>
                    <a:pt x="31730" y="819"/>
                  </a:lnTo>
                  <a:lnTo>
                    <a:pt x="31162" y="635"/>
                  </a:lnTo>
                  <a:lnTo>
                    <a:pt x="30660" y="401"/>
                  </a:lnTo>
                  <a:lnTo>
                    <a:pt x="30126" y="167"/>
                  </a:lnTo>
                  <a:lnTo>
                    <a:pt x="29574"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197;p13"/>
            <p:cNvGrpSpPr/>
            <p:nvPr/>
          </p:nvGrpSpPr>
          <p:grpSpPr>
            <a:xfrm rot="-1281339">
              <a:off x="7281154" y="3617623"/>
              <a:ext cx="1963878" cy="1518942"/>
              <a:chOff x="2782225" y="1197125"/>
              <a:chExt cx="704450" cy="544850"/>
            </a:xfrm>
          </p:grpSpPr>
          <p:sp>
            <p:nvSpPr>
              <p:cNvPr id="198" name="Google Shape;198;p13"/>
              <p:cNvSpPr/>
              <p:nvPr/>
            </p:nvSpPr>
            <p:spPr>
              <a:xfrm>
                <a:off x="2931175" y="1350625"/>
                <a:ext cx="43325" cy="43325"/>
              </a:xfrm>
              <a:custGeom>
                <a:avLst/>
                <a:gdLst/>
                <a:ahLst/>
                <a:cxnLst/>
                <a:rect l="l" t="t" r="r" b="b"/>
                <a:pathLst>
                  <a:path w="1733" h="1733" extrusionOk="0">
                    <a:moveTo>
                      <a:pt x="851" y="0"/>
                    </a:moveTo>
                    <a:cubicBezTo>
                      <a:pt x="396" y="0"/>
                      <a:pt x="0" y="365"/>
                      <a:pt x="0" y="851"/>
                    </a:cubicBezTo>
                    <a:cubicBezTo>
                      <a:pt x="0" y="1337"/>
                      <a:pt x="396" y="1733"/>
                      <a:pt x="851" y="1733"/>
                    </a:cubicBezTo>
                    <a:cubicBezTo>
                      <a:pt x="1338" y="1733"/>
                      <a:pt x="1733" y="1337"/>
                      <a:pt x="1733" y="851"/>
                    </a:cubicBezTo>
                    <a:cubicBezTo>
                      <a:pt x="1733" y="365"/>
                      <a:pt x="1338" y="0"/>
                      <a:pt x="851" y="0"/>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a:off x="3318725" y="1442550"/>
                <a:ext cx="91200" cy="91225"/>
              </a:xfrm>
              <a:custGeom>
                <a:avLst/>
                <a:gdLst/>
                <a:ahLst/>
                <a:cxnLst/>
                <a:rect l="l" t="t" r="r" b="b"/>
                <a:pathLst>
                  <a:path w="3648" h="3649" extrusionOk="0">
                    <a:moveTo>
                      <a:pt x="1824" y="1"/>
                    </a:moveTo>
                    <a:cubicBezTo>
                      <a:pt x="790" y="1"/>
                      <a:pt x="0" y="791"/>
                      <a:pt x="0" y="1825"/>
                    </a:cubicBezTo>
                    <a:cubicBezTo>
                      <a:pt x="0" y="2858"/>
                      <a:pt x="821" y="3648"/>
                      <a:pt x="1824" y="3648"/>
                    </a:cubicBezTo>
                    <a:cubicBezTo>
                      <a:pt x="2827" y="3648"/>
                      <a:pt x="3648" y="2797"/>
                      <a:pt x="3648" y="1825"/>
                    </a:cubicBezTo>
                    <a:cubicBezTo>
                      <a:pt x="3648" y="822"/>
                      <a:pt x="2797" y="1"/>
                      <a:pt x="1824" y="1"/>
                    </a:cubicBezTo>
                    <a:close/>
                  </a:path>
                </a:pathLst>
              </a:custGeom>
              <a:solidFill>
                <a:srgbClr val="2E7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a:off x="2782225" y="1210800"/>
                <a:ext cx="704450" cy="531175"/>
              </a:xfrm>
              <a:custGeom>
                <a:avLst/>
                <a:gdLst/>
                <a:ahLst/>
                <a:cxnLst/>
                <a:rect l="l" t="t" r="r" b="b"/>
                <a:pathLst>
                  <a:path w="28178" h="21247" extrusionOk="0">
                    <a:moveTo>
                      <a:pt x="25898" y="0"/>
                    </a:moveTo>
                    <a:lnTo>
                      <a:pt x="27722" y="16171"/>
                    </a:lnTo>
                    <a:lnTo>
                      <a:pt x="15351" y="20791"/>
                    </a:lnTo>
                    <a:lnTo>
                      <a:pt x="2220" y="19058"/>
                    </a:lnTo>
                    <a:lnTo>
                      <a:pt x="396" y="2888"/>
                    </a:lnTo>
                    <a:lnTo>
                      <a:pt x="1" y="3161"/>
                    </a:lnTo>
                    <a:lnTo>
                      <a:pt x="1855" y="19362"/>
                    </a:lnTo>
                    <a:lnTo>
                      <a:pt x="15381" y="21247"/>
                    </a:lnTo>
                    <a:lnTo>
                      <a:pt x="28178" y="16414"/>
                    </a:lnTo>
                    <a:lnTo>
                      <a:pt x="26354" y="152"/>
                    </a:lnTo>
                    <a:lnTo>
                      <a:pt x="2589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a:off x="2792100" y="1206225"/>
                <a:ext cx="683175" cy="524350"/>
              </a:xfrm>
              <a:custGeom>
                <a:avLst/>
                <a:gdLst/>
                <a:ahLst/>
                <a:cxnLst/>
                <a:rect l="l" t="t" r="r" b="b"/>
                <a:pathLst>
                  <a:path w="27327" h="20974" extrusionOk="0">
                    <a:moveTo>
                      <a:pt x="25077" y="1"/>
                    </a:moveTo>
                    <a:lnTo>
                      <a:pt x="26901" y="16141"/>
                    </a:lnTo>
                    <a:lnTo>
                      <a:pt x="14895" y="20548"/>
                    </a:lnTo>
                    <a:lnTo>
                      <a:pt x="2220" y="18907"/>
                    </a:lnTo>
                    <a:lnTo>
                      <a:pt x="396" y="2767"/>
                    </a:lnTo>
                    <a:lnTo>
                      <a:pt x="1" y="3071"/>
                    </a:lnTo>
                    <a:lnTo>
                      <a:pt x="1825" y="19241"/>
                    </a:lnTo>
                    <a:lnTo>
                      <a:pt x="14956" y="20974"/>
                    </a:lnTo>
                    <a:lnTo>
                      <a:pt x="27327" y="16354"/>
                    </a:lnTo>
                    <a:lnTo>
                      <a:pt x="25503" y="183"/>
                    </a:lnTo>
                    <a:lnTo>
                      <a:pt x="250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a:off x="2802000" y="1200925"/>
                <a:ext cx="662650" cy="519025"/>
              </a:xfrm>
              <a:custGeom>
                <a:avLst/>
                <a:gdLst/>
                <a:ahLst/>
                <a:cxnLst/>
                <a:rect l="l" t="t" r="r" b="b"/>
                <a:pathLst>
                  <a:path w="26506" h="20761" extrusionOk="0">
                    <a:moveTo>
                      <a:pt x="24225" y="0"/>
                    </a:moveTo>
                    <a:lnTo>
                      <a:pt x="26049" y="16110"/>
                    </a:lnTo>
                    <a:lnTo>
                      <a:pt x="14438" y="20304"/>
                    </a:lnTo>
                    <a:lnTo>
                      <a:pt x="2189" y="18815"/>
                    </a:lnTo>
                    <a:lnTo>
                      <a:pt x="365" y="2705"/>
                    </a:lnTo>
                    <a:lnTo>
                      <a:pt x="0" y="2979"/>
                    </a:lnTo>
                    <a:lnTo>
                      <a:pt x="1824" y="19119"/>
                    </a:lnTo>
                    <a:lnTo>
                      <a:pt x="14499" y="20760"/>
                    </a:lnTo>
                    <a:lnTo>
                      <a:pt x="26505" y="16353"/>
                    </a:lnTo>
                    <a:lnTo>
                      <a:pt x="24681" y="213"/>
                    </a:lnTo>
                    <a:lnTo>
                      <a:pt x="242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a:off x="2811100" y="1197125"/>
                <a:ext cx="642150" cy="511425"/>
              </a:xfrm>
              <a:custGeom>
                <a:avLst/>
                <a:gdLst/>
                <a:ahLst/>
                <a:cxnLst/>
                <a:rect l="l" t="t" r="r" b="b"/>
                <a:pathLst>
                  <a:path w="25686" h="20457" extrusionOk="0">
                    <a:moveTo>
                      <a:pt x="23406" y="0"/>
                    </a:moveTo>
                    <a:lnTo>
                      <a:pt x="25229" y="16049"/>
                    </a:lnTo>
                    <a:lnTo>
                      <a:pt x="14044" y="20000"/>
                    </a:lnTo>
                    <a:lnTo>
                      <a:pt x="2220" y="18663"/>
                    </a:lnTo>
                    <a:lnTo>
                      <a:pt x="426" y="2584"/>
                    </a:lnTo>
                    <a:lnTo>
                      <a:pt x="1" y="2857"/>
                    </a:lnTo>
                    <a:lnTo>
                      <a:pt x="1825" y="18967"/>
                    </a:lnTo>
                    <a:lnTo>
                      <a:pt x="14074" y="20456"/>
                    </a:lnTo>
                    <a:lnTo>
                      <a:pt x="25685" y="16262"/>
                    </a:lnTo>
                    <a:lnTo>
                      <a:pt x="23861" y="152"/>
                    </a:lnTo>
                    <a:lnTo>
                      <a:pt x="234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a:off x="3116575" y="1197125"/>
                <a:ext cx="325275" cy="500025"/>
              </a:xfrm>
              <a:custGeom>
                <a:avLst/>
                <a:gdLst/>
                <a:ahLst/>
                <a:cxnLst/>
                <a:rect l="l" t="t" r="r" b="b"/>
                <a:pathLst>
                  <a:path w="13011" h="20001" extrusionOk="0">
                    <a:moveTo>
                      <a:pt x="11187" y="0"/>
                    </a:moveTo>
                    <a:lnTo>
                      <a:pt x="1" y="3952"/>
                    </a:lnTo>
                    <a:lnTo>
                      <a:pt x="1825" y="20000"/>
                    </a:lnTo>
                    <a:lnTo>
                      <a:pt x="13010" y="16049"/>
                    </a:lnTo>
                    <a:lnTo>
                      <a:pt x="111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2821750" y="1261700"/>
                <a:ext cx="340450" cy="435450"/>
              </a:xfrm>
              <a:custGeom>
                <a:avLst/>
                <a:gdLst/>
                <a:ahLst/>
                <a:cxnLst/>
                <a:rect l="l" t="t" r="r" b="b"/>
                <a:pathLst>
                  <a:path w="13618" h="17418" extrusionOk="0">
                    <a:moveTo>
                      <a:pt x="0" y="1"/>
                    </a:moveTo>
                    <a:lnTo>
                      <a:pt x="1794" y="16080"/>
                    </a:lnTo>
                    <a:lnTo>
                      <a:pt x="13618" y="17417"/>
                    </a:lnTo>
                    <a:lnTo>
                      <a:pt x="11794" y="1369"/>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2884825" y="1345300"/>
                <a:ext cx="202900" cy="28900"/>
              </a:xfrm>
              <a:custGeom>
                <a:avLst/>
                <a:gdLst/>
                <a:ahLst/>
                <a:cxnLst/>
                <a:rect l="l" t="t" r="r" b="b"/>
                <a:pathLst>
                  <a:path w="8116" h="1156" extrusionOk="0">
                    <a:moveTo>
                      <a:pt x="31" y="0"/>
                    </a:moveTo>
                    <a:lnTo>
                      <a:pt x="0" y="274"/>
                    </a:lnTo>
                    <a:lnTo>
                      <a:pt x="8085" y="1155"/>
                    </a:lnTo>
                    <a:lnTo>
                      <a:pt x="8116" y="91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a:off x="2889375" y="1393175"/>
                <a:ext cx="202925" cy="28900"/>
              </a:xfrm>
              <a:custGeom>
                <a:avLst/>
                <a:gdLst/>
                <a:ahLst/>
                <a:cxnLst/>
                <a:rect l="l" t="t" r="r" b="b"/>
                <a:pathLst>
                  <a:path w="8117" h="1156" extrusionOk="0">
                    <a:moveTo>
                      <a:pt x="31" y="0"/>
                    </a:moveTo>
                    <a:lnTo>
                      <a:pt x="1" y="27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a:off x="2895450" y="1441800"/>
                <a:ext cx="202925" cy="28900"/>
              </a:xfrm>
              <a:custGeom>
                <a:avLst/>
                <a:gdLst/>
                <a:ahLst/>
                <a:cxnLst/>
                <a:rect l="l" t="t" r="r" b="b"/>
                <a:pathLst>
                  <a:path w="8117" h="1156" extrusionOk="0">
                    <a:moveTo>
                      <a:pt x="31" y="1"/>
                    </a:moveTo>
                    <a:lnTo>
                      <a:pt x="1" y="274"/>
                    </a:lnTo>
                    <a:lnTo>
                      <a:pt x="8086" y="1156"/>
                    </a:lnTo>
                    <a:lnTo>
                      <a:pt x="8116" y="882"/>
                    </a:ln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2900025" y="1489675"/>
                <a:ext cx="202900" cy="28900"/>
              </a:xfrm>
              <a:custGeom>
                <a:avLst/>
                <a:gdLst/>
                <a:ahLst/>
                <a:cxnLst/>
                <a:rect l="l" t="t" r="r" b="b"/>
                <a:pathLst>
                  <a:path w="8116" h="1156" extrusionOk="0">
                    <a:moveTo>
                      <a:pt x="31" y="0"/>
                    </a:moveTo>
                    <a:lnTo>
                      <a:pt x="0" y="244"/>
                    </a:lnTo>
                    <a:lnTo>
                      <a:pt x="8085"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2906100" y="1537550"/>
                <a:ext cx="202900" cy="28900"/>
              </a:xfrm>
              <a:custGeom>
                <a:avLst/>
                <a:gdLst/>
                <a:ahLst/>
                <a:cxnLst/>
                <a:rect l="l" t="t" r="r" b="b"/>
                <a:pathLst>
                  <a:path w="8116" h="1156" extrusionOk="0">
                    <a:moveTo>
                      <a:pt x="31" y="0"/>
                    </a:moveTo>
                    <a:lnTo>
                      <a:pt x="0" y="244"/>
                    </a:lnTo>
                    <a:lnTo>
                      <a:pt x="8086" y="1155"/>
                    </a:lnTo>
                    <a:lnTo>
                      <a:pt x="8116" y="882"/>
                    </a:lnTo>
                    <a:lnTo>
                      <a:pt x="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2911425" y="1585425"/>
                <a:ext cx="202150" cy="29650"/>
              </a:xfrm>
              <a:custGeom>
                <a:avLst/>
                <a:gdLst/>
                <a:ahLst/>
                <a:cxnLst/>
                <a:rect l="l" t="t" r="r" b="b"/>
                <a:pathLst>
                  <a:path w="8086" h="1186" extrusionOk="0">
                    <a:moveTo>
                      <a:pt x="30" y="0"/>
                    </a:moveTo>
                    <a:lnTo>
                      <a:pt x="0" y="274"/>
                    </a:lnTo>
                    <a:lnTo>
                      <a:pt x="8055" y="1186"/>
                    </a:lnTo>
                    <a:lnTo>
                      <a:pt x="8085" y="912"/>
                    </a:lnTo>
                    <a:lnTo>
                      <a:pt x="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3162175" y="1292875"/>
                <a:ext cx="193800" cy="73725"/>
              </a:xfrm>
              <a:custGeom>
                <a:avLst/>
                <a:gdLst/>
                <a:ahLst/>
                <a:cxnLst/>
                <a:rect l="l" t="t" r="r" b="b"/>
                <a:pathLst>
                  <a:path w="7752" h="2949" extrusionOk="0">
                    <a:moveTo>
                      <a:pt x="7660" y="0"/>
                    </a:moveTo>
                    <a:lnTo>
                      <a:pt x="1" y="2675"/>
                    </a:lnTo>
                    <a:lnTo>
                      <a:pt x="61" y="2948"/>
                    </a:lnTo>
                    <a:lnTo>
                      <a:pt x="7752" y="274"/>
                    </a:lnTo>
                    <a:lnTo>
                      <a:pt x="7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167500" y="1340725"/>
                <a:ext cx="193800" cy="72975"/>
              </a:xfrm>
              <a:custGeom>
                <a:avLst/>
                <a:gdLst/>
                <a:ahLst/>
                <a:cxnLst/>
                <a:rect l="l" t="t" r="r" b="b"/>
                <a:pathLst>
                  <a:path w="7752" h="2919" extrusionOk="0">
                    <a:moveTo>
                      <a:pt x="7660" y="1"/>
                    </a:moveTo>
                    <a:lnTo>
                      <a:pt x="0" y="2676"/>
                    </a:lnTo>
                    <a:lnTo>
                      <a:pt x="61" y="2919"/>
                    </a:lnTo>
                    <a:lnTo>
                      <a:pt x="7751" y="244"/>
                    </a:lnTo>
                    <a:lnTo>
                      <a:pt x="76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a:off x="3172050" y="138937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a:off x="3177375" y="1436475"/>
                <a:ext cx="194550" cy="72975"/>
              </a:xfrm>
              <a:custGeom>
                <a:avLst/>
                <a:gdLst/>
                <a:ahLst/>
                <a:cxnLst/>
                <a:rect l="l" t="t" r="r" b="b"/>
                <a:pathLst>
                  <a:path w="7782" h="2919" extrusionOk="0">
                    <a:moveTo>
                      <a:pt x="7691" y="1"/>
                    </a:moveTo>
                    <a:lnTo>
                      <a:pt x="1" y="2676"/>
                    </a:lnTo>
                    <a:lnTo>
                      <a:pt x="92" y="2919"/>
                    </a:lnTo>
                    <a:lnTo>
                      <a:pt x="7782" y="274"/>
                    </a:lnTo>
                    <a:lnTo>
                      <a:pt x="7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a:off x="3183450" y="1485125"/>
                <a:ext cx="194575" cy="72975"/>
              </a:xfrm>
              <a:custGeom>
                <a:avLst/>
                <a:gdLst/>
                <a:ahLst/>
                <a:cxnLst/>
                <a:rect l="l" t="t" r="r" b="b"/>
                <a:pathLst>
                  <a:path w="7783" h="2919" extrusionOk="0">
                    <a:moveTo>
                      <a:pt x="7691" y="0"/>
                    </a:moveTo>
                    <a:lnTo>
                      <a:pt x="1" y="2675"/>
                    </a:lnTo>
                    <a:lnTo>
                      <a:pt x="92" y="2918"/>
                    </a:lnTo>
                    <a:lnTo>
                      <a:pt x="7782" y="243"/>
                    </a:lnTo>
                    <a:lnTo>
                      <a:pt x="76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a:off x="3188025" y="1532225"/>
                <a:ext cx="194550" cy="73725"/>
              </a:xfrm>
              <a:custGeom>
                <a:avLst/>
                <a:gdLst/>
                <a:ahLst/>
                <a:cxnLst/>
                <a:rect l="l" t="t" r="r" b="b"/>
                <a:pathLst>
                  <a:path w="7782" h="2949" extrusionOk="0">
                    <a:moveTo>
                      <a:pt x="7690" y="1"/>
                    </a:moveTo>
                    <a:lnTo>
                      <a:pt x="0" y="2675"/>
                    </a:lnTo>
                    <a:lnTo>
                      <a:pt x="91" y="2949"/>
                    </a:lnTo>
                    <a:lnTo>
                      <a:pt x="7781" y="274"/>
                    </a:lnTo>
                    <a:lnTo>
                      <a:pt x="76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454">
          <p15:clr>
            <a:srgbClr val="FA7B17"/>
          </p15:clr>
        </p15:guide>
        <p15:guide id="2" orient="horz" pos="337">
          <p15:clr>
            <a:srgbClr val="FA7B17"/>
          </p15:clr>
        </p15:guide>
        <p15:guide id="3" orient="horz" pos="2903">
          <p15:clr>
            <a:srgbClr val="FA7B17"/>
          </p15:clr>
        </p15:guide>
        <p15:guide id="4" pos="5306">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343"/>
        <p:cNvGrpSpPr/>
        <p:nvPr/>
      </p:nvGrpSpPr>
      <p:grpSpPr>
        <a:xfrm>
          <a:off x="0" y="0"/>
          <a:ext cx="0" cy="0"/>
          <a:chOff x="0" y="0"/>
          <a:chExt cx="0" cy="0"/>
        </a:xfrm>
      </p:grpSpPr>
      <p:sp>
        <p:nvSpPr>
          <p:cNvPr id="344" name="Google Shape;344;p19"/>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9"/>
          <p:cNvSpPr txBox="1">
            <a:spLocks noGrp="1"/>
          </p:cNvSpPr>
          <p:nvPr>
            <p:ph type="subTitle" idx="1"/>
          </p:nvPr>
        </p:nvSpPr>
        <p:spPr>
          <a:xfrm>
            <a:off x="1791594" y="1848830"/>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46" name="Google Shape;346;p19"/>
          <p:cNvSpPr txBox="1">
            <a:spLocks noGrp="1"/>
          </p:cNvSpPr>
          <p:nvPr>
            <p:ph type="subTitle" idx="2"/>
          </p:nvPr>
        </p:nvSpPr>
        <p:spPr>
          <a:xfrm>
            <a:off x="1791594"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19"/>
          <p:cNvSpPr txBox="1">
            <a:spLocks noGrp="1"/>
          </p:cNvSpPr>
          <p:nvPr>
            <p:ph type="subTitle" idx="3"/>
          </p:nvPr>
        </p:nvSpPr>
        <p:spPr>
          <a:xfrm>
            <a:off x="4936196" y="22475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8" name="Google Shape;348;p19"/>
          <p:cNvSpPr txBox="1">
            <a:spLocks noGrp="1"/>
          </p:cNvSpPr>
          <p:nvPr>
            <p:ph type="subTitle" idx="4"/>
          </p:nvPr>
        </p:nvSpPr>
        <p:spPr>
          <a:xfrm>
            <a:off x="1791594" y="3785686"/>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19"/>
          <p:cNvSpPr txBox="1">
            <a:spLocks noGrp="1"/>
          </p:cNvSpPr>
          <p:nvPr>
            <p:ph type="subTitle" idx="5"/>
          </p:nvPr>
        </p:nvSpPr>
        <p:spPr>
          <a:xfrm>
            <a:off x="4936196" y="3785675"/>
            <a:ext cx="2408400" cy="484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0" name="Google Shape;350;p19"/>
          <p:cNvSpPr txBox="1">
            <a:spLocks noGrp="1"/>
          </p:cNvSpPr>
          <p:nvPr>
            <p:ph type="title"/>
          </p:nvPr>
        </p:nvSpPr>
        <p:spPr>
          <a:xfrm>
            <a:off x="2897750" y="466192"/>
            <a:ext cx="3348600" cy="5580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3500"/>
              <a:buNone/>
              <a:defRPr sz="33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19"/>
          <p:cNvSpPr txBox="1">
            <a:spLocks noGrp="1"/>
          </p:cNvSpPr>
          <p:nvPr>
            <p:ph type="subTitle" idx="6"/>
          </p:nvPr>
        </p:nvSpPr>
        <p:spPr>
          <a:xfrm>
            <a:off x="1791594"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2" name="Google Shape;352;p19"/>
          <p:cNvSpPr txBox="1">
            <a:spLocks noGrp="1"/>
          </p:cNvSpPr>
          <p:nvPr>
            <p:ph type="subTitle" idx="7"/>
          </p:nvPr>
        </p:nvSpPr>
        <p:spPr>
          <a:xfrm>
            <a:off x="4936196" y="1846225"/>
            <a:ext cx="2408400" cy="526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sp>
        <p:nvSpPr>
          <p:cNvPr id="353" name="Google Shape;353;p19"/>
          <p:cNvSpPr txBox="1">
            <a:spLocks noGrp="1"/>
          </p:cNvSpPr>
          <p:nvPr>
            <p:ph type="subTitle" idx="8"/>
          </p:nvPr>
        </p:nvSpPr>
        <p:spPr>
          <a:xfrm>
            <a:off x="4936196" y="3388200"/>
            <a:ext cx="2408400" cy="5292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None/>
              <a:defRPr sz="2400" b="1"/>
            </a:lvl1pPr>
            <a:lvl2pPr lvl="1" algn="ctr" rtl="0">
              <a:lnSpc>
                <a:spcPct val="100000"/>
              </a:lnSpc>
              <a:spcBef>
                <a:spcPts val="0"/>
              </a:spcBef>
              <a:spcAft>
                <a:spcPts val="0"/>
              </a:spcAft>
              <a:buClr>
                <a:schemeClr val="dk1"/>
              </a:buClr>
              <a:buSzPts val="2400"/>
              <a:buNone/>
              <a:defRPr sz="2400" b="1">
                <a:solidFill>
                  <a:schemeClr val="dk1"/>
                </a:solidFill>
              </a:defRPr>
            </a:lvl2pPr>
            <a:lvl3pPr lvl="2" algn="ctr" rtl="0">
              <a:lnSpc>
                <a:spcPct val="100000"/>
              </a:lnSpc>
              <a:spcBef>
                <a:spcPts val="0"/>
              </a:spcBef>
              <a:spcAft>
                <a:spcPts val="0"/>
              </a:spcAft>
              <a:buClr>
                <a:schemeClr val="dk1"/>
              </a:buClr>
              <a:buSzPts val="2400"/>
              <a:buNone/>
              <a:defRPr sz="2400" b="1">
                <a:solidFill>
                  <a:schemeClr val="dk1"/>
                </a:solidFill>
              </a:defRPr>
            </a:lvl3pPr>
            <a:lvl4pPr lvl="3" algn="ctr" rtl="0">
              <a:lnSpc>
                <a:spcPct val="100000"/>
              </a:lnSpc>
              <a:spcBef>
                <a:spcPts val="0"/>
              </a:spcBef>
              <a:spcAft>
                <a:spcPts val="0"/>
              </a:spcAft>
              <a:buClr>
                <a:schemeClr val="dk1"/>
              </a:buClr>
              <a:buSzPts val="2400"/>
              <a:buNone/>
              <a:defRPr sz="2400" b="1">
                <a:solidFill>
                  <a:schemeClr val="dk1"/>
                </a:solidFill>
              </a:defRPr>
            </a:lvl4pPr>
            <a:lvl5pPr lvl="4" algn="ctr" rtl="0">
              <a:lnSpc>
                <a:spcPct val="100000"/>
              </a:lnSpc>
              <a:spcBef>
                <a:spcPts val="0"/>
              </a:spcBef>
              <a:spcAft>
                <a:spcPts val="0"/>
              </a:spcAft>
              <a:buClr>
                <a:schemeClr val="dk1"/>
              </a:buClr>
              <a:buSzPts val="2400"/>
              <a:buNone/>
              <a:defRPr sz="2400" b="1">
                <a:solidFill>
                  <a:schemeClr val="dk1"/>
                </a:solidFill>
              </a:defRPr>
            </a:lvl5pPr>
            <a:lvl6pPr lvl="5" algn="ctr" rtl="0">
              <a:lnSpc>
                <a:spcPct val="100000"/>
              </a:lnSpc>
              <a:spcBef>
                <a:spcPts val="0"/>
              </a:spcBef>
              <a:spcAft>
                <a:spcPts val="0"/>
              </a:spcAft>
              <a:buClr>
                <a:schemeClr val="dk1"/>
              </a:buClr>
              <a:buSzPts val="2400"/>
              <a:buNone/>
              <a:defRPr sz="2400" b="1">
                <a:solidFill>
                  <a:schemeClr val="dk1"/>
                </a:solidFill>
              </a:defRPr>
            </a:lvl6pPr>
            <a:lvl7pPr lvl="6" algn="ctr" rtl="0">
              <a:lnSpc>
                <a:spcPct val="100000"/>
              </a:lnSpc>
              <a:spcBef>
                <a:spcPts val="0"/>
              </a:spcBef>
              <a:spcAft>
                <a:spcPts val="0"/>
              </a:spcAft>
              <a:buClr>
                <a:schemeClr val="dk1"/>
              </a:buClr>
              <a:buSzPts val="2400"/>
              <a:buNone/>
              <a:defRPr sz="2400" b="1">
                <a:solidFill>
                  <a:schemeClr val="dk1"/>
                </a:solidFill>
              </a:defRPr>
            </a:lvl7pPr>
            <a:lvl8pPr lvl="7" algn="ctr" rtl="0">
              <a:lnSpc>
                <a:spcPct val="100000"/>
              </a:lnSpc>
              <a:spcBef>
                <a:spcPts val="0"/>
              </a:spcBef>
              <a:spcAft>
                <a:spcPts val="0"/>
              </a:spcAft>
              <a:buClr>
                <a:schemeClr val="dk1"/>
              </a:buClr>
              <a:buSzPts val="2400"/>
              <a:buNone/>
              <a:defRPr sz="2400" b="1">
                <a:solidFill>
                  <a:schemeClr val="dk1"/>
                </a:solidFill>
              </a:defRPr>
            </a:lvl8pPr>
            <a:lvl9pPr lvl="8" algn="ctr" rtl="0">
              <a:lnSpc>
                <a:spcPct val="100000"/>
              </a:lnSpc>
              <a:spcBef>
                <a:spcPts val="0"/>
              </a:spcBef>
              <a:spcAft>
                <a:spcPts val="0"/>
              </a:spcAft>
              <a:buClr>
                <a:schemeClr val="dk1"/>
              </a:buClr>
              <a:buSzPts val="2400"/>
              <a:buNone/>
              <a:defRPr sz="2400" b="1">
                <a:solidFill>
                  <a:schemeClr val="dk1"/>
                </a:solidFill>
              </a:defRPr>
            </a:lvl9pPr>
          </a:lstStyle>
          <a:p>
            <a:endParaRPr/>
          </a:p>
        </p:txBody>
      </p:sp>
      <p:grpSp>
        <p:nvGrpSpPr>
          <p:cNvPr id="354" name="Google Shape;354;p19"/>
          <p:cNvGrpSpPr/>
          <p:nvPr/>
        </p:nvGrpSpPr>
        <p:grpSpPr>
          <a:xfrm>
            <a:off x="214098" y="3151736"/>
            <a:ext cx="1422004" cy="1782829"/>
            <a:chOff x="214098" y="3151736"/>
            <a:chExt cx="1422004" cy="1782829"/>
          </a:xfrm>
        </p:grpSpPr>
        <p:sp>
          <p:nvSpPr>
            <p:cNvPr id="355" name="Google Shape;355;p19"/>
            <p:cNvSpPr/>
            <p:nvPr/>
          </p:nvSpPr>
          <p:spPr>
            <a:xfrm>
              <a:off x="214438" y="3153528"/>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9"/>
            <p:cNvGrpSpPr/>
            <p:nvPr/>
          </p:nvGrpSpPr>
          <p:grpSpPr>
            <a:xfrm>
              <a:off x="214098" y="3151736"/>
              <a:ext cx="1421609" cy="1782755"/>
              <a:chOff x="7150350" y="26400"/>
              <a:chExt cx="1520275" cy="1906486"/>
            </a:xfrm>
          </p:grpSpPr>
          <p:sp>
            <p:nvSpPr>
              <p:cNvPr id="357" name="Google Shape;357;p19"/>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9"/>
              <p:cNvGrpSpPr/>
              <p:nvPr/>
            </p:nvGrpSpPr>
            <p:grpSpPr>
              <a:xfrm>
                <a:off x="7261935" y="26400"/>
                <a:ext cx="1408690" cy="1549463"/>
                <a:chOff x="7261935" y="26400"/>
                <a:chExt cx="1408690" cy="1549463"/>
              </a:xfrm>
            </p:grpSpPr>
            <p:sp>
              <p:nvSpPr>
                <p:cNvPr id="359" name="Google Shape;359;p19"/>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360;p19"/>
                <p:cNvGrpSpPr/>
                <p:nvPr/>
              </p:nvGrpSpPr>
              <p:grpSpPr>
                <a:xfrm>
                  <a:off x="7534518" y="166693"/>
                  <a:ext cx="958694" cy="1181862"/>
                  <a:chOff x="7534518" y="166693"/>
                  <a:chExt cx="958694" cy="1181862"/>
                </a:xfrm>
              </p:grpSpPr>
              <p:sp>
                <p:nvSpPr>
                  <p:cNvPr id="361" name="Google Shape;361;p19"/>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9"/>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9"/>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68" name="Google Shape;368;p19"/>
          <p:cNvGrpSpPr/>
          <p:nvPr/>
        </p:nvGrpSpPr>
        <p:grpSpPr>
          <a:xfrm>
            <a:off x="6769228" y="-586630"/>
            <a:ext cx="2408323" cy="2400835"/>
            <a:chOff x="6769228" y="-586630"/>
            <a:chExt cx="2408323" cy="2400835"/>
          </a:xfrm>
        </p:grpSpPr>
        <p:sp>
          <p:nvSpPr>
            <p:cNvPr id="369" name="Google Shape;369;p19"/>
            <p:cNvSpPr/>
            <p:nvPr/>
          </p:nvSpPr>
          <p:spPr>
            <a:xfrm rot="1888006">
              <a:off x="7106167" y="-246405"/>
              <a:ext cx="1734174" cy="1721660"/>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19"/>
            <p:cNvGrpSpPr/>
            <p:nvPr/>
          </p:nvGrpSpPr>
          <p:grpSpPr>
            <a:xfrm rot="1888158">
              <a:off x="7093315" y="-254971"/>
              <a:ext cx="1760148" cy="1737519"/>
              <a:chOff x="6187975" y="3223925"/>
              <a:chExt cx="598925" cy="591225"/>
            </a:xfrm>
          </p:grpSpPr>
          <p:sp>
            <p:nvSpPr>
              <p:cNvPr id="371" name="Google Shape;371;p19"/>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6">
  <p:cSld name="CUSTOM_14">
    <p:bg>
      <p:bgPr>
        <a:solidFill>
          <a:schemeClr val="dk2"/>
        </a:solidFill>
        <a:effectLst/>
      </p:bgPr>
    </p:bg>
    <p:spTree>
      <p:nvGrpSpPr>
        <p:cNvPr id="1" name="Shape 465"/>
        <p:cNvGrpSpPr/>
        <p:nvPr/>
      </p:nvGrpSpPr>
      <p:grpSpPr>
        <a:xfrm>
          <a:off x="0" y="0"/>
          <a:ext cx="0" cy="0"/>
          <a:chOff x="0" y="0"/>
          <a:chExt cx="0" cy="0"/>
        </a:xfrm>
      </p:grpSpPr>
      <p:sp>
        <p:nvSpPr>
          <p:cNvPr id="466" name="Google Shape;466;p26"/>
          <p:cNvSpPr/>
          <p:nvPr/>
        </p:nvSpPr>
        <p:spPr>
          <a:xfrm>
            <a:off x="720000" y="679875"/>
            <a:ext cx="7691400" cy="3923700"/>
          </a:xfrm>
          <a:prstGeom prst="foldedCorner">
            <a:avLst>
              <a:gd name="adj" fmla="val 16667"/>
            </a:avLst>
          </a:prstGeom>
          <a:solidFill>
            <a:schemeClr val="dk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txBox="1">
            <a:spLocks noGrp="1"/>
          </p:cNvSpPr>
          <p:nvPr>
            <p:ph type="title"/>
          </p:nvPr>
        </p:nvSpPr>
        <p:spPr>
          <a:xfrm>
            <a:off x="2169075" y="458299"/>
            <a:ext cx="4806000" cy="572700"/>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35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500"/>
              <a:buFont typeface="Nunito"/>
              <a:buNone/>
              <a:defRPr sz="3500" b="1">
                <a:solidFill>
                  <a:schemeClr val="lt1"/>
                </a:solidFill>
                <a:latin typeface="Nunito"/>
                <a:ea typeface="Nunito"/>
                <a:cs typeface="Nunito"/>
                <a:sym typeface="Nun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Nunito"/>
              <a:buChar char="●"/>
              <a:defRPr sz="1800">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8" r:id="rId6"/>
    <p:sldLayoutId id="2147483659" r:id="rId7"/>
    <p:sldLayoutId id="2147483665" r:id="rId8"/>
    <p:sldLayoutId id="2147483672" r:id="rId9"/>
    <p:sldLayoutId id="2147483673" r:id="rId10"/>
    <p:sldLayoutId id="2147483686" r:id="rId11"/>
    <p:sldLayoutId id="214748368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679"/>
        <p:cNvGrpSpPr/>
        <p:nvPr/>
      </p:nvGrpSpPr>
      <p:grpSpPr>
        <a:xfrm>
          <a:off x="0" y="0"/>
          <a:ext cx="0" cy="0"/>
          <a:chOff x="0" y="0"/>
          <a:chExt cx="0" cy="0"/>
        </a:xfrm>
      </p:grpSpPr>
      <p:sp>
        <p:nvSpPr>
          <p:cNvPr id="680" name="Google Shape;680;p4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81" name="Google Shape;681;p4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10" Type="http://schemas.microsoft.com/office/2007/relationships/hdphoto" Target="../media/hdphoto2.wdp"/><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2.wdp"/><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 Id="rId11" Type="http://schemas.openxmlformats.org/officeDocument/2006/relationships/image" Target="../media/image28.png"/><Relationship Id="rId10" Type="http://schemas.microsoft.com/office/2007/relationships/hdphoto" Target="../media/hdphoto4.wdp"/><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3.png"/><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8" Type="http://schemas.microsoft.com/office/2007/relationships/hdphoto" Target="../media/hdphoto8.wdp"/><Relationship Id="rId7"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9.xml"/><Relationship Id="rId6" Type="http://schemas.openxmlformats.org/officeDocument/2006/relationships/image" Target="../media/image45.png"/><Relationship Id="rId9"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8.xml"/><Relationship Id="rId5" Type="http://schemas.openxmlformats.org/officeDocument/2006/relationships/image" Target="../media/image50.png"/><Relationship Id="rId4" Type="http://schemas.microsoft.com/office/2007/relationships/hdphoto" Target="../media/hdphoto9.wdp"/></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microsoft.com/office/2007/relationships/hdphoto" Target="../media/hdphoto9.wdp"/><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4.pn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5.png"/><Relationship Id="rId4" Type="http://schemas.microsoft.com/office/2007/relationships/hdphoto" Target="../media/hdphoto10.wdp"/></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microsoft.com/office/2007/relationships/hdphoto" Target="../media/hdphoto11.wdp"/><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58.png"/><Relationship Id="rId4" Type="http://schemas.microsoft.com/office/2007/relationships/hdphoto" Target="../media/hdphoto11.wdp"/></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grpSp>
        <p:nvGrpSpPr>
          <p:cNvPr id="692" name="Google Shape;692;p45"/>
          <p:cNvGrpSpPr/>
          <p:nvPr/>
        </p:nvGrpSpPr>
        <p:grpSpPr>
          <a:xfrm>
            <a:off x="7644241" y="3402707"/>
            <a:ext cx="1422004" cy="1782829"/>
            <a:chOff x="7497498" y="3004049"/>
            <a:chExt cx="1422004" cy="1782829"/>
          </a:xfrm>
        </p:grpSpPr>
        <p:sp>
          <p:nvSpPr>
            <p:cNvPr id="693" name="Google Shape;693;p45"/>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5"/>
            <p:cNvGrpSpPr/>
            <p:nvPr/>
          </p:nvGrpSpPr>
          <p:grpSpPr>
            <a:xfrm>
              <a:off x="7497498" y="3004049"/>
              <a:ext cx="1421609" cy="1782755"/>
              <a:chOff x="7150350" y="26400"/>
              <a:chExt cx="1520275" cy="1906486"/>
            </a:xfrm>
          </p:grpSpPr>
          <p:sp>
            <p:nvSpPr>
              <p:cNvPr id="695" name="Google Shape;695;p45"/>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45"/>
              <p:cNvGrpSpPr/>
              <p:nvPr/>
            </p:nvGrpSpPr>
            <p:grpSpPr>
              <a:xfrm>
                <a:off x="7261935" y="26400"/>
                <a:ext cx="1408690" cy="1549463"/>
                <a:chOff x="7261935" y="26400"/>
                <a:chExt cx="1408690" cy="1549463"/>
              </a:xfrm>
            </p:grpSpPr>
            <p:sp>
              <p:nvSpPr>
                <p:cNvPr id="697" name="Google Shape;697;p45"/>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8" name="Google Shape;698;p45"/>
                <p:cNvGrpSpPr/>
                <p:nvPr/>
              </p:nvGrpSpPr>
              <p:grpSpPr>
                <a:xfrm>
                  <a:off x="7534518" y="166693"/>
                  <a:ext cx="958694" cy="1181862"/>
                  <a:chOff x="7534518" y="166693"/>
                  <a:chExt cx="958694" cy="1181862"/>
                </a:xfrm>
              </p:grpSpPr>
              <p:sp>
                <p:nvSpPr>
                  <p:cNvPr id="699" name="Google Shape;699;p45"/>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5"/>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5"/>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5"/>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5"/>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5"/>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5"/>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706" name="Google Shape;706;p45"/>
          <p:cNvGrpSpPr/>
          <p:nvPr/>
        </p:nvGrpSpPr>
        <p:grpSpPr>
          <a:xfrm rot="21240867">
            <a:off x="-416054" y="2508443"/>
            <a:ext cx="1609226" cy="2448025"/>
            <a:chOff x="-149650" y="2156050"/>
            <a:chExt cx="1609226" cy="2448025"/>
          </a:xfrm>
        </p:grpSpPr>
        <p:sp>
          <p:nvSpPr>
            <p:cNvPr id="707" name="Google Shape;707;p45"/>
            <p:cNvSpPr/>
            <p:nvPr/>
          </p:nvSpPr>
          <p:spPr>
            <a:xfrm>
              <a:off x="-149650" y="2156050"/>
              <a:ext cx="1609226" cy="2448025"/>
            </a:xfrm>
            <a:custGeom>
              <a:avLst/>
              <a:gdLst/>
              <a:ahLst/>
              <a:cxnLst/>
              <a:rect l="l" t="t" r="r" b="b"/>
              <a:pathLst>
                <a:path w="42457" h="64613" extrusionOk="0">
                  <a:moveTo>
                    <a:pt x="42457" y="0"/>
                  </a:moveTo>
                  <a:lnTo>
                    <a:pt x="40836" y="1237"/>
                  </a:lnTo>
                  <a:lnTo>
                    <a:pt x="39850" y="1989"/>
                  </a:lnTo>
                  <a:lnTo>
                    <a:pt x="34838" y="5765"/>
                  </a:lnTo>
                  <a:lnTo>
                    <a:pt x="1571" y="57361"/>
                  </a:lnTo>
                  <a:cubicBezTo>
                    <a:pt x="1086" y="58112"/>
                    <a:pt x="1270" y="59115"/>
                    <a:pt x="2005" y="59616"/>
                  </a:cubicBezTo>
                  <a:lnTo>
                    <a:pt x="0" y="62724"/>
                  </a:lnTo>
                  <a:lnTo>
                    <a:pt x="2908" y="64612"/>
                  </a:lnTo>
                  <a:lnTo>
                    <a:pt x="4913" y="61488"/>
                  </a:lnTo>
                  <a:cubicBezTo>
                    <a:pt x="5182" y="61645"/>
                    <a:pt x="5477" y="61721"/>
                    <a:pt x="5768" y="61721"/>
                  </a:cubicBezTo>
                  <a:cubicBezTo>
                    <a:pt x="6310" y="61721"/>
                    <a:pt x="6837" y="61459"/>
                    <a:pt x="7152" y="60970"/>
                  </a:cubicBezTo>
                  <a:lnTo>
                    <a:pt x="7820" y="59950"/>
                  </a:lnTo>
                  <a:lnTo>
                    <a:pt x="11229" y="59215"/>
                  </a:lnTo>
                  <a:lnTo>
                    <a:pt x="23042" y="40853"/>
                  </a:lnTo>
                  <a:cubicBezTo>
                    <a:pt x="23242" y="40518"/>
                    <a:pt x="23159" y="40084"/>
                    <a:pt x="22824" y="39850"/>
                  </a:cubicBezTo>
                  <a:cubicBezTo>
                    <a:pt x="22704" y="39778"/>
                    <a:pt x="22570" y="39742"/>
                    <a:pt x="22438" y="39742"/>
                  </a:cubicBezTo>
                  <a:cubicBezTo>
                    <a:pt x="22203" y="39742"/>
                    <a:pt x="21971" y="39854"/>
                    <a:pt x="21822" y="40067"/>
                  </a:cubicBezTo>
                  <a:lnTo>
                    <a:pt x="10343" y="57929"/>
                  </a:lnTo>
                  <a:lnTo>
                    <a:pt x="8923" y="58229"/>
                  </a:lnTo>
                  <a:lnTo>
                    <a:pt x="8923" y="58229"/>
                  </a:lnTo>
                  <a:lnTo>
                    <a:pt x="10293" y="56107"/>
                  </a:lnTo>
                  <a:lnTo>
                    <a:pt x="40402" y="9340"/>
                  </a:lnTo>
                  <a:lnTo>
                    <a:pt x="42123" y="1471"/>
                  </a:lnTo>
                  <a:lnTo>
                    <a:pt x="42457"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8" name="Google Shape;708;p45"/>
            <p:cNvGrpSpPr/>
            <p:nvPr/>
          </p:nvGrpSpPr>
          <p:grpSpPr>
            <a:xfrm>
              <a:off x="-149380" y="2156540"/>
              <a:ext cx="1608680" cy="2447031"/>
              <a:chOff x="3599875" y="1105925"/>
              <a:chExt cx="558550" cy="849575"/>
            </a:xfrm>
          </p:grpSpPr>
          <p:sp>
            <p:nvSpPr>
              <p:cNvPr id="709" name="Google Shape;709;p45"/>
              <p:cNvSpPr/>
              <p:nvPr/>
            </p:nvSpPr>
            <p:spPr>
              <a:xfrm>
                <a:off x="4057325" y="1105925"/>
                <a:ext cx="101100" cy="123125"/>
              </a:xfrm>
              <a:custGeom>
                <a:avLst/>
                <a:gdLst/>
                <a:ahLst/>
                <a:cxnLst/>
                <a:rect l="l" t="t" r="r" b="b"/>
                <a:pathLst>
                  <a:path w="4044" h="4925" extrusionOk="0">
                    <a:moveTo>
                      <a:pt x="4043" y="1"/>
                    </a:moveTo>
                    <a:lnTo>
                      <a:pt x="1" y="3040"/>
                    </a:lnTo>
                    <a:lnTo>
                      <a:pt x="2980" y="4925"/>
                    </a:lnTo>
                    <a:lnTo>
                      <a:pt x="40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5"/>
              <p:cNvSpPr/>
              <p:nvPr/>
            </p:nvSpPr>
            <p:spPr>
              <a:xfrm>
                <a:off x="4124200" y="1105925"/>
                <a:ext cx="34225" cy="41825"/>
              </a:xfrm>
              <a:custGeom>
                <a:avLst/>
                <a:gdLst/>
                <a:ahLst/>
                <a:cxnLst/>
                <a:rect l="l" t="t" r="r" b="b"/>
                <a:pathLst>
                  <a:path w="1369" h="1673" extrusionOk="0">
                    <a:moveTo>
                      <a:pt x="1368" y="1"/>
                    </a:moveTo>
                    <a:lnTo>
                      <a:pt x="1" y="1034"/>
                    </a:lnTo>
                    <a:lnTo>
                      <a:pt x="973" y="1672"/>
                    </a:lnTo>
                    <a:lnTo>
                      <a:pt x="136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5"/>
              <p:cNvSpPr/>
              <p:nvPr/>
            </p:nvSpPr>
            <p:spPr>
              <a:xfrm>
                <a:off x="3599875" y="1867350"/>
                <a:ext cx="79825" cy="88150"/>
              </a:xfrm>
              <a:custGeom>
                <a:avLst/>
                <a:gdLst/>
                <a:ahLst/>
                <a:cxnLst/>
                <a:rect l="l" t="t" r="r" b="b"/>
                <a:pathLst>
                  <a:path w="3193" h="3526" extrusionOk="0">
                    <a:moveTo>
                      <a:pt x="1672" y="0"/>
                    </a:moveTo>
                    <a:lnTo>
                      <a:pt x="1" y="2553"/>
                    </a:lnTo>
                    <a:lnTo>
                      <a:pt x="1551" y="3526"/>
                    </a:lnTo>
                    <a:lnTo>
                      <a:pt x="3192" y="973"/>
                    </a:lnTo>
                    <a:lnTo>
                      <a:pt x="16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5"/>
              <p:cNvSpPr/>
              <p:nvPr/>
            </p:nvSpPr>
            <p:spPr>
              <a:xfrm>
                <a:off x="3650800" y="1628050"/>
                <a:ext cx="256100" cy="274375"/>
              </a:xfrm>
              <a:custGeom>
                <a:avLst/>
                <a:gdLst/>
                <a:ahLst/>
                <a:cxnLst/>
                <a:rect l="l" t="t" r="r" b="b"/>
                <a:pathLst>
                  <a:path w="10244" h="10975" extrusionOk="0">
                    <a:moveTo>
                      <a:pt x="9807" y="1"/>
                    </a:moveTo>
                    <a:cubicBezTo>
                      <a:pt x="9676" y="1"/>
                      <a:pt x="9554" y="68"/>
                      <a:pt x="9514" y="149"/>
                    </a:cubicBezTo>
                    <a:lnTo>
                      <a:pt x="3465" y="9511"/>
                    </a:lnTo>
                    <a:lnTo>
                      <a:pt x="365" y="10210"/>
                    </a:lnTo>
                    <a:cubicBezTo>
                      <a:pt x="122" y="10241"/>
                      <a:pt x="0" y="10484"/>
                      <a:pt x="61" y="10666"/>
                    </a:cubicBezTo>
                    <a:cubicBezTo>
                      <a:pt x="88" y="10857"/>
                      <a:pt x="263" y="10975"/>
                      <a:pt x="452" y="10975"/>
                    </a:cubicBezTo>
                    <a:cubicBezTo>
                      <a:pt x="473" y="10975"/>
                      <a:pt x="495" y="10973"/>
                      <a:pt x="517" y="10970"/>
                    </a:cubicBezTo>
                    <a:lnTo>
                      <a:pt x="3921" y="10241"/>
                    </a:lnTo>
                    <a:lnTo>
                      <a:pt x="10122" y="605"/>
                    </a:lnTo>
                    <a:cubicBezTo>
                      <a:pt x="10243" y="393"/>
                      <a:pt x="10183" y="180"/>
                      <a:pt x="10000" y="58"/>
                    </a:cubicBezTo>
                    <a:cubicBezTo>
                      <a:pt x="9940" y="18"/>
                      <a:pt x="9872" y="1"/>
                      <a:pt x="98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5"/>
              <p:cNvSpPr/>
              <p:nvPr/>
            </p:nvSpPr>
            <p:spPr>
              <a:xfrm>
                <a:off x="3615075" y="1796675"/>
                <a:ext cx="121600" cy="121450"/>
              </a:xfrm>
              <a:custGeom>
                <a:avLst/>
                <a:gdLst/>
                <a:ahLst/>
                <a:cxnLst/>
                <a:rect l="l" t="t" r="r" b="b"/>
                <a:pathLst>
                  <a:path w="4864" h="4858" extrusionOk="0">
                    <a:moveTo>
                      <a:pt x="1946" y="0"/>
                    </a:moveTo>
                    <a:lnTo>
                      <a:pt x="274" y="2554"/>
                    </a:lnTo>
                    <a:cubicBezTo>
                      <a:pt x="1" y="2979"/>
                      <a:pt x="122" y="3496"/>
                      <a:pt x="517" y="3769"/>
                    </a:cubicBezTo>
                    <a:lnTo>
                      <a:pt x="2007" y="4712"/>
                    </a:lnTo>
                    <a:cubicBezTo>
                      <a:pt x="2160" y="4810"/>
                      <a:pt x="2326" y="4858"/>
                      <a:pt x="2488" y="4858"/>
                    </a:cubicBezTo>
                    <a:cubicBezTo>
                      <a:pt x="2774" y="4858"/>
                      <a:pt x="3048" y="4710"/>
                      <a:pt x="3222" y="4438"/>
                    </a:cubicBezTo>
                    <a:lnTo>
                      <a:pt x="4864" y="1915"/>
                    </a:lnTo>
                    <a:lnTo>
                      <a:pt x="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5"/>
              <p:cNvSpPr/>
              <p:nvPr/>
            </p:nvSpPr>
            <p:spPr>
              <a:xfrm>
                <a:off x="3662200" y="1181925"/>
                <a:ext cx="468875" cy="661875"/>
              </a:xfrm>
              <a:custGeom>
                <a:avLst/>
                <a:gdLst/>
                <a:ahLst/>
                <a:cxnLst/>
                <a:rect l="l" t="t" r="r" b="b"/>
                <a:pathLst>
                  <a:path w="18755" h="26475" extrusionOk="0">
                    <a:moveTo>
                      <a:pt x="15806" y="0"/>
                    </a:moveTo>
                    <a:lnTo>
                      <a:pt x="0" y="24590"/>
                    </a:lnTo>
                    <a:lnTo>
                      <a:pt x="2948" y="26475"/>
                    </a:lnTo>
                    <a:lnTo>
                      <a:pt x="18754" y="1885"/>
                    </a:lnTo>
                    <a:lnTo>
                      <a:pt x="158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5"/>
              <p:cNvSpPr/>
              <p:nvPr/>
            </p:nvSpPr>
            <p:spPr>
              <a:xfrm>
                <a:off x="3615075" y="1181150"/>
                <a:ext cx="479525" cy="721175"/>
              </a:xfrm>
              <a:custGeom>
                <a:avLst/>
                <a:gdLst/>
                <a:ahLst/>
                <a:cxnLst/>
                <a:rect l="l" t="t" r="r" b="b"/>
                <a:pathLst>
                  <a:path w="19181" h="28847" extrusionOk="0">
                    <a:moveTo>
                      <a:pt x="17691" y="1"/>
                    </a:moveTo>
                    <a:lnTo>
                      <a:pt x="213" y="27114"/>
                    </a:lnTo>
                    <a:cubicBezTo>
                      <a:pt x="1" y="27539"/>
                      <a:pt x="122" y="28117"/>
                      <a:pt x="487" y="28390"/>
                    </a:cubicBezTo>
                    <a:lnTo>
                      <a:pt x="1216" y="28846"/>
                    </a:lnTo>
                    <a:lnTo>
                      <a:pt x="19180" y="943"/>
                    </a:lnTo>
                    <a:lnTo>
                      <a:pt x="176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6" name="Google Shape;716;p45"/>
          <p:cNvGrpSpPr/>
          <p:nvPr/>
        </p:nvGrpSpPr>
        <p:grpSpPr>
          <a:xfrm>
            <a:off x="7750557" y="75201"/>
            <a:ext cx="1488651" cy="1782887"/>
            <a:chOff x="7430880" y="123101"/>
            <a:chExt cx="1488651" cy="1782887"/>
          </a:xfrm>
        </p:grpSpPr>
        <p:sp>
          <p:nvSpPr>
            <p:cNvPr id="717" name="Google Shape;717;p45"/>
            <p:cNvSpPr/>
            <p:nvPr/>
          </p:nvSpPr>
          <p:spPr>
            <a:xfrm rot="-124608">
              <a:off x="7465440" y="153787"/>
              <a:ext cx="1419597" cy="1721558"/>
            </a:xfrm>
            <a:custGeom>
              <a:avLst/>
              <a:gdLst/>
              <a:ahLst/>
              <a:cxnLst/>
              <a:rect l="l" t="t" r="r" b="b"/>
              <a:pathLst>
                <a:path w="44930" h="54487" extrusionOk="0">
                  <a:moveTo>
                    <a:pt x="9462" y="4015"/>
                  </a:moveTo>
                  <a:cubicBezTo>
                    <a:pt x="9535" y="4015"/>
                    <a:pt x="9612" y="4028"/>
                    <a:pt x="9691" y="4061"/>
                  </a:cubicBezTo>
                  <a:lnTo>
                    <a:pt x="12682" y="4980"/>
                  </a:lnTo>
                  <a:lnTo>
                    <a:pt x="12114" y="6818"/>
                  </a:lnTo>
                  <a:cubicBezTo>
                    <a:pt x="11095" y="10126"/>
                    <a:pt x="10777" y="13601"/>
                    <a:pt x="11061" y="16976"/>
                  </a:cubicBezTo>
                  <a:cubicBezTo>
                    <a:pt x="9457" y="14938"/>
                    <a:pt x="8572" y="12381"/>
                    <a:pt x="8622" y="9742"/>
                  </a:cubicBezTo>
                  <a:lnTo>
                    <a:pt x="8739" y="4746"/>
                  </a:lnTo>
                  <a:cubicBezTo>
                    <a:pt x="8739" y="4428"/>
                    <a:pt x="8923" y="4244"/>
                    <a:pt x="9040" y="4161"/>
                  </a:cubicBezTo>
                  <a:cubicBezTo>
                    <a:pt x="9124" y="4101"/>
                    <a:pt x="9277" y="4015"/>
                    <a:pt x="9462" y="4015"/>
                  </a:cubicBezTo>
                  <a:close/>
                  <a:moveTo>
                    <a:pt x="38864" y="12916"/>
                  </a:moveTo>
                  <a:lnTo>
                    <a:pt x="41855" y="13835"/>
                  </a:lnTo>
                  <a:cubicBezTo>
                    <a:pt x="42173" y="13919"/>
                    <a:pt x="42290" y="14169"/>
                    <a:pt x="42340" y="14286"/>
                  </a:cubicBezTo>
                  <a:cubicBezTo>
                    <a:pt x="42373" y="14420"/>
                    <a:pt x="42440" y="14687"/>
                    <a:pt x="42256" y="14955"/>
                  </a:cubicBezTo>
                  <a:lnTo>
                    <a:pt x="39566" y="19148"/>
                  </a:lnTo>
                  <a:cubicBezTo>
                    <a:pt x="38113" y="21387"/>
                    <a:pt x="35974" y="22991"/>
                    <a:pt x="33501" y="23777"/>
                  </a:cubicBezTo>
                  <a:cubicBezTo>
                    <a:pt x="35656" y="21137"/>
                    <a:pt x="37277" y="18096"/>
                    <a:pt x="38313" y="14754"/>
                  </a:cubicBezTo>
                  <a:lnTo>
                    <a:pt x="38864" y="12916"/>
                  </a:lnTo>
                  <a:close/>
                  <a:moveTo>
                    <a:pt x="14169" y="0"/>
                  </a:moveTo>
                  <a:lnTo>
                    <a:pt x="13350" y="2640"/>
                  </a:lnTo>
                  <a:lnTo>
                    <a:pt x="10360" y="1721"/>
                  </a:lnTo>
                  <a:cubicBezTo>
                    <a:pt x="10048" y="1623"/>
                    <a:pt x="9731" y="1575"/>
                    <a:pt x="9418" y="1575"/>
                  </a:cubicBezTo>
                  <a:cubicBezTo>
                    <a:pt x="8773" y="1575"/>
                    <a:pt x="8142" y="1779"/>
                    <a:pt x="7603" y="2173"/>
                  </a:cubicBezTo>
                  <a:cubicBezTo>
                    <a:pt x="6784" y="2757"/>
                    <a:pt x="6333" y="3660"/>
                    <a:pt x="6316" y="4662"/>
                  </a:cubicBezTo>
                  <a:lnTo>
                    <a:pt x="6199" y="9658"/>
                  </a:lnTo>
                  <a:cubicBezTo>
                    <a:pt x="6116" y="14102"/>
                    <a:pt x="8204" y="18263"/>
                    <a:pt x="11713" y="20869"/>
                  </a:cubicBezTo>
                  <a:cubicBezTo>
                    <a:pt x="12498" y="23977"/>
                    <a:pt x="13802" y="26951"/>
                    <a:pt x="15690" y="29641"/>
                  </a:cubicBezTo>
                  <a:cubicBezTo>
                    <a:pt x="15723" y="29691"/>
                    <a:pt x="15757" y="29742"/>
                    <a:pt x="15790" y="29808"/>
                  </a:cubicBezTo>
                  <a:cubicBezTo>
                    <a:pt x="15890" y="29959"/>
                    <a:pt x="16007" y="30076"/>
                    <a:pt x="16107" y="30193"/>
                  </a:cubicBezTo>
                  <a:lnTo>
                    <a:pt x="13551" y="38547"/>
                  </a:lnTo>
                  <a:lnTo>
                    <a:pt x="7787" y="36793"/>
                  </a:lnTo>
                  <a:lnTo>
                    <a:pt x="5314" y="44996"/>
                  </a:lnTo>
                  <a:lnTo>
                    <a:pt x="886" y="43660"/>
                  </a:lnTo>
                  <a:lnTo>
                    <a:pt x="0" y="46534"/>
                  </a:lnTo>
                  <a:lnTo>
                    <a:pt x="26133" y="54487"/>
                  </a:lnTo>
                  <a:lnTo>
                    <a:pt x="27001" y="51613"/>
                  </a:lnTo>
                  <a:lnTo>
                    <a:pt x="22574" y="50276"/>
                  </a:lnTo>
                  <a:lnTo>
                    <a:pt x="25063" y="42089"/>
                  </a:lnTo>
                  <a:lnTo>
                    <a:pt x="19299" y="40335"/>
                  </a:lnTo>
                  <a:lnTo>
                    <a:pt x="21855" y="31964"/>
                  </a:lnTo>
                  <a:cubicBezTo>
                    <a:pt x="22022" y="31914"/>
                    <a:pt x="22189" y="31847"/>
                    <a:pt x="22323" y="31797"/>
                  </a:cubicBezTo>
                  <a:cubicBezTo>
                    <a:pt x="25464" y="30594"/>
                    <a:pt x="28288" y="28823"/>
                    <a:pt x="30677" y="26634"/>
                  </a:cubicBezTo>
                  <a:cubicBezTo>
                    <a:pt x="35055" y="26450"/>
                    <a:pt x="39098" y="24144"/>
                    <a:pt x="41521" y="20402"/>
                  </a:cubicBezTo>
                  <a:lnTo>
                    <a:pt x="44211" y="16208"/>
                  </a:lnTo>
                  <a:cubicBezTo>
                    <a:pt x="44829" y="15422"/>
                    <a:pt x="44930" y="14386"/>
                    <a:pt x="44596" y="13468"/>
                  </a:cubicBezTo>
                  <a:cubicBezTo>
                    <a:pt x="44261" y="12532"/>
                    <a:pt x="43509" y="11847"/>
                    <a:pt x="42540" y="11546"/>
                  </a:cubicBezTo>
                  <a:lnTo>
                    <a:pt x="39566" y="10627"/>
                  </a:lnTo>
                  <a:lnTo>
                    <a:pt x="40368" y="8004"/>
                  </a:lnTo>
                  <a:lnTo>
                    <a:pt x="14169" y="0"/>
                  </a:ln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 name="Google Shape;718;p45"/>
            <p:cNvGrpSpPr/>
            <p:nvPr/>
          </p:nvGrpSpPr>
          <p:grpSpPr>
            <a:xfrm rot="-134192">
              <a:off x="7464068" y="150194"/>
              <a:ext cx="1422276" cy="1728700"/>
              <a:chOff x="6581300" y="150650"/>
              <a:chExt cx="839700" cy="1020550"/>
            </a:xfrm>
          </p:grpSpPr>
          <p:sp>
            <p:nvSpPr>
              <p:cNvPr id="719" name="Google Shape;719;p45"/>
              <p:cNvSpPr/>
              <p:nvPr/>
            </p:nvSpPr>
            <p:spPr>
              <a:xfrm>
                <a:off x="6870050" y="371775"/>
                <a:ext cx="62350" cy="62325"/>
              </a:xfrm>
              <a:custGeom>
                <a:avLst/>
                <a:gdLst/>
                <a:ahLst/>
                <a:cxnLst/>
                <a:rect l="l" t="t" r="r" b="b"/>
                <a:pathLst>
                  <a:path w="2494" h="2493" extrusionOk="0">
                    <a:moveTo>
                      <a:pt x="1247" y="0"/>
                    </a:moveTo>
                    <a:cubicBezTo>
                      <a:pt x="579" y="0"/>
                      <a:pt x="1" y="547"/>
                      <a:pt x="1" y="1247"/>
                    </a:cubicBezTo>
                    <a:cubicBezTo>
                      <a:pt x="1" y="1915"/>
                      <a:pt x="579" y="2493"/>
                      <a:pt x="1247" y="2493"/>
                    </a:cubicBezTo>
                    <a:cubicBezTo>
                      <a:pt x="1946" y="2493"/>
                      <a:pt x="2493" y="1915"/>
                      <a:pt x="2493" y="1247"/>
                    </a:cubicBezTo>
                    <a:cubicBezTo>
                      <a:pt x="2493" y="547"/>
                      <a:pt x="1946" y="0"/>
                      <a:pt x="1247" y="0"/>
                    </a:cubicBezTo>
                    <a:close/>
                  </a:path>
                </a:pathLst>
              </a:custGeom>
              <a:solidFill>
                <a:srgbClr val="443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5"/>
              <p:cNvSpPr/>
              <p:nvPr/>
            </p:nvSpPr>
            <p:spPr>
              <a:xfrm>
                <a:off x="7044075" y="325425"/>
                <a:ext cx="376925" cy="325325"/>
              </a:xfrm>
              <a:custGeom>
                <a:avLst/>
                <a:gdLst/>
                <a:ahLst/>
                <a:cxnLst/>
                <a:rect l="l" t="t" r="r" b="b"/>
                <a:pathLst>
                  <a:path w="15077" h="13013" extrusionOk="0">
                    <a:moveTo>
                      <a:pt x="7873" y="0"/>
                    </a:moveTo>
                    <a:lnTo>
                      <a:pt x="7356" y="1733"/>
                    </a:lnTo>
                    <a:lnTo>
                      <a:pt x="12736" y="3374"/>
                    </a:lnTo>
                    <a:cubicBezTo>
                      <a:pt x="12980" y="3435"/>
                      <a:pt x="13040" y="3587"/>
                      <a:pt x="13101" y="3708"/>
                    </a:cubicBezTo>
                    <a:cubicBezTo>
                      <a:pt x="13132" y="3830"/>
                      <a:pt x="13162" y="4012"/>
                      <a:pt x="13040" y="4195"/>
                    </a:cubicBezTo>
                    <a:lnTo>
                      <a:pt x="11034" y="7356"/>
                    </a:lnTo>
                    <a:cubicBezTo>
                      <a:pt x="9494" y="9764"/>
                      <a:pt x="6819" y="11218"/>
                      <a:pt x="4006" y="11218"/>
                    </a:cubicBezTo>
                    <a:cubicBezTo>
                      <a:pt x="3766" y="11218"/>
                      <a:pt x="3525" y="11207"/>
                      <a:pt x="3283" y="11186"/>
                    </a:cubicBezTo>
                    <a:lnTo>
                      <a:pt x="122" y="10912"/>
                    </a:lnTo>
                    <a:lnTo>
                      <a:pt x="1" y="12706"/>
                    </a:lnTo>
                    <a:lnTo>
                      <a:pt x="3162" y="12979"/>
                    </a:lnTo>
                    <a:cubicBezTo>
                      <a:pt x="3436" y="13001"/>
                      <a:pt x="3710" y="13012"/>
                      <a:pt x="3982" y="13012"/>
                    </a:cubicBezTo>
                    <a:cubicBezTo>
                      <a:pt x="7423" y="13012"/>
                      <a:pt x="10667" y="11258"/>
                      <a:pt x="12554" y="8329"/>
                    </a:cubicBezTo>
                    <a:lnTo>
                      <a:pt x="14560" y="5198"/>
                    </a:lnTo>
                    <a:cubicBezTo>
                      <a:pt x="14986" y="4529"/>
                      <a:pt x="15077" y="3769"/>
                      <a:pt x="14803" y="3101"/>
                    </a:cubicBezTo>
                    <a:cubicBezTo>
                      <a:pt x="14530" y="2401"/>
                      <a:pt x="14013" y="1885"/>
                      <a:pt x="13284" y="1642"/>
                    </a:cubicBezTo>
                    <a:lnTo>
                      <a:pt x="78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5"/>
              <p:cNvSpPr/>
              <p:nvPr/>
            </p:nvSpPr>
            <p:spPr>
              <a:xfrm>
                <a:off x="6695275" y="181350"/>
                <a:ext cx="222675" cy="416900"/>
              </a:xfrm>
              <a:custGeom>
                <a:avLst/>
                <a:gdLst/>
                <a:ahLst/>
                <a:cxnLst/>
                <a:rect l="l" t="t" r="r" b="b"/>
                <a:pathLst>
                  <a:path w="8907" h="16676" extrusionOk="0">
                    <a:moveTo>
                      <a:pt x="2470" y="0"/>
                    </a:moveTo>
                    <a:cubicBezTo>
                      <a:pt x="1996" y="0"/>
                      <a:pt x="1528" y="142"/>
                      <a:pt x="1126" y="444"/>
                    </a:cubicBezTo>
                    <a:cubicBezTo>
                      <a:pt x="518" y="930"/>
                      <a:pt x="153" y="1569"/>
                      <a:pt x="153" y="2329"/>
                    </a:cubicBezTo>
                    <a:lnTo>
                      <a:pt x="62" y="6037"/>
                    </a:lnTo>
                    <a:cubicBezTo>
                      <a:pt x="1" y="9806"/>
                      <a:pt x="1977" y="13301"/>
                      <a:pt x="5290" y="15125"/>
                    </a:cubicBezTo>
                    <a:lnTo>
                      <a:pt x="8056" y="16675"/>
                    </a:lnTo>
                    <a:lnTo>
                      <a:pt x="8907" y="15125"/>
                    </a:lnTo>
                    <a:lnTo>
                      <a:pt x="6141" y="13575"/>
                    </a:lnTo>
                    <a:cubicBezTo>
                      <a:pt x="3466" y="12055"/>
                      <a:pt x="1794" y="9198"/>
                      <a:pt x="1855" y="6067"/>
                    </a:cubicBezTo>
                    <a:lnTo>
                      <a:pt x="1946" y="2359"/>
                    </a:lnTo>
                    <a:cubicBezTo>
                      <a:pt x="1946" y="2085"/>
                      <a:pt x="2098" y="1964"/>
                      <a:pt x="2159" y="1903"/>
                    </a:cubicBezTo>
                    <a:cubicBezTo>
                      <a:pt x="2232" y="1879"/>
                      <a:pt x="2365" y="1795"/>
                      <a:pt x="2525" y="1795"/>
                    </a:cubicBezTo>
                    <a:cubicBezTo>
                      <a:pt x="2563" y="1795"/>
                      <a:pt x="2604" y="1800"/>
                      <a:pt x="2645" y="1812"/>
                    </a:cubicBezTo>
                    <a:lnTo>
                      <a:pt x="8056" y="3453"/>
                    </a:lnTo>
                    <a:lnTo>
                      <a:pt x="8573" y="1751"/>
                    </a:lnTo>
                    <a:lnTo>
                      <a:pt x="3193" y="110"/>
                    </a:lnTo>
                    <a:cubicBezTo>
                      <a:pt x="2956" y="38"/>
                      <a:pt x="2712" y="0"/>
                      <a:pt x="2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5"/>
              <p:cNvSpPr/>
              <p:nvPr/>
            </p:nvSpPr>
            <p:spPr>
              <a:xfrm>
                <a:off x="6779625" y="150650"/>
                <a:ext cx="555525" cy="602050"/>
              </a:xfrm>
              <a:custGeom>
                <a:avLst/>
                <a:gdLst/>
                <a:ahLst/>
                <a:cxnLst/>
                <a:rect l="l" t="t" r="r" b="b"/>
                <a:pathLst>
                  <a:path w="22221" h="24082" extrusionOk="0">
                    <a:moveTo>
                      <a:pt x="2615" y="0"/>
                    </a:moveTo>
                    <a:lnTo>
                      <a:pt x="1065" y="5076"/>
                    </a:lnTo>
                    <a:cubicBezTo>
                      <a:pt x="183" y="7994"/>
                      <a:pt x="1" y="11034"/>
                      <a:pt x="457" y="14013"/>
                    </a:cubicBezTo>
                    <a:cubicBezTo>
                      <a:pt x="943" y="16961"/>
                      <a:pt x="2068" y="19818"/>
                      <a:pt x="3831" y="22311"/>
                    </a:cubicBezTo>
                    <a:cubicBezTo>
                      <a:pt x="3922" y="22432"/>
                      <a:pt x="3983" y="22554"/>
                      <a:pt x="4074" y="22615"/>
                    </a:cubicBezTo>
                    <a:cubicBezTo>
                      <a:pt x="4886" y="23543"/>
                      <a:pt x="6070" y="24081"/>
                      <a:pt x="7275" y="24081"/>
                    </a:cubicBezTo>
                    <a:cubicBezTo>
                      <a:pt x="7648" y="24081"/>
                      <a:pt x="8023" y="24029"/>
                      <a:pt x="8390" y="23922"/>
                    </a:cubicBezTo>
                    <a:cubicBezTo>
                      <a:pt x="8542" y="23891"/>
                      <a:pt x="8664" y="23830"/>
                      <a:pt x="8785" y="23800"/>
                    </a:cubicBezTo>
                    <a:cubicBezTo>
                      <a:pt x="14469" y="21611"/>
                      <a:pt x="18877" y="16900"/>
                      <a:pt x="20670" y="11034"/>
                    </a:cubicBezTo>
                    <a:lnTo>
                      <a:pt x="22220" y="5988"/>
                    </a:lnTo>
                    <a:lnTo>
                      <a:pt x="26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5"/>
              <p:cNvSpPr/>
              <p:nvPr/>
            </p:nvSpPr>
            <p:spPr>
              <a:xfrm>
                <a:off x="6873100" y="291975"/>
                <a:ext cx="463550" cy="460050"/>
              </a:xfrm>
              <a:custGeom>
                <a:avLst/>
                <a:gdLst/>
                <a:ahLst/>
                <a:cxnLst/>
                <a:rect l="l" t="t" r="r" b="b"/>
                <a:pathLst>
                  <a:path w="18542" h="18402" extrusionOk="0">
                    <a:moveTo>
                      <a:pt x="17387" y="1"/>
                    </a:moveTo>
                    <a:lnTo>
                      <a:pt x="17053" y="1065"/>
                    </a:lnTo>
                    <a:cubicBezTo>
                      <a:pt x="14925" y="7995"/>
                      <a:pt x="9727" y="13618"/>
                      <a:pt x="2919" y="16202"/>
                    </a:cubicBezTo>
                    <a:cubicBezTo>
                      <a:pt x="2767" y="16262"/>
                      <a:pt x="2615" y="16323"/>
                      <a:pt x="2493" y="16354"/>
                    </a:cubicBezTo>
                    <a:cubicBezTo>
                      <a:pt x="2037" y="16484"/>
                      <a:pt x="1590" y="16544"/>
                      <a:pt x="1146" y="16544"/>
                    </a:cubicBezTo>
                    <a:cubicBezTo>
                      <a:pt x="762" y="16544"/>
                      <a:pt x="381" y="16499"/>
                      <a:pt x="1" y="16414"/>
                    </a:cubicBezTo>
                    <a:lnTo>
                      <a:pt x="1" y="16414"/>
                    </a:lnTo>
                    <a:cubicBezTo>
                      <a:pt x="31" y="16475"/>
                      <a:pt x="92" y="16566"/>
                      <a:pt x="122" y="16627"/>
                    </a:cubicBezTo>
                    <a:cubicBezTo>
                      <a:pt x="213" y="16749"/>
                      <a:pt x="274" y="16810"/>
                      <a:pt x="365" y="16931"/>
                    </a:cubicBezTo>
                    <a:cubicBezTo>
                      <a:pt x="1172" y="17876"/>
                      <a:pt x="2328" y="18402"/>
                      <a:pt x="3529" y="18402"/>
                    </a:cubicBezTo>
                    <a:cubicBezTo>
                      <a:pt x="3912" y="18402"/>
                      <a:pt x="4300" y="18348"/>
                      <a:pt x="4682" y="18238"/>
                    </a:cubicBezTo>
                    <a:cubicBezTo>
                      <a:pt x="4803" y="18177"/>
                      <a:pt x="4955" y="18147"/>
                      <a:pt x="5077" y="18117"/>
                    </a:cubicBezTo>
                    <a:cubicBezTo>
                      <a:pt x="10821" y="15898"/>
                      <a:pt x="15198" y="11186"/>
                      <a:pt x="16961" y="5350"/>
                    </a:cubicBezTo>
                    <a:lnTo>
                      <a:pt x="18542" y="305"/>
                    </a:lnTo>
                    <a:lnTo>
                      <a:pt x="17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5"/>
              <p:cNvSpPr/>
              <p:nvPr/>
            </p:nvSpPr>
            <p:spPr>
              <a:xfrm>
                <a:off x="6665650" y="840625"/>
                <a:ext cx="384525" cy="298650"/>
              </a:xfrm>
              <a:custGeom>
                <a:avLst/>
                <a:gdLst/>
                <a:ahLst/>
                <a:cxnLst/>
                <a:rect l="l" t="t" r="r" b="b"/>
                <a:pathLst>
                  <a:path w="15381" h="11946" extrusionOk="0">
                    <a:moveTo>
                      <a:pt x="2463" y="0"/>
                    </a:moveTo>
                    <a:lnTo>
                      <a:pt x="1" y="7994"/>
                    </a:lnTo>
                    <a:lnTo>
                      <a:pt x="12949" y="11946"/>
                    </a:lnTo>
                    <a:lnTo>
                      <a:pt x="15381" y="3921"/>
                    </a:lnTo>
                    <a:lnTo>
                      <a:pt x="11095" y="2614"/>
                    </a:lnTo>
                    <a:lnTo>
                      <a:pt x="6779" y="1307"/>
                    </a:lnTo>
                    <a:lnTo>
                      <a:pt x="2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5"/>
              <p:cNvSpPr/>
              <p:nvPr/>
            </p:nvSpPr>
            <p:spPr>
              <a:xfrm>
                <a:off x="6581300" y="968275"/>
                <a:ext cx="505350" cy="202925"/>
              </a:xfrm>
              <a:custGeom>
                <a:avLst/>
                <a:gdLst/>
                <a:ahLst/>
                <a:cxnLst/>
                <a:rect l="l" t="t" r="r" b="b"/>
                <a:pathLst>
                  <a:path w="20214" h="8117" extrusionOk="0">
                    <a:moveTo>
                      <a:pt x="639" y="1"/>
                    </a:moveTo>
                    <a:lnTo>
                      <a:pt x="1" y="2159"/>
                    </a:lnTo>
                    <a:lnTo>
                      <a:pt x="19515" y="8116"/>
                    </a:lnTo>
                    <a:lnTo>
                      <a:pt x="20214" y="5958"/>
                    </a:lnTo>
                    <a:lnTo>
                      <a:pt x="13679" y="3983"/>
                    </a:lnTo>
                    <a:lnTo>
                      <a:pt x="7174" y="2007"/>
                    </a:lnTo>
                    <a:lnTo>
                      <a:pt x="6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5"/>
              <p:cNvSpPr/>
              <p:nvPr/>
            </p:nvSpPr>
            <p:spPr>
              <a:xfrm>
                <a:off x="6597250" y="976650"/>
                <a:ext cx="481800" cy="157325"/>
              </a:xfrm>
              <a:custGeom>
                <a:avLst/>
                <a:gdLst/>
                <a:ahLst/>
                <a:cxnLst/>
                <a:rect l="l" t="t" r="r" b="b"/>
                <a:pathLst>
                  <a:path w="19272" h="6293" extrusionOk="0">
                    <a:moveTo>
                      <a:pt x="153" y="0"/>
                    </a:moveTo>
                    <a:lnTo>
                      <a:pt x="1" y="487"/>
                    </a:lnTo>
                    <a:lnTo>
                      <a:pt x="19150" y="6292"/>
                    </a:lnTo>
                    <a:lnTo>
                      <a:pt x="19272" y="5806"/>
                    </a:lnTo>
                    <a:lnTo>
                      <a:pt x="12919" y="3860"/>
                    </a:lnTo>
                    <a:lnTo>
                      <a:pt x="6536" y="1946"/>
                    </a:lnTo>
                    <a:lnTo>
                      <a:pt x="1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6835100" y="716000"/>
                <a:ext cx="155050" cy="190000"/>
              </a:xfrm>
              <a:custGeom>
                <a:avLst/>
                <a:gdLst/>
                <a:ahLst/>
                <a:cxnLst/>
                <a:rect l="l" t="t" r="r" b="b"/>
                <a:pathLst>
                  <a:path w="6202" h="7600" extrusionOk="0">
                    <a:moveTo>
                      <a:pt x="1885" y="1"/>
                    </a:moveTo>
                    <a:lnTo>
                      <a:pt x="1" y="6292"/>
                    </a:lnTo>
                    <a:lnTo>
                      <a:pt x="4317" y="7599"/>
                    </a:lnTo>
                    <a:lnTo>
                      <a:pt x="6202" y="1338"/>
                    </a:lnTo>
                    <a:lnTo>
                      <a:pt x="6202" y="1338"/>
                    </a:lnTo>
                    <a:cubicBezTo>
                      <a:pt x="5821" y="1448"/>
                      <a:pt x="5435" y="1501"/>
                      <a:pt x="5054" y="1501"/>
                    </a:cubicBezTo>
                    <a:cubicBezTo>
                      <a:pt x="3851" y="1501"/>
                      <a:pt x="2693" y="970"/>
                      <a:pt x="1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5"/>
              <p:cNvSpPr/>
              <p:nvPr/>
            </p:nvSpPr>
            <p:spPr>
              <a:xfrm>
                <a:off x="6851825" y="742600"/>
                <a:ext cx="73725" cy="137550"/>
              </a:xfrm>
              <a:custGeom>
                <a:avLst/>
                <a:gdLst/>
                <a:ahLst/>
                <a:cxnLst/>
                <a:rect l="l" t="t" r="r" b="b"/>
                <a:pathLst>
                  <a:path w="2949" h="5502" extrusionOk="0">
                    <a:moveTo>
                      <a:pt x="1551" y="0"/>
                    </a:moveTo>
                    <a:lnTo>
                      <a:pt x="0" y="5076"/>
                    </a:lnTo>
                    <a:lnTo>
                      <a:pt x="1399" y="5502"/>
                    </a:lnTo>
                    <a:lnTo>
                      <a:pt x="2949" y="426"/>
                    </a:lnTo>
                    <a:lnTo>
                      <a:pt x="15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5"/>
              <p:cNvSpPr/>
              <p:nvPr/>
            </p:nvSpPr>
            <p:spPr>
              <a:xfrm>
                <a:off x="6853350" y="179525"/>
                <a:ext cx="457475" cy="154275"/>
              </a:xfrm>
              <a:custGeom>
                <a:avLst/>
                <a:gdLst/>
                <a:ahLst/>
                <a:cxnLst/>
                <a:rect l="l" t="t" r="r" b="b"/>
                <a:pathLst>
                  <a:path w="18299" h="6171" extrusionOk="0">
                    <a:moveTo>
                      <a:pt x="183" y="0"/>
                    </a:moveTo>
                    <a:lnTo>
                      <a:pt x="0" y="639"/>
                    </a:lnTo>
                    <a:lnTo>
                      <a:pt x="18086" y="6171"/>
                    </a:lnTo>
                    <a:lnTo>
                      <a:pt x="18299" y="5532"/>
                    </a:lnTo>
                    <a:lnTo>
                      <a:pt x="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5"/>
              <p:cNvSpPr/>
              <p:nvPr/>
            </p:nvSpPr>
            <p:spPr>
              <a:xfrm>
                <a:off x="6730250" y="885450"/>
                <a:ext cx="269775" cy="161125"/>
              </a:xfrm>
              <a:custGeom>
                <a:avLst/>
                <a:gdLst/>
                <a:ahLst/>
                <a:cxnLst/>
                <a:rect l="l" t="t" r="r" b="b"/>
                <a:pathLst>
                  <a:path w="10791" h="6445" extrusionOk="0">
                    <a:moveTo>
                      <a:pt x="1459" y="639"/>
                    </a:moveTo>
                    <a:lnTo>
                      <a:pt x="10122" y="3314"/>
                    </a:lnTo>
                    <a:lnTo>
                      <a:pt x="9343" y="5817"/>
                    </a:lnTo>
                    <a:lnTo>
                      <a:pt x="9343" y="5817"/>
                    </a:lnTo>
                    <a:lnTo>
                      <a:pt x="699" y="3162"/>
                    </a:lnTo>
                    <a:lnTo>
                      <a:pt x="1459" y="639"/>
                    </a:lnTo>
                    <a:close/>
                    <a:moveTo>
                      <a:pt x="1094" y="1"/>
                    </a:moveTo>
                    <a:lnTo>
                      <a:pt x="0" y="3496"/>
                    </a:lnTo>
                    <a:lnTo>
                      <a:pt x="9727" y="6445"/>
                    </a:lnTo>
                    <a:lnTo>
                      <a:pt x="9818" y="6201"/>
                    </a:lnTo>
                    <a:lnTo>
                      <a:pt x="10791" y="2949"/>
                    </a:lnTo>
                    <a:lnTo>
                      <a:pt x="10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1" name="Google Shape;731;p45"/>
          <p:cNvGrpSpPr/>
          <p:nvPr/>
        </p:nvGrpSpPr>
        <p:grpSpPr>
          <a:xfrm>
            <a:off x="2405530" y="3932519"/>
            <a:ext cx="1325187" cy="1438799"/>
            <a:chOff x="2555300" y="3884094"/>
            <a:chExt cx="1325187" cy="1438799"/>
          </a:xfrm>
        </p:grpSpPr>
        <p:sp>
          <p:nvSpPr>
            <p:cNvPr id="732" name="Google Shape;732;p45"/>
            <p:cNvSpPr/>
            <p:nvPr/>
          </p:nvSpPr>
          <p:spPr>
            <a:xfrm>
              <a:off x="2555313" y="3884100"/>
              <a:ext cx="1325159" cy="1434932"/>
            </a:xfrm>
            <a:custGeom>
              <a:avLst/>
              <a:gdLst/>
              <a:ahLst/>
              <a:cxnLst/>
              <a:rect l="l" t="t" r="r" b="b"/>
              <a:pathLst>
                <a:path w="41889" h="45359" extrusionOk="0">
                  <a:moveTo>
                    <a:pt x="20286" y="0"/>
                  </a:moveTo>
                  <a:cubicBezTo>
                    <a:pt x="17706" y="0"/>
                    <a:pt x="15501" y="1933"/>
                    <a:pt x="15205" y="4561"/>
                  </a:cubicBezTo>
                  <a:lnTo>
                    <a:pt x="18664" y="4929"/>
                  </a:lnTo>
                  <a:lnTo>
                    <a:pt x="18464" y="6599"/>
                  </a:lnTo>
                  <a:cubicBezTo>
                    <a:pt x="13752" y="7318"/>
                    <a:pt x="9391" y="10092"/>
                    <a:pt x="6818" y="14569"/>
                  </a:cubicBezTo>
                  <a:cubicBezTo>
                    <a:pt x="4712" y="18245"/>
                    <a:pt x="4228" y="22422"/>
                    <a:pt x="5130" y="26232"/>
                  </a:cubicBezTo>
                  <a:lnTo>
                    <a:pt x="1454" y="29123"/>
                  </a:lnTo>
                  <a:cubicBezTo>
                    <a:pt x="1120" y="29390"/>
                    <a:pt x="836" y="29707"/>
                    <a:pt x="636" y="30058"/>
                  </a:cubicBezTo>
                  <a:cubicBezTo>
                    <a:pt x="1" y="31161"/>
                    <a:pt x="67" y="32581"/>
                    <a:pt x="903" y="33651"/>
                  </a:cubicBezTo>
                  <a:cubicBezTo>
                    <a:pt x="1541" y="34462"/>
                    <a:pt x="2492" y="34883"/>
                    <a:pt x="3446" y="34883"/>
                  </a:cubicBezTo>
                  <a:cubicBezTo>
                    <a:pt x="4140" y="34883"/>
                    <a:pt x="4837" y="34660"/>
                    <a:pt x="5414" y="34202"/>
                  </a:cubicBezTo>
                  <a:lnTo>
                    <a:pt x="7904" y="32230"/>
                  </a:lnTo>
                  <a:cubicBezTo>
                    <a:pt x="9174" y="33951"/>
                    <a:pt x="10844" y="35422"/>
                    <a:pt x="12816" y="36558"/>
                  </a:cubicBezTo>
                  <a:cubicBezTo>
                    <a:pt x="14788" y="37677"/>
                    <a:pt x="16910" y="38346"/>
                    <a:pt x="19032" y="38580"/>
                  </a:cubicBezTo>
                  <a:lnTo>
                    <a:pt x="18614" y="41721"/>
                  </a:lnTo>
                  <a:cubicBezTo>
                    <a:pt x="18447" y="43057"/>
                    <a:pt x="19115" y="44311"/>
                    <a:pt x="20218" y="44929"/>
                  </a:cubicBezTo>
                  <a:cubicBezTo>
                    <a:pt x="20586" y="45146"/>
                    <a:pt x="20970" y="45263"/>
                    <a:pt x="21388" y="45330"/>
                  </a:cubicBezTo>
                  <a:cubicBezTo>
                    <a:pt x="21531" y="45349"/>
                    <a:pt x="21673" y="45358"/>
                    <a:pt x="21814" y="45358"/>
                  </a:cubicBezTo>
                  <a:cubicBezTo>
                    <a:pt x="23400" y="45358"/>
                    <a:pt x="24799" y="44183"/>
                    <a:pt x="25013" y="42556"/>
                  </a:cubicBezTo>
                  <a:lnTo>
                    <a:pt x="25632" y="37911"/>
                  </a:lnTo>
                  <a:cubicBezTo>
                    <a:pt x="29391" y="36742"/>
                    <a:pt x="32733" y="34202"/>
                    <a:pt x="34821" y="30526"/>
                  </a:cubicBezTo>
                  <a:cubicBezTo>
                    <a:pt x="37394" y="26015"/>
                    <a:pt x="37561" y="20785"/>
                    <a:pt x="35707" y="16341"/>
                  </a:cubicBezTo>
                  <a:lnTo>
                    <a:pt x="37044" y="15321"/>
                  </a:lnTo>
                  <a:lnTo>
                    <a:pt x="39132" y="18078"/>
                  </a:lnTo>
                  <a:cubicBezTo>
                    <a:pt x="41438" y="16407"/>
                    <a:pt x="41889" y="13183"/>
                    <a:pt x="40168" y="10927"/>
                  </a:cubicBezTo>
                  <a:lnTo>
                    <a:pt x="39383" y="9891"/>
                  </a:lnTo>
                  <a:cubicBezTo>
                    <a:pt x="38514" y="8755"/>
                    <a:pt x="37294" y="8087"/>
                    <a:pt x="35974" y="7919"/>
                  </a:cubicBezTo>
                  <a:cubicBezTo>
                    <a:pt x="35751" y="7891"/>
                    <a:pt x="35527" y="7876"/>
                    <a:pt x="35302" y="7876"/>
                  </a:cubicBezTo>
                  <a:cubicBezTo>
                    <a:pt x="34209" y="7876"/>
                    <a:pt x="33107" y="8215"/>
                    <a:pt x="32165" y="8922"/>
                  </a:cubicBezTo>
                  <a:lnTo>
                    <a:pt x="34253" y="11679"/>
                  </a:lnTo>
                  <a:lnTo>
                    <a:pt x="33334" y="12364"/>
                  </a:lnTo>
                  <a:cubicBezTo>
                    <a:pt x="32582" y="11445"/>
                    <a:pt x="31730" y="10610"/>
                    <a:pt x="30778" y="9858"/>
                  </a:cubicBezTo>
                  <a:cubicBezTo>
                    <a:pt x="30160" y="9390"/>
                    <a:pt x="29525" y="8972"/>
                    <a:pt x="28823" y="8571"/>
                  </a:cubicBezTo>
                  <a:cubicBezTo>
                    <a:pt x="28138" y="8170"/>
                    <a:pt x="27436" y="7836"/>
                    <a:pt x="26718" y="7569"/>
                  </a:cubicBezTo>
                  <a:cubicBezTo>
                    <a:pt x="25548" y="7101"/>
                    <a:pt x="24362" y="6800"/>
                    <a:pt x="23142" y="6633"/>
                  </a:cubicBezTo>
                  <a:lnTo>
                    <a:pt x="23276" y="5480"/>
                  </a:lnTo>
                  <a:lnTo>
                    <a:pt x="26718" y="5848"/>
                  </a:lnTo>
                  <a:cubicBezTo>
                    <a:pt x="26885" y="4461"/>
                    <a:pt x="26450" y="3124"/>
                    <a:pt x="25632" y="2071"/>
                  </a:cubicBezTo>
                  <a:cubicBezTo>
                    <a:pt x="24813" y="1052"/>
                    <a:pt x="23610" y="334"/>
                    <a:pt x="22190" y="167"/>
                  </a:cubicBezTo>
                  <a:lnTo>
                    <a:pt x="20870" y="33"/>
                  </a:lnTo>
                  <a:cubicBezTo>
                    <a:pt x="20674" y="11"/>
                    <a:pt x="20479" y="0"/>
                    <a:pt x="2028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45"/>
            <p:cNvGrpSpPr/>
            <p:nvPr/>
          </p:nvGrpSpPr>
          <p:grpSpPr>
            <a:xfrm>
              <a:off x="2555300" y="3884094"/>
              <a:ext cx="1325187" cy="1438799"/>
              <a:chOff x="5952500" y="2479325"/>
              <a:chExt cx="584375" cy="634475"/>
            </a:xfrm>
          </p:grpSpPr>
          <p:sp>
            <p:nvSpPr>
              <p:cNvPr id="734" name="Google Shape;734;p45"/>
              <p:cNvSpPr/>
              <p:nvPr/>
            </p:nvSpPr>
            <p:spPr>
              <a:xfrm>
                <a:off x="6165275" y="2479325"/>
                <a:ext cx="162650" cy="81825"/>
              </a:xfrm>
              <a:custGeom>
                <a:avLst/>
                <a:gdLst/>
                <a:ahLst/>
                <a:cxnLst/>
                <a:rect l="l" t="t" r="r" b="b"/>
                <a:pathLst>
                  <a:path w="6506" h="3273" extrusionOk="0">
                    <a:moveTo>
                      <a:pt x="2831" y="1"/>
                    </a:moveTo>
                    <a:cubicBezTo>
                      <a:pt x="1414" y="1"/>
                      <a:pt x="170" y="1073"/>
                      <a:pt x="0" y="2512"/>
                    </a:cubicBezTo>
                    <a:lnTo>
                      <a:pt x="1915" y="2756"/>
                    </a:lnTo>
                    <a:lnTo>
                      <a:pt x="4469" y="3059"/>
                    </a:lnTo>
                    <a:lnTo>
                      <a:pt x="6384" y="3272"/>
                    </a:lnTo>
                    <a:cubicBezTo>
                      <a:pt x="6505" y="2482"/>
                      <a:pt x="6232" y="1752"/>
                      <a:pt x="5776" y="1145"/>
                    </a:cubicBezTo>
                    <a:cubicBezTo>
                      <a:pt x="5320" y="597"/>
                      <a:pt x="4681" y="172"/>
                      <a:pt x="3861" y="81"/>
                    </a:cubicBezTo>
                    <a:lnTo>
                      <a:pt x="3162" y="20"/>
                    </a:lnTo>
                    <a:cubicBezTo>
                      <a:pt x="3051" y="7"/>
                      <a:pt x="2941" y="1"/>
                      <a:pt x="2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5"/>
              <p:cNvSpPr/>
              <p:nvPr/>
            </p:nvSpPr>
            <p:spPr>
              <a:xfrm>
                <a:off x="6207075" y="2548950"/>
                <a:ext cx="69925" cy="59300"/>
              </a:xfrm>
              <a:custGeom>
                <a:avLst/>
                <a:gdLst/>
                <a:ahLst/>
                <a:cxnLst/>
                <a:rect l="l" t="t" r="r" b="b"/>
                <a:pathLst>
                  <a:path w="2797" h="2372" extrusionOk="0">
                    <a:moveTo>
                      <a:pt x="243" y="1"/>
                    </a:moveTo>
                    <a:lnTo>
                      <a:pt x="0" y="2098"/>
                    </a:lnTo>
                    <a:cubicBezTo>
                      <a:pt x="125" y="2089"/>
                      <a:pt x="247" y="2086"/>
                      <a:pt x="369" y="2086"/>
                    </a:cubicBezTo>
                    <a:cubicBezTo>
                      <a:pt x="662" y="2086"/>
                      <a:pt x="954" y="2107"/>
                      <a:pt x="1277" y="2129"/>
                    </a:cubicBezTo>
                    <a:cubicBezTo>
                      <a:pt x="1733" y="2159"/>
                      <a:pt x="2158" y="2250"/>
                      <a:pt x="2584" y="2372"/>
                    </a:cubicBezTo>
                    <a:lnTo>
                      <a:pt x="2797" y="274"/>
                    </a:lnTo>
                    <a:lnTo>
                      <a:pt x="24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5"/>
              <p:cNvSpPr/>
              <p:nvPr/>
            </p:nvSpPr>
            <p:spPr>
              <a:xfrm>
                <a:off x="6400850" y="2588925"/>
                <a:ext cx="136025" cy="142425"/>
              </a:xfrm>
              <a:custGeom>
                <a:avLst/>
                <a:gdLst/>
                <a:ahLst/>
                <a:cxnLst/>
                <a:rect l="l" t="t" r="r" b="b"/>
                <a:pathLst>
                  <a:path w="5441" h="5697" extrusionOk="0">
                    <a:moveTo>
                      <a:pt x="1828" y="0"/>
                    </a:moveTo>
                    <a:cubicBezTo>
                      <a:pt x="1194" y="0"/>
                      <a:pt x="552" y="174"/>
                      <a:pt x="0" y="621"/>
                    </a:cubicBezTo>
                    <a:lnTo>
                      <a:pt x="1186" y="2141"/>
                    </a:lnTo>
                    <a:lnTo>
                      <a:pt x="2766" y="4177"/>
                    </a:lnTo>
                    <a:lnTo>
                      <a:pt x="3952" y="5697"/>
                    </a:lnTo>
                    <a:cubicBezTo>
                      <a:pt x="5198" y="4755"/>
                      <a:pt x="5441" y="2931"/>
                      <a:pt x="4499" y="1685"/>
                    </a:cubicBezTo>
                    <a:lnTo>
                      <a:pt x="4043" y="1107"/>
                    </a:lnTo>
                    <a:cubicBezTo>
                      <a:pt x="3526" y="469"/>
                      <a:pt x="2857" y="104"/>
                      <a:pt x="2128" y="13"/>
                    </a:cubicBezTo>
                    <a:cubicBezTo>
                      <a:pt x="2028" y="5"/>
                      <a:pt x="1929" y="0"/>
                      <a:pt x="18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5"/>
              <p:cNvSpPr/>
              <p:nvPr/>
            </p:nvSpPr>
            <p:spPr>
              <a:xfrm>
                <a:off x="6388675" y="2642425"/>
                <a:ext cx="81350" cy="84375"/>
              </a:xfrm>
              <a:custGeom>
                <a:avLst/>
                <a:gdLst/>
                <a:ahLst/>
                <a:cxnLst/>
                <a:rect l="l" t="t" r="r" b="b"/>
                <a:pathLst>
                  <a:path w="3254" h="3375" extrusionOk="0">
                    <a:moveTo>
                      <a:pt x="1673" y="1"/>
                    </a:moveTo>
                    <a:lnTo>
                      <a:pt x="1" y="1277"/>
                    </a:lnTo>
                    <a:cubicBezTo>
                      <a:pt x="305" y="1581"/>
                      <a:pt x="609" y="1885"/>
                      <a:pt x="852" y="2280"/>
                    </a:cubicBezTo>
                    <a:cubicBezTo>
                      <a:pt x="1125" y="2645"/>
                      <a:pt x="1369" y="2979"/>
                      <a:pt x="1581" y="3374"/>
                    </a:cubicBezTo>
                    <a:lnTo>
                      <a:pt x="3253" y="2067"/>
                    </a:lnTo>
                    <a:lnTo>
                      <a:pt x="16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5"/>
              <p:cNvSpPr/>
              <p:nvPr/>
            </p:nvSpPr>
            <p:spPr>
              <a:xfrm>
                <a:off x="6210875" y="3010975"/>
                <a:ext cx="99575" cy="102825"/>
              </a:xfrm>
              <a:custGeom>
                <a:avLst/>
                <a:gdLst/>
                <a:ahLst/>
                <a:cxnLst/>
                <a:rect l="l" t="t" r="r" b="b"/>
                <a:pathLst>
                  <a:path w="3983" h="4113" extrusionOk="0">
                    <a:moveTo>
                      <a:pt x="3982" y="0"/>
                    </a:moveTo>
                    <a:lnTo>
                      <a:pt x="3982" y="0"/>
                    </a:lnTo>
                    <a:cubicBezTo>
                      <a:pt x="3132" y="247"/>
                      <a:pt x="2216" y="394"/>
                      <a:pt x="1295" y="394"/>
                    </a:cubicBezTo>
                    <a:cubicBezTo>
                      <a:pt x="964" y="394"/>
                      <a:pt x="633" y="375"/>
                      <a:pt x="304" y="335"/>
                    </a:cubicBezTo>
                    <a:lnTo>
                      <a:pt x="91" y="2067"/>
                    </a:lnTo>
                    <a:cubicBezTo>
                      <a:pt x="0" y="2797"/>
                      <a:pt x="365" y="3526"/>
                      <a:pt x="1003" y="3861"/>
                    </a:cubicBezTo>
                    <a:cubicBezTo>
                      <a:pt x="1186" y="3982"/>
                      <a:pt x="1398" y="4043"/>
                      <a:pt x="1642" y="4104"/>
                    </a:cubicBezTo>
                    <a:cubicBezTo>
                      <a:pt x="1701" y="4109"/>
                      <a:pt x="1760" y="4112"/>
                      <a:pt x="1819" y="4112"/>
                    </a:cubicBezTo>
                    <a:cubicBezTo>
                      <a:pt x="2723" y="4112"/>
                      <a:pt x="3534" y="3465"/>
                      <a:pt x="3648" y="2523"/>
                    </a:cubicBezTo>
                    <a:lnTo>
                      <a:pt x="39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5"/>
              <p:cNvSpPr/>
              <p:nvPr/>
            </p:nvSpPr>
            <p:spPr>
              <a:xfrm>
                <a:off x="6012525" y="2568000"/>
                <a:ext cx="482575" cy="451575"/>
              </a:xfrm>
              <a:custGeom>
                <a:avLst/>
                <a:gdLst/>
                <a:ahLst/>
                <a:cxnLst/>
                <a:rect l="l" t="t" r="r" b="b"/>
                <a:pathLst>
                  <a:path w="19303" h="18063" extrusionOk="0">
                    <a:moveTo>
                      <a:pt x="9237" y="0"/>
                    </a:moveTo>
                    <a:cubicBezTo>
                      <a:pt x="6124" y="0"/>
                      <a:pt x="3090" y="1642"/>
                      <a:pt x="1430" y="4558"/>
                    </a:cubicBezTo>
                    <a:cubicBezTo>
                      <a:pt x="244" y="6595"/>
                      <a:pt x="1" y="8965"/>
                      <a:pt x="487" y="11093"/>
                    </a:cubicBezTo>
                    <a:cubicBezTo>
                      <a:pt x="761" y="12309"/>
                      <a:pt x="1278" y="13434"/>
                      <a:pt x="2037" y="14437"/>
                    </a:cubicBezTo>
                    <a:cubicBezTo>
                      <a:pt x="2767" y="15409"/>
                      <a:pt x="3679" y="16230"/>
                      <a:pt x="4773" y="16868"/>
                    </a:cubicBezTo>
                    <a:cubicBezTo>
                      <a:pt x="5867" y="17507"/>
                      <a:pt x="7053" y="17902"/>
                      <a:pt x="8238" y="17993"/>
                    </a:cubicBezTo>
                    <a:cubicBezTo>
                      <a:pt x="8614" y="18039"/>
                      <a:pt x="8989" y="18062"/>
                      <a:pt x="9362" y="18062"/>
                    </a:cubicBezTo>
                    <a:cubicBezTo>
                      <a:pt x="10230" y="18062"/>
                      <a:pt x="11088" y="17935"/>
                      <a:pt x="11916" y="17659"/>
                    </a:cubicBezTo>
                    <a:cubicBezTo>
                      <a:pt x="14013" y="17020"/>
                      <a:pt x="15868" y="15561"/>
                      <a:pt x="17053" y="13525"/>
                    </a:cubicBezTo>
                    <a:cubicBezTo>
                      <a:pt x="19302" y="9604"/>
                      <a:pt x="18238" y="4680"/>
                      <a:pt x="14773" y="1975"/>
                    </a:cubicBezTo>
                    <a:cubicBezTo>
                      <a:pt x="14439" y="1701"/>
                      <a:pt x="14044" y="1458"/>
                      <a:pt x="13709" y="1215"/>
                    </a:cubicBezTo>
                    <a:cubicBezTo>
                      <a:pt x="13314" y="971"/>
                      <a:pt x="12950" y="789"/>
                      <a:pt x="12524" y="637"/>
                    </a:cubicBezTo>
                    <a:cubicBezTo>
                      <a:pt x="11457" y="207"/>
                      <a:pt x="10342" y="0"/>
                      <a:pt x="9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5"/>
              <p:cNvSpPr/>
              <p:nvPr/>
            </p:nvSpPr>
            <p:spPr>
              <a:xfrm>
                <a:off x="5952500" y="2846075"/>
                <a:ext cx="110225" cy="120825"/>
              </a:xfrm>
              <a:custGeom>
                <a:avLst/>
                <a:gdLst/>
                <a:ahLst/>
                <a:cxnLst/>
                <a:rect l="l" t="t" r="r" b="b"/>
                <a:pathLst>
                  <a:path w="4409" h="4833" extrusionOk="0">
                    <a:moveTo>
                      <a:pt x="2858" y="1"/>
                    </a:moveTo>
                    <a:lnTo>
                      <a:pt x="791" y="1612"/>
                    </a:lnTo>
                    <a:cubicBezTo>
                      <a:pt x="609" y="1764"/>
                      <a:pt x="457" y="1946"/>
                      <a:pt x="335" y="2128"/>
                    </a:cubicBezTo>
                    <a:cubicBezTo>
                      <a:pt x="1" y="2736"/>
                      <a:pt x="31" y="3526"/>
                      <a:pt x="487" y="4134"/>
                    </a:cubicBezTo>
                    <a:cubicBezTo>
                      <a:pt x="833" y="4602"/>
                      <a:pt x="1347" y="4832"/>
                      <a:pt x="1871" y="4832"/>
                    </a:cubicBezTo>
                    <a:cubicBezTo>
                      <a:pt x="2267" y="4832"/>
                      <a:pt x="2669" y="4700"/>
                      <a:pt x="3010" y="4438"/>
                    </a:cubicBezTo>
                    <a:lnTo>
                      <a:pt x="4408" y="3344"/>
                    </a:lnTo>
                    <a:cubicBezTo>
                      <a:pt x="3648" y="2371"/>
                      <a:pt x="3162" y="1216"/>
                      <a:pt x="2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5"/>
              <p:cNvSpPr/>
              <p:nvPr/>
            </p:nvSpPr>
            <p:spPr>
              <a:xfrm>
                <a:off x="6042175" y="2610475"/>
                <a:ext cx="402775" cy="368650"/>
              </a:xfrm>
              <a:custGeom>
                <a:avLst/>
                <a:gdLst/>
                <a:ahLst/>
                <a:cxnLst/>
                <a:rect l="l" t="t" r="r" b="b"/>
                <a:pathLst>
                  <a:path w="16111" h="14746" extrusionOk="0">
                    <a:moveTo>
                      <a:pt x="8047" y="1"/>
                    </a:moveTo>
                    <a:cubicBezTo>
                      <a:pt x="4630" y="1"/>
                      <a:pt x="1569" y="2389"/>
                      <a:pt x="851" y="5868"/>
                    </a:cubicBezTo>
                    <a:cubicBezTo>
                      <a:pt x="0" y="9850"/>
                      <a:pt x="2584" y="13771"/>
                      <a:pt x="6566" y="14592"/>
                    </a:cubicBezTo>
                    <a:cubicBezTo>
                      <a:pt x="7068" y="14695"/>
                      <a:pt x="7570" y="14745"/>
                      <a:pt x="8063" y="14745"/>
                    </a:cubicBezTo>
                    <a:cubicBezTo>
                      <a:pt x="11481" y="14745"/>
                      <a:pt x="14546" y="12357"/>
                      <a:pt x="15289" y="8877"/>
                    </a:cubicBezTo>
                    <a:cubicBezTo>
                      <a:pt x="16110" y="4865"/>
                      <a:pt x="13526" y="975"/>
                      <a:pt x="9545" y="154"/>
                    </a:cubicBezTo>
                    <a:cubicBezTo>
                      <a:pt x="9042" y="50"/>
                      <a:pt x="8541" y="1"/>
                      <a:pt x="80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5"/>
              <p:cNvSpPr/>
              <p:nvPr/>
            </p:nvSpPr>
            <p:spPr>
              <a:xfrm>
                <a:off x="6299025" y="2648500"/>
                <a:ext cx="28900" cy="42575"/>
              </a:xfrm>
              <a:custGeom>
                <a:avLst/>
                <a:gdLst/>
                <a:ahLst/>
                <a:cxnLst/>
                <a:rect l="l" t="t" r="r" b="b"/>
                <a:pathLst>
                  <a:path w="1156" h="1703" extrusionOk="0">
                    <a:moveTo>
                      <a:pt x="882" y="1"/>
                    </a:moveTo>
                    <a:lnTo>
                      <a:pt x="0" y="1551"/>
                    </a:lnTo>
                    <a:lnTo>
                      <a:pt x="274" y="1703"/>
                    </a:lnTo>
                    <a:lnTo>
                      <a:pt x="1155"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5"/>
              <p:cNvSpPr/>
              <p:nvPr/>
            </p:nvSpPr>
            <p:spPr>
              <a:xfrm>
                <a:off x="6157675" y="2898500"/>
                <a:ext cx="28900" cy="42600"/>
              </a:xfrm>
              <a:custGeom>
                <a:avLst/>
                <a:gdLst/>
                <a:ahLst/>
                <a:cxnLst/>
                <a:rect l="l" t="t" r="r" b="b"/>
                <a:pathLst>
                  <a:path w="1156" h="1704" extrusionOk="0">
                    <a:moveTo>
                      <a:pt x="882" y="1"/>
                    </a:moveTo>
                    <a:lnTo>
                      <a:pt x="1" y="1551"/>
                    </a:lnTo>
                    <a:lnTo>
                      <a:pt x="274" y="1703"/>
                    </a:lnTo>
                    <a:lnTo>
                      <a:pt x="1156" y="153"/>
                    </a:lnTo>
                    <a:lnTo>
                      <a:pt x="8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5"/>
              <p:cNvSpPr/>
              <p:nvPr/>
            </p:nvSpPr>
            <p:spPr>
              <a:xfrm>
                <a:off x="6096875" y="2708525"/>
                <a:ext cx="42600" cy="28900"/>
              </a:xfrm>
              <a:custGeom>
                <a:avLst/>
                <a:gdLst/>
                <a:ahLst/>
                <a:cxnLst/>
                <a:rect l="l" t="t" r="r" b="b"/>
                <a:pathLst>
                  <a:path w="1704" h="1156" extrusionOk="0">
                    <a:moveTo>
                      <a:pt x="153" y="1"/>
                    </a:moveTo>
                    <a:lnTo>
                      <a:pt x="1" y="275"/>
                    </a:lnTo>
                    <a:lnTo>
                      <a:pt x="1551" y="1156"/>
                    </a:lnTo>
                    <a:lnTo>
                      <a:pt x="1703" y="882"/>
                    </a:lnTo>
                    <a:lnTo>
                      <a:pt x="15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5"/>
              <p:cNvSpPr/>
              <p:nvPr/>
            </p:nvSpPr>
            <p:spPr>
              <a:xfrm>
                <a:off x="6346900" y="2851400"/>
                <a:ext cx="42575" cy="28900"/>
              </a:xfrm>
              <a:custGeom>
                <a:avLst/>
                <a:gdLst/>
                <a:ahLst/>
                <a:cxnLst/>
                <a:rect l="l" t="t" r="r" b="b"/>
                <a:pathLst>
                  <a:path w="1703" h="1156" extrusionOk="0">
                    <a:moveTo>
                      <a:pt x="152" y="0"/>
                    </a:moveTo>
                    <a:lnTo>
                      <a:pt x="0" y="274"/>
                    </a:lnTo>
                    <a:lnTo>
                      <a:pt x="1550" y="1155"/>
                    </a:lnTo>
                    <a:lnTo>
                      <a:pt x="1702" y="882"/>
                    </a:lnTo>
                    <a:lnTo>
                      <a:pt x="1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5"/>
              <p:cNvSpPr/>
              <p:nvPr/>
            </p:nvSpPr>
            <p:spPr>
              <a:xfrm>
                <a:off x="6194900" y="2633300"/>
                <a:ext cx="19800" cy="45625"/>
              </a:xfrm>
              <a:custGeom>
                <a:avLst/>
                <a:gdLst/>
                <a:ahLst/>
                <a:cxnLst/>
                <a:rect l="l" t="t" r="r" b="b"/>
                <a:pathLst>
                  <a:path w="792" h="1825" extrusionOk="0">
                    <a:moveTo>
                      <a:pt x="305" y="1"/>
                    </a:moveTo>
                    <a:lnTo>
                      <a:pt x="1" y="92"/>
                    </a:lnTo>
                    <a:lnTo>
                      <a:pt x="487" y="1825"/>
                    </a:lnTo>
                    <a:lnTo>
                      <a:pt x="791" y="1733"/>
                    </a:lnTo>
                    <a:lnTo>
                      <a:pt x="30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5"/>
              <p:cNvSpPr/>
              <p:nvPr/>
            </p:nvSpPr>
            <p:spPr>
              <a:xfrm>
                <a:off x="6271650" y="2910675"/>
                <a:ext cx="19025" cy="44850"/>
              </a:xfrm>
              <a:custGeom>
                <a:avLst/>
                <a:gdLst/>
                <a:ahLst/>
                <a:cxnLst/>
                <a:rect l="l" t="t" r="r" b="b"/>
                <a:pathLst>
                  <a:path w="761" h="1794" extrusionOk="0">
                    <a:moveTo>
                      <a:pt x="274" y="0"/>
                    </a:moveTo>
                    <a:lnTo>
                      <a:pt x="1" y="91"/>
                    </a:lnTo>
                    <a:lnTo>
                      <a:pt x="457" y="1794"/>
                    </a:lnTo>
                    <a:lnTo>
                      <a:pt x="761" y="1733"/>
                    </a:lnTo>
                    <a:lnTo>
                      <a:pt x="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5"/>
              <p:cNvSpPr/>
              <p:nvPr/>
            </p:nvSpPr>
            <p:spPr>
              <a:xfrm>
                <a:off x="6081675" y="2822525"/>
                <a:ext cx="45625" cy="19025"/>
              </a:xfrm>
              <a:custGeom>
                <a:avLst/>
                <a:gdLst/>
                <a:ahLst/>
                <a:cxnLst/>
                <a:rect l="l" t="t" r="r" b="b"/>
                <a:pathLst>
                  <a:path w="1825" h="761" extrusionOk="0">
                    <a:moveTo>
                      <a:pt x="1734" y="0"/>
                    </a:moveTo>
                    <a:lnTo>
                      <a:pt x="1" y="456"/>
                    </a:lnTo>
                    <a:lnTo>
                      <a:pt x="92" y="760"/>
                    </a:lnTo>
                    <a:lnTo>
                      <a:pt x="1825" y="27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5"/>
              <p:cNvSpPr/>
              <p:nvPr/>
            </p:nvSpPr>
            <p:spPr>
              <a:xfrm>
                <a:off x="6358275" y="2747300"/>
                <a:ext cx="45625" cy="19025"/>
              </a:xfrm>
              <a:custGeom>
                <a:avLst/>
                <a:gdLst/>
                <a:ahLst/>
                <a:cxnLst/>
                <a:rect l="l" t="t" r="r" b="b"/>
                <a:pathLst>
                  <a:path w="1825" h="761" extrusionOk="0">
                    <a:moveTo>
                      <a:pt x="1734" y="0"/>
                    </a:moveTo>
                    <a:lnTo>
                      <a:pt x="1" y="486"/>
                    </a:lnTo>
                    <a:lnTo>
                      <a:pt x="92" y="760"/>
                    </a:lnTo>
                    <a:lnTo>
                      <a:pt x="1825" y="304"/>
                    </a:lnTo>
                    <a:lnTo>
                      <a:pt x="17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5"/>
              <p:cNvSpPr/>
              <p:nvPr/>
            </p:nvSpPr>
            <p:spPr>
              <a:xfrm>
                <a:off x="6234425" y="2696375"/>
                <a:ext cx="69925" cy="171775"/>
              </a:xfrm>
              <a:custGeom>
                <a:avLst/>
                <a:gdLst/>
                <a:ahLst/>
                <a:cxnLst/>
                <a:rect l="l" t="t" r="r" b="b"/>
                <a:pathLst>
                  <a:path w="2797" h="6871" extrusionOk="0">
                    <a:moveTo>
                      <a:pt x="2250" y="1"/>
                    </a:moveTo>
                    <a:lnTo>
                      <a:pt x="0" y="3922"/>
                    </a:lnTo>
                    <a:lnTo>
                      <a:pt x="852" y="6870"/>
                    </a:lnTo>
                    <a:lnTo>
                      <a:pt x="1429" y="6718"/>
                    </a:lnTo>
                    <a:lnTo>
                      <a:pt x="700" y="3982"/>
                    </a:lnTo>
                    <a:lnTo>
                      <a:pt x="2797" y="305"/>
                    </a:lnTo>
                    <a:lnTo>
                      <a:pt x="225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5"/>
              <p:cNvSpPr/>
              <p:nvPr/>
            </p:nvSpPr>
            <p:spPr>
              <a:xfrm>
                <a:off x="6222275" y="2776225"/>
                <a:ext cx="41800" cy="36625"/>
              </a:xfrm>
              <a:custGeom>
                <a:avLst/>
                <a:gdLst/>
                <a:ahLst/>
                <a:cxnLst/>
                <a:rect l="l" t="t" r="r" b="b"/>
                <a:pathLst>
                  <a:path w="1672" h="1465" extrusionOk="0">
                    <a:moveTo>
                      <a:pt x="849" y="0"/>
                    </a:moveTo>
                    <a:cubicBezTo>
                      <a:pt x="601" y="0"/>
                      <a:pt x="354" y="142"/>
                      <a:pt x="213" y="363"/>
                    </a:cubicBezTo>
                    <a:cubicBezTo>
                      <a:pt x="0" y="728"/>
                      <a:pt x="152" y="1184"/>
                      <a:pt x="486" y="1366"/>
                    </a:cubicBezTo>
                    <a:cubicBezTo>
                      <a:pt x="592" y="1433"/>
                      <a:pt x="714" y="1464"/>
                      <a:pt x="835" y="1464"/>
                    </a:cubicBezTo>
                    <a:cubicBezTo>
                      <a:pt x="1098" y="1464"/>
                      <a:pt x="1365" y="1321"/>
                      <a:pt x="1490" y="1092"/>
                    </a:cubicBezTo>
                    <a:cubicBezTo>
                      <a:pt x="1672" y="758"/>
                      <a:pt x="1550" y="302"/>
                      <a:pt x="1216" y="120"/>
                    </a:cubicBezTo>
                    <a:cubicBezTo>
                      <a:pt x="1103" y="37"/>
                      <a:pt x="976"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2" name="Google Shape;752;p45"/>
          <p:cNvGrpSpPr/>
          <p:nvPr/>
        </p:nvGrpSpPr>
        <p:grpSpPr>
          <a:xfrm>
            <a:off x="5492638" y="4050576"/>
            <a:ext cx="1798476" cy="1820294"/>
            <a:chOff x="5286578" y="3884189"/>
            <a:chExt cx="1798476" cy="1820294"/>
          </a:xfrm>
        </p:grpSpPr>
        <p:sp>
          <p:nvSpPr>
            <p:cNvPr id="753" name="Google Shape;753;p45"/>
            <p:cNvSpPr/>
            <p:nvPr/>
          </p:nvSpPr>
          <p:spPr>
            <a:xfrm rot="5278542">
              <a:off x="5318425" y="3933576"/>
              <a:ext cx="1734110" cy="1721597"/>
            </a:xfrm>
            <a:custGeom>
              <a:avLst/>
              <a:gdLst/>
              <a:ahLst/>
              <a:cxnLst/>
              <a:rect l="l" t="t" r="r" b="b"/>
              <a:pathLst>
                <a:path w="37695" h="37423" extrusionOk="0">
                  <a:moveTo>
                    <a:pt x="34789" y="1"/>
                  </a:moveTo>
                  <a:cubicBezTo>
                    <a:pt x="34145" y="1"/>
                    <a:pt x="33498" y="234"/>
                    <a:pt x="32983" y="701"/>
                  </a:cubicBezTo>
                  <a:lnTo>
                    <a:pt x="32899" y="784"/>
                  </a:lnTo>
                  <a:lnTo>
                    <a:pt x="31195" y="2505"/>
                  </a:lnTo>
                  <a:lnTo>
                    <a:pt x="30527" y="3173"/>
                  </a:lnTo>
                  <a:lnTo>
                    <a:pt x="29725" y="3959"/>
                  </a:lnTo>
                  <a:lnTo>
                    <a:pt x="29056" y="4627"/>
                  </a:lnTo>
                  <a:lnTo>
                    <a:pt x="2958" y="30742"/>
                  </a:lnTo>
                  <a:lnTo>
                    <a:pt x="836" y="35020"/>
                  </a:lnTo>
                  <a:lnTo>
                    <a:pt x="67" y="36590"/>
                  </a:lnTo>
                  <a:lnTo>
                    <a:pt x="0" y="36774"/>
                  </a:lnTo>
                  <a:lnTo>
                    <a:pt x="0" y="36858"/>
                  </a:lnTo>
                  <a:cubicBezTo>
                    <a:pt x="26" y="37171"/>
                    <a:pt x="287" y="37423"/>
                    <a:pt x="598" y="37423"/>
                  </a:cubicBezTo>
                  <a:cubicBezTo>
                    <a:pt x="686" y="37423"/>
                    <a:pt x="777" y="37403"/>
                    <a:pt x="869" y="37359"/>
                  </a:cubicBezTo>
                  <a:lnTo>
                    <a:pt x="2423" y="36590"/>
                  </a:lnTo>
                  <a:lnTo>
                    <a:pt x="6717" y="34468"/>
                  </a:lnTo>
                  <a:lnTo>
                    <a:pt x="34286" y="6899"/>
                  </a:lnTo>
                  <a:lnTo>
                    <a:pt x="34954" y="6231"/>
                  </a:lnTo>
                  <a:lnTo>
                    <a:pt x="36742" y="4443"/>
                  </a:lnTo>
                  <a:cubicBezTo>
                    <a:pt x="37695" y="3391"/>
                    <a:pt x="37661" y="1770"/>
                    <a:pt x="36642" y="767"/>
                  </a:cubicBezTo>
                  <a:cubicBezTo>
                    <a:pt x="36130" y="255"/>
                    <a:pt x="35461" y="1"/>
                    <a:pt x="34789"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45"/>
            <p:cNvGrpSpPr/>
            <p:nvPr/>
          </p:nvGrpSpPr>
          <p:grpSpPr>
            <a:xfrm rot="5278787">
              <a:off x="5305748" y="3925582"/>
              <a:ext cx="1760137" cy="1737508"/>
              <a:chOff x="6187975" y="3223925"/>
              <a:chExt cx="598925" cy="591225"/>
            </a:xfrm>
          </p:grpSpPr>
          <p:sp>
            <p:nvSpPr>
              <p:cNvPr id="755" name="Google Shape;755;p45"/>
              <p:cNvSpPr/>
              <p:nvPr/>
            </p:nvSpPr>
            <p:spPr>
              <a:xfrm>
                <a:off x="6237475" y="3262500"/>
                <a:ext cx="505350" cy="506100"/>
              </a:xfrm>
              <a:custGeom>
                <a:avLst/>
                <a:gdLst/>
                <a:ahLst/>
                <a:cxnLst/>
                <a:rect l="l" t="t" r="r" b="b"/>
                <a:pathLst>
                  <a:path w="20214" h="20244" extrusionOk="0">
                    <a:moveTo>
                      <a:pt x="17873" y="0"/>
                    </a:moveTo>
                    <a:lnTo>
                      <a:pt x="0" y="17873"/>
                    </a:lnTo>
                    <a:lnTo>
                      <a:pt x="2371" y="20244"/>
                    </a:lnTo>
                    <a:lnTo>
                      <a:pt x="20213" y="2371"/>
                    </a:lnTo>
                    <a:lnTo>
                      <a:pt x="178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5"/>
              <p:cNvSpPr/>
              <p:nvPr/>
            </p:nvSpPr>
            <p:spPr>
              <a:xfrm>
                <a:off x="6683525" y="3223925"/>
                <a:ext cx="103375" cy="98625"/>
              </a:xfrm>
              <a:custGeom>
                <a:avLst/>
                <a:gdLst/>
                <a:ahLst/>
                <a:cxnLst/>
                <a:rect l="l" t="t" r="r" b="b"/>
                <a:pathLst>
                  <a:path w="4135" h="3945" extrusionOk="0">
                    <a:moveTo>
                      <a:pt x="2295" y="1"/>
                    </a:moveTo>
                    <a:cubicBezTo>
                      <a:pt x="1870" y="1"/>
                      <a:pt x="1444" y="160"/>
                      <a:pt x="1125" y="480"/>
                    </a:cubicBezTo>
                    <a:lnTo>
                      <a:pt x="0" y="1574"/>
                    </a:lnTo>
                    <a:lnTo>
                      <a:pt x="2371" y="3945"/>
                    </a:lnTo>
                    <a:lnTo>
                      <a:pt x="3465" y="2820"/>
                    </a:lnTo>
                    <a:cubicBezTo>
                      <a:pt x="4134" y="2182"/>
                      <a:pt x="4134" y="1118"/>
                      <a:pt x="3465" y="480"/>
                    </a:cubicBezTo>
                    <a:cubicBezTo>
                      <a:pt x="3146" y="160"/>
                      <a:pt x="2721" y="1"/>
                      <a:pt x="2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5"/>
              <p:cNvSpPr/>
              <p:nvPr/>
            </p:nvSpPr>
            <p:spPr>
              <a:xfrm>
                <a:off x="6684275" y="3233625"/>
                <a:ext cx="87425" cy="87400"/>
              </a:xfrm>
              <a:custGeom>
                <a:avLst/>
                <a:gdLst/>
                <a:ahLst/>
                <a:cxnLst/>
                <a:rect l="l" t="t" r="r" b="b"/>
                <a:pathLst>
                  <a:path w="3497" h="3496" extrusionOk="0">
                    <a:moveTo>
                      <a:pt x="1125" y="0"/>
                    </a:moveTo>
                    <a:lnTo>
                      <a:pt x="1" y="1155"/>
                    </a:lnTo>
                    <a:lnTo>
                      <a:pt x="2372" y="3496"/>
                    </a:lnTo>
                    <a:lnTo>
                      <a:pt x="3496" y="2371"/>
                    </a:lnTo>
                    <a:lnTo>
                      <a:pt x="11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5"/>
              <p:cNvSpPr/>
              <p:nvPr/>
            </p:nvSpPr>
            <p:spPr>
              <a:xfrm>
                <a:off x="6187975" y="3710075"/>
                <a:ext cx="107275" cy="105075"/>
              </a:xfrm>
              <a:custGeom>
                <a:avLst/>
                <a:gdLst/>
                <a:ahLst/>
                <a:cxnLst/>
                <a:rect l="l" t="t" r="r" b="b"/>
                <a:pathLst>
                  <a:path w="4291" h="4203" extrusionOk="0">
                    <a:moveTo>
                      <a:pt x="1950" y="0"/>
                    </a:moveTo>
                    <a:lnTo>
                      <a:pt x="126" y="3678"/>
                    </a:lnTo>
                    <a:cubicBezTo>
                      <a:pt x="0" y="3930"/>
                      <a:pt x="208" y="4202"/>
                      <a:pt x="455" y="4202"/>
                    </a:cubicBezTo>
                    <a:cubicBezTo>
                      <a:pt x="507" y="4202"/>
                      <a:pt x="560" y="4191"/>
                      <a:pt x="612" y="4165"/>
                    </a:cubicBezTo>
                    <a:lnTo>
                      <a:pt x="4290" y="2341"/>
                    </a:lnTo>
                    <a:lnTo>
                      <a:pt x="19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5"/>
              <p:cNvSpPr/>
              <p:nvPr/>
            </p:nvSpPr>
            <p:spPr>
              <a:xfrm>
                <a:off x="6188725" y="3776950"/>
                <a:ext cx="40400" cy="38200"/>
              </a:xfrm>
              <a:custGeom>
                <a:avLst/>
                <a:gdLst/>
                <a:ahLst/>
                <a:cxnLst/>
                <a:rect l="l" t="t" r="r" b="b"/>
                <a:pathLst>
                  <a:path w="1616" h="1528" extrusionOk="0">
                    <a:moveTo>
                      <a:pt x="613" y="0"/>
                    </a:moveTo>
                    <a:lnTo>
                      <a:pt x="126" y="1003"/>
                    </a:lnTo>
                    <a:cubicBezTo>
                      <a:pt x="0" y="1255"/>
                      <a:pt x="208" y="1527"/>
                      <a:pt x="456" y="1527"/>
                    </a:cubicBezTo>
                    <a:cubicBezTo>
                      <a:pt x="507" y="1527"/>
                      <a:pt x="560" y="1516"/>
                      <a:pt x="613" y="1490"/>
                    </a:cubicBezTo>
                    <a:lnTo>
                      <a:pt x="1616" y="1003"/>
                    </a:lnTo>
                    <a:lnTo>
                      <a:pt x="6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5"/>
              <p:cNvSpPr/>
              <p:nvPr/>
            </p:nvSpPr>
            <p:spPr>
              <a:xfrm>
                <a:off x="6672875" y="3261725"/>
                <a:ext cx="69950" cy="69950"/>
              </a:xfrm>
              <a:custGeom>
                <a:avLst/>
                <a:gdLst/>
                <a:ahLst/>
                <a:cxnLst/>
                <a:rect l="l" t="t" r="r" b="b"/>
                <a:pathLst>
                  <a:path w="2798" h="2798" extrusionOk="0">
                    <a:moveTo>
                      <a:pt x="426" y="1"/>
                    </a:moveTo>
                    <a:lnTo>
                      <a:pt x="1" y="457"/>
                    </a:lnTo>
                    <a:lnTo>
                      <a:pt x="2372" y="2797"/>
                    </a:lnTo>
                    <a:lnTo>
                      <a:pt x="2797" y="2372"/>
                    </a:lnTo>
                    <a:lnTo>
                      <a:pt x="4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5"/>
              <p:cNvSpPr/>
              <p:nvPr/>
            </p:nvSpPr>
            <p:spPr>
              <a:xfrm>
                <a:off x="6650075" y="3285300"/>
                <a:ext cx="69950" cy="69925"/>
              </a:xfrm>
              <a:custGeom>
                <a:avLst/>
                <a:gdLst/>
                <a:ahLst/>
                <a:cxnLst/>
                <a:rect l="l" t="t" r="r" b="b"/>
                <a:pathLst>
                  <a:path w="2798" h="2797" extrusionOk="0">
                    <a:moveTo>
                      <a:pt x="426" y="0"/>
                    </a:moveTo>
                    <a:lnTo>
                      <a:pt x="1" y="426"/>
                    </a:lnTo>
                    <a:lnTo>
                      <a:pt x="2372" y="2797"/>
                    </a:lnTo>
                    <a:lnTo>
                      <a:pt x="2797" y="2371"/>
                    </a:lnTo>
                    <a:lnTo>
                      <a:pt x="4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5"/>
              <p:cNvSpPr/>
              <p:nvPr/>
            </p:nvSpPr>
            <p:spPr>
              <a:xfrm>
                <a:off x="6267100" y="3235900"/>
                <a:ext cx="519800" cy="532700"/>
              </a:xfrm>
              <a:custGeom>
                <a:avLst/>
                <a:gdLst/>
                <a:ahLst/>
                <a:cxnLst/>
                <a:rect l="l" t="t" r="r" b="b"/>
                <a:pathLst>
                  <a:path w="20792" h="21308" extrusionOk="0">
                    <a:moveTo>
                      <a:pt x="20122" y="1"/>
                    </a:moveTo>
                    <a:lnTo>
                      <a:pt x="1" y="20122"/>
                    </a:lnTo>
                    <a:lnTo>
                      <a:pt x="1156" y="21308"/>
                    </a:lnTo>
                    <a:lnTo>
                      <a:pt x="20122" y="2341"/>
                    </a:lnTo>
                    <a:cubicBezTo>
                      <a:pt x="20791" y="1703"/>
                      <a:pt x="20791" y="639"/>
                      <a:pt x="20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3" name="Google Shape;763;p45"/>
          <p:cNvGrpSpPr/>
          <p:nvPr/>
        </p:nvGrpSpPr>
        <p:grpSpPr>
          <a:xfrm>
            <a:off x="-81770" y="75201"/>
            <a:ext cx="1633305" cy="1623840"/>
            <a:chOff x="183950" y="105014"/>
            <a:chExt cx="1633305" cy="1623840"/>
          </a:xfrm>
        </p:grpSpPr>
        <p:sp>
          <p:nvSpPr>
            <p:cNvPr id="764" name="Google Shape;764;p45"/>
            <p:cNvSpPr/>
            <p:nvPr/>
          </p:nvSpPr>
          <p:spPr>
            <a:xfrm>
              <a:off x="183950" y="105912"/>
              <a:ext cx="1633305" cy="1622057"/>
            </a:xfrm>
            <a:custGeom>
              <a:avLst/>
              <a:gdLst/>
              <a:ahLst/>
              <a:cxnLst/>
              <a:rect l="l" t="t" r="r" b="b"/>
              <a:pathLst>
                <a:path w="38916" h="38648" extrusionOk="0">
                  <a:moveTo>
                    <a:pt x="17294" y="1"/>
                  </a:moveTo>
                  <a:lnTo>
                    <a:pt x="1" y="26116"/>
                  </a:lnTo>
                  <a:lnTo>
                    <a:pt x="1638" y="29157"/>
                  </a:lnTo>
                  <a:lnTo>
                    <a:pt x="21622" y="38648"/>
                  </a:lnTo>
                  <a:lnTo>
                    <a:pt x="38915" y="12532"/>
                  </a:lnTo>
                  <a:lnTo>
                    <a:pt x="37278" y="9508"/>
                  </a:lnTo>
                  <a:lnTo>
                    <a:pt x="1729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5" name="Google Shape;765;p45"/>
            <p:cNvGrpSpPr/>
            <p:nvPr/>
          </p:nvGrpSpPr>
          <p:grpSpPr>
            <a:xfrm>
              <a:off x="183957" y="105014"/>
              <a:ext cx="1633281" cy="1623840"/>
              <a:chOff x="372975" y="269000"/>
              <a:chExt cx="1461810" cy="1453360"/>
            </a:xfrm>
          </p:grpSpPr>
          <p:sp>
            <p:nvSpPr>
              <p:cNvPr id="766" name="Google Shape;766;p45"/>
              <p:cNvSpPr/>
              <p:nvPr/>
            </p:nvSpPr>
            <p:spPr>
              <a:xfrm>
                <a:off x="1124266" y="625993"/>
                <a:ext cx="710520" cy="1096368"/>
              </a:xfrm>
              <a:custGeom>
                <a:avLst/>
                <a:gdLst/>
                <a:ahLst/>
                <a:cxnLst/>
                <a:rect l="l" t="t" r="r" b="b"/>
                <a:pathLst>
                  <a:path w="12706" h="19606" extrusionOk="0">
                    <a:moveTo>
                      <a:pt x="11642" y="0"/>
                    </a:moveTo>
                    <a:lnTo>
                      <a:pt x="0" y="17538"/>
                    </a:lnTo>
                    <a:lnTo>
                      <a:pt x="1125" y="19605"/>
                    </a:lnTo>
                    <a:lnTo>
                      <a:pt x="12706" y="2037"/>
                    </a:lnTo>
                    <a:lnTo>
                      <a:pt x="116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5"/>
              <p:cNvSpPr/>
              <p:nvPr/>
            </p:nvSpPr>
            <p:spPr>
              <a:xfrm>
                <a:off x="372975" y="1249780"/>
                <a:ext cx="814195" cy="472580"/>
              </a:xfrm>
              <a:custGeom>
                <a:avLst/>
                <a:gdLst/>
                <a:ahLst/>
                <a:cxnLst/>
                <a:rect l="l" t="t" r="r" b="b"/>
                <a:pathLst>
                  <a:path w="14560" h="8451" extrusionOk="0">
                    <a:moveTo>
                      <a:pt x="0" y="0"/>
                    </a:moveTo>
                    <a:lnTo>
                      <a:pt x="1095" y="2067"/>
                    </a:lnTo>
                    <a:lnTo>
                      <a:pt x="14560" y="8450"/>
                    </a:lnTo>
                    <a:lnTo>
                      <a:pt x="13435" y="638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5"/>
              <p:cNvSpPr/>
              <p:nvPr/>
            </p:nvSpPr>
            <p:spPr>
              <a:xfrm>
                <a:off x="372975" y="269000"/>
                <a:ext cx="1402306" cy="1337774"/>
              </a:xfrm>
              <a:custGeom>
                <a:avLst/>
                <a:gdLst/>
                <a:ahLst/>
                <a:cxnLst/>
                <a:rect l="l" t="t" r="r" b="b"/>
                <a:pathLst>
                  <a:path w="25077" h="23923" extrusionOk="0">
                    <a:moveTo>
                      <a:pt x="11611" y="1"/>
                    </a:moveTo>
                    <a:lnTo>
                      <a:pt x="0" y="17539"/>
                    </a:lnTo>
                    <a:lnTo>
                      <a:pt x="13435" y="23922"/>
                    </a:lnTo>
                    <a:lnTo>
                      <a:pt x="25077" y="6384"/>
                    </a:lnTo>
                    <a:lnTo>
                      <a:pt x="116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5"/>
              <p:cNvSpPr/>
              <p:nvPr/>
            </p:nvSpPr>
            <p:spPr>
              <a:xfrm>
                <a:off x="952590" y="466174"/>
                <a:ext cx="601755" cy="390993"/>
              </a:xfrm>
              <a:custGeom>
                <a:avLst/>
                <a:gdLst/>
                <a:ahLst/>
                <a:cxnLst/>
                <a:rect l="l" t="t" r="r" b="b"/>
                <a:pathLst>
                  <a:path w="10761" h="6992" extrusionOk="0">
                    <a:moveTo>
                      <a:pt x="1672" y="1"/>
                    </a:moveTo>
                    <a:lnTo>
                      <a:pt x="0" y="2767"/>
                    </a:lnTo>
                    <a:lnTo>
                      <a:pt x="9089" y="6992"/>
                    </a:lnTo>
                    <a:lnTo>
                      <a:pt x="10760" y="4226"/>
                    </a:lnTo>
                    <a:lnTo>
                      <a:pt x="16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5"/>
              <p:cNvSpPr/>
              <p:nvPr/>
            </p:nvSpPr>
            <p:spPr>
              <a:xfrm>
                <a:off x="711238" y="974430"/>
                <a:ext cx="515023" cy="254995"/>
              </a:xfrm>
              <a:custGeom>
                <a:avLst/>
                <a:gdLst/>
                <a:ahLst/>
                <a:cxnLst/>
                <a:rect l="l" t="t" r="r" b="b"/>
                <a:pathLst>
                  <a:path w="9210" h="4560" extrusionOk="0">
                    <a:moveTo>
                      <a:pt x="122" y="0"/>
                    </a:moveTo>
                    <a:lnTo>
                      <a:pt x="0" y="243"/>
                    </a:lnTo>
                    <a:lnTo>
                      <a:pt x="9088" y="4559"/>
                    </a:lnTo>
                    <a:lnTo>
                      <a:pt x="9210"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5"/>
              <p:cNvSpPr/>
              <p:nvPr/>
            </p:nvSpPr>
            <p:spPr>
              <a:xfrm>
                <a:off x="661916" y="1057695"/>
                <a:ext cx="513402" cy="254995"/>
              </a:xfrm>
              <a:custGeom>
                <a:avLst/>
                <a:gdLst/>
                <a:ahLst/>
                <a:cxnLst/>
                <a:rect l="l" t="t" r="r" b="b"/>
                <a:pathLst>
                  <a:path w="9181" h="4560" extrusionOk="0">
                    <a:moveTo>
                      <a:pt x="92" y="1"/>
                    </a:moveTo>
                    <a:lnTo>
                      <a:pt x="1" y="213"/>
                    </a:lnTo>
                    <a:lnTo>
                      <a:pt x="9089" y="4560"/>
                    </a:lnTo>
                    <a:lnTo>
                      <a:pt x="9180" y="4317"/>
                    </a:lnTo>
                    <a:lnTo>
                      <a:pt x="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5"/>
              <p:cNvSpPr/>
              <p:nvPr/>
            </p:nvSpPr>
            <p:spPr>
              <a:xfrm>
                <a:off x="610916" y="1142693"/>
                <a:ext cx="515079" cy="254995"/>
              </a:xfrm>
              <a:custGeom>
                <a:avLst/>
                <a:gdLst/>
                <a:ahLst/>
                <a:cxnLst/>
                <a:rect l="l" t="t" r="r" b="b"/>
                <a:pathLst>
                  <a:path w="9211" h="4560" extrusionOk="0">
                    <a:moveTo>
                      <a:pt x="122" y="0"/>
                    </a:moveTo>
                    <a:lnTo>
                      <a:pt x="1" y="243"/>
                    </a:lnTo>
                    <a:lnTo>
                      <a:pt x="9089" y="4560"/>
                    </a:lnTo>
                    <a:lnTo>
                      <a:pt x="9211" y="4316"/>
                    </a:lnTo>
                    <a:lnTo>
                      <a:pt x="1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 name="Google Shape;6424;p41"/>
          <p:cNvSpPr txBox="1">
            <a:spLocks/>
          </p:cNvSpPr>
          <p:nvPr/>
        </p:nvSpPr>
        <p:spPr>
          <a:xfrm>
            <a:off x="444505" y="2117090"/>
            <a:ext cx="8271247" cy="481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Ranchers"/>
              <a:buNone/>
              <a:defRPr sz="4800" b="0" i="0" u="none" strike="noStrike" cap="none">
                <a:solidFill>
                  <a:srgbClr val="3D85C6"/>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5200"/>
              <a:buFont typeface="Ranchers"/>
              <a:buNone/>
              <a:defRPr sz="52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CHÀO MỪNG CÁC EM </a:t>
            </a:r>
            <a:endParaRPr lang="en-US" sz="4000" b="1" dirty="0">
              <a:solidFill>
                <a:srgbClr val="2270B6">
                  <a:lumMod val="75000"/>
                </a:srgbClr>
              </a:solidFill>
              <a:latin typeface="Arial"/>
            </a:endParaRPr>
          </a:p>
          <a:p>
            <a:pPr marL="0" marR="0" lvl="0" indent="0" algn="ctr" defTabSz="914400" rtl="0" eaLnBrk="1" fontAlgn="auto" latinLnBrk="0" hangingPunct="1">
              <a:lnSpc>
                <a:spcPct val="150000"/>
              </a:lnSpc>
              <a:spcBef>
                <a:spcPts val="0"/>
              </a:spcBef>
              <a:spcAft>
                <a:spcPts val="0"/>
              </a:spcAft>
              <a:buClr>
                <a:srgbClr val="2270B6"/>
              </a:buClr>
              <a:buSzPts val="5200"/>
              <a:buFont typeface="Ranchers"/>
              <a:buNone/>
              <a:tabLst/>
              <a:defRPr/>
            </a:pPr>
            <a:r>
              <a:rPr lang="en-US" sz="4000" b="1" dirty="0">
                <a:solidFill>
                  <a:srgbClr val="2270B6">
                    <a:lumMod val="75000"/>
                  </a:srgbClr>
                </a:solidFill>
                <a:latin typeface="Arial"/>
              </a:rPr>
              <a:t>ĐÃ </a:t>
            </a: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ĐẾN VỚI BUỔI</a:t>
            </a:r>
            <a:r>
              <a:rPr kumimoji="0" lang="en-US" sz="4000" b="1" i="0" u="none" strike="noStrike" kern="0" cap="none" spc="0" normalizeH="0" noProof="0" dirty="0">
                <a:ln>
                  <a:noFill/>
                </a:ln>
                <a:solidFill>
                  <a:srgbClr val="2270B6">
                    <a:lumMod val="75000"/>
                  </a:srgbClr>
                </a:solidFill>
                <a:effectLst/>
                <a:uLnTx/>
                <a:uFillTx/>
                <a:latin typeface="Arial"/>
                <a:sym typeface="Ranchers"/>
              </a:rPr>
              <a:t> HỌC</a:t>
            </a:r>
            <a:r>
              <a:rPr kumimoji="0" lang="en-US" sz="4000" b="1" i="0" u="none" strike="noStrike" kern="0" cap="none" spc="0" normalizeH="0" baseline="0" noProof="0" dirty="0">
                <a:ln>
                  <a:noFill/>
                </a:ln>
                <a:solidFill>
                  <a:srgbClr val="2270B6">
                    <a:lumMod val="75000"/>
                  </a:srgbClr>
                </a:solidFill>
                <a:effectLst/>
                <a:uLnTx/>
                <a:uFillTx/>
                <a:latin typeface="Arial"/>
                <a:sym typeface="Ranchers"/>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76284" y="689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10334973">
            <a:off x="233882" y="441206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16510" y="37762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71" y="1056449"/>
            <a:ext cx="2670635" cy="241692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162130" y="852992"/>
                <a:ext cx="5563597" cy="3544432"/>
              </a:xfrm>
              <a:prstGeom prst="rect">
                <a:avLst/>
              </a:prstGeom>
            </p:spPr>
            <p:txBody>
              <a:bodyPr wrap="square">
                <a:spAutoFit/>
              </a:bodyPr>
              <a:lstStyle/>
              <a:p>
                <a:pPr algn="just">
                  <a:lnSpc>
                    <a:spcPct val="160000"/>
                  </a:lnSpc>
                </a:pPr>
                <a:r>
                  <a:rPr lang="en-US" sz="1800">
                    <a:solidFill>
                      <a:schemeClr val="accent2">
                        <a:lumMod val="10000"/>
                      </a:schemeClr>
                    </a:solidFill>
                    <a:latin typeface="+mn-lt"/>
                  </a:rPr>
                  <a:t>b) Hai tam giác vuông </a:t>
                </a:r>
                <a14:m>
                  <m:oMath xmlns:m="http://schemas.openxmlformats.org/officeDocument/2006/math">
                    <m:r>
                      <a:rPr lang="en-US" sz="1800" i="1" smtClean="0">
                        <a:solidFill>
                          <a:schemeClr val="accent2">
                            <a:lumMod val="10000"/>
                          </a:schemeClr>
                        </a:solidFill>
                        <a:latin typeface="Cambria Math" panose="02040503050406030204" pitchFamily="18" charset="0"/>
                      </a:rPr>
                      <m:t>𝐴𝐵𝐸</m:t>
                    </m:r>
                  </m:oMath>
                </a14:m>
                <a:r>
                  <a:rPr lang="en-US" sz="1800">
                    <a:solidFill>
                      <a:schemeClr val="accent2">
                        <a:lumMod val="10000"/>
                      </a:schemeClr>
                    </a:solidFill>
                    <a:latin typeface="+mn-lt"/>
                  </a:rPr>
                  <a:t> (vuông tại </a:t>
                </a:r>
                <a14:m>
                  <m:oMath xmlns:m="http://schemas.openxmlformats.org/officeDocument/2006/math">
                    <m:r>
                      <a:rPr lang="en-US" sz="1800" i="1" smtClean="0">
                        <a:solidFill>
                          <a:schemeClr val="accent2">
                            <a:lumMod val="10000"/>
                          </a:schemeClr>
                        </a:solidFill>
                        <a:latin typeface="Cambria Math" panose="02040503050406030204" pitchFamily="18" charset="0"/>
                      </a:rPr>
                      <m:t>𝐸</m:t>
                    </m:r>
                  </m:oMath>
                </a14:m>
                <a:r>
                  <a:rPr lang="en-US" sz="1800">
                    <a:solidFill>
                      <a:schemeClr val="accent2">
                        <a:lumMod val="10000"/>
                      </a:schemeClr>
                    </a:solidFill>
                    <a:latin typeface="+mn-lt"/>
                  </a:rPr>
                  <a:t>) và </a:t>
                </a:r>
                <a14:m>
                  <m:oMath xmlns:m="http://schemas.openxmlformats.org/officeDocument/2006/math">
                    <m:r>
                      <a:rPr lang="en-US" sz="1800" i="1" smtClean="0">
                        <a:solidFill>
                          <a:schemeClr val="accent2">
                            <a:lumMod val="10000"/>
                          </a:schemeClr>
                        </a:solidFill>
                        <a:latin typeface="Cambria Math" panose="02040503050406030204" pitchFamily="18" charset="0"/>
                      </a:rPr>
                      <m:t>𝐴𝐶𝐹</m:t>
                    </m:r>
                  </m:oMath>
                </a14:m>
                <a:r>
                  <a:rPr lang="en-US" sz="1800">
                    <a:solidFill>
                      <a:schemeClr val="accent2">
                        <a:lumMod val="10000"/>
                      </a:schemeClr>
                    </a:solidFill>
                    <a:latin typeface="+mn-lt"/>
                  </a:rPr>
                  <a:t> (vuông tại </a:t>
                </a:r>
                <a14:m>
                  <m:oMath xmlns:m="http://schemas.openxmlformats.org/officeDocument/2006/math">
                    <m:r>
                      <a:rPr lang="en-US" sz="1800" i="1" smtClean="0">
                        <a:solidFill>
                          <a:schemeClr val="accent2">
                            <a:lumMod val="10000"/>
                          </a:schemeClr>
                        </a:solidFill>
                        <a:latin typeface="Cambria Math" panose="02040503050406030204" pitchFamily="18" charset="0"/>
                      </a:rPr>
                      <m:t>𝐹</m:t>
                    </m:r>
                  </m:oMath>
                </a14:m>
                <a:r>
                  <a:rPr lang="en-US" sz="1800">
                    <a:solidFill>
                      <a:schemeClr val="accent2">
                        <a:lumMod val="10000"/>
                      </a:schemeClr>
                    </a:solidFill>
                    <a:latin typeface="+mn-lt"/>
                  </a:rPr>
                  <a:t>) có góc </a:t>
                </a:r>
                <a14:m>
                  <m:oMath xmlns:m="http://schemas.openxmlformats.org/officeDocument/2006/math">
                    <m:r>
                      <a:rPr lang="en-US" sz="1800" i="1" smtClean="0">
                        <a:solidFill>
                          <a:schemeClr val="accent2">
                            <a:lumMod val="10000"/>
                          </a:schemeClr>
                        </a:solidFill>
                        <a:latin typeface="Cambria Math" panose="02040503050406030204" pitchFamily="18" charset="0"/>
                      </a:rPr>
                      <m:t>Â</m:t>
                    </m:r>
                  </m:oMath>
                </a14:m>
                <a:r>
                  <a:rPr lang="en-US" sz="1800">
                    <a:solidFill>
                      <a:schemeClr val="accent2">
                        <a:lumMod val="10000"/>
                      </a:schemeClr>
                    </a:solidFill>
                    <a:latin typeface="+mn-lt"/>
                  </a:rPr>
                  <a:t> chung nên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𝐴𝐵𝐸</m:t>
                    </m:r>
                    <m:r>
                      <a:rPr lang="en-US" sz="1800">
                        <a:latin typeface="Cambria Math" panose="020405030504060302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𝐴𝐶</m:t>
                    </m:r>
                    <m:r>
                      <a:rPr lang="en-US" sz="1800" b="0" i="1" smtClean="0">
                        <a:latin typeface="Cambria Math" panose="02040503050406030204" pitchFamily="18" charset="0"/>
                        <a:ea typeface="Arial" panose="020B0604020202020204" pitchFamily="34" charset="0"/>
                        <a:cs typeface="Times New Roman" panose="02020603050405020304" pitchFamily="18" charset="0"/>
                      </a:rPr>
                      <m:t>𝐹</m:t>
                    </m:r>
                  </m:oMath>
                </a14:m>
                <a:r>
                  <a:rPr lang="en-US" sz="1800">
                    <a:solidFill>
                      <a:schemeClr val="accent2">
                        <a:lumMod val="10000"/>
                      </a:schemeClr>
                    </a:solidFill>
                    <a:latin typeface="+mn-lt"/>
                  </a:rPr>
                  <a:t> (một cặp góc nhọn bằng nhau). </a:t>
                </a:r>
              </a:p>
              <a:p>
                <a:pPr algn="just">
                  <a:lnSpc>
                    <a:spcPct val="160000"/>
                  </a:lnSpc>
                </a:pPr>
                <a:r>
                  <a:rPr lang="en-US" sz="1800">
                    <a:solidFill>
                      <a:schemeClr val="accent2">
                        <a:lumMod val="10000"/>
                      </a:schemeClr>
                    </a:solidFill>
                    <a:latin typeface="+mn-lt"/>
                  </a:rPr>
                  <a:t>Suy ra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𝐸</m:t>
                        </m:r>
                      </m:num>
                      <m:den>
                        <m:r>
                          <a:rPr lang="en-US" sz="1800" b="0" i="1" smtClean="0">
                            <a:solidFill>
                              <a:schemeClr val="accent2">
                                <a:lumMod val="10000"/>
                              </a:schemeClr>
                            </a:solidFill>
                            <a:latin typeface="Cambria Math" panose="02040503050406030204" pitchFamily="18" charset="0"/>
                          </a:rPr>
                          <m:t>𝐴𝐹</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b="0" i="1" smtClean="0">
                            <a:solidFill>
                              <a:schemeClr val="accent2">
                                <a:lumMod val="10000"/>
                              </a:schemeClr>
                            </a:solidFill>
                            <a:latin typeface="Cambria Math" panose="02040503050406030204" pitchFamily="18" charset="0"/>
                          </a:rPr>
                          <m:t>𝐴𝐵</m:t>
                        </m:r>
                      </m:num>
                      <m:den>
                        <m:r>
                          <a:rPr lang="en-US" sz="1800" b="0" i="1" smtClean="0">
                            <a:solidFill>
                              <a:schemeClr val="accent2">
                                <a:lumMod val="10000"/>
                              </a:schemeClr>
                            </a:solidFill>
                            <a:latin typeface="Cambria Math" panose="02040503050406030204" pitchFamily="18" charset="0"/>
                          </a:rPr>
                          <m:t>𝐴𝐶</m:t>
                        </m:r>
                      </m:den>
                    </m:f>
                    <m:r>
                      <a:rPr lang="en-US" sz="1800" b="0" i="1" smtClean="0">
                        <a:solidFill>
                          <a:schemeClr val="accent2">
                            <a:lumMod val="10000"/>
                          </a:schemeClr>
                        </a:solidFill>
                        <a:latin typeface="Cambria Math" panose="02040503050406030204" pitchFamily="18" charset="0"/>
                      </a:rPr>
                      <m:t>,</m:t>
                    </m:r>
                  </m:oMath>
                </a14:m>
                <a:r>
                  <a:rPr lang="en-US" sz="1800">
                    <a:solidFill>
                      <a:schemeClr val="accent2">
                        <a:lumMod val="10000"/>
                      </a:schemeClr>
                    </a:solidFill>
                    <a:latin typeface="+mn-lt"/>
                  </a:rPr>
                  <a:t> hay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𝐴𝐸</m:t>
                        </m:r>
                      </m:num>
                      <m:den>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𝐵</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m:t>
                        </m:r>
                        <m:r>
                          <a:rPr lang="en-US" sz="1800" b="0" i="1" smtClean="0">
                            <a:solidFill>
                              <a:schemeClr val="accent2">
                                <a:lumMod val="10000"/>
                              </a:schemeClr>
                            </a:solidFill>
                            <a:latin typeface="Cambria Math" panose="02040503050406030204" pitchFamily="18" charset="0"/>
                          </a:rPr>
                          <m:t>𝐹</m:t>
                        </m:r>
                      </m:num>
                      <m:den>
                        <m:r>
                          <a:rPr lang="en-US" sz="1800" i="1">
                            <a:solidFill>
                              <a:schemeClr val="accent2">
                                <a:lumMod val="10000"/>
                              </a:schemeClr>
                            </a:solidFill>
                            <a:latin typeface="Cambria Math" panose="02040503050406030204" pitchFamily="18" charset="0"/>
                          </a:rPr>
                          <m:t>𝐴𝐶</m:t>
                        </m:r>
                      </m:den>
                    </m:f>
                  </m:oMath>
                </a14:m>
                <a:endParaRPr lang="en-US" sz="1800">
                  <a:solidFill>
                    <a:schemeClr val="accent2">
                      <a:lumMod val="10000"/>
                    </a:schemeClr>
                  </a:solidFill>
                  <a:latin typeface="+mn-lt"/>
                </a:endParaRPr>
              </a:p>
              <a:p>
                <a:pPr algn="just">
                  <a:lnSpc>
                    <a:spcPct val="160000"/>
                  </a:lnSpc>
                </a:pPr>
                <a:r>
                  <a:rPr lang="en-US" sz="1800">
                    <a:solidFill>
                      <a:schemeClr val="accent2">
                        <a:lumMod val="10000"/>
                      </a:schemeClr>
                    </a:solidFill>
                    <a:latin typeface="+mn-lt"/>
                  </a:rPr>
                  <a:t>Hai tam giác </a:t>
                </a:r>
                <a14:m>
                  <m:oMath xmlns:m="http://schemas.openxmlformats.org/officeDocument/2006/math">
                    <m:r>
                      <a:rPr lang="en-US" sz="1800" i="1" smtClean="0">
                        <a:solidFill>
                          <a:schemeClr val="accent2">
                            <a:lumMod val="10000"/>
                          </a:schemeClr>
                        </a:solidFill>
                        <a:latin typeface="Cambria Math" panose="02040503050406030204" pitchFamily="18" charset="0"/>
                      </a:rPr>
                      <m:t>𝐴𝐸𝐹</m:t>
                    </m:r>
                  </m:oMath>
                </a14:m>
                <a:r>
                  <a:rPr lang="en-US" sz="1800">
                    <a:solidFill>
                      <a:schemeClr val="accent2">
                        <a:lumMod val="10000"/>
                      </a:schemeClr>
                    </a:solidFill>
                    <a:latin typeface="+mn-lt"/>
                  </a:rPr>
                  <a:t> và </a:t>
                </a:r>
                <a14:m>
                  <m:oMath xmlns:m="http://schemas.openxmlformats.org/officeDocument/2006/math">
                    <m:r>
                      <a:rPr lang="en-US" sz="1800" i="1" smtClean="0">
                        <a:solidFill>
                          <a:schemeClr val="accent2">
                            <a:lumMod val="10000"/>
                          </a:schemeClr>
                        </a:solidFill>
                        <a:latin typeface="Cambria Math" panose="02040503050406030204" pitchFamily="18" charset="0"/>
                      </a:rPr>
                      <m:t>𝐴𝐵𝐶</m:t>
                    </m:r>
                  </m:oMath>
                </a14:m>
                <a:r>
                  <a:rPr lang="en-US" sz="1800">
                    <a:solidFill>
                      <a:schemeClr val="accent2">
                        <a:lumMod val="10000"/>
                      </a:schemeClr>
                    </a:solidFill>
                    <a:latin typeface="+mn-lt"/>
                  </a:rPr>
                  <a:t> có: </a:t>
                </a:r>
              </a:p>
              <a:p>
                <a:pPr algn="ctr">
                  <a:lnSpc>
                    <a:spcPct val="160000"/>
                  </a:lnSpc>
                </a:pPr>
                <a14:m>
                  <m:oMath xmlns:m="http://schemas.openxmlformats.org/officeDocument/2006/math">
                    <m:r>
                      <a:rPr lang="en-US" sz="1800" i="1" smtClean="0">
                        <a:solidFill>
                          <a:schemeClr val="accent2">
                            <a:lumMod val="10000"/>
                          </a:schemeClr>
                        </a:solidFill>
                        <a:latin typeface="Cambria Math" panose="02040503050406030204" pitchFamily="18" charset="0"/>
                      </a:rPr>
                      <m:t>Â</m:t>
                    </m:r>
                  </m:oMath>
                </a14:m>
                <a:r>
                  <a:rPr lang="en-US" sz="1800">
                    <a:solidFill>
                      <a:schemeClr val="accent2">
                        <a:lumMod val="10000"/>
                      </a:schemeClr>
                    </a:solidFill>
                    <a:latin typeface="+mn-lt"/>
                  </a:rPr>
                  <a:t> chung, </a:t>
                </a:r>
                <a14:m>
                  <m:oMath xmlns:m="http://schemas.openxmlformats.org/officeDocument/2006/math">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𝐴𝐸</m:t>
                        </m:r>
                      </m:num>
                      <m:den>
                        <m:r>
                          <a:rPr lang="en-US" sz="1800" i="1">
                            <a:solidFill>
                              <a:schemeClr val="accent2">
                                <a:lumMod val="10000"/>
                              </a:schemeClr>
                            </a:solidFill>
                            <a:latin typeface="Cambria Math" panose="02040503050406030204" pitchFamily="18" charset="0"/>
                          </a:rPr>
                          <m:t>𝐴𝐵</m:t>
                        </m:r>
                      </m:den>
                    </m:f>
                    <m:r>
                      <a:rPr lang="en-US" sz="1800" i="1">
                        <a:solidFill>
                          <a:schemeClr val="accent2">
                            <a:lumMod val="10000"/>
                          </a:schemeClr>
                        </a:solidFill>
                        <a:latin typeface="Cambria Math" panose="02040503050406030204" pitchFamily="18" charset="0"/>
                      </a:rPr>
                      <m:t>=</m:t>
                    </m:r>
                    <m:f>
                      <m:fPr>
                        <m:ctrlPr>
                          <a:rPr lang="en-US" sz="1800" i="1">
                            <a:solidFill>
                              <a:schemeClr val="accent2">
                                <a:lumMod val="10000"/>
                              </a:schemeClr>
                            </a:solidFill>
                            <a:latin typeface="Cambria Math" panose="02040503050406030204" pitchFamily="18" charset="0"/>
                          </a:rPr>
                        </m:ctrlPr>
                      </m:fPr>
                      <m:num>
                        <m:r>
                          <a:rPr lang="en-US" sz="1800" i="1">
                            <a:solidFill>
                              <a:schemeClr val="accent2">
                                <a:lumMod val="10000"/>
                              </a:schemeClr>
                            </a:solidFill>
                            <a:latin typeface="Cambria Math" panose="02040503050406030204" pitchFamily="18" charset="0"/>
                          </a:rPr>
                          <m:t>𝐴𝐹</m:t>
                        </m:r>
                      </m:num>
                      <m:den>
                        <m:r>
                          <a:rPr lang="en-US" sz="1800" i="1">
                            <a:solidFill>
                              <a:schemeClr val="accent2">
                                <a:lumMod val="10000"/>
                              </a:schemeClr>
                            </a:solidFill>
                            <a:latin typeface="Cambria Math" panose="02040503050406030204" pitchFamily="18" charset="0"/>
                          </a:rPr>
                          <m:t>𝐴𝐶</m:t>
                        </m:r>
                      </m:den>
                    </m:f>
                  </m:oMath>
                </a14:m>
                <a:r>
                  <a:rPr lang="en-US" sz="1800">
                    <a:solidFill>
                      <a:schemeClr val="accent2">
                        <a:lumMod val="10000"/>
                      </a:schemeClr>
                    </a:solidFill>
                    <a:latin typeface="+mn-lt"/>
                  </a:rPr>
                  <a:t> (chứng minh trên)</a:t>
                </a:r>
              </a:p>
              <a:p>
                <a:pPr algn="just">
                  <a:lnSpc>
                    <a:spcPct val="160000"/>
                  </a:lnSpc>
                </a:pPr>
                <a:r>
                  <a:rPr lang="en-US" sz="1800">
                    <a:solidFill>
                      <a:schemeClr val="accent2">
                        <a:lumMod val="10000"/>
                      </a:schemeClr>
                    </a:solidFill>
                    <a:latin typeface="+mn-lt"/>
                  </a:rPr>
                  <a:t>Vậy </a:t>
                </a:r>
                <a14:m>
                  <m:oMath xmlns:m="http://schemas.openxmlformats.org/officeDocument/2006/math">
                    <m:r>
                      <a:rPr lang="en-US" sz="1800" i="1">
                        <a:latin typeface="Cambria Math" panose="02040503050406030204" pitchFamily="18" charset="0"/>
                        <a:ea typeface="Dotum" panose="020B0600000101010101" pitchFamily="34" charset="-127"/>
                        <a:cs typeface="Times New Roman" panose="02020603050405020304" pitchFamily="18" charset="0"/>
                      </a:rPr>
                      <m:t>∆</m:t>
                    </m:r>
                    <m:r>
                      <a:rPr lang="en-US" sz="1800" i="1">
                        <a:latin typeface="Cambria Math" panose="02040503050406030204" pitchFamily="18" charset="0"/>
                        <a:ea typeface="Dotum" panose="020B0600000101010101" pitchFamily="34" charset="-127"/>
                        <a:cs typeface="Times New Roman" panose="02020603050405020304" pitchFamily="18" charset="0"/>
                      </a:rPr>
                      <m:t>𝐴𝐸𝐹</m:t>
                    </m:r>
                    <m:r>
                      <a:rPr lang="en-US" sz="1800">
                        <a:latin typeface="Cambria Math" panose="02040503050406030204" pitchFamily="18" charset="0"/>
                      </a:rPr>
                      <m:t>∽</m:t>
                    </m:r>
                    <m:r>
                      <a:rPr lang="en-US" sz="1800" i="1">
                        <a:latin typeface="Cambria Math" panose="02040503050406030204" pitchFamily="18" charset="0"/>
                        <a:ea typeface="Arial" panose="020B0604020202020204" pitchFamily="34" charset="0"/>
                        <a:cs typeface="Times New Roman" panose="020206030504050203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𝐴</m:t>
                    </m:r>
                    <m:r>
                      <a:rPr lang="en-US" sz="1800" b="0" i="1" smtClean="0">
                        <a:latin typeface="Cambria Math" panose="02040503050406030204" pitchFamily="18" charset="0"/>
                        <a:ea typeface="Arial" panose="020B0604020202020204" pitchFamily="34" charset="0"/>
                        <a:cs typeface="Times New Roman" panose="02020603050405020304" pitchFamily="18" charset="0"/>
                      </a:rPr>
                      <m:t>𝐵</m:t>
                    </m:r>
                    <m:r>
                      <a:rPr lang="nl-NL" sz="1800" i="1">
                        <a:latin typeface="Cambria Math" panose="02040503050406030204" pitchFamily="18" charset="0"/>
                        <a:ea typeface="Arial" panose="020B0604020202020204" pitchFamily="34" charset="0"/>
                        <a:cs typeface="Times New Roman" panose="02020603050405020304" pitchFamily="18" charset="0"/>
                      </a:rPr>
                      <m:t>𝐶</m:t>
                    </m:r>
                    <m:r>
                      <a:rPr lang="en-US" sz="1800" b="0" i="1" smtClean="0">
                        <a:latin typeface="Cambria Math" panose="02040503050406030204" pitchFamily="18" charset="0"/>
                        <a:ea typeface="Arial" panose="020B0604020202020204" pitchFamily="34" charset="0"/>
                        <a:cs typeface="Times New Roman" panose="02020603050405020304" pitchFamily="18" charset="0"/>
                      </a:rPr>
                      <m:t> (</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𝑔</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𝑐</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r>
                  <a:rPr lang="en-US" sz="1800">
                    <a:solidFill>
                      <a:schemeClr val="accent2">
                        <a:lumMod val="10000"/>
                      </a:schemeClr>
                    </a:solidFill>
                    <a:latin typeface="+mn-lt"/>
                  </a:rPr>
                  <a:t> </a:t>
                </a:r>
                <a:endParaRPr kumimoji="0" lang="en-US" sz="1700" b="0" i="0" u="none" strike="noStrike" kern="0" cap="none" spc="0" normalizeH="0" baseline="0" noProof="0">
                  <a:ln>
                    <a:noFill/>
                  </a:ln>
                  <a:solidFill>
                    <a:schemeClr val="accent2">
                      <a:lumMod val="10000"/>
                    </a:schemeClr>
                  </a:solidFill>
                  <a:effectLst/>
                  <a:uLnTx/>
                  <a:uFillTx/>
                  <a:latin typeface="+mn-lt"/>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3162130" y="852992"/>
                <a:ext cx="5563597" cy="3544432"/>
              </a:xfrm>
              <a:prstGeom prst="rect">
                <a:avLst/>
              </a:prstGeom>
              <a:blipFill>
                <a:blip r:embed="rId8"/>
                <a:stretch>
                  <a:fillRect l="-987" b="-1893"/>
                </a:stretch>
              </a:blipFill>
            </p:spPr>
            <p:txBody>
              <a:bodyPr/>
              <a:lstStyle/>
              <a:p>
                <a:r>
                  <a:rPr lang="en-US">
                    <a:noFill/>
                  </a:rPr>
                  <a:t> </a:t>
                </a:r>
              </a:p>
            </p:txBody>
          </p:sp>
        </mc:Fallback>
      </mc:AlternateContent>
    </p:spTree>
    <p:extLst>
      <p:ext uri="{BB962C8B-B14F-4D97-AF65-F5344CB8AC3E}">
        <p14:creationId xmlns:p14="http://schemas.microsoft.com/office/powerpoint/2010/main" val="24681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anim calcmode="lin" valueType="num">
                                      <p:cBhvr>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29" name="Rectangle 28"/>
          <p:cNvSpPr/>
          <p:nvPr/>
        </p:nvSpPr>
        <p:spPr>
          <a:xfrm>
            <a:off x="141316" y="102598"/>
            <a:ext cx="8841377" cy="49494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5" name="Google Shape;2137;p80"/>
          <p:cNvGrpSpPr/>
          <p:nvPr/>
        </p:nvGrpSpPr>
        <p:grpSpPr>
          <a:xfrm rot="21238516">
            <a:off x="8321596" y="124424"/>
            <a:ext cx="742325" cy="815650"/>
            <a:chOff x="3269900" y="2002350"/>
            <a:chExt cx="742325" cy="815650"/>
          </a:xfrm>
        </p:grpSpPr>
        <p:sp>
          <p:nvSpPr>
            <p:cNvPr id="4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TextBox 34"/>
          <p:cNvSpPr txBox="1"/>
          <p:nvPr/>
        </p:nvSpPr>
        <p:spPr>
          <a:xfrm>
            <a:off x="323969" y="282300"/>
            <a:ext cx="1728706" cy="553998"/>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36" name="Rectangle 1"/>
              <p:cNvSpPr>
                <a:spLocks noChangeArrowheads="1"/>
              </p:cNvSpPr>
              <p:nvPr/>
            </p:nvSpPr>
            <p:spPr bwMode="auto">
              <a:xfrm>
                <a:off x="246539" y="934110"/>
                <a:ext cx="5316402" cy="40270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sz="1700">
                    <a:solidFill>
                      <a:srgbClr val="000000"/>
                    </a:solidFill>
                    <a:latin typeface="+mn-lt"/>
                  </a:rPr>
                  <a:t>T</a:t>
                </a:r>
                <a:r>
                  <a:rPr lang="en-US" sz="1700">
                    <a:solidFill>
                      <a:srgbClr val="000000"/>
                    </a:solidFill>
                    <a:latin typeface="+mn-lt"/>
                  </a:rPr>
                  <a:t>rở lại </a:t>
                </a:r>
                <a:r>
                  <a:rPr lang="en-US" sz="1700" i="1">
                    <a:solidFill>
                      <a:srgbClr val="000000"/>
                    </a:solidFill>
                    <a:latin typeface="+mn-lt"/>
                  </a:rPr>
                  <a:t>tình huống mở đầu </a:t>
                </a:r>
                <a:r>
                  <a:rPr lang="en-US" sz="1700">
                    <a:solidFill>
                      <a:srgbClr val="000000"/>
                    </a:solidFill>
                    <a:latin typeface="+mn-lt"/>
                  </a:rPr>
                  <a:t>t</a:t>
                </a:r>
                <a:r>
                  <a:rPr lang="vi-VN" sz="1700">
                    <a:solidFill>
                      <a:srgbClr val="000000"/>
                    </a:solidFill>
                    <a:latin typeface="+mn-lt"/>
                  </a:rPr>
                  <a:t>a thấy chiếc cột cùng với bóng của nó tạo thành hai cạnh góc vuông của tam giác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vuông tại đỉnh </a:t>
                </a:r>
                <a14:m>
                  <m:oMath xmlns:m="http://schemas.openxmlformats.org/officeDocument/2006/math">
                    <m:r>
                      <a:rPr lang="vi-VN" sz="1700" i="1" smtClean="0">
                        <a:solidFill>
                          <a:srgbClr val="000000"/>
                        </a:solidFill>
                        <a:latin typeface="Cambria Math" panose="02040503050406030204" pitchFamily="18" charset="0"/>
                      </a:rPr>
                      <m:t>𝐴</m:t>
                    </m:r>
                  </m:oMath>
                </a14:m>
                <a:r>
                  <a:rPr lang="vi-VN" sz="1700">
                    <a:solidFill>
                      <a:srgbClr val="000000"/>
                    </a:solidFill>
                    <a:latin typeface="+mn-lt"/>
                  </a:rPr>
                  <a:t>, bạn Việt và bóng của mình cũng được xem là hai canh góc vuông của tam giác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𝐶</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vuông tại đỉnh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Vì các tia sáng </a:t>
                </a:r>
                <a:r>
                  <a:rPr lang="en-US" sz="1700">
                    <a:solidFill>
                      <a:srgbClr val="000000"/>
                    </a:solidFill>
                    <a:latin typeface="+mn-lt"/>
                  </a:rPr>
                  <a:t>M</a:t>
                </a:r>
                <a:r>
                  <a:rPr lang="vi-VN" sz="1700">
                    <a:solidFill>
                      <a:srgbClr val="000000"/>
                    </a:solidFill>
                    <a:latin typeface="+mn-lt"/>
                  </a:rPr>
                  <a:t>ặt </a:t>
                </a:r>
                <a:r>
                  <a:rPr lang="en-US" sz="1700">
                    <a:solidFill>
                      <a:srgbClr val="000000"/>
                    </a:solidFill>
                    <a:latin typeface="+mn-lt"/>
                  </a:rPr>
                  <a:t>T</a:t>
                </a:r>
                <a:r>
                  <a:rPr lang="vi-VN" sz="1700">
                    <a:solidFill>
                      <a:srgbClr val="000000"/>
                    </a:solidFill>
                    <a:latin typeface="+mn-lt"/>
                  </a:rPr>
                  <a:t>rời tạo với hai cái bóng các góc bằng nhau nên </a:t>
                </a:r>
                <a14:m>
                  <m:oMath xmlns:m="http://schemas.openxmlformats.org/officeDocument/2006/math">
                    <m:acc>
                      <m:accPr>
                        <m:chr m:val="̂"/>
                        <m:ctrlPr>
                          <a:rPr lang="vi-VN" sz="1700" i="1" smtClean="0">
                            <a:solidFill>
                              <a:srgbClr val="000000"/>
                            </a:solidFill>
                            <a:latin typeface="Cambria Math" panose="02040503050406030204" pitchFamily="18" charset="0"/>
                          </a:rPr>
                        </m:ctrlPr>
                      </m:accPr>
                      <m:e>
                        <m:r>
                          <a:rPr lang="en-US" sz="1700" b="0" i="1" smtClean="0">
                            <a:solidFill>
                              <a:srgbClr val="000000"/>
                            </a:solidFill>
                            <a:latin typeface="Cambria Math" panose="02040503050406030204" pitchFamily="18" charset="0"/>
                          </a:rPr>
                          <m:t>𝐵</m:t>
                        </m:r>
                      </m:e>
                    </m:acc>
                    <m:r>
                      <a:rPr lang="en-US" sz="1700" b="0" i="1" smtClean="0">
                        <a:solidFill>
                          <a:srgbClr val="000000"/>
                        </a:solidFill>
                        <a:latin typeface="Cambria Math" panose="02040503050406030204" pitchFamily="18" charset="0"/>
                      </a:rPr>
                      <m:t>=</m:t>
                    </m:r>
                    <m:sSup>
                      <m:sSupPr>
                        <m:ctrlPr>
                          <a:rPr lang="en-US" sz="1700" b="0" i="1" smtClean="0">
                            <a:solidFill>
                              <a:srgbClr val="000000"/>
                            </a:solidFill>
                            <a:latin typeface="Cambria Math" panose="02040503050406030204" pitchFamily="18" charset="0"/>
                          </a:rPr>
                        </m:ctrlPr>
                      </m:sSupPr>
                      <m:e>
                        <m:acc>
                          <m:accPr>
                            <m:chr m:val="̂"/>
                            <m:ctrlPr>
                              <a:rPr lang="vi-VN" sz="1700" i="1">
                                <a:solidFill>
                                  <a:srgbClr val="000000"/>
                                </a:solidFill>
                                <a:latin typeface="Cambria Math" panose="02040503050406030204" pitchFamily="18" charset="0"/>
                              </a:rPr>
                            </m:ctrlPr>
                          </m:accPr>
                          <m:e>
                            <m:r>
                              <a:rPr lang="en-US" sz="1700" i="1">
                                <a:solidFill>
                                  <a:srgbClr val="000000"/>
                                </a:solidFill>
                                <a:latin typeface="Cambria Math" panose="02040503050406030204" pitchFamily="18" charset="0"/>
                              </a:rPr>
                              <m:t>𝐵</m:t>
                            </m:r>
                          </m:e>
                        </m:acc>
                      </m:e>
                      <m:sup>
                        <m:r>
                          <a:rPr lang="en-US" sz="1700" b="0" i="1" smtClean="0">
                            <a:solidFill>
                              <a:srgbClr val="000000"/>
                            </a:solidFill>
                            <a:latin typeface="Cambria Math" panose="02040503050406030204" pitchFamily="18" charset="0"/>
                          </a:rPr>
                          <m:t>′</m:t>
                        </m:r>
                      </m:sup>
                    </m:sSup>
                    <m:r>
                      <a:rPr lang="en-US" sz="1700" b="0" i="1" smtClean="0">
                        <a:solidFill>
                          <a:srgbClr val="000000"/>
                        </a:solidFill>
                        <a:latin typeface="Cambria Math" panose="02040503050406030204" pitchFamily="18" charset="0"/>
                      </a:rPr>
                      <m:t>.</m:t>
                    </m:r>
                  </m:oMath>
                </a14:m>
                <a:endParaRPr lang="en-US" sz="1700">
                  <a:solidFill>
                    <a:srgbClr val="000000"/>
                  </a:solidFill>
                  <a:latin typeface="+mn-lt"/>
                </a:endParaRPr>
              </a:p>
              <a:p>
                <a:pPr algn="just">
                  <a:lnSpc>
                    <a:spcPct val="150000"/>
                  </a:lnSpc>
                </a:pPr>
                <a:r>
                  <a:rPr lang="vi-VN" sz="1700">
                    <a:solidFill>
                      <a:srgbClr val="000000"/>
                    </a:solidFill>
                    <a:latin typeface="+mn-lt"/>
                  </a:rPr>
                  <a:t>a) Hai tam giác vuông </a:t>
                </a:r>
                <a14:m>
                  <m:oMath xmlns:m="http://schemas.openxmlformats.org/officeDocument/2006/math">
                    <m:r>
                      <a:rPr lang="vi-VN" sz="1700" i="1" smtClean="0">
                        <a:solidFill>
                          <a:srgbClr val="000000"/>
                        </a:solidFill>
                        <a:latin typeface="Cambria Math" panose="02040503050406030204" pitchFamily="18" charset="0"/>
                      </a:rPr>
                      <m:t>𝐴𝐵𝐶</m:t>
                    </m:r>
                  </m:oMath>
                </a14:m>
                <a:r>
                  <a:rPr lang="vi-VN" sz="1700">
                    <a:solidFill>
                      <a:srgbClr val="000000"/>
                    </a:solidFill>
                    <a:latin typeface="+mn-lt"/>
                  </a:rPr>
                  <a:t> và </a:t>
                </a:r>
                <a14:m>
                  <m:oMath xmlns:m="http://schemas.openxmlformats.org/officeDocument/2006/math">
                    <m:r>
                      <a:rPr lang="vi-VN" sz="1700" i="1" smtClean="0">
                        <a:solidFill>
                          <a:srgbClr val="000000"/>
                        </a:solidFill>
                        <a:latin typeface="Cambria Math" panose="02040503050406030204" pitchFamily="18" charset="0"/>
                      </a:rPr>
                      <m:t>𝐴</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𝐵</m:t>
                    </m:r>
                    <m:r>
                      <a:rPr lang="vi-VN" sz="1700" i="1" smtClean="0">
                        <a:solidFill>
                          <a:srgbClr val="000000"/>
                        </a:solidFill>
                        <a:latin typeface="Cambria Math" panose="02040503050406030204" pitchFamily="18" charset="0"/>
                      </a:rPr>
                      <m:t>′</m:t>
                    </m:r>
                    <m:r>
                      <a:rPr lang="vi-VN" sz="1700" i="1" smtClean="0">
                        <a:solidFill>
                          <a:srgbClr val="000000"/>
                        </a:solidFill>
                        <a:latin typeface="Cambria Math" panose="02040503050406030204" pitchFamily="18" charset="0"/>
                      </a:rPr>
                      <m:t>𝐶</m:t>
                    </m:r>
                    <m:r>
                      <a:rPr lang="vi-VN" sz="1700" i="1" smtClean="0">
                        <a:solidFill>
                          <a:srgbClr val="000000"/>
                        </a:solidFill>
                        <a:latin typeface="Cambria Math" panose="02040503050406030204" pitchFamily="18" charset="0"/>
                      </a:rPr>
                      <m:t>′</m:t>
                    </m:r>
                  </m:oMath>
                </a14:m>
                <a:r>
                  <a:rPr lang="vi-VN" sz="1700">
                    <a:solidFill>
                      <a:srgbClr val="000000"/>
                    </a:solidFill>
                    <a:latin typeface="+mn-lt"/>
                  </a:rPr>
                  <a:t> có đồng dạng với nhau không?</a:t>
                </a:r>
              </a:p>
              <a:p>
                <a:pPr algn="just">
                  <a:lnSpc>
                    <a:spcPct val="150000"/>
                  </a:lnSpc>
                </a:pPr>
                <a:r>
                  <a:rPr lang="vi-VN" sz="1700">
                    <a:solidFill>
                      <a:srgbClr val="000000"/>
                    </a:solidFill>
                    <a:latin typeface="+mn-lt"/>
                  </a:rPr>
                  <a:t>b) Bạn Nam đã tính chiều cao chiếc cột, tức là độ dài đoạn thẳng </a:t>
                </a:r>
                <a14:m>
                  <m:oMath xmlns:m="http://schemas.openxmlformats.org/officeDocument/2006/math">
                    <m:r>
                      <a:rPr lang="vi-VN" sz="1700" i="1" smtClean="0">
                        <a:solidFill>
                          <a:srgbClr val="000000"/>
                        </a:solidFill>
                        <a:latin typeface="Cambria Math" panose="02040503050406030204" pitchFamily="18" charset="0"/>
                      </a:rPr>
                      <m:t>𝐴𝐶</m:t>
                    </m:r>
                  </m:oMath>
                </a14:m>
                <a:r>
                  <a:rPr lang="vi-VN" sz="1700">
                    <a:solidFill>
                      <a:srgbClr val="000000"/>
                    </a:solidFill>
                    <a:latin typeface="+mn-lt"/>
                  </a:rPr>
                  <a:t> như thế nào và kết quả là bao nhiêu?</a:t>
                </a:r>
              </a:p>
            </p:txBody>
          </p:sp>
        </mc:Choice>
        <mc:Fallback xmlns="">
          <p:sp>
            <p:nvSpPr>
              <p:cNvPr id="36" name="Rectangle 1"/>
              <p:cNvSpPr>
                <a:spLocks noRot="1" noChangeAspect="1" noMove="1" noResize="1" noEditPoints="1" noAdjustHandles="1" noChangeArrowheads="1" noChangeShapeType="1" noTextEdit="1"/>
              </p:cNvSpPr>
              <p:nvPr/>
            </p:nvSpPr>
            <p:spPr bwMode="auto">
              <a:xfrm>
                <a:off x="246539" y="934110"/>
                <a:ext cx="5316402" cy="4027064"/>
              </a:xfrm>
              <a:prstGeom prst="rect">
                <a:avLst/>
              </a:prstGeom>
              <a:blipFill>
                <a:blip r:embed="rId3"/>
                <a:stretch>
                  <a:fillRect l="-687" r="-687" b="-30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5693816" y="1027261"/>
            <a:ext cx="3257757" cy="3234761"/>
          </a:xfrm>
          <a:prstGeom prst="rect">
            <a:avLst/>
          </a:prstGeom>
        </p:spPr>
      </p:pic>
      <p:pic>
        <p:nvPicPr>
          <p:cNvPr id="40" name="Picture 39"/>
          <p:cNvPicPr>
            <a:picLocks noChangeAspect="1"/>
          </p:cNvPicPr>
          <p:nvPr/>
        </p:nvPicPr>
        <p:blipFill>
          <a:blip r:embed="rId6"/>
          <a:stretch>
            <a:fillRect/>
          </a:stretch>
        </p:blipFill>
        <p:spPr>
          <a:xfrm flipH="1">
            <a:off x="8083248" y="4329429"/>
            <a:ext cx="782307" cy="6988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29" name="Rectangle 28"/>
          <p:cNvSpPr/>
          <p:nvPr/>
        </p:nvSpPr>
        <p:spPr>
          <a:xfrm>
            <a:off x="141316" y="102598"/>
            <a:ext cx="8841377" cy="4949460"/>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45" name="Google Shape;2137;p80"/>
          <p:cNvGrpSpPr/>
          <p:nvPr/>
        </p:nvGrpSpPr>
        <p:grpSpPr>
          <a:xfrm rot="21238516">
            <a:off x="8321596" y="124424"/>
            <a:ext cx="742325" cy="815650"/>
            <a:chOff x="3269900" y="2002350"/>
            <a:chExt cx="742325" cy="815650"/>
          </a:xfrm>
        </p:grpSpPr>
        <p:sp>
          <p:nvSpPr>
            <p:cNvPr id="4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41316" y="819896"/>
            <a:ext cx="3257757" cy="3234761"/>
          </a:xfrm>
          <a:prstGeom prst="rect">
            <a:avLst/>
          </a:prstGeom>
        </p:spPr>
      </p:pic>
      <p:pic>
        <p:nvPicPr>
          <p:cNvPr id="40" name="Picture 39"/>
          <p:cNvPicPr>
            <a:picLocks noChangeAspect="1"/>
          </p:cNvPicPr>
          <p:nvPr/>
        </p:nvPicPr>
        <p:blipFill>
          <a:blip r:embed="rId5"/>
          <a:stretch>
            <a:fillRect/>
          </a:stretch>
        </p:blipFill>
        <p:spPr>
          <a:xfrm>
            <a:off x="141316" y="4475349"/>
            <a:ext cx="664042" cy="593211"/>
          </a:xfrm>
          <a:prstGeom prst="rect">
            <a:avLst/>
          </a:prstGeom>
        </p:spPr>
      </p:pic>
      <p:sp>
        <p:nvSpPr>
          <p:cNvPr id="17" name="Rectangle 16"/>
          <p:cNvSpPr/>
          <p:nvPr/>
        </p:nvSpPr>
        <p:spPr>
          <a:xfrm>
            <a:off x="327598" y="36019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302203" y="976480"/>
                <a:ext cx="5581949" cy="3779753"/>
              </a:xfrm>
              <a:prstGeom prst="rect">
                <a:avLst/>
              </a:prstGeom>
            </p:spPr>
            <p:txBody>
              <a:bodyPr wrap="square">
                <a:spAutoFit/>
              </a:bodyPr>
              <a:lstStyle/>
              <a:p>
                <a:pPr algn="just">
                  <a:lnSpc>
                    <a:spcPct val="150000"/>
                  </a:lnSpc>
                </a:pPr>
                <a:r>
                  <a:rPr lang="nl-NL" sz="1900">
                    <a:latin typeface="+mn-lt"/>
                    <a:ea typeface="Dotum" panose="020B0600000101010101" pitchFamily="34" charset="-127"/>
                    <a:cs typeface="Times New Roman" panose="02020603050405020304" pitchFamily="18" charset="0"/>
                  </a:rPr>
                  <a:t>a) Xét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nl-NL" sz="19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19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nl-NL" sz="19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nl-NL" sz="19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𝐴</m:t>
                    </m:r>
                    <m:r>
                      <a:rPr lang="nl-NL" sz="19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nl-NL" sz="1900">
                    <a:effectLst/>
                    <a:latin typeface="+mn-lt"/>
                    <a:ea typeface="Dotum" panose="020B0600000101010101" pitchFamily="34" charset="-127"/>
                    <a:cs typeface="Times New Roman" panose="02020603050405020304" pitchFamily="18" charset="0"/>
                  </a:rPr>
                  <a:t>) có: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nl-NL" sz="1900" i="1">
                            <a:effectLst/>
                            <a:latin typeface="Cambria Math" panose="02040503050406030204" pitchFamily="18" charset="0"/>
                            <a:ea typeface="Dotum" panose="020B0600000101010101" pitchFamily="34" charset="-127"/>
                            <a:cs typeface="Times New Roman" panose="02020603050405020304" pitchFamily="18" charset="0"/>
                          </a:rPr>
                          <m:t>𝐵</m:t>
                        </m:r>
                      </m:e>
                    </m:acc>
                    <m:r>
                      <a:rPr lang="nl-NL" sz="19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nl-NL"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nl-NL" sz="1900" i="1">
                                <a:effectLst/>
                                <a:latin typeface="Cambria Math" panose="02040503050406030204" pitchFamily="18" charset="0"/>
                                <a:ea typeface="Dotum" panose="020B0600000101010101" pitchFamily="34" charset="-127"/>
                                <a:cs typeface="Times New Roman" panose="02020603050405020304" pitchFamily="18" charset="0"/>
                              </a:rPr>
                              <m:t>′</m:t>
                            </m:r>
                          </m:sup>
                        </m:sSup>
                      </m:e>
                    </m:acc>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nl-NL" sz="1900">
                    <a:effectLst/>
                    <a:latin typeface="+mn-lt"/>
                    <a:ea typeface="Dotum" panose="020B0600000101010101" pitchFamily="34" charset="-127"/>
                    <a:cs typeface="Times New Roman" panose="02020603050405020304" pitchFamily="18" charset="0"/>
                  </a:rPr>
                  <a:t>Nên </a:t>
                </a:r>
                <a14:m>
                  <m:oMath xmlns:m="http://schemas.openxmlformats.org/officeDocument/2006/math">
                    <m:r>
                      <a:rPr lang="nl-NL" sz="1900" i="1">
                        <a:effectLst/>
                        <a:latin typeface="Cambria Math" panose="02040503050406030204" pitchFamily="18" charset="0"/>
                        <a:ea typeface="Dotum" panose="020B0600000101010101" pitchFamily="34" charset="-127"/>
                        <a:cs typeface="Times New Roman" panose="02020603050405020304" pitchFamily="18" charset="0"/>
                      </a:rPr>
                      <m:t>∆</m:t>
                    </m:r>
                    <m:r>
                      <a:rPr lang="nl-NL" sz="1900" i="1">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2000">
                        <a:latin typeface="Cambria Math" panose="02040503050406030204" pitchFamily="18" charset="0"/>
                      </a:rPr>
                      <m:t>∽</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𝐴</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𝐵</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𝐶</m:t>
                    </m:r>
                    <m:r>
                      <a:rPr lang="nl-NL" sz="1900" i="1">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nl-NL" sz="1900">
                    <a:effectLst/>
                    <a:latin typeface="+mn-lt"/>
                    <a:ea typeface="Dotum" panose="020B0600000101010101" pitchFamily="34" charset="-127"/>
                    <a:cs typeface="Times New Roman" panose="02020603050405020304" pitchFamily="18" charset="0"/>
                  </a:rPr>
                  <a:t>b) Theo giả thiết, ta có:</a:t>
                </a:r>
                <a:endParaRPr lang="en-US" sz="1900">
                  <a:effectLst/>
                  <a:latin typeface="+mn-lt"/>
                  <a:ea typeface="Arial" panose="020B0604020202020204" pitchFamily="34" charset="0"/>
                  <a:cs typeface="Times New Roman" panose="02020603050405020304" pitchFamily="18" charset="0"/>
                </a:endParaRPr>
              </a:p>
              <a:p>
                <a:pPr algn="ctr">
                  <a:lnSpc>
                    <a:spcPct val="150000"/>
                  </a:lnSpc>
                </a:pP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=6</m:t>
                    </m:r>
                  </m:oMath>
                </a14:m>
                <a:r>
                  <a:rPr lang="en-US" sz="1900">
                    <a:effectLst/>
                    <a:latin typeface="+mn-lt"/>
                    <a:ea typeface="Dotum" panose="020B0600000101010101" pitchFamily="34" charset="-127"/>
                    <a:cs typeface="Times New Roman" panose="02020603050405020304" pitchFamily="18" charset="0"/>
                  </a:rPr>
                  <a:t> m, </a:t>
                </a: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=0,7</m:t>
                    </m:r>
                  </m:oMath>
                </a14:m>
                <a:r>
                  <a:rPr lang="en-US" sz="1900">
                    <a:effectLst/>
                    <a:latin typeface="+mn-lt"/>
                    <a:ea typeface="Dotum" panose="020B0600000101010101" pitchFamily="34" charset="-127"/>
                    <a:cs typeface="Times New Roman" panose="02020603050405020304" pitchFamily="18" charset="0"/>
                  </a:rPr>
                  <a:t> m, </a:t>
                </a:r>
                <a14:m>
                  <m:oMath xmlns:m="http://schemas.openxmlformats.org/officeDocument/2006/math">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1900" i="1">
                        <a:effectLst/>
                        <a:latin typeface="Cambria Math" panose="02040503050406030204" pitchFamily="18" charset="0"/>
                        <a:ea typeface="Dotum" panose="020B0600000101010101" pitchFamily="34" charset="-127"/>
                        <a:cs typeface="Times New Roman" panose="02020603050405020304" pitchFamily="18" charset="0"/>
                      </a:rPr>
                      <m:t>=1,4</m:t>
                    </m:r>
                  </m:oMath>
                </a14:m>
                <a:r>
                  <a:rPr lang="en-US" sz="1900">
                    <a:effectLst/>
                    <a:latin typeface="+mn-lt"/>
                    <a:ea typeface="Dotum" panose="020B0600000101010101" pitchFamily="34" charset="-127"/>
                    <a:cs typeface="Times New Roman" panose="02020603050405020304" pitchFamily="18" charset="0"/>
                  </a:rPr>
                  <a:t> m</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en-US" sz="1900">
                    <a:effectLst/>
                    <a:latin typeface="+mn-lt"/>
                    <a:ea typeface="Dotum" panose="020B0600000101010101" pitchFamily="34" charset="-127"/>
                    <a:cs typeface="Times New Roman" panose="02020603050405020304" pitchFamily="18" charset="0"/>
                  </a:rPr>
                  <a:t>Từ phần a) ta suy ra:</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𝐴𝐶</m:t>
                          </m:r>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𝐴𝐶</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num>
                        <m:den>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9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900" i="1">
                                  <a:effectLst/>
                                  <a:latin typeface="Cambria Math" panose="02040503050406030204" pitchFamily="18" charset="0"/>
                                  <a:ea typeface="Dotum" panose="020B0600000101010101" pitchFamily="34" charset="-127"/>
                                  <a:cs typeface="Times New Roman" panose="02020603050405020304" pitchFamily="18" charset="0"/>
                                </a:rPr>
                                <m:t>′</m:t>
                              </m:r>
                            </m:sup>
                          </m:sSup>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=1</m:t>
                      </m:r>
                      <m:r>
                        <a:rPr lang="en-US" sz="1900" i="1" smtClean="0">
                          <a:effectLst/>
                          <a:latin typeface="Cambria Math" panose="02040503050406030204" pitchFamily="18" charset="0"/>
                          <a:ea typeface="Dotum" panose="020B0600000101010101" pitchFamily="34" charset="-127"/>
                          <a:cs typeface="Times New Roman" panose="02020603050405020304" pitchFamily="18" charset="0"/>
                        </a:rPr>
                        <m:t>2</m:t>
                      </m:r>
                      <m: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 </m:t>
                      </m:r>
                      <m:r>
                        <m:rPr>
                          <m:sty m:val="p"/>
                        </m:rPr>
                        <a:rPr lang="en-US" sz="1900" b="0" i="0" smtClean="0">
                          <a:effectLst/>
                          <a:latin typeface="Cambria Math" panose="02040503050406030204" pitchFamily="18" charset="0"/>
                          <a:ea typeface="Dotum" panose="020B0600000101010101" pitchFamily="34" charset="-127"/>
                          <a:cs typeface="Times New Roman" panose="02020603050405020304" pitchFamily="18" charset="0"/>
                        </a:rPr>
                        <m:t>m</m:t>
                      </m:r>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02203" y="976480"/>
                <a:ext cx="5581949" cy="3779753"/>
              </a:xfrm>
              <a:prstGeom prst="rect">
                <a:avLst/>
              </a:prstGeom>
              <a:blipFill>
                <a:blip r:embed="rId6"/>
                <a:stretch>
                  <a:fillRect l="-1093" r="-984"/>
                </a:stretch>
              </a:blipFill>
            </p:spPr>
            <p:txBody>
              <a:bodyPr/>
              <a:lstStyle/>
              <a:p>
                <a:r>
                  <a:rPr lang="en-US">
                    <a:noFill/>
                  </a:rPr>
                  <a:t> </a:t>
                </a:r>
              </a:p>
            </p:txBody>
          </p:sp>
        </mc:Fallback>
      </mc:AlternateContent>
    </p:spTree>
    <p:extLst>
      <p:ext uri="{BB962C8B-B14F-4D97-AF65-F5344CB8AC3E}">
        <p14:creationId xmlns:p14="http://schemas.microsoft.com/office/powerpoint/2010/main" val="263439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anim calcmode="lin" valueType="num">
                                      <p:cBhvr>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anim calcmode="lin" valueType="num">
                                      <p:cBhvr>
                                        <p:cTn id="4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904364" y="2582958"/>
            <a:ext cx="4102964" cy="2560542"/>
          </a:xfrm>
          <a:prstGeom prst="rect">
            <a:avLst/>
          </a:prstGeom>
        </p:spPr>
      </p:pic>
      <p:grpSp>
        <p:nvGrpSpPr>
          <p:cNvPr id="33" name="Google Shape;1058;p51"/>
          <p:cNvGrpSpPr/>
          <p:nvPr/>
        </p:nvGrpSpPr>
        <p:grpSpPr>
          <a:xfrm rot="5400000">
            <a:off x="370762" y="4510105"/>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19703247">
            <a:off x="8462972" y="12121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5" name="TextBox 24"/>
          <p:cNvSpPr txBox="1"/>
          <p:nvPr/>
        </p:nvSpPr>
        <p:spPr>
          <a:xfrm>
            <a:off x="3387254" y="190527"/>
            <a:ext cx="2496710" cy="623248"/>
          </a:xfrm>
          <a:prstGeom prst="rect">
            <a:avLst/>
          </a:prstGeom>
          <a:solidFill>
            <a:srgbClr val="D67634"/>
          </a:solidFill>
          <a:ln w="25400" cap="flat" cmpd="sng" algn="ctr">
            <a:solidFill>
              <a:srgbClr val="D67634">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300" b="1" i="0" u="none" strike="noStrike" kern="1200" cap="none" spc="0" normalizeH="0" baseline="0" noProof="0">
                <a:ln>
                  <a:noFill/>
                </a:ln>
                <a:solidFill>
                  <a:srgbClr val="FFFFFF"/>
                </a:solidFill>
                <a:effectLst/>
                <a:uLnTx/>
                <a:uFillTx/>
                <a:latin typeface="Arial"/>
                <a:ea typeface="+mn-ea"/>
                <a:cs typeface="Arial" panose="020B0604020202020204" pitchFamily="34" charset="0"/>
              </a:rPr>
              <a:t>Thử thách nhỏ</a:t>
            </a:r>
          </a:p>
        </p:txBody>
      </p:sp>
      <p:sp>
        <p:nvSpPr>
          <p:cNvPr id="7" name="Rectangle 6"/>
          <p:cNvSpPr/>
          <p:nvPr/>
        </p:nvSpPr>
        <p:spPr>
          <a:xfrm>
            <a:off x="377560" y="926855"/>
            <a:ext cx="8348358" cy="3416320"/>
          </a:xfrm>
          <a:prstGeom prst="rect">
            <a:avLst/>
          </a:prstGeom>
        </p:spPr>
        <p:txBody>
          <a:bodyPr wrap="square">
            <a:spAutoFit/>
          </a:bodyPr>
          <a:lstStyle/>
          <a:p>
            <a:pPr algn="just">
              <a:lnSpc>
                <a:spcPct val="150000"/>
              </a:lnSpc>
            </a:pPr>
            <a:r>
              <a:rPr lang="vi-VN" sz="1800">
                <a:latin typeface="+mn-lt"/>
              </a:rPr>
              <a:t>Một người đo chiều cao của một cái cây bằng cách cắm một chiếc cọc xuống đất, cọc cao 2,4m và cách vị trí gốc cây 19m. Người đo đứng cách xa chiếc cọc 1m và nhìn thấy đỉnh cọc thẳng với đỉnh của cây. Hãy tính chiều cao của cây, biết rằng khoảng cách từ ch</a:t>
            </a:r>
            <a:r>
              <a:rPr lang="en-US" sz="1800">
                <a:latin typeface="+mn-lt"/>
              </a:rPr>
              <a:t>â</a:t>
            </a:r>
            <a:r>
              <a:rPr lang="vi-VN" sz="1800">
                <a:latin typeface="+mn-lt"/>
              </a:rPr>
              <a:t>n đến mắt người ấy là 1,6m</a:t>
            </a:r>
            <a:r>
              <a:rPr lang="en-US" sz="1800">
                <a:latin typeface="+mn-lt"/>
              </a:rPr>
              <a:t>.</a:t>
            </a:r>
          </a:p>
          <a:p>
            <a:pPr algn="just">
              <a:lnSpc>
                <a:spcPct val="150000"/>
              </a:lnSpc>
            </a:pPr>
            <a:r>
              <a:rPr lang="vi-VN" sz="1800">
                <a:latin typeface="+mn-lt"/>
              </a:rPr>
              <a:t>A: Vị trí đỉnh cây</a:t>
            </a:r>
          </a:p>
          <a:p>
            <a:pPr algn="just">
              <a:lnSpc>
                <a:spcPct val="150000"/>
              </a:lnSpc>
            </a:pPr>
            <a:r>
              <a:rPr lang="vi-VN" sz="1800">
                <a:latin typeface="+mn-lt"/>
              </a:rPr>
              <a:t>B: Vị trí gốc cây</a:t>
            </a:r>
          </a:p>
          <a:p>
            <a:pPr algn="just">
              <a:lnSpc>
                <a:spcPct val="150000"/>
              </a:lnSpc>
            </a:pPr>
            <a:r>
              <a:rPr lang="vi-VN" sz="1800">
                <a:latin typeface="+mn-lt"/>
              </a:rPr>
              <a:t>C: Vị trí đỉnh cột</a:t>
            </a:r>
          </a:p>
          <a:p>
            <a:pPr algn="just">
              <a:lnSpc>
                <a:spcPct val="150000"/>
              </a:lnSpc>
            </a:pPr>
            <a:r>
              <a:rPr lang="en-US" sz="1800">
                <a:latin typeface="+mn-lt"/>
              </a:rPr>
              <a:t>M</a:t>
            </a:r>
            <a:r>
              <a:rPr lang="vi-VN" sz="1800">
                <a:latin typeface="+mn-lt"/>
              </a:rPr>
              <a:t>: Vị trí mắt</a:t>
            </a:r>
          </a:p>
        </p:txBody>
      </p:sp>
    </p:spTree>
    <p:extLst>
      <p:ext uri="{BB962C8B-B14F-4D97-AF65-F5344CB8AC3E}">
        <p14:creationId xmlns:p14="http://schemas.microsoft.com/office/powerpoint/2010/main" val="36446480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1770" y="1007932"/>
            <a:ext cx="4102964" cy="2560542"/>
          </a:xfrm>
          <a:prstGeom prst="rect">
            <a:avLst/>
          </a:prstGeom>
        </p:spPr>
      </p:pic>
      <p:grpSp>
        <p:nvGrpSpPr>
          <p:cNvPr id="33" name="Google Shape;1058;p51"/>
          <p:cNvGrpSpPr/>
          <p:nvPr/>
        </p:nvGrpSpPr>
        <p:grpSpPr>
          <a:xfrm rot="5400000">
            <a:off x="370762" y="4510105"/>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19703247">
            <a:off x="8462972" y="12121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24" name="Rectangle 23"/>
          <p:cNvSpPr/>
          <p:nvPr/>
        </p:nvSpPr>
        <p:spPr>
          <a:xfrm>
            <a:off x="327598" y="360190"/>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4513742" y="792002"/>
                <a:ext cx="4228191" cy="3995453"/>
              </a:xfrm>
              <a:prstGeom prst="rect">
                <a:avLst/>
              </a:prstGeom>
            </p:spPr>
            <p:txBody>
              <a:bodyPr wrap="square">
                <a:spAutoFit/>
              </a:bodyPr>
              <a:lstStyle/>
              <a:p>
                <a:pPr algn="just">
                  <a:lnSpc>
                    <a:spcPct val="150000"/>
                  </a:lnSpc>
                </a:pPr>
                <a:r>
                  <a:rPr lang="en-US" sz="1900">
                    <a:latin typeface="+mj-lt"/>
                    <a:ea typeface="Dotum" panose="020B0600000101010101" pitchFamily="34" charset="-127"/>
                    <a:cs typeface="Times New Roman" panose="02020603050405020304" pitchFamily="18" charset="0"/>
                  </a:rPr>
                  <a:t>Ta có: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𝐶𝑋</m:t>
                    </m:r>
                    <m:r>
                      <a:rPr lang="en-US" sz="1900" i="1">
                        <a:effectLst/>
                        <a:latin typeface="Cambria Math" panose="02040503050406030204" pitchFamily="18" charset="0"/>
                        <a:ea typeface="Dotum" panose="020B0600000101010101" pitchFamily="34" charset="-127"/>
                        <a:cs typeface="Times New Roman" panose="02020603050405020304" pitchFamily="18" charset="0"/>
                      </a:rPr>
                      <m:t>=2,4−1,6=0,8</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r>
                  <a:rPr lang="en-US" sz="1900">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𝑀𝑁</m:t>
                    </m:r>
                    <m:r>
                      <a:rPr lang="en-US" sz="1900" i="1">
                        <a:effectLst/>
                        <a:latin typeface="Cambria Math" panose="02040503050406030204" pitchFamily="18" charset="0"/>
                        <a:ea typeface="Dotum" panose="020B0600000101010101" pitchFamily="34" charset="-127"/>
                        <a:cs typeface="Times New Roman" panose="02020603050405020304" pitchFamily="18" charset="0"/>
                      </a:rPr>
                      <m:t>=1+19=20</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r>
                  <a:rPr lang="en-US" sz="1900">
                    <a:effectLst/>
                    <a:latin typeface="+mj-lt"/>
                    <a:ea typeface="Dotum" panose="020B0600000101010101" pitchFamily="34" charset="-127"/>
                    <a:cs typeface="Times New Roman" panose="02020603050405020304" pitchFamily="18" charset="0"/>
                  </a:rPr>
                  <a:t>Xét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𝑀𝑋𝐶</m:t>
                    </m:r>
                  </m:oMath>
                </a14:m>
                <a:r>
                  <a:rPr lang="en-US" sz="1900">
                    <a:effectLst/>
                    <a:latin typeface="+mj-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𝑋</m:t>
                    </m:r>
                  </m:oMath>
                </a14:m>
                <a:r>
                  <a:rPr lang="en-US" sz="1900">
                    <a:effectLst/>
                    <a:latin typeface="+mj-lt"/>
                    <a:ea typeface="Dotum" panose="020B0600000101010101" pitchFamily="34" charset="-127"/>
                    <a:cs typeface="Times New Roman" panose="02020603050405020304" pitchFamily="18" charset="0"/>
                  </a:rPr>
                  <a:t>) và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𝑀𝑌𝐴</m:t>
                    </m:r>
                  </m:oMath>
                </a14:m>
                <a:r>
                  <a:rPr lang="en-US" sz="1900">
                    <a:effectLst/>
                    <a:latin typeface="+mj-lt"/>
                    <a:ea typeface="Dotum" panose="020B0600000101010101" pitchFamily="34" charset="-127"/>
                    <a:cs typeface="Times New Roman" panose="02020603050405020304" pitchFamily="18" charset="0"/>
                  </a:rPr>
                  <a:t> (vuông tại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𝑌</m:t>
                    </m:r>
                  </m:oMath>
                </a14:m>
                <a:r>
                  <a:rPr lang="en-US" sz="1900">
                    <a:effectLst/>
                    <a:latin typeface="+mj-lt"/>
                    <a:ea typeface="Dotum" panose="020B0600000101010101" pitchFamily="34" charset="-127"/>
                    <a:cs typeface="Times New Roman" panose="02020603050405020304" pitchFamily="18" charset="0"/>
                  </a:rPr>
                  <a:t>) có: </a:t>
                </a:r>
                <a14:m>
                  <m:oMath xmlns:m="http://schemas.openxmlformats.org/officeDocument/2006/math">
                    <m:acc>
                      <m:accPr>
                        <m:chr m:val="̂"/>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1900" i="1">
                            <a:effectLst/>
                            <a:latin typeface="Cambria Math" panose="02040503050406030204" pitchFamily="18" charset="0"/>
                            <a:ea typeface="Dotum" panose="020B0600000101010101" pitchFamily="34" charset="-127"/>
                            <a:cs typeface="Times New Roman" panose="02020603050405020304" pitchFamily="18" charset="0"/>
                          </a:rPr>
                          <m:t>𝑀</m:t>
                        </m:r>
                      </m:e>
                    </m:acc>
                  </m:oMath>
                </a14:m>
                <a:r>
                  <a:rPr lang="en-US" sz="1900">
                    <a:effectLst/>
                    <a:latin typeface="+mj-lt"/>
                    <a:ea typeface="Dotum" panose="020B0600000101010101" pitchFamily="34" charset="-127"/>
                    <a:cs typeface="Times New Roman" panose="02020603050405020304" pitchFamily="18" charset="0"/>
                  </a:rPr>
                  <a:t> chung.</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𝑀𝑋𝐶</m:t>
                    </m:r>
                    <m:r>
                      <a:rPr lang="en-US" sz="1900">
                        <a:latin typeface="Cambria Math" panose="020405030504060302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m:t>
                    </m:r>
                    <m:r>
                      <a:rPr lang="en-US" sz="1900" i="1">
                        <a:effectLst/>
                        <a:latin typeface="Cambria Math" panose="02040503050406030204" pitchFamily="18" charset="0"/>
                        <a:ea typeface="Arial" panose="020B0604020202020204" pitchFamily="34" charset="0"/>
                        <a:cs typeface="Times New Roman" panose="02020603050405020304" pitchFamily="18" charset="0"/>
                      </a:rPr>
                      <m:t>𝑀𝑌𝐴</m:t>
                    </m:r>
                  </m:oMath>
                </a14:m>
                <a:r>
                  <a:rPr lang="en-US" sz="1900">
                    <a:effectLst/>
                    <a:latin typeface="+mj-lt"/>
                    <a:ea typeface="Dotum" panose="020B0600000101010101" pitchFamily="34" charset="-127"/>
                    <a:cs typeface="Times New Roman" panose="02020603050405020304" pitchFamily="18" charset="0"/>
                  </a:rPr>
                  <a:t> </a:t>
                </a:r>
              </a:p>
              <a:p>
                <a:pPr algn="just">
                  <a:lnSpc>
                    <a:spcPct val="150000"/>
                  </a:lnSpc>
                </a:pPr>
                <a14:m>
                  <m:oMathPara xmlns:m="http://schemas.openxmlformats.org/officeDocument/2006/math">
                    <m:oMathParaPr>
                      <m:jc m:val="left"/>
                    </m:oMathParaPr>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𝑀𝑋</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𝑀𝑌</m:t>
                          </m:r>
                        </m:den>
                      </m:f>
                      <m:r>
                        <a:rPr lang="en-US"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en-US" sz="1900" i="1">
                              <a:effectLst/>
                              <a:latin typeface="Cambria Math" panose="02040503050406030204" pitchFamily="18" charset="0"/>
                              <a:ea typeface="Dotum" panose="020B0600000101010101" pitchFamily="34" charset="-127"/>
                              <a:cs typeface="Times New Roman" panose="02020603050405020304" pitchFamily="18" charset="0"/>
                            </a:rPr>
                            <m:t>𝑋𝐶</m:t>
                          </m:r>
                        </m:num>
                        <m:den>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den>
                      </m:f>
                    </m:oMath>
                  </m:oMathPara>
                </a14:m>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i="1">
                        <a:latin typeface="Cambria Math" panose="02040503050406030204" pitchFamily="18" charset="0"/>
                        <a:ea typeface="Dotum" panose="020B0600000101010101" pitchFamily="34" charset="-127"/>
                        <a:cs typeface="Times New Roman" panose="02020603050405020304" pitchFamily="18" charset="0"/>
                      </a:rPr>
                      <m:t>⇒</m:t>
                    </m:r>
                  </m:oMath>
                </a14:m>
                <a:r>
                  <a:rPr lang="en-US" sz="1900">
                    <a:effectLst/>
                    <a:latin typeface="+mj-lt"/>
                    <a:ea typeface="Dotum" panose="020B0600000101010101" pitchFamily="34" charset="-127"/>
                    <a:cs typeface="Times New Roman" panose="02020603050405020304" pitchFamily="18" charset="0"/>
                  </a:rPr>
                  <a:t> </a:t>
                </a:r>
                <a14:m>
                  <m:oMath xmlns:m="http://schemas.openxmlformats.org/officeDocument/2006/math">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r>
                      <a:rPr lang="en-US" sz="1900" i="1">
                        <a:effectLst/>
                        <a:latin typeface="Cambria Math" panose="02040503050406030204" pitchFamily="18" charset="0"/>
                        <a:ea typeface="Dotum" panose="020B0600000101010101" pitchFamily="34" charset="-127"/>
                        <a:cs typeface="Times New Roman" panose="02020603050405020304" pitchFamily="18" charset="0"/>
                      </a:rPr>
                      <m:t>=20.0,8=16</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𝐴𝐵</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𝐵𝑌</m:t>
                    </m:r>
                    <m:r>
                      <a:rPr lang="en-US" sz="1900" i="1">
                        <a:effectLst/>
                        <a:latin typeface="Cambria Math" panose="02040503050406030204" pitchFamily="18" charset="0"/>
                        <a:ea typeface="Dotum" panose="020B0600000101010101" pitchFamily="34" charset="-127"/>
                        <a:cs typeface="Times New Roman" panose="02020603050405020304" pitchFamily="18" charset="0"/>
                      </a:rPr>
                      <m:t>+</m:t>
                    </m:r>
                    <m:r>
                      <a:rPr lang="en-US" sz="1900" i="1">
                        <a:effectLst/>
                        <a:latin typeface="Cambria Math" panose="02040503050406030204" pitchFamily="18" charset="0"/>
                        <a:ea typeface="Dotum" panose="020B0600000101010101" pitchFamily="34" charset="-127"/>
                        <a:cs typeface="Times New Roman" panose="02020603050405020304" pitchFamily="18" charset="0"/>
                      </a:rPr>
                      <m:t>𝑌𝐴</m:t>
                    </m:r>
                    <m:r>
                      <a:rPr lang="en-US" sz="1900" i="1">
                        <a:effectLst/>
                        <a:latin typeface="Cambria Math" panose="02040503050406030204" pitchFamily="18" charset="0"/>
                        <a:ea typeface="Dotum" panose="020B0600000101010101" pitchFamily="34" charset="-127"/>
                        <a:cs typeface="Times New Roman" panose="02020603050405020304" pitchFamily="18" charset="0"/>
                      </a:rPr>
                      <m:t>=1,6+16=17,6</m:t>
                    </m:r>
                  </m:oMath>
                </a14:m>
                <a:r>
                  <a:rPr lang="en-US" sz="1900">
                    <a:effectLst/>
                    <a:latin typeface="+mj-lt"/>
                    <a:ea typeface="Dotum" panose="020B0600000101010101" pitchFamily="34" charset="-127"/>
                    <a:cs typeface="Times New Roman" panose="02020603050405020304" pitchFamily="18" charset="0"/>
                  </a:rPr>
                  <a:t> m</a:t>
                </a:r>
                <a:endParaRPr lang="en-US" sz="1900">
                  <a:effectLst/>
                  <a:latin typeface="+mj-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13742" y="792002"/>
                <a:ext cx="4228191" cy="3995453"/>
              </a:xfrm>
              <a:prstGeom prst="rect">
                <a:avLst/>
              </a:prstGeom>
              <a:blipFill>
                <a:blip r:embed="rId4"/>
                <a:stretch>
                  <a:fillRect l="-1297" r="-1153" b="-305"/>
                </a:stretch>
              </a:blipFill>
            </p:spPr>
            <p:txBody>
              <a:bodyPr/>
              <a:lstStyle/>
              <a:p>
                <a:r>
                  <a:rPr lang="en-US">
                    <a:noFill/>
                  </a:rPr>
                  <a:t> </a:t>
                </a:r>
              </a:p>
            </p:txBody>
          </p:sp>
        </mc:Fallback>
      </mc:AlternateContent>
    </p:spTree>
    <p:extLst>
      <p:ext uri="{BB962C8B-B14F-4D97-AF65-F5344CB8AC3E}">
        <p14:creationId xmlns:p14="http://schemas.microsoft.com/office/powerpoint/2010/main" val="16797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down)">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left)">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909413" y="459950"/>
            <a:ext cx="7264071" cy="2529300"/>
          </a:xfrm>
          <a:prstGeom prst="rect">
            <a:avLst/>
          </a:prstGeom>
        </p:spPr>
        <p:txBody>
          <a:bodyPr spcFirstLastPara="1" wrap="square" lIns="91425" tIns="91425" rIns="91425" bIns="91425" anchor="ctr" anchorCtr="0">
            <a:noAutofit/>
          </a:bodyPr>
          <a:lstStyle/>
          <a:p>
            <a:pPr lvl="0">
              <a:lnSpc>
                <a:spcPct val="150000"/>
              </a:lnSpc>
            </a:pPr>
            <a:r>
              <a:rPr lang="en-US" sz="3200">
                <a:solidFill>
                  <a:srgbClr val="C00000"/>
                </a:solidFill>
                <a:latin typeface="+mn-lt"/>
              </a:rPr>
              <a:t>2. </a:t>
            </a:r>
            <a:r>
              <a:rPr lang="vi-VN" sz="3200">
                <a:solidFill>
                  <a:srgbClr val="C00000"/>
                </a:solidFill>
                <a:latin typeface="+mn-lt"/>
              </a:rPr>
              <a:t>Trường hợp đồng dạng đặc biệt của hai tam giác</a:t>
            </a:r>
            <a:r>
              <a:rPr lang="en-US" sz="3200">
                <a:solidFill>
                  <a:srgbClr val="C00000"/>
                </a:solidFill>
                <a:latin typeface="+mn-lt"/>
              </a:rPr>
              <a:t> vuông</a:t>
            </a:r>
            <a:endParaRPr lang="vi-VN" sz="3200">
              <a:solidFill>
                <a:srgbClr val="C00000"/>
              </a:solidFill>
              <a:latin typeface="+mn-lt"/>
            </a:endParaRP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1835325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096" name="Google Shape;2096;p80"/>
          <p:cNvGrpSpPr/>
          <p:nvPr/>
        </p:nvGrpSpPr>
        <p:grpSpPr>
          <a:xfrm rot="20358190" flipH="1">
            <a:off x="8314832" y="3758417"/>
            <a:ext cx="1008163" cy="1337869"/>
            <a:chOff x="1540042" y="2717774"/>
            <a:chExt cx="1159799" cy="1408228"/>
          </a:xfrm>
        </p:grpSpPr>
        <p:sp>
          <p:nvSpPr>
            <p:cNvPr id="2097"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8" name="Google Shape;2098;p80"/>
            <p:cNvGrpSpPr/>
            <p:nvPr/>
          </p:nvGrpSpPr>
          <p:grpSpPr>
            <a:xfrm>
              <a:off x="1540042" y="2717774"/>
              <a:ext cx="1151553" cy="1408210"/>
              <a:chOff x="5047475" y="2734375"/>
              <a:chExt cx="883025" cy="1079832"/>
            </a:xfrm>
          </p:grpSpPr>
          <p:sp>
            <p:nvSpPr>
              <p:cNvPr id="2099"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47" name="Google Shape;2147;p80"/>
          <p:cNvGrpSpPr/>
          <p:nvPr/>
        </p:nvGrpSpPr>
        <p:grpSpPr>
          <a:xfrm rot="10450688">
            <a:off x="8281106" y="1556090"/>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1" name="Google Shape;2161;p80"/>
          <p:cNvGrpSpPr/>
          <p:nvPr/>
        </p:nvGrpSpPr>
        <p:grpSpPr>
          <a:xfrm rot="10450688">
            <a:off x="8713787" y="15003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7" name="Rectangle 6"/>
          <p:cNvSpPr/>
          <p:nvPr/>
        </p:nvSpPr>
        <p:spPr>
          <a:xfrm>
            <a:off x="5157216" y="2034497"/>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17711" y="267981"/>
            <a:ext cx="8466252" cy="1245469"/>
            <a:chOff x="360314" y="410615"/>
            <a:chExt cx="8466252" cy="1245469"/>
          </a:xfrm>
        </p:grpSpPr>
        <p:sp>
          <p:nvSpPr>
            <p:cNvPr id="86" name="Title 21"/>
            <p:cNvSpPr txBox="1">
              <a:spLocks/>
            </p:cNvSpPr>
            <p:nvPr/>
          </p:nvSpPr>
          <p:spPr>
            <a:xfrm>
              <a:off x="514874" y="410615"/>
              <a:ext cx="875462" cy="368394"/>
            </a:xfrm>
            <a:prstGeom prst="rect">
              <a:avLst/>
            </a:prstGeom>
            <a:solidFill>
              <a:srgbClr val="F4FF5C"/>
            </a:solidFill>
            <a:ln w="38100" cap="flat" cmpd="sng" algn="ctr">
              <a:solidFill>
                <a:srgbClr val="BFDBF7"/>
              </a:solidFill>
              <a:prstDash val="solid"/>
            </a:ln>
            <a:effectLst>
              <a:outerShdw blurRad="40000" dist="20000" dir="5400000" rotWithShape="0">
                <a:srgbClr val="000000">
                  <a:alpha val="38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500"/>
                <a:buFont typeface="DM Sans"/>
                <a:buNone/>
                <a:defRPr sz="3500" b="1" i="0" u="none" strike="noStrike" cap="none">
                  <a:solidFill>
                    <a:schemeClr val="dk1"/>
                  </a:solidFill>
                  <a:latin typeface="DM Sans"/>
                  <a:ea typeface="DM Sans"/>
                  <a:cs typeface="DM Sans"/>
                  <a:sym typeface="DM Sans"/>
                </a:defRPr>
              </a:lvl9pPr>
            </a:lstStyle>
            <a:p>
              <a:pPr marL="0" marR="0" lvl="0" indent="0" algn="ctr" defTabSz="457200" rtl="0" eaLnBrk="1" fontAlgn="auto" latinLnBrk="0" hangingPunct="1">
                <a:lnSpc>
                  <a:spcPct val="100000"/>
                </a:lnSpc>
                <a:spcBef>
                  <a:spcPts val="0"/>
                </a:spcBef>
                <a:spcAft>
                  <a:spcPts val="0"/>
                </a:spcAft>
                <a:buClr>
                  <a:srgbClr val="070185"/>
                </a:buClr>
                <a:buSzPts val="3500"/>
                <a:buFont typeface="Maven Pro ExtraBold"/>
                <a:buNone/>
                <a:tabLst/>
                <a:defRPr/>
              </a:pPr>
              <a:r>
                <a:rPr kumimoji="0" lang="nl-NL" sz="18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HĐ 1</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2" name="Rectangle 1"/>
                <p:cNvSpPr/>
                <p:nvPr/>
              </p:nvSpPr>
              <p:spPr>
                <a:xfrm>
                  <a:off x="360314" y="410615"/>
                  <a:ext cx="8466252" cy="1245469"/>
                </a:xfrm>
                <a:prstGeom prst="rect">
                  <a:avLst/>
                </a:prstGeom>
              </p:spPr>
              <p:txBody>
                <a:bodyPr wrap="square">
                  <a:spAutoFit/>
                </a:bodyPr>
                <a:lstStyle/>
                <a:p>
                  <a:pPr algn="just">
                    <a:lnSpc>
                      <a:spcPct val="150000"/>
                    </a:lnSpc>
                  </a:pPr>
                  <a:r>
                    <a:rPr lang="en-US" sz="1600">
                      <a:latin typeface="+mn-lt"/>
                    </a:rPr>
                    <a:t>                  </a:t>
                  </a:r>
                  <a:r>
                    <a:rPr lang="vi-VN" sz="1600">
                      <a:latin typeface="+mn-lt"/>
                    </a:rPr>
                    <a:t>Các tam giác vuông </a:t>
                  </a:r>
                  <a14:m>
                    <m:oMath xmlns:m="http://schemas.openxmlformats.org/officeDocument/2006/math">
                      <m:r>
                        <a:rPr lang="vi-VN" sz="1600" i="1" smtClean="0">
                          <a:latin typeface="Cambria Math" panose="02040503050406030204" pitchFamily="18" charset="0"/>
                        </a:rPr>
                        <m:t>𝐴𝐻𝐵</m:t>
                      </m:r>
                    </m:oMath>
                  </a14:m>
                  <a:r>
                    <a:rPr lang="vi-VN" sz="1600">
                      <a:latin typeface="+mn-lt"/>
                    </a:rPr>
                    <a:t> và </a:t>
                  </a:r>
                  <a14:m>
                    <m:oMath xmlns:m="http://schemas.openxmlformats.org/officeDocument/2006/math">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vi-VN" sz="1600">
                      <a:latin typeface="+mn-lt"/>
                    </a:rPr>
                    <a:t> </a:t>
                  </a:r>
                  <a:r>
                    <a:rPr lang="en-US" sz="1600">
                      <a:latin typeface="+mn-lt"/>
                    </a:rPr>
                    <a:t>trong Hình 9.50 </a:t>
                  </a:r>
                  <a:r>
                    <a:rPr lang="vi-VN" sz="1600">
                      <a:latin typeface="+mn-lt"/>
                    </a:rPr>
                    <a:t>mô tả hai con dốc có chiều dài lần lượt là </a:t>
                  </a:r>
                  <a14:m>
                    <m:oMath xmlns:m="http://schemas.openxmlformats.org/officeDocument/2006/math">
                      <m:r>
                        <a:rPr lang="vi-VN" sz="1600" i="1" smtClean="0">
                          <a:latin typeface="Cambria Math" panose="02040503050406030204" pitchFamily="18" charset="0"/>
                        </a:rPr>
                        <m:t>𝐴𝐵</m:t>
                      </m:r>
                      <m:r>
                        <a:rPr lang="vi-VN" sz="1600" i="1" smtClean="0">
                          <a:latin typeface="Cambria Math" panose="02040503050406030204" pitchFamily="18" charset="0"/>
                        </a:rPr>
                        <m:t>=13</m:t>
                      </m:r>
                      <m:r>
                        <a:rPr lang="vi-VN" sz="1600" i="1" smtClean="0">
                          <a:latin typeface="Cambria Math" panose="02040503050406030204" pitchFamily="18" charset="0"/>
                        </a:rPr>
                        <m:t>𝑚</m:t>
                      </m:r>
                      <m:r>
                        <a:rPr lang="vi-VN" sz="1600" i="1" smtClean="0">
                          <a:latin typeface="Cambria Math" panose="02040503050406030204" pitchFamily="18" charset="0"/>
                        </a:rPr>
                        <m:t>, </m:t>
                      </m:r>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′=6,5</m:t>
                      </m:r>
                      <m:r>
                        <a:rPr lang="vi-VN" sz="1600" i="1" smtClean="0">
                          <a:latin typeface="Cambria Math" panose="02040503050406030204" pitchFamily="18" charset="0"/>
                        </a:rPr>
                        <m:t>𝑚</m:t>
                      </m:r>
                    </m:oMath>
                  </a14:m>
                  <a:r>
                    <a:rPr lang="vi-VN" sz="1600">
                      <a:latin typeface="+mn-lt"/>
                    </a:rPr>
                    <a:t> và độ cao lần lượt là </a:t>
                  </a:r>
                  <a14:m>
                    <m:oMath xmlns:m="http://schemas.openxmlformats.org/officeDocument/2006/math">
                      <m:r>
                        <a:rPr lang="vi-VN" sz="1600" i="1" smtClean="0">
                          <a:latin typeface="Cambria Math" panose="02040503050406030204" pitchFamily="18" charset="0"/>
                        </a:rPr>
                        <m:t>𝐵𝐻</m:t>
                      </m:r>
                      <m:r>
                        <a:rPr lang="vi-VN" sz="1600" i="1" smtClean="0">
                          <a:latin typeface="Cambria Math" panose="02040503050406030204" pitchFamily="18" charset="0"/>
                        </a:rPr>
                        <m:t>=5</m:t>
                      </m:r>
                      <m:r>
                        <a:rPr lang="vi-VN" sz="1600" i="1" smtClean="0">
                          <a:latin typeface="Cambria Math" panose="02040503050406030204" pitchFamily="18" charset="0"/>
                        </a:rPr>
                        <m:t>𝑚</m:t>
                      </m:r>
                      <m:r>
                        <a:rPr lang="vi-VN" sz="1600" i="1" smtClean="0">
                          <a:latin typeface="Cambria Math" panose="02040503050406030204" pitchFamily="18" charset="0"/>
                        </a:rPr>
                        <m:t>, </m:t>
                      </m:r>
                      <m:r>
                        <a:rPr lang="vi-VN" sz="1600" i="1" smtClean="0">
                          <a:latin typeface="Cambria Math" panose="02040503050406030204" pitchFamily="18" charset="0"/>
                        </a:rPr>
                        <m:t>𝐵</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′=2,5</m:t>
                      </m:r>
                      <m:r>
                        <a:rPr lang="vi-VN" sz="1600" i="1" smtClean="0">
                          <a:latin typeface="Cambria Math" panose="02040503050406030204" pitchFamily="18" charset="0"/>
                        </a:rPr>
                        <m:t>𝑚</m:t>
                      </m:r>
                    </m:oMath>
                  </a14:m>
                  <a:r>
                    <a:rPr lang="vi-VN" sz="1600">
                      <a:latin typeface="+mn-lt"/>
                    </a:rPr>
                    <a:t>. Độ dốc của hai con dốc lần lượt được tính bởi số đo các góc </a:t>
                  </a:r>
                  <a14:m>
                    <m:oMath xmlns:m="http://schemas.openxmlformats.org/officeDocument/2006/math">
                      <m:r>
                        <a:rPr lang="vi-VN" sz="1600" i="1" smtClean="0">
                          <a:latin typeface="Cambria Math" panose="02040503050406030204" pitchFamily="18" charset="0"/>
                        </a:rPr>
                        <m:t>𝐻𝐴𝐵</m:t>
                      </m:r>
                    </m:oMath>
                  </a14:m>
                  <a:r>
                    <a:rPr lang="vi-VN" sz="1600">
                      <a:latin typeface="+mn-lt"/>
                    </a:rPr>
                    <a:t> và </a:t>
                  </a:r>
                  <a14:m>
                    <m:oMath xmlns:m="http://schemas.openxmlformats.org/officeDocument/2006/math">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en-US" sz="1600">
                      <a:latin typeface="+mn-lt"/>
                    </a:rPr>
                    <a:t>.</a:t>
                  </a:r>
                  <a:endParaRPr lang="vi-VN" sz="16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360314" y="410615"/>
                  <a:ext cx="8466252" cy="1245469"/>
                </a:xfrm>
                <a:prstGeom prst="rect">
                  <a:avLst/>
                </a:prstGeom>
                <a:blipFill>
                  <a:blip r:embed="rId7"/>
                  <a:stretch>
                    <a:fillRect l="-360" r="-432" b="-196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 name="Rectangle 5"/>
              <p:cNvSpPr/>
              <p:nvPr/>
            </p:nvSpPr>
            <p:spPr>
              <a:xfrm>
                <a:off x="374632" y="2601180"/>
                <a:ext cx="8218258" cy="2390911"/>
              </a:xfrm>
              <a:prstGeom prst="rect">
                <a:avLst/>
              </a:prstGeom>
            </p:spPr>
            <p:txBody>
              <a:bodyPr wrap="square">
                <a:spAutoFit/>
              </a:bodyPr>
              <a:lstStyle/>
              <a:p>
                <a:pPr marL="285750" lvl="0" indent="-285750">
                  <a:lnSpc>
                    <a:spcPct val="150000"/>
                  </a:lnSpc>
                  <a:buFontTx/>
                  <a:buChar char="-"/>
                </a:pPr>
                <a:r>
                  <a:rPr lang="vi-VN" sz="1600">
                    <a:latin typeface="+mn-lt"/>
                  </a:rPr>
                  <a:t>Nhận xét về hai đại lượng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num>
                      <m:den>
                        <m:r>
                          <a:rPr lang="en-US" sz="1600" i="1">
                            <a:latin typeface="Cambria Math" panose="02040503050406030204" pitchFamily="18" charset="0"/>
                          </a:rPr>
                          <m:t>𝐴𝐵</m:t>
                        </m:r>
                      </m:den>
                    </m:f>
                  </m:oMath>
                </a14:m>
                <a:r>
                  <a:rPr lang="en-US" sz="1600">
                    <a:latin typeface="+mn-lt"/>
                  </a:rPr>
                  <a:t> và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𝐵𝐻</m:t>
                        </m:r>
                      </m:den>
                    </m:f>
                    <m:r>
                      <a:rPr lang="en-US" sz="1600" b="0" i="0" smtClean="0">
                        <a:latin typeface="Cambria Math" panose="02040503050406030204" pitchFamily="18" charset="0"/>
                      </a:rPr>
                      <m:t>.</m:t>
                    </m:r>
                  </m:oMath>
                </a14:m>
                <a:endParaRPr lang="en-US" sz="1600" b="0">
                  <a:latin typeface="+mn-lt"/>
                </a:endParaRPr>
              </a:p>
              <a:p>
                <a:pPr marL="285750" lvl="0" indent="-285750">
                  <a:lnSpc>
                    <a:spcPct val="150000"/>
                  </a:lnSpc>
                  <a:buFontTx/>
                  <a:buChar char="-"/>
                </a:pPr>
                <a:r>
                  <a:rPr lang="vi-VN" sz="1600">
                    <a:latin typeface="+mn-lt"/>
                  </a:rPr>
                  <a:t>Dùng định lí Pythagore để tính </a:t>
                </a:r>
                <a14:m>
                  <m:oMath xmlns:m="http://schemas.openxmlformats.org/officeDocument/2006/math">
                    <m:r>
                      <a:rPr lang="vi-VN" sz="1600" i="1" smtClean="0">
                        <a:latin typeface="Cambria Math" panose="02040503050406030204" pitchFamily="18" charset="0"/>
                      </a:rPr>
                      <m:t>𝐴𝐻</m:t>
                    </m:r>
                  </m:oMath>
                </a14:m>
                <a:r>
                  <a:rPr lang="vi-VN" sz="1600">
                    <a:latin typeface="+mn-lt"/>
                  </a:rPr>
                  <a:t> và </a:t>
                </a:r>
                <a14:m>
                  <m:oMath xmlns:m="http://schemas.openxmlformats.org/officeDocument/2006/math">
                    <m:sSup>
                      <m:sSupPr>
                        <m:ctrlPr>
                          <a:rPr lang="vi-VN" sz="1600" i="1" smtClean="0">
                            <a:latin typeface="Cambria Math" panose="02040503050406030204" pitchFamily="18" charset="0"/>
                          </a:rPr>
                        </m:ctrlPr>
                      </m:sSupPr>
                      <m:e>
                        <m:r>
                          <a:rPr lang="vi-VN" sz="1600" i="1" smtClean="0">
                            <a:latin typeface="Cambria Math" panose="02040503050406030204" pitchFamily="18" charset="0"/>
                          </a:rPr>
                          <m:t>𝐴</m:t>
                        </m:r>
                      </m:e>
                      <m:sup>
                        <m:r>
                          <a:rPr lang="vi-VN" sz="1600" i="1" smtClean="0">
                            <a:latin typeface="Cambria Math" panose="02040503050406030204" pitchFamily="18" charset="0"/>
                          </a:rPr>
                          <m:t>′</m:t>
                        </m:r>
                      </m:sup>
                    </m:sSup>
                    <m:sSup>
                      <m:sSupPr>
                        <m:ctrlPr>
                          <a:rPr lang="vi-VN" sz="1600" i="1" smtClean="0">
                            <a:latin typeface="Cambria Math" panose="02040503050406030204" pitchFamily="18" charset="0"/>
                          </a:rPr>
                        </m:ctrlPr>
                      </m:sSupPr>
                      <m:e>
                        <m:r>
                          <a:rPr lang="vi-VN" sz="1600" i="1" smtClean="0">
                            <a:latin typeface="Cambria Math" panose="02040503050406030204" pitchFamily="18" charset="0"/>
                          </a:rPr>
                          <m:t>𝐻</m:t>
                        </m:r>
                      </m:e>
                      <m:sup>
                        <m:r>
                          <a:rPr lang="vi-VN" sz="1600" i="1" smtClean="0">
                            <a:latin typeface="Cambria Math" panose="02040503050406030204" pitchFamily="18" charset="0"/>
                          </a:rPr>
                          <m:t>′</m:t>
                        </m:r>
                      </m:sup>
                    </m:sSup>
                    <m:r>
                      <a:rPr lang="en-US" sz="1600" b="0" i="1" smtClean="0">
                        <a:latin typeface="Cambria Math" panose="02040503050406030204" pitchFamily="18" charset="0"/>
                      </a:rPr>
                      <m:t>.</m:t>
                    </m:r>
                  </m:oMath>
                </a14:m>
                <a:endParaRPr lang="en-US" sz="1600" b="0">
                  <a:latin typeface="+mn-lt"/>
                </a:endParaRPr>
              </a:p>
              <a:p>
                <a:pPr marL="285750" lvl="0" indent="-285750">
                  <a:lnSpc>
                    <a:spcPct val="150000"/>
                  </a:lnSpc>
                  <a:buFontTx/>
                  <a:buChar char="-"/>
                </a:pPr>
                <a:r>
                  <a:rPr lang="vi-VN" sz="1600">
                    <a:latin typeface="+mn-lt"/>
                  </a:rPr>
                  <a:t>So sánh các đại lượng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𝐴</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b="0" i="1" smtClean="0">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𝐴</m:t>
                        </m:r>
                        <m:r>
                          <a:rPr lang="en-US" sz="1600" b="0" i="1" smtClean="0">
                            <a:latin typeface="Cambria Math" panose="02040503050406030204" pitchFamily="18" charset="0"/>
                          </a:rPr>
                          <m:t>𝐻</m:t>
                        </m:r>
                      </m:den>
                    </m:f>
                  </m:oMath>
                </a14:m>
                <a:r>
                  <a:rPr lang="en-US" sz="1600">
                    <a:latin typeface="+mn-lt"/>
                  </a:rPr>
                  <a:t> và </a:t>
                </a:r>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𝐵</m:t>
                            </m:r>
                          </m:e>
                          <m:sup>
                            <m:r>
                              <a:rPr lang="en-US" sz="1600">
                                <a:latin typeface="Cambria Math" panose="02040503050406030204" pitchFamily="18" charset="0"/>
                              </a:rPr>
                              <m:t>′</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𝐻</m:t>
                            </m:r>
                          </m:e>
                          <m:sup>
                            <m:r>
                              <a:rPr lang="en-US" sz="1600">
                                <a:latin typeface="Cambria Math" panose="02040503050406030204" pitchFamily="18" charset="0"/>
                              </a:rPr>
                              <m:t>′</m:t>
                            </m:r>
                          </m:sup>
                        </m:sSup>
                      </m:num>
                      <m:den>
                        <m:r>
                          <a:rPr lang="en-US" sz="1600" i="1">
                            <a:latin typeface="Cambria Math" panose="02040503050406030204" pitchFamily="18" charset="0"/>
                          </a:rPr>
                          <m:t>𝐵𝐻</m:t>
                        </m:r>
                      </m:den>
                    </m:f>
                  </m:oMath>
                </a14:m>
                <a:endParaRPr lang="en-US" sz="1600">
                  <a:latin typeface="+mn-lt"/>
                </a:endParaRPr>
              </a:p>
              <a:p>
                <a:pPr marL="285750" lvl="0" indent="-285750">
                  <a:lnSpc>
                    <a:spcPct val="150000"/>
                  </a:lnSpc>
                  <a:buFontTx/>
                  <a:buChar char="-"/>
                </a:pPr>
                <a:r>
                  <a:rPr lang="vi-VN" sz="1600">
                    <a:latin typeface="+mn-lt"/>
                  </a:rPr>
                  <a:t>Hai tam giác vuông </a:t>
                </a:r>
                <a14:m>
                  <m:oMath xmlns:m="http://schemas.openxmlformats.org/officeDocument/2006/math">
                    <m:r>
                      <a:rPr lang="vi-VN" sz="1600" i="1" smtClean="0">
                        <a:latin typeface="Cambria Math" panose="02040503050406030204" pitchFamily="18" charset="0"/>
                      </a:rPr>
                      <m:t>𝐴</m:t>
                    </m:r>
                    <m:r>
                      <a:rPr lang="vi-VN" sz="1600" i="1" smtClean="0">
                        <a:latin typeface="Cambria Math" panose="02040503050406030204" pitchFamily="18" charset="0"/>
                      </a:rPr>
                      <m:t>′</m:t>
                    </m:r>
                    <m:r>
                      <a:rPr lang="vi-VN" sz="1600" i="1" smtClean="0">
                        <a:latin typeface="Cambria Math" panose="02040503050406030204" pitchFamily="18" charset="0"/>
                      </a:rPr>
                      <m:t>𝐻</m:t>
                    </m:r>
                    <m:r>
                      <a:rPr lang="vi-VN" sz="1600" i="1" smtClean="0">
                        <a:latin typeface="Cambria Math" panose="02040503050406030204" pitchFamily="18" charset="0"/>
                      </a:rPr>
                      <m:t>′</m:t>
                    </m:r>
                    <m:r>
                      <a:rPr lang="vi-VN" sz="1600" i="1" smtClean="0">
                        <a:latin typeface="Cambria Math" panose="02040503050406030204" pitchFamily="18" charset="0"/>
                      </a:rPr>
                      <m:t>𝐵</m:t>
                    </m:r>
                    <m:r>
                      <a:rPr lang="vi-VN" sz="1600" i="1" smtClean="0">
                        <a:latin typeface="Cambria Math" panose="02040503050406030204" pitchFamily="18" charset="0"/>
                      </a:rPr>
                      <m:t>′</m:t>
                    </m:r>
                  </m:oMath>
                </a14:m>
                <a:r>
                  <a:rPr lang="vi-VN" sz="1600">
                    <a:latin typeface="+mn-lt"/>
                  </a:rPr>
                  <a:t> và </a:t>
                </a:r>
                <a14:m>
                  <m:oMath xmlns:m="http://schemas.openxmlformats.org/officeDocument/2006/math">
                    <m:r>
                      <a:rPr lang="vi-VN" sz="1600" i="1" smtClean="0">
                        <a:latin typeface="Cambria Math" panose="02040503050406030204" pitchFamily="18" charset="0"/>
                      </a:rPr>
                      <m:t>𝐴𝐻𝐵</m:t>
                    </m:r>
                  </m:oMath>
                </a14:m>
                <a:r>
                  <a:rPr lang="vi-VN" sz="1600">
                    <a:latin typeface="+mn-lt"/>
                  </a:rPr>
                  <a:t> có đồng dạng không</a:t>
                </a:r>
                <a:r>
                  <a:rPr lang="en-US" sz="1600">
                    <a:latin typeface="+mn-lt"/>
                  </a:rPr>
                  <a:t>? Từ đó rút ra kết luận gì về độ dốc của hai con dốc.</a:t>
                </a:r>
                <a:endParaRPr lang="vi-VN" sz="160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374632" y="2601180"/>
                <a:ext cx="8218258" cy="2390911"/>
              </a:xfrm>
              <a:prstGeom prst="rect">
                <a:avLst/>
              </a:prstGeom>
              <a:blipFill>
                <a:blip r:embed="rId8"/>
                <a:stretch>
                  <a:fillRect l="-297" b="-2551"/>
                </a:stretch>
              </a:blipFill>
            </p:spPr>
            <p:txBody>
              <a:bodyPr/>
              <a:lstStyle/>
              <a:p>
                <a:r>
                  <a:rPr lang="en-US">
                    <a:noFill/>
                  </a:rPr>
                  <a:t> </a:t>
                </a:r>
              </a:p>
            </p:txBody>
          </p:sp>
        </mc:Fallback>
      </mc:AlternateContent>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3533" y="1476778"/>
            <a:ext cx="6880455" cy="12384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anim calcmode="lin" valueType="num">
                                      <p:cBhvr>
                                        <p:cTn id="13" dur="500" fill="hold"/>
                                        <p:tgtEl>
                                          <p:spTgt spid="90"/>
                                        </p:tgtEl>
                                        <p:attrNameLst>
                                          <p:attrName>ppt_x</p:attrName>
                                        </p:attrNameLst>
                                      </p:cBhvr>
                                      <p:tavLst>
                                        <p:tav tm="0">
                                          <p:val>
                                            <p:strVal val="#ppt_x"/>
                                          </p:val>
                                        </p:tav>
                                        <p:tav tm="100000">
                                          <p:val>
                                            <p:strVal val="#ppt_x"/>
                                          </p:val>
                                        </p:tav>
                                      </p:tavLst>
                                    </p:anim>
                                    <p:anim calcmode="lin" valueType="num">
                                      <p:cBhvr>
                                        <p:cTn id="14" dur="500" fill="hold"/>
                                        <p:tgtEl>
                                          <p:spTgt spid="9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fade">
                                      <p:cBhvr>
                                        <p:cTn id="17" dur="500"/>
                                        <p:tgtEl>
                                          <p:spTgt spid="85"/>
                                        </p:tgtEl>
                                      </p:cBhvr>
                                    </p:animEffect>
                                    <p:anim calcmode="lin" valueType="num">
                                      <p:cBhvr>
                                        <p:cTn id="18" dur="500" fill="hold"/>
                                        <p:tgtEl>
                                          <p:spTgt spid="85"/>
                                        </p:tgtEl>
                                        <p:attrNameLst>
                                          <p:attrName>ppt_x</p:attrName>
                                        </p:attrNameLst>
                                      </p:cBhvr>
                                      <p:tavLst>
                                        <p:tav tm="0">
                                          <p:val>
                                            <p:strVal val="#ppt_x"/>
                                          </p:val>
                                        </p:tav>
                                        <p:tav tm="100000">
                                          <p:val>
                                            <p:strVal val="#ppt_x"/>
                                          </p:val>
                                        </p:tav>
                                      </p:tavLst>
                                    </p:anim>
                                    <p:anim calcmode="lin" valueType="num">
                                      <p:cBhvr>
                                        <p:cTn id="19" dur="500" fill="hold"/>
                                        <p:tgtEl>
                                          <p:spTgt spid="8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anim calcmode="lin" valueType="num">
                                      <p:cBhvr>
                                        <p:cTn id="23" dur="500" fill="hold"/>
                                        <p:tgtEl>
                                          <p:spTgt spid="10"/>
                                        </p:tgtEl>
                                        <p:attrNameLst>
                                          <p:attrName>ppt_x</p:attrName>
                                        </p:attrNameLst>
                                      </p:cBhvr>
                                      <p:tavLst>
                                        <p:tav tm="0">
                                          <p:val>
                                            <p:strVal val="#ppt_x"/>
                                          </p:val>
                                        </p:tav>
                                        <p:tav tm="100000">
                                          <p:val>
                                            <p:strVal val="#ppt_x"/>
                                          </p:val>
                                        </p:tav>
                                      </p:tavLst>
                                    </p:anim>
                                    <p:anim calcmode="lin" valueType="num">
                                      <p:cBhvr>
                                        <p:cTn id="24" dur="5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0"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096" name="Google Shape;2096;p80"/>
          <p:cNvGrpSpPr/>
          <p:nvPr/>
        </p:nvGrpSpPr>
        <p:grpSpPr>
          <a:xfrm rot="20358190" flipH="1">
            <a:off x="8314832" y="3758417"/>
            <a:ext cx="1008163" cy="1337869"/>
            <a:chOff x="1540042" y="2717774"/>
            <a:chExt cx="1159799" cy="1408228"/>
          </a:xfrm>
        </p:grpSpPr>
        <p:sp>
          <p:nvSpPr>
            <p:cNvPr id="2097" name="Google Shape;2097;p80"/>
            <p:cNvSpPr/>
            <p:nvPr/>
          </p:nvSpPr>
          <p:spPr>
            <a:xfrm>
              <a:off x="1559350" y="2717775"/>
              <a:ext cx="1140490" cy="1408227"/>
            </a:xfrm>
            <a:custGeom>
              <a:avLst/>
              <a:gdLst/>
              <a:ahLst/>
              <a:cxnLst/>
              <a:rect l="l" t="t" r="r" b="b"/>
              <a:pathLst>
                <a:path w="24289" h="29991" extrusionOk="0">
                  <a:moveTo>
                    <a:pt x="3046" y="11965"/>
                  </a:moveTo>
                  <a:lnTo>
                    <a:pt x="3046" y="11965"/>
                  </a:lnTo>
                  <a:cubicBezTo>
                    <a:pt x="3030" y="11997"/>
                    <a:pt x="2999" y="12012"/>
                    <a:pt x="2984" y="12012"/>
                  </a:cubicBezTo>
                  <a:cubicBezTo>
                    <a:pt x="2999" y="11997"/>
                    <a:pt x="3030" y="11997"/>
                    <a:pt x="3046" y="11965"/>
                  </a:cubicBezTo>
                  <a:close/>
                  <a:moveTo>
                    <a:pt x="407" y="12403"/>
                  </a:moveTo>
                  <a:cubicBezTo>
                    <a:pt x="422" y="12418"/>
                    <a:pt x="453" y="12418"/>
                    <a:pt x="469" y="12434"/>
                  </a:cubicBezTo>
                  <a:cubicBezTo>
                    <a:pt x="469" y="12434"/>
                    <a:pt x="422" y="12418"/>
                    <a:pt x="407" y="12403"/>
                  </a:cubicBezTo>
                  <a:close/>
                  <a:moveTo>
                    <a:pt x="2140" y="12418"/>
                  </a:moveTo>
                  <a:cubicBezTo>
                    <a:pt x="2109" y="12434"/>
                    <a:pt x="2046" y="12465"/>
                    <a:pt x="1984" y="12481"/>
                  </a:cubicBezTo>
                  <a:cubicBezTo>
                    <a:pt x="2046" y="12465"/>
                    <a:pt x="2093" y="12434"/>
                    <a:pt x="2140" y="12418"/>
                  </a:cubicBezTo>
                  <a:close/>
                  <a:moveTo>
                    <a:pt x="8044" y="1"/>
                  </a:moveTo>
                  <a:lnTo>
                    <a:pt x="8029" y="16"/>
                  </a:lnTo>
                  <a:lnTo>
                    <a:pt x="6717" y="16"/>
                  </a:lnTo>
                  <a:lnTo>
                    <a:pt x="297" y="11028"/>
                  </a:lnTo>
                  <a:cubicBezTo>
                    <a:pt x="0" y="11528"/>
                    <a:pt x="0" y="11965"/>
                    <a:pt x="235" y="12262"/>
                  </a:cubicBezTo>
                  <a:cubicBezTo>
                    <a:pt x="219" y="12246"/>
                    <a:pt x="188" y="12200"/>
                    <a:pt x="172" y="12184"/>
                  </a:cubicBezTo>
                  <a:lnTo>
                    <a:pt x="172" y="12184"/>
                  </a:lnTo>
                  <a:lnTo>
                    <a:pt x="10168" y="29537"/>
                  </a:lnTo>
                  <a:cubicBezTo>
                    <a:pt x="10184" y="29600"/>
                    <a:pt x="10231" y="29647"/>
                    <a:pt x="10262" y="29678"/>
                  </a:cubicBezTo>
                  <a:cubicBezTo>
                    <a:pt x="10262" y="29693"/>
                    <a:pt x="10293" y="29693"/>
                    <a:pt x="10293" y="29709"/>
                  </a:cubicBezTo>
                  <a:cubicBezTo>
                    <a:pt x="10325" y="29756"/>
                    <a:pt x="10372" y="29787"/>
                    <a:pt x="10418" y="29834"/>
                  </a:cubicBezTo>
                  <a:lnTo>
                    <a:pt x="10543" y="29896"/>
                  </a:lnTo>
                  <a:lnTo>
                    <a:pt x="10559" y="29896"/>
                  </a:lnTo>
                  <a:cubicBezTo>
                    <a:pt x="10575" y="29912"/>
                    <a:pt x="10621" y="29912"/>
                    <a:pt x="10637" y="29928"/>
                  </a:cubicBezTo>
                  <a:cubicBezTo>
                    <a:pt x="10653" y="29928"/>
                    <a:pt x="10653" y="29928"/>
                    <a:pt x="10684" y="29943"/>
                  </a:cubicBezTo>
                  <a:lnTo>
                    <a:pt x="10715" y="29943"/>
                  </a:lnTo>
                  <a:cubicBezTo>
                    <a:pt x="10731" y="29943"/>
                    <a:pt x="10778" y="29975"/>
                    <a:pt x="10793" y="29975"/>
                  </a:cubicBezTo>
                  <a:lnTo>
                    <a:pt x="10871" y="29975"/>
                  </a:lnTo>
                  <a:cubicBezTo>
                    <a:pt x="10887" y="29975"/>
                    <a:pt x="10934" y="29975"/>
                    <a:pt x="10949" y="29990"/>
                  </a:cubicBezTo>
                  <a:lnTo>
                    <a:pt x="11496" y="29990"/>
                  </a:lnTo>
                  <a:cubicBezTo>
                    <a:pt x="11512" y="29990"/>
                    <a:pt x="11559" y="29990"/>
                    <a:pt x="11574" y="29975"/>
                  </a:cubicBezTo>
                  <a:cubicBezTo>
                    <a:pt x="11590" y="29975"/>
                    <a:pt x="11637" y="29975"/>
                    <a:pt x="11652" y="29943"/>
                  </a:cubicBezTo>
                  <a:cubicBezTo>
                    <a:pt x="11668" y="29943"/>
                    <a:pt x="11715" y="29928"/>
                    <a:pt x="11730" y="29928"/>
                  </a:cubicBezTo>
                  <a:lnTo>
                    <a:pt x="11824" y="29928"/>
                  </a:lnTo>
                  <a:cubicBezTo>
                    <a:pt x="11855" y="29928"/>
                    <a:pt x="11887" y="29912"/>
                    <a:pt x="11902" y="29912"/>
                  </a:cubicBezTo>
                  <a:cubicBezTo>
                    <a:pt x="11933" y="29912"/>
                    <a:pt x="11949" y="29896"/>
                    <a:pt x="11965" y="29896"/>
                  </a:cubicBezTo>
                  <a:lnTo>
                    <a:pt x="12012" y="29896"/>
                  </a:lnTo>
                  <a:cubicBezTo>
                    <a:pt x="12027" y="29896"/>
                    <a:pt x="12058" y="29865"/>
                    <a:pt x="12090" y="29865"/>
                  </a:cubicBezTo>
                  <a:cubicBezTo>
                    <a:pt x="12105" y="29865"/>
                    <a:pt x="12137" y="29850"/>
                    <a:pt x="12168" y="29850"/>
                  </a:cubicBezTo>
                  <a:lnTo>
                    <a:pt x="12199" y="29850"/>
                  </a:lnTo>
                  <a:cubicBezTo>
                    <a:pt x="12215" y="29850"/>
                    <a:pt x="12246" y="29834"/>
                    <a:pt x="12261" y="29834"/>
                  </a:cubicBezTo>
                  <a:cubicBezTo>
                    <a:pt x="12277" y="29818"/>
                    <a:pt x="12324" y="29818"/>
                    <a:pt x="12340" y="29803"/>
                  </a:cubicBezTo>
                  <a:cubicBezTo>
                    <a:pt x="12355" y="29803"/>
                    <a:pt x="12371" y="29771"/>
                    <a:pt x="12402" y="29771"/>
                  </a:cubicBezTo>
                  <a:lnTo>
                    <a:pt x="12433" y="29771"/>
                  </a:lnTo>
                  <a:cubicBezTo>
                    <a:pt x="12449" y="29756"/>
                    <a:pt x="12496" y="29756"/>
                    <a:pt x="12511" y="29740"/>
                  </a:cubicBezTo>
                  <a:cubicBezTo>
                    <a:pt x="12527" y="29725"/>
                    <a:pt x="12574" y="29725"/>
                    <a:pt x="12589" y="29693"/>
                  </a:cubicBezTo>
                  <a:lnTo>
                    <a:pt x="12636" y="29693"/>
                  </a:lnTo>
                  <a:cubicBezTo>
                    <a:pt x="12652" y="29678"/>
                    <a:pt x="12668" y="29678"/>
                    <a:pt x="12683" y="29662"/>
                  </a:cubicBezTo>
                  <a:cubicBezTo>
                    <a:pt x="12714" y="29647"/>
                    <a:pt x="12746" y="29615"/>
                    <a:pt x="12761" y="29615"/>
                  </a:cubicBezTo>
                  <a:cubicBezTo>
                    <a:pt x="12793" y="29615"/>
                    <a:pt x="12793" y="29600"/>
                    <a:pt x="12808" y="29600"/>
                  </a:cubicBezTo>
                  <a:lnTo>
                    <a:pt x="12824" y="29600"/>
                  </a:lnTo>
                  <a:cubicBezTo>
                    <a:pt x="12839" y="29584"/>
                    <a:pt x="12871" y="29568"/>
                    <a:pt x="12902" y="29568"/>
                  </a:cubicBezTo>
                  <a:cubicBezTo>
                    <a:pt x="12949" y="29537"/>
                    <a:pt x="12980" y="29522"/>
                    <a:pt x="12996" y="29506"/>
                  </a:cubicBezTo>
                  <a:cubicBezTo>
                    <a:pt x="12996" y="29506"/>
                    <a:pt x="13027" y="29506"/>
                    <a:pt x="13027" y="29490"/>
                  </a:cubicBezTo>
                  <a:cubicBezTo>
                    <a:pt x="13074" y="29443"/>
                    <a:pt x="13121" y="29428"/>
                    <a:pt x="13183" y="29381"/>
                  </a:cubicBezTo>
                  <a:cubicBezTo>
                    <a:pt x="13214" y="29365"/>
                    <a:pt x="13230" y="29350"/>
                    <a:pt x="13277" y="29303"/>
                  </a:cubicBezTo>
                  <a:cubicBezTo>
                    <a:pt x="13292" y="29287"/>
                    <a:pt x="13339" y="29272"/>
                    <a:pt x="13355" y="29256"/>
                  </a:cubicBezTo>
                  <a:cubicBezTo>
                    <a:pt x="13370" y="29225"/>
                    <a:pt x="13417" y="29209"/>
                    <a:pt x="13433" y="29194"/>
                  </a:cubicBezTo>
                  <a:cubicBezTo>
                    <a:pt x="13449" y="29178"/>
                    <a:pt x="13464" y="29147"/>
                    <a:pt x="13511" y="29131"/>
                  </a:cubicBezTo>
                  <a:lnTo>
                    <a:pt x="13527" y="29115"/>
                  </a:lnTo>
                  <a:lnTo>
                    <a:pt x="13542" y="29100"/>
                  </a:lnTo>
                  <a:lnTo>
                    <a:pt x="13589" y="29053"/>
                  </a:lnTo>
                  <a:cubicBezTo>
                    <a:pt x="13605" y="29037"/>
                    <a:pt x="13620" y="29022"/>
                    <a:pt x="13652" y="28975"/>
                  </a:cubicBezTo>
                  <a:lnTo>
                    <a:pt x="13667" y="28959"/>
                  </a:lnTo>
                  <a:lnTo>
                    <a:pt x="13683" y="28944"/>
                  </a:lnTo>
                  <a:lnTo>
                    <a:pt x="13730" y="28897"/>
                  </a:lnTo>
                  <a:cubicBezTo>
                    <a:pt x="13745" y="28881"/>
                    <a:pt x="13761" y="28866"/>
                    <a:pt x="13777" y="28819"/>
                  </a:cubicBezTo>
                  <a:cubicBezTo>
                    <a:pt x="13777" y="28803"/>
                    <a:pt x="13808" y="28803"/>
                    <a:pt x="13808" y="28787"/>
                  </a:cubicBezTo>
                  <a:cubicBezTo>
                    <a:pt x="13808" y="28787"/>
                    <a:pt x="13808" y="28756"/>
                    <a:pt x="13823" y="28756"/>
                  </a:cubicBezTo>
                  <a:lnTo>
                    <a:pt x="13839" y="28741"/>
                  </a:lnTo>
                  <a:cubicBezTo>
                    <a:pt x="13855" y="28725"/>
                    <a:pt x="13870" y="28709"/>
                    <a:pt x="13902" y="28662"/>
                  </a:cubicBezTo>
                  <a:cubicBezTo>
                    <a:pt x="13917" y="28647"/>
                    <a:pt x="13917" y="28631"/>
                    <a:pt x="13933" y="28600"/>
                  </a:cubicBezTo>
                  <a:cubicBezTo>
                    <a:pt x="13948" y="28584"/>
                    <a:pt x="13980" y="28569"/>
                    <a:pt x="13980" y="28522"/>
                  </a:cubicBezTo>
                  <a:cubicBezTo>
                    <a:pt x="13995" y="28506"/>
                    <a:pt x="13995" y="28491"/>
                    <a:pt x="14011" y="28444"/>
                  </a:cubicBezTo>
                  <a:lnTo>
                    <a:pt x="14011" y="28428"/>
                  </a:lnTo>
                  <a:lnTo>
                    <a:pt x="14151" y="28194"/>
                  </a:lnTo>
                  <a:cubicBezTo>
                    <a:pt x="14167" y="28210"/>
                    <a:pt x="14198" y="28241"/>
                    <a:pt x="14230" y="28256"/>
                  </a:cubicBezTo>
                  <a:cubicBezTo>
                    <a:pt x="14245" y="28272"/>
                    <a:pt x="14292" y="28288"/>
                    <a:pt x="14323" y="28319"/>
                  </a:cubicBezTo>
                  <a:lnTo>
                    <a:pt x="14354" y="28319"/>
                  </a:lnTo>
                  <a:cubicBezTo>
                    <a:pt x="14370" y="28319"/>
                    <a:pt x="14386" y="28334"/>
                    <a:pt x="14401" y="28334"/>
                  </a:cubicBezTo>
                  <a:cubicBezTo>
                    <a:pt x="14417" y="28334"/>
                    <a:pt x="14417" y="28334"/>
                    <a:pt x="14448" y="28350"/>
                  </a:cubicBezTo>
                  <a:lnTo>
                    <a:pt x="14479" y="28350"/>
                  </a:lnTo>
                  <a:cubicBezTo>
                    <a:pt x="14495" y="28350"/>
                    <a:pt x="14526" y="28366"/>
                    <a:pt x="14558" y="28366"/>
                  </a:cubicBezTo>
                  <a:lnTo>
                    <a:pt x="14620" y="28366"/>
                  </a:lnTo>
                  <a:cubicBezTo>
                    <a:pt x="14636" y="28366"/>
                    <a:pt x="14651" y="28366"/>
                    <a:pt x="14682" y="28397"/>
                  </a:cubicBezTo>
                  <a:lnTo>
                    <a:pt x="15198" y="28397"/>
                  </a:lnTo>
                  <a:cubicBezTo>
                    <a:pt x="15229" y="28397"/>
                    <a:pt x="15245" y="28397"/>
                    <a:pt x="15260" y="28366"/>
                  </a:cubicBezTo>
                  <a:cubicBezTo>
                    <a:pt x="15276" y="28366"/>
                    <a:pt x="15307" y="28366"/>
                    <a:pt x="15339" y="28350"/>
                  </a:cubicBezTo>
                  <a:lnTo>
                    <a:pt x="15417" y="28350"/>
                  </a:lnTo>
                  <a:cubicBezTo>
                    <a:pt x="15432" y="28350"/>
                    <a:pt x="15463" y="28334"/>
                    <a:pt x="15495" y="28334"/>
                  </a:cubicBezTo>
                  <a:cubicBezTo>
                    <a:pt x="15510" y="28334"/>
                    <a:pt x="15542" y="28319"/>
                    <a:pt x="15557" y="28319"/>
                  </a:cubicBezTo>
                  <a:cubicBezTo>
                    <a:pt x="15573" y="28319"/>
                    <a:pt x="15588" y="28288"/>
                    <a:pt x="15635" y="28288"/>
                  </a:cubicBezTo>
                  <a:cubicBezTo>
                    <a:pt x="15651" y="28288"/>
                    <a:pt x="15667" y="28272"/>
                    <a:pt x="15713" y="28272"/>
                  </a:cubicBezTo>
                  <a:lnTo>
                    <a:pt x="15745" y="28272"/>
                  </a:lnTo>
                  <a:cubicBezTo>
                    <a:pt x="15776" y="28272"/>
                    <a:pt x="15776" y="28256"/>
                    <a:pt x="15791" y="28256"/>
                  </a:cubicBezTo>
                  <a:cubicBezTo>
                    <a:pt x="15807" y="28256"/>
                    <a:pt x="15823" y="28241"/>
                    <a:pt x="15854" y="28241"/>
                  </a:cubicBezTo>
                  <a:cubicBezTo>
                    <a:pt x="15870" y="28241"/>
                    <a:pt x="15885" y="28210"/>
                    <a:pt x="15885" y="28210"/>
                  </a:cubicBezTo>
                  <a:cubicBezTo>
                    <a:pt x="15901" y="28210"/>
                    <a:pt x="15932" y="28194"/>
                    <a:pt x="15948" y="28178"/>
                  </a:cubicBezTo>
                  <a:cubicBezTo>
                    <a:pt x="15963" y="28163"/>
                    <a:pt x="15979" y="28163"/>
                    <a:pt x="16026" y="28131"/>
                  </a:cubicBezTo>
                  <a:lnTo>
                    <a:pt x="16057" y="28131"/>
                  </a:lnTo>
                  <a:cubicBezTo>
                    <a:pt x="16088" y="28131"/>
                    <a:pt x="16104" y="28116"/>
                    <a:pt x="16119" y="28116"/>
                  </a:cubicBezTo>
                  <a:cubicBezTo>
                    <a:pt x="16135" y="28100"/>
                    <a:pt x="16166" y="28100"/>
                    <a:pt x="16198" y="28085"/>
                  </a:cubicBezTo>
                  <a:cubicBezTo>
                    <a:pt x="16213" y="28085"/>
                    <a:pt x="16213" y="28053"/>
                    <a:pt x="16244" y="28053"/>
                  </a:cubicBezTo>
                  <a:lnTo>
                    <a:pt x="16260" y="28053"/>
                  </a:lnTo>
                  <a:cubicBezTo>
                    <a:pt x="16276" y="28038"/>
                    <a:pt x="16291" y="28038"/>
                    <a:pt x="16323" y="28022"/>
                  </a:cubicBezTo>
                  <a:cubicBezTo>
                    <a:pt x="16354" y="28006"/>
                    <a:pt x="16369" y="27975"/>
                    <a:pt x="16401" y="27960"/>
                  </a:cubicBezTo>
                  <a:lnTo>
                    <a:pt x="16416" y="27960"/>
                  </a:lnTo>
                  <a:cubicBezTo>
                    <a:pt x="16447" y="27944"/>
                    <a:pt x="16494" y="27897"/>
                    <a:pt x="16526" y="27882"/>
                  </a:cubicBezTo>
                  <a:cubicBezTo>
                    <a:pt x="16557" y="27866"/>
                    <a:pt x="16588" y="27850"/>
                    <a:pt x="16604" y="27819"/>
                  </a:cubicBezTo>
                  <a:lnTo>
                    <a:pt x="16666" y="27772"/>
                  </a:lnTo>
                  <a:lnTo>
                    <a:pt x="16729" y="27710"/>
                  </a:lnTo>
                  <a:lnTo>
                    <a:pt x="16791" y="27647"/>
                  </a:lnTo>
                  <a:lnTo>
                    <a:pt x="16807" y="27647"/>
                  </a:lnTo>
                  <a:lnTo>
                    <a:pt x="16838" y="27616"/>
                  </a:lnTo>
                  <a:lnTo>
                    <a:pt x="16900" y="27554"/>
                  </a:lnTo>
                  <a:lnTo>
                    <a:pt x="16916" y="27538"/>
                  </a:lnTo>
                  <a:lnTo>
                    <a:pt x="16947" y="27507"/>
                  </a:lnTo>
                  <a:lnTo>
                    <a:pt x="16963" y="27491"/>
                  </a:lnTo>
                  <a:lnTo>
                    <a:pt x="17025" y="27429"/>
                  </a:lnTo>
                  <a:lnTo>
                    <a:pt x="17041" y="27413"/>
                  </a:lnTo>
                  <a:cubicBezTo>
                    <a:pt x="17057" y="27413"/>
                    <a:pt x="17072" y="27429"/>
                    <a:pt x="17104" y="27429"/>
                  </a:cubicBezTo>
                  <a:lnTo>
                    <a:pt x="17760" y="27429"/>
                  </a:lnTo>
                  <a:cubicBezTo>
                    <a:pt x="17775" y="27429"/>
                    <a:pt x="17806" y="27429"/>
                    <a:pt x="17822" y="27413"/>
                  </a:cubicBezTo>
                  <a:lnTo>
                    <a:pt x="17884" y="27413"/>
                  </a:lnTo>
                  <a:cubicBezTo>
                    <a:pt x="17900" y="27413"/>
                    <a:pt x="17916" y="27397"/>
                    <a:pt x="17931" y="27397"/>
                  </a:cubicBezTo>
                  <a:cubicBezTo>
                    <a:pt x="17963" y="27397"/>
                    <a:pt x="17978" y="27397"/>
                    <a:pt x="17978" y="27382"/>
                  </a:cubicBezTo>
                  <a:cubicBezTo>
                    <a:pt x="17994" y="27382"/>
                    <a:pt x="18009" y="27350"/>
                    <a:pt x="18041" y="27350"/>
                  </a:cubicBezTo>
                  <a:cubicBezTo>
                    <a:pt x="18056" y="27350"/>
                    <a:pt x="18072" y="27335"/>
                    <a:pt x="18088" y="27335"/>
                  </a:cubicBezTo>
                  <a:lnTo>
                    <a:pt x="18119" y="27335"/>
                  </a:lnTo>
                  <a:cubicBezTo>
                    <a:pt x="18134" y="27335"/>
                    <a:pt x="18134" y="27335"/>
                    <a:pt x="18150" y="27319"/>
                  </a:cubicBezTo>
                  <a:cubicBezTo>
                    <a:pt x="18166" y="27319"/>
                    <a:pt x="18197" y="27304"/>
                    <a:pt x="18212" y="27304"/>
                  </a:cubicBezTo>
                  <a:cubicBezTo>
                    <a:pt x="18228" y="27304"/>
                    <a:pt x="18228" y="27272"/>
                    <a:pt x="18244" y="27272"/>
                  </a:cubicBezTo>
                  <a:cubicBezTo>
                    <a:pt x="18275" y="27272"/>
                    <a:pt x="18291" y="27257"/>
                    <a:pt x="18306" y="27257"/>
                  </a:cubicBezTo>
                  <a:cubicBezTo>
                    <a:pt x="18322" y="27241"/>
                    <a:pt x="18353" y="27241"/>
                    <a:pt x="18369" y="27225"/>
                  </a:cubicBezTo>
                  <a:lnTo>
                    <a:pt x="18384" y="27225"/>
                  </a:lnTo>
                  <a:cubicBezTo>
                    <a:pt x="18400" y="27225"/>
                    <a:pt x="18431" y="27194"/>
                    <a:pt x="18447" y="27194"/>
                  </a:cubicBezTo>
                  <a:cubicBezTo>
                    <a:pt x="18462" y="27179"/>
                    <a:pt x="18478" y="27179"/>
                    <a:pt x="18509" y="27163"/>
                  </a:cubicBezTo>
                  <a:cubicBezTo>
                    <a:pt x="18525" y="27163"/>
                    <a:pt x="18525" y="27147"/>
                    <a:pt x="18540" y="27147"/>
                  </a:cubicBezTo>
                  <a:lnTo>
                    <a:pt x="18556" y="27147"/>
                  </a:lnTo>
                  <a:cubicBezTo>
                    <a:pt x="18587" y="27116"/>
                    <a:pt x="18603" y="27116"/>
                    <a:pt x="18619" y="27101"/>
                  </a:cubicBezTo>
                  <a:cubicBezTo>
                    <a:pt x="18634" y="27085"/>
                    <a:pt x="18681" y="27069"/>
                    <a:pt x="18697" y="27069"/>
                  </a:cubicBezTo>
                  <a:lnTo>
                    <a:pt x="18712" y="27069"/>
                  </a:lnTo>
                  <a:cubicBezTo>
                    <a:pt x="18759" y="27038"/>
                    <a:pt x="18790" y="27007"/>
                    <a:pt x="18837" y="26991"/>
                  </a:cubicBezTo>
                  <a:cubicBezTo>
                    <a:pt x="18853" y="26960"/>
                    <a:pt x="18869" y="26944"/>
                    <a:pt x="18915" y="26929"/>
                  </a:cubicBezTo>
                  <a:cubicBezTo>
                    <a:pt x="18931" y="26913"/>
                    <a:pt x="18947" y="26882"/>
                    <a:pt x="18978" y="26882"/>
                  </a:cubicBezTo>
                  <a:cubicBezTo>
                    <a:pt x="18993" y="26866"/>
                    <a:pt x="19009" y="26851"/>
                    <a:pt x="19025" y="26851"/>
                  </a:cubicBezTo>
                  <a:cubicBezTo>
                    <a:pt x="19056" y="26835"/>
                    <a:pt x="19072" y="26804"/>
                    <a:pt x="19087" y="26804"/>
                  </a:cubicBezTo>
                  <a:lnTo>
                    <a:pt x="19134" y="26773"/>
                  </a:lnTo>
                  <a:lnTo>
                    <a:pt x="19181" y="26710"/>
                  </a:lnTo>
                  <a:lnTo>
                    <a:pt x="19212" y="26694"/>
                  </a:lnTo>
                  <a:lnTo>
                    <a:pt x="19228" y="26679"/>
                  </a:lnTo>
                  <a:lnTo>
                    <a:pt x="19243" y="26648"/>
                  </a:lnTo>
                  <a:cubicBezTo>
                    <a:pt x="19259" y="26632"/>
                    <a:pt x="19290" y="26616"/>
                    <a:pt x="19290" y="26601"/>
                  </a:cubicBezTo>
                  <a:lnTo>
                    <a:pt x="19306" y="26569"/>
                  </a:lnTo>
                  <a:lnTo>
                    <a:pt x="19321" y="26554"/>
                  </a:lnTo>
                  <a:lnTo>
                    <a:pt x="19337" y="26538"/>
                  </a:lnTo>
                  <a:cubicBezTo>
                    <a:pt x="19368" y="26523"/>
                    <a:pt x="19368" y="26491"/>
                    <a:pt x="19384" y="26476"/>
                  </a:cubicBezTo>
                  <a:cubicBezTo>
                    <a:pt x="19384" y="26460"/>
                    <a:pt x="19400" y="26460"/>
                    <a:pt x="19400" y="26445"/>
                  </a:cubicBezTo>
                  <a:cubicBezTo>
                    <a:pt x="19415" y="26413"/>
                    <a:pt x="19415" y="26398"/>
                    <a:pt x="19446" y="26382"/>
                  </a:cubicBezTo>
                  <a:cubicBezTo>
                    <a:pt x="19462" y="26366"/>
                    <a:pt x="19462" y="26335"/>
                    <a:pt x="19478" y="26320"/>
                  </a:cubicBezTo>
                  <a:lnTo>
                    <a:pt x="19478" y="26304"/>
                  </a:lnTo>
                  <a:lnTo>
                    <a:pt x="24288" y="18057"/>
                  </a:lnTo>
                  <a:lnTo>
                    <a:pt x="16822" y="4921"/>
                  </a:lnTo>
                  <a:lnTo>
                    <a:pt x="16276" y="4921"/>
                  </a:lnTo>
                  <a:lnTo>
                    <a:pt x="16260" y="4905"/>
                  </a:lnTo>
                  <a:lnTo>
                    <a:pt x="16260" y="4921"/>
                  </a:lnTo>
                  <a:lnTo>
                    <a:pt x="15260" y="4921"/>
                  </a:lnTo>
                  <a:lnTo>
                    <a:pt x="14245" y="3140"/>
                  </a:lnTo>
                  <a:lnTo>
                    <a:pt x="13652" y="3140"/>
                  </a:lnTo>
                  <a:lnTo>
                    <a:pt x="13605" y="3125"/>
                  </a:lnTo>
                  <a:lnTo>
                    <a:pt x="13589" y="3140"/>
                  </a:lnTo>
                  <a:lnTo>
                    <a:pt x="12277" y="3140"/>
                  </a:lnTo>
                  <a:lnTo>
                    <a:pt x="10481" y="16"/>
                  </a:lnTo>
                  <a:lnTo>
                    <a:pt x="9762" y="16"/>
                  </a:lnTo>
                  <a:lnTo>
                    <a:pt x="9716" y="1"/>
                  </a:lnTo>
                  <a:lnTo>
                    <a:pt x="9700" y="16"/>
                  </a:lnTo>
                  <a:lnTo>
                    <a:pt x="8075" y="16"/>
                  </a:lnTo>
                  <a:lnTo>
                    <a:pt x="804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098" name="Google Shape;2098;p80"/>
            <p:cNvGrpSpPr/>
            <p:nvPr/>
          </p:nvGrpSpPr>
          <p:grpSpPr>
            <a:xfrm>
              <a:off x="1540042" y="2717774"/>
              <a:ext cx="1151553" cy="1408210"/>
              <a:chOff x="5047475" y="2734375"/>
              <a:chExt cx="883025" cy="1079832"/>
            </a:xfrm>
          </p:grpSpPr>
          <p:sp>
            <p:nvSpPr>
              <p:cNvPr id="2099" name="Google Shape;2099;p80"/>
              <p:cNvSpPr/>
              <p:nvPr/>
            </p:nvSpPr>
            <p:spPr>
              <a:xfrm>
                <a:off x="5200975" y="2735125"/>
                <a:ext cx="590450" cy="1021325"/>
              </a:xfrm>
              <a:custGeom>
                <a:avLst/>
                <a:gdLst/>
                <a:ahLst/>
                <a:cxnLst/>
                <a:rect l="l" t="t" r="r" b="b"/>
                <a:pathLst>
                  <a:path w="23618" h="40853" extrusionOk="0">
                    <a:moveTo>
                      <a:pt x="9241" y="1"/>
                    </a:moveTo>
                    <a:lnTo>
                      <a:pt x="0" y="15837"/>
                    </a:lnTo>
                    <a:lnTo>
                      <a:pt x="14378" y="40852"/>
                    </a:lnTo>
                    <a:lnTo>
                      <a:pt x="23618" y="25016"/>
                    </a:lnTo>
                    <a:lnTo>
                      <a:pt x="924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2100;p80"/>
              <p:cNvSpPr/>
              <p:nvPr/>
            </p:nvSpPr>
            <p:spPr>
              <a:xfrm>
                <a:off x="5200300" y="3131025"/>
                <a:ext cx="360125" cy="625425"/>
              </a:xfrm>
              <a:custGeom>
                <a:avLst/>
                <a:gdLst/>
                <a:ahLst/>
                <a:cxnLst/>
                <a:rect l="l" t="t" r="r" b="b"/>
                <a:pathLst>
                  <a:path w="14405" h="25017" extrusionOk="0">
                    <a:moveTo>
                      <a:pt x="27" y="1"/>
                    </a:moveTo>
                    <a:cubicBezTo>
                      <a:pt x="7" y="1"/>
                      <a:pt x="0" y="28"/>
                      <a:pt x="7" y="28"/>
                    </a:cubicBezTo>
                    <a:cubicBezTo>
                      <a:pt x="10" y="28"/>
                      <a:pt x="17" y="21"/>
                      <a:pt x="27" y="1"/>
                    </a:cubicBezTo>
                    <a:close/>
                    <a:moveTo>
                      <a:pt x="27" y="1"/>
                    </a:moveTo>
                    <a:lnTo>
                      <a:pt x="14405" y="25016"/>
                    </a:lnTo>
                    <a:lnTo>
                      <a:pt x="14405" y="24986"/>
                    </a:lnTo>
                    <a:lnTo>
                      <a:pt x="27" y="1"/>
                    </a:ln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2101;p80"/>
              <p:cNvSpPr/>
              <p:nvPr/>
            </p:nvSpPr>
            <p:spPr>
              <a:xfrm>
                <a:off x="5063431" y="3126408"/>
                <a:ext cx="501619" cy="687799"/>
              </a:xfrm>
              <a:custGeom>
                <a:avLst/>
                <a:gdLst/>
                <a:ahLst/>
                <a:cxnLst/>
                <a:rect l="l" t="t" r="r" b="b"/>
                <a:pathLst>
                  <a:path w="19819" h="27175" extrusionOk="0">
                    <a:moveTo>
                      <a:pt x="1" y="1612"/>
                    </a:moveTo>
                    <a:cubicBezTo>
                      <a:pt x="3" y="1616"/>
                      <a:pt x="5" y="1619"/>
                      <a:pt x="7" y="1623"/>
                    </a:cubicBezTo>
                    <a:lnTo>
                      <a:pt x="7" y="1623"/>
                    </a:lnTo>
                    <a:lnTo>
                      <a:pt x="1" y="1612"/>
                    </a:lnTo>
                    <a:close/>
                    <a:moveTo>
                      <a:pt x="5472" y="1"/>
                    </a:moveTo>
                    <a:cubicBezTo>
                      <a:pt x="5442" y="92"/>
                      <a:pt x="5350" y="153"/>
                      <a:pt x="5320" y="244"/>
                    </a:cubicBezTo>
                    <a:cubicBezTo>
                      <a:pt x="5290" y="305"/>
                      <a:pt x="5198" y="396"/>
                      <a:pt x="5168" y="457"/>
                    </a:cubicBezTo>
                    <a:lnTo>
                      <a:pt x="5138" y="487"/>
                    </a:lnTo>
                    <a:cubicBezTo>
                      <a:pt x="5107" y="578"/>
                      <a:pt x="5016" y="639"/>
                      <a:pt x="4955" y="700"/>
                    </a:cubicBezTo>
                    <a:lnTo>
                      <a:pt x="4894" y="730"/>
                    </a:lnTo>
                    <a:lnTo>
                      <a:pt x="4712" y="913"/>
                    </a:lnTo>
                    <a:cubicBezTo>
                      <a:pt x="4621" y="1004"/>
                      <a:pt x="4560" y="1065"/>
                      <a:pt x="4469" y="1095"/>
                    </a:cubicBezTo>
                    <a:cubicBezTo>
                      <a:pt x="4408" y="1186"/>
                      <a:pt x="4347" y="1217"/>
                      <a:pt x="4256" y="1308"/>
                    </a:cubicBezTo>
                    <a:cubicBezTo>
                      <a:pt x="4165" y="1338"/>
                      <a:pt x="4104" y="1399"/>
                      <a:pt x="4013" y="1460"/>
                    </a:cubicBezTo>
                    <a:cubicBezTo>
                      <a:pt x="3983" y="1490"/>
                      <a:pt x="3922" y="1521"/>
                      <a:pt x="3861" y="1521"/>
                    </a:cubicBezTo>
                    <a:cubicBezTo>
                      <a:pt x="3831" y="1551"/>
                      <a:pt x="3800" y="1551"/>
                      <a:pt x="3770" y="1612"/>
                    </a:cubicBezTo>
                    <a:cubicBezTo>
                      <a:pt x="3709" y="1612"/>
                      <a:pt x="3709" y="1642"/>
                      <a:pt x="3679" y="1642"/>
                    </a:cubicBezTo>
                    <a:lnTo>
                      <a:pt x="3466" y="1764"/>
                    </a:lnTo>
                    <a:lnTo>
                      <a:pt x="3405" y="1764"/>
                    </a:lnTo>
                    <a:cubicBezTo>
                      <a:pt x="3344" y="1794"/>
                      <a:pt x="3223" y="1825"/>
                      <a:pt x="3162" y="1855"/>
                    </a:cubicBezTo>
                    <a:cubicBezTo>
                      <a:pt x="3071" y="1916"/>
                      <a:pt x="2949" y="1946"/>
                      <a:pt x="2888" y="1977"/>
                    </a:cubicBezTo>
                    <a:cubicBezTo>
                      <a:pt x="2797" y="2007"/>
                      <a:pt x="2706" y="2068"/>
                      <a:pt x="2615" y="2068"/>
                    </a:cubicBezTo>
                    <a:cubicBezTo>
                      <a:pt x="2554" y="2098"/>
                      <a:pt x="2432" y="2098"/>
                      <a:pt x="2341" y="2129"/>
                    </a:cubicBezTo>
                    <a:lnTo>
                      <a:pt x="2311" y="2129"/>
                    </a:lnTo>
                    <a:cubicBezTo>
                      <a:pt x="2250" y="2159"/>
                      <a:pt x="2128" y="2159"/>
                      <a:pt x="2037" y="2159"/>
                    </a:cubicBezTo>
                    <a:cubicBezTo>
                      <a:pt x="1976" y="2159"/>
                      <a:pt x="1855" y="2220"/>
                      <a:pt x="1794" y="2220"/>
                    </a:cubicBezTo>
                    <a:lnTo>
                      <a:pt x="1186" y="2220"/>
                    </a:lnTo>
                    <a:cubicBezTo>
                      <a:pt x="1095" y="2220"/>
                      <a:pt x="1034" y="2220"/>
                      <a:pt x="943" y="2159"/>
                    </a:cubicBezTo>
                    <a:lnTo>
                      <a:pt x="913" y="2159"/>
                    </a:lnTo>
                    <a:cubicBezTo>
                      <a:pt x="821" y="2159"/>
                      <a:pt x="791" y="2129"/>
                      <a:pt x="730" y="2129"/>
                    </a:cubicBezTo>
                    <a:lnTo>
                      <a:pt x="669" y="2129"/>
                    </a:lnTo>
                    <a:cubicBezTo>
                      <a:pt x="609" y="2098"/>
                      <a:pt x="578" y="2098"/>
                      <a:pt x="517" y="2068"/>
                    </a:cubicBezTo>
                    <a:cubicBezTo>
                      <a:pt x="457" y="2007"/>
                      <a:pt x="426" y="1977"/>
                      <a:pt x="365" y="1977"/>
                    </a:cubicBezTo>
                    <a:cubicBezTo>
                      <a:pt x="305" y="1946"/>
                      <a:pt x="213" y="1855"/>
                      <a:pt x="183" y="1825"/>
                    </a:cubicBezTo>
                    <a:lnTo>
                      <a:pt x="153" y="1794"/>
                    </a:lnTo>
                    <a:cubicBezTo>
                      <a:pt x="124" y="1709"/>
                      <a:pt x="42" y="1677"/>
                      <a:pt x="7" y="1623"/>
                    </a:cubicBezTo>
                    <a:lnTo>
                      <a:pt x="7" y="1623"/>
                    </a:lnTo>
                    <a:lnTo>
                      <a:pt x="14347" y="26567"/>
                    </a:lnTo>
                    <a:cubicBezTo>
                      <a:pt x="14408" y="26627"/>
                      <a:pt x="14439" y="26719"/>
                      <a:pt x="14499" y="26749"/>
                    </a:cubicBezTo>
                    <a:lnTo>
                      <a:pt x="14560" y="26779"/>
                    </a:lnTo>
                    <a:cubicBezTo>
                      <a:pt x="14621" y="26871"/>
                      <a:pt x="14651" y="26901"/>
                      <a:pt x="14743" y="26931"/>
                    </a:cubicBezTo>
                    <a:cubicBezTo>
                      <a:pt x="14773" y="26992"/>
                      <a:pt x="14864" y="27023"/>
                      <a:pt x="14895" y="27023"/>
                    </a:cubicBezTo>
                    <a:lnTo>
                      <a:pt x="14925" y="27023"/>
                    </a:lnTo>
                    <a:cubicBezTo>
                      <a:pt x="14955" y="27023"/>
                      <a:pt x="15016" y="27053"/>
                      <a:pt x="15047" y="27053"/>
                    </a:cubicBezTo>
                    <a:cubicBezTo>
                      <a:pt x="15047" y="27053"/>
                      <a:pt x="15077" y="27053"/>
                      <a:pt x="15107" y="27083"/>
                    </a:cubicBezTo>
                    <a:lnTo>
                      <a:pt x="15199" y="27083"/>
                    </a:lnTo>
                    <a:cubicBezTo>
                      <a:pt x="15229" y="27083"/>
                      <a:pt x="15259" y="27144"/>
                      <a:pt x="15320" y="27144"/>
                    </a:cubicBezTo>
                    <a:lnTo>
                      <a:pt x="15928" y="27144"/>
                    </a:lnTo>
                    <a:cubicBezTo>
                      <a:pt x="15837" y="27175"/>
                      <a:pt x="15867" y="27175"/>
                      <a:pt x="15928" y="27175"/>
                    </a:cubicBezTo>
                    <a:lnTo>
                      <a:pt x="16475" y="27175"/>
                    </a:lnTo>
                    <a:cubicBezTo>
                      <a:pt x="16536" y="27175"/>
                      <a:pt x="16566" y="27175"/>
                      <a:pt x="16597" y="27144"/>
                    </a:cubicBezTo>
                    <a:lnTo>
                      <a:pt x="16718" y="27144"/>
                    </a:lnTo>
                    <a:cubicBezTo>
                      <a:pt x="16749" y="27144"/>
                      <a:pt x="16779" y="27083"/>
                      <a:pt x="16840" y="27083"/>
                    </a:cubicBezTo>
                    <a:cubicBezTo>
                      <a:pt x="16870" y="27083"/>
                      <a:pt x="16901" y="27083"/>
                      <a:pt x="16901" y="27053"/>
                    </a:cubicBezTo>
                    <a:cubicBezTo>
                      <a:pt x="16931" y="27053"/>
                      <a:pt x="16992" y="27023"/>
                      <a:pt x="17022" y="27023"/>
                    </a:cubicBezTo>
                    <a:cubicBezTo>
                      <a:pt x="17053" y="27023"/>
                      <a:pt x="17083" y="26992"/>
                      <a:pt x="17144" y="26992"/>
                    </a:cubicBezTo>
                    <a:lnTo>
                      <a:pt x="17174" y="26992"/>
                    </a:lnTo>
                    <a:cubicBezTo>
                      <a:pt x="17205" y="26992"/>
                      <a:pt x="17205" y="26992"/>
                      <a:pt x="17235" y="26931"/>
                    </a:cubicBezTo>
                    <a:cubicBezTo>
                      <a:pt x="17296" y="26931"/>
                      <a:pt x="17326" y="26901"/>
                      <a:pt x="17357" y="26901"/>
                    </a:cubicBezTo>
                    <a:cubicBezTo>
                      <a:pt x="17387" y="26901"/>
                      <a:pt x="17387" y="26871"/>
                      <a:pt x="17448" y="26871"/>
                    </a:cubicBezTo>
                    <a:cubicBezTo>
                      <a:pt x="17478" y="26871"/>
                      <a:pt x="17509" y="26840"/>
                      <a:pt x="17539" y="26840"/>
                    </a:cubicBezTo>
                    <a:cubicBezTo>
                      <a:pt x="17600" y="26779"/>
                      <a:pt x="17630" y="26779"/>
                      <a:pt x="17661" y="26749"/>
                    </a:cubicBezTo>
                    <a:lnTo>
                      <a:pt x="17691" y="26749"/>
                    </a:lnTo>
                    <a:cubicBezTo>
                      <a:pt x="17752" y="26749"/>
                      <a:pt x="17782" y="26719"/>
                      <a:pt x="17813" y="26719"/>
                    </a:cubicBezTo>
                    <a:cubicBezTo>
                      <a:pt x="17843" y="26688"/>
                      <a:pt x="17904" y="26688"/>
                      <a:pt x="17934" y="26627"/>
                    </a:cubicBezTo>
                    <a:cubicBezTo>
                      <a:pt x="17965" y="26627"/>
                      <a:pt x="17965" y="26597"/>
                      <a:pt x="17995" y="26597"/>
                    </a:cubicBezTo>
                    <a:lnTo>
                      <a:pt x="18056" y="26597"/>
                    </a:lnTo>
                    <a:cubicBezTo>
                      <a:pt x="18086" y="26567"/>
                      <a:pt x="18117" y="26567"/>
                      <a:pt x="18147" y="26536"/>
                    </a:cubicBezTo>
                    <a:cubicBezTo>
                      <a:pt x="18208" y="26475"/>
                      <a:pt x="18269" y="26445"/>
                      <a:pt x="18299" y="26445"/>
                    </a:cubicBezTo>
                    <a:lnTo>
                      <a:pt x="18360" y="26445"/>
                    </a:lnTo>
                    <a:cubicBezTo>
                      <a:pt x="18421" y="26415"/>
                      <a:pt x="18512" y="26323"/>
                      <a:pt x="18572" y="26293"/>
                    </a:cubicBezTo>
                    <a:cubicBezTo>
                      <a:pt x="18603" y="26263"/>
                      <a:pt x="18664" y="26232"/>
                      <a:pt x="18724" y="26171"/>
                    </a:cubicBezTo>
                    <a:cubicBezTo>
                      <a:pt x="18755" y="26141"/>
                      <a:pt x="18816" y="26111"/>
                      <a:pt x="18846" y="26111"/>
                    </a:cubicBezTo>
                    <a:cubicBezTo>
                      <a:pt x="18876" y="26080"/>
                      <a:pt x="18907" y="26020"/>
                      <a:pt x="18968" y="26020"/>
                    </a:cubicBezTo>
                    <a:cubicBezTo>
                      <a:pt x="18998" y="25989"/>
                      <a:pt x="19028" y="25959"/>
                      <a:pt x="19059" y="25959"/>
                    </a:cubicBezTo>
                    <a:lnTo>
                      <a:pt x="19150" y="25868"/>
                    </a:lnTo>
                    <a:lnTo>
                      <a:pt x="19272" y="25776"/>
                    </a:lnTo>
                    <a:lnTo>
                      <a:pt x="19302" y="25716"/>
                    </a:lnTo>
                    <a:lnTo>
                      <a:pt x="19332" y="25685"/>
                    </a:lnTo>
                    <a:lnTo>
                      <a:pt x="19363" y="25655"/>
                    </a:lnTo>
                    <a:cubicBezTo>
                      <a:pt x="19424" y="25624"/>
                      <a:pt x="19454" y="25564"/>
                      <a:pt x="19454" y="25533"/>
                    </a:cubicBezTo>
                    <a:lnTo>
                      <a:pt x="19484" y="25503"/>
                    </a:lnTo>
                    <a:lnTo>
                      <a:pt x="19515" y="25472"/>
                    </a:lnTo>
                    <a:cubicBezTo>
                      <a:pt x="19515" y="25472"/>
                      <a:pt x="19515" y="25412"/>
                      <a:pt x="19576" y="25412"/>
                    </a:cubicBezTo>
                    <a:cubicBezTo>
                      <a:pt x="19606" y="25381"/>
                      <a:pt x="19606" y="25351"/>
                      <a:pt x="19636" y="25320"/>
                    </a:cubicBezTo>
                    <a:cubicBezTo>
                      <a:pt x="19636" y="25260"/>
                      <a:pt x="19667" y="25260"/>
                      <a:pt x="19667" y="25229"/>
                    </a:cubicBezTo>
                    <a:cubicBezTo>
                      <a:pt x="19728" y="25199"/>
                      <a:pt x="19728" y="25168"/>
                      <a:pt x="19758" y="25108"/>
                    </a:cubicBezTo>
                    <a:cubicBezTo>
                      <a:pt x="19788" y="25077"/>
                      <a:pt x="19788" y="25047"/>
                      <a:pt x="19819" y="25016"/>
                    </a:cubicBezTo>
                    <a:lnTo>
                      <a:pt x="19819" y="24956"/>
                    </a:lnTo>
                    <a:lnTo>
                      <a:pt x="54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2102;p80"/>
              <p:cNvSpPr/>
              <p:nvPr/>
            </p:nvSpPr>
            <p:spPr>
              <a:xfrm>
                <a:off x="5047475" y="2734375"/>
                <a:ext cx="384525" cy="455200"/>
              </a:xfrm>
              <a:custGeom>
                <a:avLst/>
                <a:gdLst/>
                <a:ahLst/>
                <a:cxnLst/>
                <a:rect l="l" t="t" r="r" b="b"/>
                <a:pathLst>
                  <a:path w="15381" h="18208" extrusionOk="0">
                    <a:moveTo>
                      <a:pt x="10001" y="0"/>
                    </a:moveTo>
                    <a:lnTo>
                      <a:pt x="760" y="15837"/>
                    </a:lnTo>
                    <a:cubicBezTo>
                      <a:pt x="0" y="17144"/>
                      <a:pt x="608" y="18207"/>
                      <a:pt x="2098" y="18207"/>
                    </a:cubicBezTo>
                    <a:cubicBezTo>
                      <a:pt x="3557" y="18207"/>
                      <a:pt x="5380" y="17174"/>
                      <a:pt x="6140" y="15867"/>
                    </a:cubicBezTo>
                    <a:lnTo>
                      <a:pt x="15381" y="31"/>
                    </a:lnTo>
                    <a:lnTo>
                      <a:pt x="100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2103;p80"/>
              <p:cNvSpPr/>
              <p:nvPr/>
            </p:nvSpPr>
            <p:spPr>
              <a:xfrm>
                <a:off x="5128025" y="3159900"/>
                <a:ext cx="6850" cy="1550"/>
              </a:xfrm>
              <a:custGeom>
                <a:avLst/>
                <a:gdLst/>
                <a:ahLst/>
                <a:cxnLst/>
                <a:rect l="l" t="t" r="r" b="b"/>
                <a:pathLst>
                  <a:path w="274" h="62" extrusionOk="0">
                    <a:moveTo>
                      <a:pt x="244" y="1"/>
                    </a:moveTo>
                    <a:cubicBezTo>
                      <a:pt x="152" y="1"/>
                      <a:pt x="92" y="31"/>
                      <a:pt x="0" y="31"/>
                    </a:cubicBezTo>
                    <a:cubicBezTo>
                      <a:pt x="92" y="62"/>
                      <a:pt x="152" y="62"/>
                      <a:pt x="274" y="62"/>
                    </a:cubicBezTo>
                    <a:lnTo>
                      <a:pt x="244" y="1"/>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2104;p80"/>
              <p:cNvSpPr/>
              <p:nvPr/>
            </p:nvSpPr>
            <p:spPr>
              <a:xfrm>
                <a:off x="5100675" y="2734375"/>
                <a:ext cx="315375" cy="426325"/>
              </a:xfrm>
              <a:custGeom>
                <a:avLst/>
                <a:gdLst/>
                <a:ahLst/>
                <a:cxnLst/>
                <a:rect l="l" t="t" r="r" b="b"/>
                <a:pathLst>
                  <a:path w="12615" h="17053" extrusionOk="0">
                    <a:moveTo>
                      <a:pt x="9484" y="0"/>
                    </a:moveTo>
                    <a:lnTo>
                      <a:pt x="456" y="15472"/>
                    </a:lnTo>
                    <a:cubicBezTo>
                      <a:pt x="0" y="16262"/>
                      <a:pt x="274" y="16931"/>
                      <a:pt x="1094" y="17052"/>
                    </a:cubicBezTo>
                    <a:cubicBezTo>
                      <a:pt x="1186" y="17052"/>
                      <a:pt x="1246" y="17022"/>
                      <a:pt x="1338" y="17022"/>
                    </a:cubicBezTo>
                    <a:cubicBezTo>
                      <a:pt x="2189" y="16840"/>
                      <a:pt x="3100" y="16232"/>
                      <a:pt x="3556" y="15502"/>
                    </a:cubicBezTo>
                    <a:lnTo>
                      <a:pt x="12614" y="31"/>
                    </a:lnTo>
                    <a:lnTo>
                      <a:pt x="948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2105;p80"/>
              <p:cNvSpPr/>
              <p:nvPr/>
            </p:nvSpPr>
            <p:spPr>
              <a:xfrm>
                <a:off x="5084700" y="2734375"/>
                <a:ext cx="254600" cy="427075"/>
              </a:xfrm>
              <a:custGeom>
                <a:avLst/>
                <a:gdLst/>
                <a:ahLst/>
                <a:cxnLst/>
                <a:rect l="l" t="t" r="r" b="b"/>
                <a:pathLst>
                  <a:path w="10184" h="17083" extrusionOk="0">
                    <a:moveTo>
                      <a:pt x="9575" y="0"/>
                    </a:moveTo>
                    <a:lnTo>
                      <a:pt x="518" y="15472"/>
                    </a:lnTo>
                    <a:cubicBezTo>
                      <a:pt x="1" y="16384"/>
                      <a:pt x="396" y="17083"/>
                      <a:pt x="1429" y="17083"/>
                    </a:cubicBezTo>
                    <a:cubicBezTo>
                      <a:pt x="1521" y="17083"/>
                      <a:pt x="1612" y="17052"/>
                      <a:pt x="1733" y="17052"/>
                    </a:cubicBezTo>
                    <a:cubicBezTo>
                      <a:pt x="913" y="16931"/>
                      <a:pt x="639" y="16262"/>
                      <a:pt x="1095" y="15472"/>
                    </a:cubicBezTo>
                    <a:lnTo>
                      <a:pt x="1018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2106;p80"/>
              <p:cNvSpPr/>
              <p:nvPr/>
            </p:nvSpPr>
            <p:spPr>
              <a:xfrm>
                <a:off x="5164500" y="2734375"/>
                <a:ext cx="241675" cy="412650"/>
              </a:xfrm>
              <a:custGeom>
                <a:avLst/>
                <a:gdLst/>
                <a:ahLst/>
                <a:cxnLst/>
                <a:rect l="l" t="t" r="r" b="b"/>
                <a:pathLst>
                  <a:path w="9667" h="16506" extrusionOk="0">
                    <a:moveTo>
                      <a:pt x="9605" y="0"/>
                    </a:moveTo>
                    <a:lnTo>
                      <a:pt x="0" y="16444"/>
                    </a:lnTo>
                    <a:lnTo>
                      <a:pt x="61" y="16505"/>
                    </a:lnTo>
                    <a:lnTo>
                      <a:pt x="9666" y="61"/>
                    </a:lnTo>
                    <a:lnTo>
                      <a:pt x="960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2107;p80"/>
              <p:cNvSpPr/>
              <p:nvPr/>
            </p:nvSpPr>
            <p:spPr>
              <a:xfrm>
                <a:off x="5105975" y="2734375"/>
                <a:ext cx="240150" cy="410375"/>
              </a:xfrm>
              <a:custGeom>
                <a:avLst/>
                <a:gdLst/>
                <a:ahLst/>
                <a:cxnLst/>
                <a:rect l="l" t="t" r="r" b="b"/>
                <a:pathLst>
                  <a:path w="9606" h="16415" extrusionOk="0">
                    <a:moveTo>
                      <a:pt x="9545" y="0"/>
                    </a:moveTo>
                    <a:lnTo>
                      <a:pt x="1" y="16384"/>
                    </a:lnTo>
                    <a:lnTo>
                      <a:pt x="62" y="16414"/>
                    </a:lnTo>
                    <a:lnTo>
                      <a:pt x="9606" y="31"/>
                    </a:lnTo>
                    <a:lnTo>
                      <a:pt x="954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2108;p80"/>
              <p:cNvSpPr/>
              <p:nvPr/>
            </p:nvSpPr>
            <p:spPr>
              <a:xfrm>
                <a:off x="5113575" y="2734375"/>
                <a:ext cx="247000" cy="422525"/>
              </a:xfrm>
              <a:custGeom>
                <a:avLst/>
                <a:gdLst/>
                <a:ahLst/>
                <a:cxnLst/>
                <a:rect l="l" t="t" r="r" b="b"/>
                <a:pathLst>
                  <a:path w="9880" h="16901" extrusionOk="0">
                    <a:moveTo>
                      <a:pt x="9819" y="0"/>
                    </a:moveTo>
                    <a:lnTo>
                      <a:pt x="1" y="16840"/>
                    </a:lnTo>
                    <a:lnTo>
                      <a:pt x="62" y="16900"/>
                    </a:lnTo>
                    <a:lnTo>
                      <a:pt x="9879" y="61"/>
                    </a:lnTo>
                    <a:lnTo>
                      <a:pt x="981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2109;p80"/>
              <p:cNvSpPr/>
              <p:nvPr/>
            </p:nvSpPr>
            <p:spPr>
              <a:xfrm>
                <a:off x="5127250" y="2734375"/>
                <a:ext cx="249275" cy="427075"/>
              </a:xfrm>
              <a:custGeom>
                <a:avLst/>
                <a:gdLst/>
                <a:ahLst/>
                <a:cxnLst/>
                <a:rect l="l" t="t" r="r" b="b"/>
                <a:pathLst>
                  <a:path w="9971" h="17083" extrusionOk="0">
                    <a:moveTo>
                      <a:pt x="9910" y="0"/>
                    </a:moveTo>
                    <a:lnTo>
                      <a:pt x="1" y="17022"/>
                    </a:lnTo>
                    <a:lnTo>
                      <a:pt x="62" y="17083"/>
                    </a:lnTo>
                    <a:lnTo>
                      <a:pt x="9971" y="31"/>
                    </a:lnTo>
                    <a:lnTo>
                      <a:pt x="991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2110;p80"/>
              <p:cNvSpPr/>
              <p:nvPr/>
            </p:nvSpPr>
            <p:spPr>
              <a:xfrm>
                <a:off x="5143975" y="2734375"/>
                <a:ext cx="247750" cy="423275"/>
              </a:xfrm>
              <a:custGeom>
                <a:avLst/>
                <a:gdLst/>
                <a:ahLst/>
                <a:cxnLst/>
                <a:rect l="l" t="t" r="r" b="b"/>
                <a:pathLst>
                  <a:path w="9910" h="16931" extrusionOk="0">
                    <a:moveTo>
                      <a:pt x="9818" y="0"/>
                    </a:moveTo>
                    <a:lnTo>
                      <a:pt x="1" y="16870"/>
                    </a:lnTo>
                    <a:lnTo>
                      <a:pt x="61" y="16931"/>
                    </a:lnTo>
                    <a:lnTo>
                      <a:pt x="9910" y="61"/>
                    </a:lnTo>
                    <a:lnTo>
                      <a:pt x="981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2111;p80"/>
              <p:cNvSpPr/>
              <p:nvPr/>
            </p:nvSpPr>
            <p:spPr>
              <a:xfrm>
                <a:off x="5484400" y="3212350"/>
                <a:ext cx="220400" cy="381475"/>
              </a:xfrm>
              <a:custGeom>
                <a:avLst/>
                <a:gdLst/>
                <a:ahLst/>
                <a:cxnLst/>
                <a:rect l="l" t="t" r="r" b="b"/>
                <a:pathLst>
                  <a:path w="8816" h="15259" extrusionOk="0">
                    <a:moveTo>
                      <a:pt x="6992" y="0"/>
                    </a:moveTo>
                    <a:lnTo>
                      <a:pt x="1" y="12098"/>
                    </a:lnTo>
                    <a:lnTo>
                      <a:pt x="1825" y="15259"/>
                    </a:lnTo>
                    <a:lnTo>
                      <a:pt x="8816" y="3131"/>
                    </a:lnTo>
                    <a:lnTo>
                      <a:pt x="6992" y="0"/>
                    </a:lnTo>
                    <a:close/>
                  </a:path>
                </a:pathLst>
              </a:custGeom>
              <a:solidFill>
                <a:srgbClr val="0A0A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2112;p80"/>
              <p:cNvSpPr/>
              <p:nvPr/>
            </p:nvSpPr>
            <p:spPr>
              <a:xfrm>
                <a:off x="5374225" y="2848350"/>
                <a:ext cx="497000" cy="858700"/>
              </a:xfrm>
              <a:custGeom>
                <a:avLst/>
                <a:gdLst/>
                <a:ahLst/>
                <a:cxnLst/>
                <a:rect l="l" t="t" r="r" b="b"/>
                <a:pathLst>
                  <a:path w="19880" h="34348" extrusionOk="0">
                    <a:moveTo>
                      <a:pt x="7751" y="1"/>
                    </a:moveTo>
                    <a:lnTo>
                      <a:pt x="1" y="13314"/>
                    </a:lnTo>
                    <a:lnTo>
                      <a:pt x="12068" y="34348"/>
                    </a:lnTo>
                    <a:lnTo>
                      <a:pt x="19879" y="21004"/>
                    </a:lnTo>
                    <a:lnTo>
                      <a:pt x="775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2113;p80"/>
              <p:cNvSpPr/>
              <p:nvPr/>
            </p:nvSpPr>
            <p:spPr>
              <a:xfrm>
                <a:off x="5374225" y="3181200"/>
                <a:ext cx="301700" cy="526625"/>
              </a:xfrm>
              <a:custGeom>
                <a:avLst/>
                <a:gdLst/>
                <a:ahLst/>
                <a:cxnLst/>
                <a:rect l="l" t="t" r="r" b="b"/>
                <a:pathLst>
                  <a:path w="12068" h="21065" extrusionOk="0">
                    <a:moveTo>
                      <a:pt x="1" y="0"/>
                    </a:moveTo>
                    <a:lnTo>
                      <a:pt x="12068" y="21064"/>
                    </a:lnTo>
                    <a:lnTo>
                      <a:pt x="12068" y="21034"/>
                    </a:lnTo>
                    <a:lnTo>
                      <a:pt x="1" y="0"/>
                    </a:ln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2114;p80"/>
              <p:cNvSpPr/>
              <p:nvPr/>
            </p:nvSpPr>
            <p:spPr>
              <a:xfrm>
                <a:off x="5254981" y="3173912"/>
                <a:ext cx="424593" cy="586325"/>
              </a:xfrm>
              <a:custGeom>
                <a:avLst/>
                <a:gdLst/>
                <a:ahLst/>
                <a:cxnLst/>
                <a:rect l="l" t="t" r="r" b="b"/>
                <a:pathLst>
                  <a:path w="16597" h="22919" extrusionOk="0">
                    <a:moveTo>
                      <a:pt x="4529" y="0"/>
                    </a:moveTo>
                    <a:cubicBezTo>
                      <a:pt x="4468" y="61"/>
                      <a:pt x="4438" y="122"/>
                      <a:pt x="4408" y="183"/>
                    </a:cubicBezTo>
                    <a:cubicBezTo>
                      <a:pt x="4377" y="274"/>
                      <a:pt x="4316" y="304"/>
                      <a:pt x="4256" y="365"/>
                    </a:cubicBezTo>
                    <a:lnTo>
                      <a:pt x="4256" y="426"/>
                    </a:lnTo>
                    <a:lnTo>
                      <a:pt x="4104" y="578"/>
                    </a:lnTo>
                    <a:lnTo>
                      <a:pt x="4104" y="608"/>
                    </a:lnTo>
                    <a:lnTo>
                      <a:pt x="3952" y="760"/>
                    </a:lnTo>
                    <a:cubicBezTo>
                      <a:pt x="3860" y="790"/>
                      <a:pt x="3830" y="882"/>
                      <a:pt x="3769" y="912"/>
                    </a:cubicBezTo>
                    <a:cubicBezTo>
                      <a:pt x="3678" y="942"/>
                      <a:pt x="3617" y="1034"/>
                      <a:pt x="3557" y="1064"/>
                    </a:cubicBezTo>
                    <a:cubicBezTo>
                      <a:pt x="3496" y="1094"/>
                      <a:pt x="3465" y="1125"/>
                      <a:pt x="3374" y="1216"/>
                    </a:cubicBezTo>
                    <a:cubicBezTo>
                      <a:pt x="3344" y="1246"/>
                      <a:pt x="3313" y="1246"/>
                      <a:pt x="3253" y="1277"/>
                    </a:cubicBezTo>
                    <a:cubicBezTo>
                      <a:pt x="3222" y="1338"/>
                      <a:pt x="3192" y="1338"/>
                      <a:pt x="3161" y="1368"/>
                    </a:cubicBezTo>
                    <a:cubicBezTo>
                      <a:pt x="3161" y="1368"/>
                      <a:pt x="3101" y="1368"/>
                      <a:pt x="3101" y="1398"/>
                    </a:cubicBezTo>
                    <a:cubicBezTo>
                      <a:pt x="3040" y="1429"/>
                      <a:pt x="3009" y="1490"/>
                      <a:pt x="2918" y="1520"/>
                    </a:cubicBezTo>
                    <a:lnTo>
                      <a:pt x="2888" y="1520"/>
                    </a:lnTo>
                    <a:lnTo>
                      <a:pt x="2645" y="1642"/>
                    </a:lnTo>
                    <a:cubicBezTo>
                      <a:pt x="2584" y="1672"/>
                      <a:pt x="2493" y="1702"/>
                      <a:pt x="2432" y="1702"/>
                    </a:cubicBezTo>
                    <a:cubicBezTo>
                      <a:pt x="2341" y="1733"/>
                      <a:pt x="2280" y="1733"/>
                      <a:pt x="2189" y="1794"/>
                    </a:cubicBezTo>
                    <a:cubicBezTo>
                      <a:pt x="2128" y="1824"/>
                      <a:pt x="2037" y="1824"/>
                      <a:pt x="1976" y="1854"/>
                    </a:cubicBezTo>
                    <a:lnTo>
                      <a:pt x="1946" y="1854"/>
                    </a:lnTo>
                    <a:cubicBezTo>
                      <a:pt x="1854" y="1854"/>
                      <a:pt x="1794" y="1885"/>
                      <a:pt x="1702" y="1885"/>
                    </a:cubicBezTo>
                    <a:cubicBezTo>
                      <a:pt x="1642" y="1885"/>
                      <a:pt x="1550" y="1946"/>
                      <a:pt x="1490" y="1946"/>
                    </a:cubicBezTo>
                    <a:lnTo>
                      <a:pt x="1034" y="1946"/>
                    </a:lnTo>
                    <a:cubicBezTo>
                      <a:pt x="942" y="1946"/>
                      <a:pt x="912" y="1946"/>
                      <a:pt x="821" y="1885"/>
                    </a:cubicBezTo>
                    <a:lnTo>
                      <a:pt x="790" y="1885"/>
                    </a:lnTo>
                    <a:cubicBezTo>
                      <a:pt x="760" y="1885"/>
                      <a:pt x="669" y="1854"/>
                      <a:pt x="639" y="1854"/>
                    </a:cubicBezTo>
                    <a:lnTo>
                      <a:pt x="608" y="1854"/>
                    </a:lnTo>
                    <a:cubicBezTo>
                      <a:pt x="578" y="1854"/>
                      <a:pt x="487" y="1824"/>
                      <a:pt x="456" y="1824"/>
                    </a:cubicBezTo>
                    <a:cubicBezTo>
                      <a:pt x="426" y="1794"/>
                      <a:pt x="335" y="1794"/>
                      <a:pt x="304" y="1733"/>
                    </a:cubicBezTo>
                    <a:cubicBezTo>
                      <a:pt x="213" y="1702"/>
                      <a:pt x="183" y="1672"/>
                      <a:pt x="152" y="1581"/>
                    </a:cubicBezTo>
                    <a:lnTo>
                      <a:pt x="122" y="1550"/>
                    </a:lnTo>
                    <a:cubicBezTo>
                      <a:pt x="61" y="1520"/>
                      <a:pt x="31" y="1429"/>
                      <a:pt x="0" y="1398"/>
                    </a:cubicBezTo>
                    <a:lnTo>
                      <a:pt x="0" y="1398"/>
                    </a:lnTo>
                    <a:lnTo>
                      <a:pt x="12067" y="22402"/>
                    </a:lnTo>
                    <a:cubicBezTo>
                      <a:pt x="12128" y="22493"/>
                      <a:pt x="12158" y="22523"/>
                      <a:pt x="12189" y="22554"/>
                    </a:cubicBezTo>
                    <a:lnTo>
                      <a:pt x="12219" y="22614"/>
                    </a:lnTo>
                    <a:lnTo>
                      <a:pt x="12371" y="22766"/>
                    </a:lnTo>
                    <a:cubicBezTo>
                      <a:pt x="12432" y="22797"/>
                      <a:pt x="12462" y="22797"/>
                      <a:pt x="12523" y="22827"/>
                    </a:cubicBezTo>
                    <a:cubicBezTo>
                      <a:pt x="12584" y="22827"/>
                      <a:pt x="12614" y="22858"/>
                      <a:pt x="12614" y="22858"/>
                    </a:cubicBezTo>
                    <a:lnTo>
                      <a:pt x="12736" y="22858"/>
                    </a:lnTo>
                    <a:cubicBezTo>
                      <a:pt x="12766" y="22858"/>
                      <a:pt x="12797" y="22858"/>
                      <a:pt x="12827" y="22918"/>
                    </a:cubicBezTo>
                    <a:lnTo>
                      <a:pt x="13283" y="22918"/>
                    </a:lnTo>
                    <a:cubicBezTo>
                      <a:pt x="13253" y="22766"/>
                      <a:pt x="13283" y="22766"/>
                      <a:pt x="13314" y="22766"/>
                    </a:cubicBezTo>
                    <a:lnTo>
                      <a:pt x="13830" y="22766"/>
                    </a:lnTo>
                    <a:cubicBezTo>
                      <a:pt x="13861" y="22766"/>
                      <a:pt x="13891" y="22766"/>
                      <a:pt x="13921" y="22706"/>
                    </a:cubicBezTo>
                    <a:lnTo>
                      <a:pt x="14043" y="22706"/>
                    </a:lnTo>
                    <a:cubicBezTo>
                      <a:pt x="14073" y="22706"/>
                      <a:pt x="14134" y="22706"/>
                      <a:pt x="14165" y="22675"/>
                    </a:cubicBezTo>
                    <a:cubicBezTo>
                      <a:pt x="14195" y="22675"/>
                      <a:pt x="14195" y="22675"/>
                      <a:pt x="14225" y="22645"/>
                    </a:cubicBezTo>
                    <a:cubicBezTo>
                      <a:pt x="14286" y="22645"/>
                      <a:pt x="14317" y="22614"/>
                      <a:pt x="14347" y="22614"/>
                    </a:cubicBezTo>
                    <a:cubicBezTo>
                      <a:pt x="14377" y="22614"/>
                      <a:pt x="14438" y="22554"/>
                      <a:pt x="14469" y="22554"/>
                    </a:cubicBezTo>
                    <a:cubicBezTo>
                      <a:pt x="14499" y="22554"/>
                      <a:pt x="14499" y="22554"/>
                      <a:pt x="14529" y="22523"/>
                    </a:cubicBezTo>
                    <a:cubicBezTo>
                      <a:pt x="14590" y="22523"/>
                      <a:pt x="14621" y="22493"/>
                      <a:pt x="14651" y="22493"/>
                    </a:cubicBezTo>
                    <a:cubicBezTo>
                      <a:pt x="14681" y="22493"/>
                      <a:pt x="14681" y="22463"/>
                      <a:pt x="14742" y="22463"/>
                    </a:cubicBezTo>
                    <a:cubicBezTo>
                      <a:pt x="14773" y="22463"/>
                      <a:pt x="14803" y="22402"/>
                      <a:pt x="14833" y="22402"/>
                    </a:cubicBezTo>
                    <a:cubicBezTo>
                      <a:pt x="14894" y="22402"/>
                      <a:pt x="14924" y="22371"/>
                      <a:pt x="14955" y="22371"/>
                    </a:cubicBezTo>
                    <a:lnTo>
                      <a:pt x="14985" y="22371"/>
                    </a:lnTo>
                    <a:cubicBezTo>
                      <a:pt x="15046" y="22371"/>
                      <a:pt x="15046" y="22341"/>
                      <a:pt x="15076" y="22341"/>
                    </a:cubicBezTo>
                    <a:cubicBezTo>
                      <a:pt x="15107" y="22341"/>
                      <a:pt x="15137" y="22311"/>
                      <a:pt x="15198" y="22311"/>
                    </a:cubicBezTo>
                    <a:cubicBezTo>
                      <a:pt x="15198" y="22311"/>
                      <a:pt x="15228" y="22311"/>
                      <a:pt x="15228" y="22250"/>
                    </a:cubicBezTo>
                    <a:lnTo>
                      <a:pt x="15259" y="22250"/>
                    </a:lnTo>
                    <a:cubicBezTo>
                      <a:pt x="15289" y="22250"/>
                      <a:pt x="15350" y="22219"/>
                      <a:pt x="15350" y="22219"/>
                    </a:cubicBezTo>
                    <a:cubicBezTo>
                      <a:pt x="15380" y="22189"/>
                      <a:pt x="15411" y="22189"/>
                      <a:pt x="15441" y="22159"/>
                    </a:cubicBezTo>
                    <a:lnTo>
                      <a:pt x="15502" y="22159"/>
                    </a:lnTo>
                    <a:cubicBezTo>
                      <a:pt x="15563" y="22098"/>
                      <a:pt x="15593" y="22067"/>
                      <a:pt x="15684" y="22037"/>
                    </a:cubicBezTo>
                    <a:cubicBezTo>
                      <a:pt x="15715" y="22007"/>
                      <a:pt x="15745" y="21946"/>
                      <a:pt x="15806" y="21946"/>
                    </a:cubicBezTo>
                    <a:cubicBezTo>
                      <a:pt x="15836" y="21915"/>
                      <a:pt x="15867" y="21915"/>
                      <a:pt x="15867" y="21885"/>
                    </a:cubicBezTo>
                    <a:cubicBezTo>
                      <a:pt x="15897" y="21855"/>
                      <a:pt x="15958" y="21855"/>
                      <a:pt x="15958" y="21794"/>
                    </a:cubicBezTo>
                    <a:cubicBezTo>
                      <a:pt x="15988" y="21763"/>
                      <a:pt x="16019" y="21763"/>
                      <a:pt x="16019" y="21733"/>
                    </a:cubicBezTo>
                    <a:cubicBezTo>
                      <a:pt x="16080" y="21733"/>
                      <a:pt x="16080" y="21703"/>
                      <a:pt x="16110" y="21703"/>
                    </a:cubicBezTo>
                    <a:lnTo>
                      <a:pt x="16171" y="21611"/>
                    </a:lnTo>
                    <a:lnTo>
                      <a:pt x="16232" y="21581"/>
                    </a:lnTo>
                    <a:lnTo>
                      <a:pt x="16232" y="21551"/>
                    </a:lnTo>
                    <a:lnTo>
                      <a:pt x="16262" y="21490"/>
                    </a:lnTo>
                    <a:cubicBezTo>
                      <a:pt x="16292" y="21459"/>
                      <a:pt x="16292" y="21429"/>
                      <a:pt x="16323" y="21429"/>
                    </a:cubicBezTo>
                    <a:lnTo>
                      <a:pt x="16383" y="21399"/>
                    </a:lnTo>
                    <a:lnTo>
                      <a:pt x="16383" y="21338"/>
                    </a:lnTo>
                    <a:cubicBezTo>
                      <a:pt x="16383" y="21338"/>
                      <a:pt x="16383" y="21307"/>
                      <a:pt x="16414" y="21307"/>
                    </a:cubicBezTo>
                    <a:cubicBezTo>
                      <a:pt x="16444" y="21277"/>
                      <a:pt x="16444" y="21247"/>
                      <a:pt x="16475" y="21247"/>
                    </a:cubicBezTo>
                    <a:cubicBezTo>
                      <a:pt x="16475" y="21186"/>
                      <a:pt x="16535" y="21186"/>
                      <a:pt x="16535" y="21156"/>
                    </a:cubicBezTo>
                    <a:cubicBezTo>
                      <a:pt x="16566" y="21125"/>
                      <a:pt x="16566" y="21125"/>
                      <a:pt x="16566" y="21095"/>
                    </a:cubicBezTo>
                    <a:cubicBezTo>
                      <a:pt x="16566" y="21034"/>
                      <a:pt x="16596" y="21034"/>
                      <a:pt x="16596" y="21004"/>
                    </a:cubicBezTo>
                    <a:lnTo>
                      <a:pt x="452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2115;p80"/>
              <p:cNvSpPr/>
              <p:nvPr/>
            </p:nvSpPr>
            <p:spPr>
              <a:xfrm>
                <a:off x="5245050" y="2847600"/>
                <a:ext cx="323725" cy="382275"/>
              </a:xfrm>
              <a:custGeom>
                <a:avLst/>
                <a:gdLst/>
                <a:ahLst/>
                <a:cxnLst/>
                <a:rect l="l" t="t" r="r" b="b"/>
                <a:pathLst>
                  <a:path w="12949" h="15291" extrusionOk="0">
                    <a:moveTo>
                      <a:pt x="8420" y="0"/>
                    </a:moveTo>
                    <a:lnTo>
                      <a:pt x="639" y="13314"/>
                    </a:lnTo>
                    <a:cubicBezTo>
                      <a:pt x="0" y="14377"/>
                      <a:pt x="487" y="15289"/>
                      <a:pt x="1733" y="15289"/>
                    </a:cubicBezTo>
                    <a:cubicBezTo>
                      <a:pt x="1755" y="15290"/>
                      <a:pt x="1777" y="15290"/>
                      <a:pt x="1799" y="15290"/>
                    </a:cubicBezTo>
                    <a:cubicBezTo>
                      <a:pt x="3062" y="15290"/>
                      <a:pt x="4540" y="14449"/>
                      <a:pt x="5168" y="13344"/>
                    </a:cubicBezTo>
                    <a:lnTo>
                      <a:pt x="12949" y="31"/>
                    </a:lnTo>
                    <a:lnTo>
                      <a:pt x="8420"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2116;p80"/>
              <p:cNvSpPr/>
              <p:nvPr/>
            </p:nvSpPr>
            <p:spPr>
              <a:xfrm>
                <a:off x="5312725" y="3205500"/>
                <a:ext cx="5300" cy="800"/>
              </a:xfrm>
              <a:custGeom>
                <a:avLst/>
                <a:gdLst/>
                <a:ahLst/>
                <a:cxnLst/>
                <a:rect l="l" t="t" r="r" b="b"/>
                <a:pathLst>
                  <a:path w="212" h="32" extrusionOk="0">
                    <a:moveTo>
                      <a:pt x="181" y="1"/>
                    </a:moveTo>
                    <a:cubicBezTo>
                      <a:pt x="166" y="16"/>
                      <a:pt x="135" y="23"/>
                      <a:pt x="101" y="23"/>
                    </a:cubicBezTo>
                    <a:cubicBezTo>
                      <a:pt x="67" y="23"/>
                      <a:pt x="30" y="16"/>
                      <a:pt x="0" y="1"/>
                    </a:cubicBezTo>
                    <a:lnTo>
                      <a:pt x="0" y="1"/>
                    </a:lnTo>
                    <a:cubicBezTo>
                      <a:pt x="61" y="31"/>
                      <a:pt x="151" y="31"/>
                      <a:pt x="211" y="31"/>
                    </a:cubicBezTo>
                    <a:lnTo>
                      <a:pt x="181" y="1"/>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2117;p80"/>
              <p:cNvSpPr/>
              <p:nvPr/>
            </p:nvSpPr>
            <p:spPr>
              <a:xfrm>
                <a:off x="5288350" y="2848350"/>
                <a:ext cx="265225" cy="357950"/>
              </a:xfrm>
              <a:custGeom>
                <a:avLst/>
                <a:gdLst/>
                <a:ahLst/>
                <a:cxnLst/>
                <a:rect l="l" t="t" r="r" b="b"/>
                <a:pathLst>
                  <a:path w="10609" h="14318" extrusionOk="0">
                    <a:moveTo>
                      <a:pt x="7995" y="1"/>
                    </a:moveTo>
                    <a:lnTo>
                      <a:pt x="396" y="12980"/>
                    </a:lnTo>
                    <a:cubicBezTo>
                      <a:pt x="1" y="13679"/>
                      <a:pt x="244" y="14256"/>
                      <a:pt x="913" y="14317"/>
                    </a:cubicBezTo>
                    <a:cubicBezTo>
                      <a:pt x="1034" y="14317"/>
                      <a:pt x="1125" y="14317"/>
                      <a:pt x="1156" y="14287"/>
                    </a:cubicBezTo>
                    <a:cubicBezTo>
                      <a:pt x="1916" y="14135"/>
                      <a:pt x="2676" y="13588"/>
                      <a:pt x="3010" y="12980"/>
                    </a:cubicBezTo>
                    <a:lnTo>
                      <a:pt x="10609" y="1"/>
                    </a:lnTo>
                    <a:close/>
                  </a:path>
                </a:pathLst>
              </a:custGeom>
              <a:solidFill>
                <a:srgbClr val="F9F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2118;p80"/>
              <p:cNvSpPr/>
              <p:nvPr/>
            </p:nvSpPr>
            <p:spPr>
              <a:xfrm>
                <a:off x="5275450" y="2848350"/>
                <a:ext cx="213550" cy="358700"/>
              </a:xfrm>
              <a:custGeom>
                <a:avLst/>
                <a:gdLst/>
                <a:ahLst/>
                <a:cxnLst/>
                <a:rect l="l" t="t" r="r" b="b"/>
                <a:pathLst>
                  <a:path w="8542" h="14348" extrusionOk="0">
                    <a:moveTo>
                      <a:pt x="8055" y="1"/>
                    </a:moveTo>
                    <a:lnTo>
                      <a:pt x="456" y="12980"/>
                    </a:lnTo>
                    <a:cubicBezTo>
                      <a:pt x="0" y="13740"/>
                      <a:pt x="334" y="14347"/>
                      <a:pt x="1216" y="14347"/>
                    </a:cubicBezTo>
                    <a:cubicBezTo>
                      <a:pt x="1277" y="14347"/>
                      <a:pt x="1398" y="14317"/>
                      <a:pt x="1459" y="14317"/>
                    </a:cubicBezTo>
                    <a:cubicBezTo>
                      <a:pt x="790" y="14256"/>
                      <a:pt x="547" y="13679"/>
                      <a:pt x="942" y="12980"/>
                    </a:cubicBezTo>
                    <a:lnTo>
                      <a:pt x="854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2119;p80"/>
              <p:cNvSpPr/>
              <p:nvPr/>
            </p:nvSpPr>
            <p:spPr>
              <a:xfrm>
                <a:off x="5343075" y="2847600"/>
                <a:ext cx="203675" cy="347300"/>
              </a:xfrm>
              <a:custGeom>
                <a:avLst/>
                <a:gdLst/>
                <a:ahLst/>
                <a:cxnLst/>
                <a:rect l="l" t="t" r="r" b="b"/>
                <a:pathLst>
                  <a:path w="8147" h="13892" extrusionOk="0">
                    <a:moveTo>
                      <a:pt x="8086" y="0"/>
                    </a:moveTo>
                    <a:lnTo>
                      <a:pt x="0" y="13830"/>
                    </a:lnTo>
                    <a:lnTo>
                      <a:pt x="92" y="13891"/>
                    </a:lnTo>
                    <a:lnTo>
                      <a:pt x="8146" y="31"/>
                    </a:lnTo>
                    <a:lnTo>
                      <a:pt x="8086"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2120;p80"/>
              <p:cNvSpPr/>
              <p:nvPr/>
            </p:nvSpPr>
            <p:spPr>
              <a:xfrm>
                <a:off x="5293675" y="2847600"/>
                <a:ext cx="202150" cy="345775"/>
              </a:xfrm>
              <a:custGeom>
                <a:avLst/>
                <a:gdLst/>
                <a:ahLst/>
                <a:cxnLst/>
                <a:rect l="l" t="t" r="r" b="b"/>
                <a:pathLst>
                  <a:path w="8086" h="13831" extrusionOk="0">
                    <a:moveTo>
                      <a:pt x="8025" y="0"/>
                    </a:moveTo>
                    <a:lnTo>
                      <a:pt x="1" y="13800"/>
                    </a:lnTo>
                    <a:lnTo>
                      <a:pt x="61" y="13830"/>
                    </a:lnTo>
                    <a:lnTo>
                      <a:pt x="8086" y="61"/>
                    </a:lnTo>
                    <a:lnTo>
                      <a:pt x="8025"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2121;p80"/>
              <p:cNvSpPr/>
              <p:nvPr/>
            </p:nvSpPr>
            <p:spPr>
              <a:xfrm>
                <a:off x="5301275" y="2847600"/>
                <a:ext cx="208225" cy="355650"/>
              </a:xfrm>
              <a:custGeom>
                <a:avLst/>
                <a:gdLst/>
                <a:ahLst/>
                <a:cxnLst/>
                <a:rect l="l" t="t" r="r" b="b"/>
                <a:pathLst>
                  <a:path w="8329" h="14226" extrusionOk="0">
                    <a:moveTo>
                      <a:pt x="8268" y="0"/>
                    </a:moveTo>
                    <a:lnTo>
                      <a:pt x="1" y="14195"/>
                    </a:lnTo>
                    <a:lnTo>
                      <a:pt x="61" y="14225"/>
                    </a:lnTo>
                    <a:lnTo>
                      <a:pt x="8329" y="31"/>
                    </a:lnTo>
                    <a:lnTo>
                      <a:pt x="8268"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2122;p80"/>
              <p:cNvSpPr/>
              <p:nvPr/>
            </p:nvSpPr>
            <p:spPr>
              <a:xfrm>
                <a:off x="5311925" y="2848350"/>
                <a:ext cx="210500" cy="358700"/>
              </a:xfrm>
              <a:custGeom>
                <a:avLst/>
                <a:gdLst/>
                <a:ahLst/>
                <a:cxnLst/>
                <a:rect l="l" t="t" r="r" b="b"/>
                <a:pathLst>
                  <a:path w="8420" h="14348" extrusionOk="0">
                    <a:moveTo>
                      <a:pt x="8329" y="1"/>
                    </a:moveTo>
                    <a:lnTo>
                      <a:pt x="0" y="14317"/>
                    </a:lnTo>
                    <a:lnTo>
                      <a:pt x="61" y="14347"/>
                    </a:lnTo>
                    <a:lnTo>
                      <a:pt x="8420" y="31"/>
                    </a:lnTo>
                    <a:lnTo>
                      <a:pt x="8329"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2123;p80"/>
              <p:cNvSpPr/>
              <p:nvPr/>
            </p:nvSpPr>
            <p:spPr>
              <a:xfrm>
                <a:off x="5325600" y="2848350"/>
                <a:ext cx="208225" cy="354900"/>
              </a:xfrm>
              <a:custGeom>
                <a:avLst/>
                <a:gdLst/>
                <a:ahLst/>
                <a:cxnLst/>
                <a:rect l="l" t="t" r="r" b="b"/>
                <a:pathLst>
                  <a:path w="8329" h="14196" extrusionOk="0">
                    <a:moveTo>
                      <a:pt x="8268" y="1"/>
                    </a:moveTo>
                    <a:lnTo>
                      <a:pt x="0" y="14165"/>
                    </a:lnTo>
                    <a:lnTo>
                      <a:pt x="91" y="14195"/>
                    </a:lnTo>
                    <a:lnTo>
                      <a:pt x="8329" y="31"/>
                    </a:lnTo>
                    <a:lnTo>
                      <a:pt x="8268"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2124;p80"/>
              <p:cNvSpPr/>
              <p:nvPr/>
            </p:nvSpPr>
            <p:spPr>
              <a:xfrm>
                <a:off x="5489725" y="2912950"/>
                <a:ext cx="440775" cy="762950"/>
              </a:xfrm>
              <a:custGeom>
                <a:avLst/>
                <a:gdLst/>
                <a:ahLst/>
                <a:cxnLst/>
                <a:rect l="l" t="t" r="r" b="b"/>
                <a:pathLst>
                  <a:path w="17631" h="30518" extrusionOk="0">
                    <a:moveTo>
                      <a:pt x="6901" y="0"/>
                    </a:moveTo>
                    <a:lnTo>
                      <a:pt x="1" y="11855"/>
                    </a:lnTo>
                    <a:lnTo>
                      <a:pt x="10730" y="30518"/>
                    </a:lnTo>
                    <a:lnTo>
                      <a:pt x="17630" y="18663"/>
                    </a:lnTo>
                    <a:lnTo>
                      <a:pt x="690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2125;p80"/>
              <p:cNvSpPr/>
              <p:nvPr/>
            </p:nvSpPr>
            <p:spPr>
              <a:xfrm>
                <a:off x="5488975" y="3209300"/>
                <a:ext cx="269775" cy="466600"/>
              </a:xfrm>
              <a:custGeom>
                <a:avLst/>
                <a:gdLst/>
                <a:ahLst/>
                <a:cxnLst/>
                <a:rect l="l" t="t" r="r" b="b"/>
                <a:pathLst>
                  <a:path w="10791" h="18664" extrusionOk="0">
                    <a:moveTo>
                      <a:pt x="31" y="1"/>
                    </a:moveTo>
                    <a:lnTo>
                      <a:pt x="10791" y="18664"/>
                    </a:lnTo>
                    <a:lnTo>
                      <a:pt x="10791" y="18664"/>
                    </a:lnTo>
                    <a:lnTo>
                      <a:pt x="31" y="1"/>
                    </a:lnTo>
                    <a:cubicBezTo>
                      <a:pt x="0" y="1"/>
                      <a:pt x="0" y="1"/>
                      <a:pt x="31" y="1"/>
                    </a:cubicBezTo>
                    <a:close/>
                  </a:path>
                </a:pathLst>
              </a:custGeom>
              <a:solidFill>
                <a:srgbClr val="ACAB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2126;p80"/>
              <p:cNvSpPr/>
              <p:nvPr/>
            </p:nvSpPr>
            <p:spPr>
              <a:xfrm>
                <a:off x="5383345" y="3201554"/>
                <a:ext cx="375419" cy="518432"/>
              </a:xfrm>
              <a:custGeom>
                <a:avLst/>
                <a:gdLst/>
                <a:ahLst/>
                <a:cxnLst/>
                <a:rect l="l" t="t" r="r" b="b"/>
                <a:pathLst>
                  <a:path w="14682" h="20275" extrusionOk="0">
                    <a:moveTo>
                      <a:pt x="3921" y="1"/>
                    </a:moveTo>
                    <a:cubicBezTo>
                      <a:pt x="3891" y="61"/>
                      <a:pt x="3861" y="92"/>
                      <a:pt x="3800" y="183"/>
                    </a:cubicBezTo>
                    <a:cubicBezTo>
                      <a:pt x="3769" y="213"/>
                      <a:pt x="3739" y="305"/>
                      <a:pt x="3709" y="335"/>
                    </a:cubicBezTo>
                    <a:cubicBezTo>
                      <a:pt x="3648" y="365"/>
                      <a:pt x="3617" y="457"/>
                      <a:pt x="3587" y="487"/>
                    </a:cubicBezTo>
                    <a:lnTo>
                      <a:pt x="3435" y="639"/>
                    </a:lnTo>
                    <a:lnTo>
                      <a:pt x="3283" y="791"/>
                    </a:lnTo>
                    <a:cubicBezTo>
                      <a:pt x="3192" y="821"/>
                      <a:pt x="3161" y="913"/>
                      <a:pt x="3101" y="943"/>
                    </a:cubicBezTo>
                    <a:cubicBezTo>
                      <a:pt x="3009" y="973"/>
                      <a:pt x="2979" y="1004"/>
                      <a:pt x="2888" y="1064"/>
                    </a:cubicBezTo>
                    <a:cubicBezTo>
                      <a:pt x="2858" y="1095"/>
                      <a:pt x="2827" y="1095"/>
                      <a:pt x="2797" y="1125"/>
                    </a:cubicBezTo>
                    <a:cubicBezTo>
                      <a:pt x="2736" y="1156"/>
                      <a:pt x="2706" y="1156"/>
                      <a:pt x="2675" y="1216"/>
                    </a:cubicBezTo>
                    <a:cubicBezTo>
                      <a:pt x="2675" y="1216"/>
                      <a:pt x="2645" y="1216"/>
                      <a:pt x="2645" y="1247"/>
                    </a:cubicBezTo>
                    <a:cubicBezTo>
                      <a:pt x="2584" y="1277"/>
                      <a:pt x="2523" y="1308"/>
                      <a:pt x="2493" y="1308"/>
                    </a:cubicBezTo>
                    <a:cubicBezTo>
                      <a:pt x="2402" y="1368"/>
                      <a:pt x="2341" y="1399"/>
                      <a:pt x="2280" y="1399"/>
                    </a:cubicBezTo>
                    <a:cubicBezTo>
                      <a:pt x="2219" y="1429"/>
                      <a:pt x="2128" y="1429"/>
                      <a:pt x="2098" y="1460"/>
                    </a:cubicBezTo>
                    <a:cubicBezTo>
                      <a:pt x="2037" y="1520"/>
                      <a:pt x="1946" y="1520"/>
                      <a:pt x="1915" y="1551"/>
                    </a:cubicBezTo>
                    <a:cubicBezTo>
                      <a:pt x="1824" y="1581"/>
                      <a:pt x="1763" y="1581"/>
                      <a:pt x="1733" y="1581"/>
                    </a:cubicBezTo>
                    <a:lnTo>
                      <a:pt x="1672" y="1581"/>
                    </a:lnTo>
                    <a:cubicBezTo>
                      <a:pt x="1611" y="1581"/>
                      <a:pt x="1520" y="1612"/>
                      <a:pt x="1490" y="1612"/>
                    </a:cubicBezTo>
                    <a:cubicBezTo>
                      <a:pt x="1429" y="1612"/>
                      <a:pt x="1338" y="1612"/>
                      <a:pt x="1307" y="1672"/>
                    </a:cubicBezTo>
                    <a:lnTo>
                      <a:pt x="912" y="1672"/>
                    </a:lnTo>
                    <a:cubicBezTo>
                      <a:pt x="882" y="1672"/>
                      <a:pt x="821" y="1672"/>
                      <a:pt x="760" y="1612"/>
                    </a:cubicBezTo>
                    <a:lnTo>
                      <a:pt x="730" y="1612"/>
                    </a:lnTo>
                    <a:cubicBezTo>
                      <a:pt x="699" y="1612"/>
                      <a:pt x="608" y="1581"/>
                      <a:pt x="578" y="1581"/>
                    </a:cubicBezTo>
                    <a:lnTo>
                      <a:pt x="547" y="1581"/>
                    </a:lnTo>
                    <a:cubicBezTo>
                      <a:pt x="517" y="1581"/>
                      <a:pt x="456" y="1551"/>
                      <a:pt x="426" y="1551"/>
                    </a:cubicBezTo>
                    <a:cubicBezTo>
                      <a:pt x="395" y="1520"/>
                      <a:pt x="365" y="1520"/>
                      <a:pt x="304" y="1460"/>
                    </a:cubicBezTo>
                    <a:cubicBezTo>
                      <a:pt x="274" y="1429"/>
                      <a:pt x="213" y="1399"/>
                      <a:pt x="152" y="1368"/>
                    </a:cubicBezTo>
                    <a:lnTo>
                      <a:pt x="122" y="1308"/>
                    </a:lnTo>
                    <a:cubicBezTo>
                      <a:pt x="91" y="1277"/>
                      <a:pt x="61" y="1247"/>
                      <a:pt x="0" y="1156"/>
                    </a:cubicBezTo>
                    <a:lnTo>
                      <a:pt x="0" y="1156"/>
                    </a:lnTo>
                    <a:lnTo>
                      <a:pt x="10760" y="19819"/>
                    </a:lnTo>
                    <a:cubicBezTo>
                      <a:pt x="10791" y="19849"/>
                      <a:pt x="10852" y="19940"/>
                      <a:pt x="10882" y="19971"/>
                    </a:cubicBezTo>
                    <a:lnTo>
                      <a:pt x="10912" y="20001"/>
                    </a:lnTo>
                    <a:cubicBezTo>
                      <a:pt x="10943" y="20062"/>
                      <a:pt x="11004" y="20092"/>
                      <a:pt x="11064" y="20123"/>
                    </a:cubicBezTo>
                    <a:cubicBezTo>
                      <a:pt x="11095" y="20153"/>
                      <a:pt x="11156" y="20153"/>
                      <a:pt x="11186" y="20214"/>
                    </a:cubicBezTo>
                    <a:cubicBezTo>
                      <a:pt x="11216" y="20214"/>
                      <a:pt x="11216" y="20244"/>
                      <a:pt x="11247" y="20244"/>
                    </a:cubicBezTo>
                    <a:lnTo>
                      <a:pt x="11368" y="20244"/>
                    </a:lnTo>
                    <a:cubicBezTo>
                      <a:pt x="11399" y="20244"/>
                      <a:pt x="11459" y="20244"/>
                      <a:pt x="11459" y="20274"/>
                    </a:cubicBezTo>
                    <a:lnTo>
                      <a:pt x="11855" y="20274"/>
                    </a:lnTo>
                    <a:cubicBezTo>
                      <a:pt x="11976" y="20244"/>
                      <a:pt x="12007" y="20244"/>
                      <a:pt x="12067" y="20244"/>
                    </a:cubicBezTo>
                    <a:lnTo>
                      <a:pt x="12615" y="20244"/>
                    </a:lnTo>
                    <a:cubicBezTo>
                      <a:pt x="12675" y="20244"/>
                      <a:pt x="12706" y="20244"/>
                      <a:pt x="12706" y="20214"/>
                    </a:cubicBezTo>
                    <a:cubicBezTo>
                      <a:pt x="12736" y="20214"/>
                      <a:pt x="12736" y="20214"/>
                      <a:pt x="12767" y="20153"/>
                    </a:cubicBezTo>
                    <a:cubicBezTo>
                      <a:pt x="12827" y="20153"/>
                      <a:pt x="12858" y="20153"/>
                      <a:pt x="12858" y="20123"/>
                    </a:cubicBezTo>
                    <a:cubicBezTo>
                      <a:pt x="12888" y="20123"/>
                      <a:pt x="12918" y="20092"/>
                      <a:pt x="12918" y="20092"/>
                    </a:cubicBezTo>
                    <a:cubicBezTo>
                      <a:pt x="12918" y="20092"/>
                      <a:pt x="12979" y="20092"/>
                      <a:pt x="12979" y="20062"/>
                    </a:cubicBezTo>
                    <a:cubicBezTo>
                      <a:pt x="13010" y="20062"/>
                      <a:pt x="13010" y="20001"/>
                      <a:pt x="13040" y="20001"/>
                    </a:cubicBezTo>
                    <a:cubicBezTo>
                      <a:pt x="13070" y="20001"/>
                      <a:pt x="13070" y="20001"/>
                      <a:pt x="13131" y="19971"/>
                    </a:cubicBezTo>
                    <a:cubicBezTo>
                      <a:pt x="13162" y="19971"/>
                      <a:pt x="13162" y="19940"/>
                      <a:pt x="13192" y="19940"/>
                    </a:cubicBezTo>
                    <a:cubicBezTo>
                      <a:pt x="13222" y="19940"/>
                      <a:pt x="13283" y="19910"/>
                      <a:pt x="13283" y="19910"/>
                    </a:cubicBezTo>
                    <a:cubicBezTo>
                      <a:pt x="13314" y="19910"/>
                      <a:pt x="13314" y="19849"/>
                      <a:pt x="13344" y="19849"/>
                    </a:cubicBezTo>
                    <a:cubicBezTo>
                      <a:pt x="13374" y="19849"/>
                      <a:pt x="13435" y="19819"/>
                      <a:pt x="13435" y="19819"/>
                    </a:cubicBezTo>
                    <a:cubicBezTo>
                      <a:pt x="13435" y="19819"/>
                      <a:pt x="13466" y="19819"/>
                      <a:pt x="13466" y="19788"/>
                    </a:cubicBezTo>
                    <a:cubicBezTo>
                      <a:pt x="13496" y="19788"/>
                      <a:pt x="13496" y="19758"/>
                      <a:pt x="13526" y="19758"/>
                    </a:cubicBezTo>
                    <a:cubicBezTo>
                      <a:pt x="13587" y="19697"/>
                      <a:pt x="13618" y="19697"/>
                      <a:pt x="13648" y="19667"/>
                    </a:cubicBezTo>
                    <a:cubicBezTo>
                      <a:pt x="13678" y="19636"/>
                      <a:pt x="13770" y="19606"/>
                      <a:pt x="13800" y="19545"/>
                    </a:cubicBezTo>
                    <a:cubicBezTo>
                      <a:pt x="13830" y="19515"/>
                      <a:pt x="13891" y="19515"/>
                      <a:pt x="13922" y="19484"/>
                    </a:cubicBezTo>
                    <a:lnTo>
                      <a:pt x="13982" y="19393"/>
                    </a:lnTo>
                    <a:lnTo>
                      <a:pt x="14074" y="19332"/>
                    </a:lnTo>
                    <a:lnTo>
                      <a:pt x="14134" y="19241"/>
                    </a:lnTo>
                    <a:lnTo>
                      <a:pt x="14195" y="19211"/>
                    </a:lnTo>
                    <a:lnTo>
                      <a:pt x="14256" y="19150"/>
                    </a:lnTo>
                    <a:lnTo>
                      <a:pt x="14286" y="19089"/>
                    </a:lnTo>
                    <a:lnTo>
                      <a:pt x="14347" y="19059"/>
                    </a:lnTo>
                    <a:lnTo>
                      <a:pt x="14408" y="18998"/>
                    </a:lnTo>
                    <a:cubicBezTo>
                      <a:pt x="14408" y="18998"/>
                      <a:pt x="14408" y="18937"/>
                      <a:pt x="14438" y="18937"/>
                    </a:cubicBezTo>
                    <a:lnTo>
                      <a:pt x="14499" y="18907"/>
                    </a:lnTo>
                    <a:lnTo>
                      <a:pt x="14560" y="18846"/>
                    </a:lnTo>
                    <a:lnTo>
                      <a:pt x="14590" y="18785"/>
                    </a:lnTo>
                    <a:cubicBezTo>
                      <a:pt x="14590" y="18755"/>
                      <a:pt x="14651" y="18755"/>
                      <a:pt x="14651" y="18724"/>
                    </a:cubicBezTo>
                    <a:cubicBezTo>
                      <a:pt x="14651" y="18694"/>
                      <a:pt x="14681" y="18694"/>
                      <a:pt x="14681" y="18633"/>
                    </a:cubicBezTo>
                    <a:lnTo>
                      <a:pt x="392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2127;p80"/>
              <p:cNvSpPr/>
              <p:nvPr/>
            </p:nvSpPr>
            <p:spPr>
              <a:xfrm>
                <a:off x="5374975" y="2912950"/>
                <a:ext cx="288025" cy="339700"/>
              </a:xfrm>
              <a:custGeom>
                <a:avLst/>
                <a:gdLst/>
                <a:ahLst/>
                <a:cxnLst/>
                <a:rect l="l" t="t" r="r" b="b"/>
                <a:pathLst>
                  <a:path w="11521" h="13588" extrusionOk="0">
                    <a:moveTo>
                      <a:pt x="7478" y="0"/>
                    </a:moveTo>
                    <a:lnTo>
                      <a:pt x="578" y="11855"/>
                    </a:lnTo>
                    <a:cubicBezTo>
                      <a:pt x="1" y="12797"/>
                      <a:pt x="457" y="13587"/>
                      <a:pt x="1551" y="13587"/>
                    </a:cubicBezTo>
                    <a:cubicBezTo>
                      <a:pt x="2706" y="13587"/>
                      <a:pt x="4044" y="12797"/>
                      <a:pt x="4591" y="11855"/>
                    </a:cubicBezTo>
                    <a:lnTo>
                      <a:pt x="11521" y="31"/>
                    </a:lnTo>
                    <a:lnTo>
                      <a:pt x="74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2128;p80"/>
              <p:cNvSpPr/>
              <p:nvPr/>
            </p:nvSpPr>
            <p:spPr>
              <a:xfrm>
                <a:off x="5435025" y="3229825"/>
                <a:ext cx="5325" cy="1550"/>
              </a:xfrm>
              <a:custGeom>
                <a:avLst/>
                <a:gdLst/>
                <a:ahLst/>
                <a:cxnLst/>
                <a:rect l="l" t="t" r="r" b="b"/>
                <a:pathLst>
                  <a:path w="213" h="62" extrusionOk="0">
                    <a:moveTo>
                      <a:pt x="183" y="0"/>
                    </a:moveTo>
                    <a:cubicBezTo>
                      <a:pt x="122" y="0"/>
                      <a:pt x="61" y="61"/>
                      <a:pt x="0" y="61"/>
                    </a:cubicBezTo>
                    <a:lnTo>
                      <a:pt x="213" y="61"/>
                    </a:lnTo>
                    <a:lnTo>
                      <a:pt x="183" y="0"/>
                    </a:lnTo>
                    <a:close/>
                  </a:path>
                </a:pathLst>
              </a:custGeom>
              <a:solidFill>
                <a:srgbClr val="B72F0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2129;p80"/>
              <p:cNvSpPr/>
              <p:nvPr/>
            </p:nvSpPr>
            <p:spPr>
              <a:xfrm>
                <a:off x="5415250" y="2912950"/>
                <a:ext cx="234850" cy="318425"/>
              </a:xfrm>
              <a:custGeom>
                <a:avLst/>
                <a:gdLst/>
                <a:ahLst/>
                <a:cxnLst/>
                <a:rect l="l" t="t" r="r" b="b"/>
                <a:pathLst>
                  <a:path w="9394" h="12737" extrusionOk="0">
                    <a:moveTo>
                      <a:pt x="7083" y="0"/>
                    </a:moveTo>
                    <a:lnTo>
                      <a:pt x="335" y="11551"/>
                    </a:lnTo>
                    <a:cubicBezTo>
                      <a:pt x="1" y="12159"/>
                      <a:pt x="183" y="12645"/>
                      <a:pt x="791" y="12736"/>
                    </a:cubicBezTo>
                    <a:cubicBezTo>
                      <a:pt x="852" y="12736"/>
                      <a:pt x="913" y="12675"/>
                      <a:pt x="974" y="12675"/>
                    </a:cubicBezTo>
                    <a:cubicBezTo>
                      <a:pt x="1612" y="12523"/>
                      <a:pt x="2311" y="12067"/>
                      <a:pt x="2645" y="11551"/>
                    </a:cubicBezTo>
                    <a:lnTo>
                      <a:pt x="9393" y="0"/>
                    </a:lnTo>
                    <a:close/>
                  </a:path>
                </a:pathLst>
              </a:custGeom>
              <a:solidFill>
                <a:srgbClr val="F9F8F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2130;p80"/>
              <p:cNvSpPr/>
              <p:nvPr/>
            </p:nvSpPr>
            <p:spPr>
              <a:xfrm>
                <a:off x="5401575" y="2910675"/>
                <a:ext cx="190000" cy="319175"/>
              </a:xfrm>
              <a:custGeom>
                <a:avLst/>
                <a:gdLst/>
                <a:ahLst/>
                <a:cxnLst/>
                <a:rect l="l" t="t" r="r" b="b"/>
                <a:pathLst>
                  <a:path w="7600" h="12767" extrusionOk="0">
                    <a:moveTo>
                      <a:pt x="7144" y="0"/>
                    </a:moveTo>
                    <a:lnTo>
                      <a:pt x="396" y="11551"/>
                    </a:lnTo>
                    <a:cubicBezTo>
                      <a:pt x="1" y="12250"/>
                      <a:pt x="305" y="12766"/>
                      <a:pt x="1065" y="12766"/>
                    </a:cubicBezTo>
                    <a:lnTo>
                      <a:pt x="1308" y="12766"/>
                    </a:lnTo>
                    <a:cubicBezTo>
                      <a:pt x="700" y="12706"/>
                      <a:pt x="487" y="12219"/>
                      <a:pt x="821" y="11581"/>
                    </a:cubicBezTo>
                    <a:lnTo>
                      <a:pt x="760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2131;p80"/>
              <p:cNvSpPr/>
              <p:nvPr/>
            </p:nvSpPr>
            <p:spPr>
              <a:xfrm>
                <a:off x="5462375" y="2912175"/>
                <a:ext cx="180125" cy="307800"/>
              </a:xfrm>
              <a:custGeom>
                <a:avLst/>
                <a:gdLst/>
                <a:ahLst/>
                <a:cxnLst/>
                <a:rect l="l" t="t" r="r" b="b"/>
                <a:pathLst>
                  <a:path w="7205" h="12312" extrusionOk="0">
                    <a:moveTo>
                      <a:pt x="7143" y="1"/>
                    </a:moveTo>
                    <a:lnTo>
                      <a:pt x="0" y="12281"/>
                    </a:lnTo>
                    <a:lnTo>
                      <a:pt x="61" y="12311"/>
                    </a:lnTo>
                    <a:lnTo>
                      <a:pt x="7204" y="31"/>
                    </a:lnTo>
                    <a:lnTo>
                      <a:pt x="7143"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2132;p80"/>
              <p:cNvSpPr/>
              <p:nvPr/>
            </p:nvSpPr>
            <p:spPr>
              <a:xfrm>
                <a:off x="5418300" y="2912175"/>
                <a:ext cx="180125" cy="307025"/>
              </a:xfrm>
              <a:custGeom>
                <a:avLst/>
                <a:gdLst/>
                <a:ahLst/>
                <a:cxnLst/>
                <a:rect l="l" t="t" r="r" b="b"/>
                <a:pathLst>
                  <a:path w="7205" h="12281" extrusionOk="0">
                    <a:moveTo>
                      <a:pt x="7144" y="1"/>
                    </a:moveTo>
                    <a:lnTo>
                      <a:pt x="1" y="12250"/>
                    </a:lnTo>
                    <a:lnTo>
                      <a:pt x="92" y="12281"/>
                    </a:lnTo>
                    <a:lnTo>
                      <a:pt x="7204" y="31"/>
                    </a:lnTo>
                    <a:lnTo>
                      <a:pt x="7144"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2133;p80"/>
              <p:cNvSpPr/>
              <p:nvPr/>
            </p:nvSpPr>
            <p:spPr>
              <a:xfrm>
                <a:off x="5425150" y="2912950"/>
                <a:ext cx="184675" cy="315375"/>
              </a:xfrm>
              <a:custGeom>
                <a:avLst/>
                <a:gdLst/>
                <a:ahLst/>
                <a:cxnLst/>
                <a:rect l="l" t="t" r="r" b="b"/>
                <a:pathLst>
                  <a:path w="7387" h="12615" extrusionOk="0">
                    <a:moveTo>
                      <a:pt x="7325" y="0"/>
                    </a:moveTo>
                    <a:lnTo>
                      <a:pt x="0" y="12584"/>
                    </a:lnTo>
                    <a:lnTo>
                      <a:pt x="61" y="12615"/>
                    </a:lnTo>
                    <a:lnTo>
                      <a:pt x="7386" y="31"/>
                    </a:lnTo>
                    <a:lnTo>
                      <a:pt x="7325" y="0"/>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2134;p80"/>
              <p:cNvSpPr/>
              <p:nvPr/>
            </p:nvSpPr>
            <p:spPr>
              <a:xfrm>
                <a:off x="5434250" y="2911425"/>
                <a:ext cx="186975" cy="319950"/>
              </a:xfrm>
              <a:custGeom>
                <a:avLst/>
                <a:gdLst/>
                <a:ahLst/>
                <a:cxnLst/>
                <a:rect l="l" t="t" r="r" b="b"/>
                <a:pathLst>
                  <a:path w="7479" h="12798" extrusionOk="0">
                    <a:moveTo>
                      <a:pt x="7417" y="1"/>
                    </a:moveTo>
                    <a:lnTo>
                      <a:pt x="1" y="12736"/>
                    </a:lnTo>
                    <a:lnTo>
                      <a:pt x="62" y="12797"/>
                    </a:lnTo>
                    <a:lnTo>
                      <a:pt x="7478" y="61"/>
                    </a:lnTo>
                    <a:lnTo>
                      <a:pt x="7417"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2135;p80"/>
              <p:cNvSpPr/>
              <p:nvPr/>
            </p:nvSpPr>
            <p:spPr>
              <a:xfrm>
                <a:off x="5447175" y="2912175"/>
                <a:ext cx="184675" cy="316150"/>
              </a:xfrm>
              <a:custGeom>
                <a:avLst/>
                <a:gdLst/>
                <a:ahLst/>
                <a:cxnLst/>
                <a:rect l="l" t="t" r="r" b="b"/>
                <a:pathLst>
                  <a:path w="7387" h="12646" extrusionOk="0">
                    <a:moveTo>
                      <a:pt x="7326" y="1"/>
                    </a:moveTo>
                    <a:lnTo>
                      <a:pt x="1" y="12615"/>
                    </a:lnTo>
                    <a:lnTo>
                      <a:pt x="61" y="12646"/>
                    </a:lnTo>
                    <a:lnTo>
                      <a:pt x="7387" y="62"/>
                    </a:lnTo>
                    <a:lnTo>
                      <a:pt x="7326" y="1"/>
                    </a:lnTo>
                    <a:close/>
                  </a:path>
                </a:pathLst>
              </a:custGeom>
              <a:solidFill>
                <a:srgbClr val="DBD8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2136;p80"/>
              <p:cNvSpPr/>
              <p:nvPr/>
            </p:nvSpPr>
            <p:spPr>
              <a:xfrm>
                <a:off x="5701750" y="3269325"/>
                <a:ext cx="164150" cy="285750"/>
              </a:xfrm>
              <a:custGeom>
                <a:avLst/>
                <a:gdLst/>
                <a:ahLst/>
                <a:cxnLst/>
                <a:rect l="l" t="t" r="r" b="b"/>
                <a:pathLst>
                  <a:path w="6566" h="11430" extrusionOk="0">
                    <a:moveTo>
                      <a:pt x="5198" y="1"/>
                    </a:moveTo>
                    <a:lnTo>
                      <a:pt x="0" y="9028"/>
                    </a:lnTo>
                    <a:lnTo>
                      <a:pt x="1368" y="11430"/>
                    </a:lnTo>
                    <a:lnTo>
                      <a:pt x="6566" y="2341"/>
                    </a:lnTo>
                    <a:lnTo>
                      <a:pt x="51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47" name="Google Shape;2147;p80"/>
          <p:cNvGrpSpPr/>
          <p:nvPr/>
        </p:nvGrpSpPr>
        <p:grpSpPr>
          <a:xfrm rot="10450688">
            <a:off x="8281106" y="1556090"/>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13787" y="1500364"/>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7" name="Rectangle 6"/>
          <p:cNvSpPr/>
          <p:nvPr/>
        </p:nvSpPr>
        <p:spPr>
          <a:xfrm>
            <a:off x="5157216" y="2034497"/>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83888" y="467224"/>
            <a:ext cx="6880455" cy="123848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046261" y="1392670"/>
                <a:ext cx="7358943" cy="3450496"/>
              </a:xfrm>
              <a:prstGeom prst="rect">
                <a:avLst/>
              </a:prstGeom>
            </p:spPr>
            <p:txBody>
              <a:bodyPr wrap="square">
                <a:spAutoFit/>
              </a:bodyPr>
              <a:lstStyle/>
              <a:p>
                <a:pPr algn="just">
                  <a:lnSpc>
                    <a:spcPct val="150000"/>
                  </a:lnSpc>
                </a:pPr>
                <a:r>
                  <a:rPr lang="en-US" sz="1700">
                    <a:latin typeface="+mn-lt"/>
                    <a:ea typeface="Arial" panose="020B0604020202020204" pitchFamily="34" charset="0"/>
                    <a:cs typeface="Times New Roman" panose="02020603050405020304" pitchFamily="18" charset="0"/>
                  </a:rPr>
                  <a:t> </a:t>
                </a:r>
              </a:p>
              <a:p>
                <a:pPr marL="285750" indent="-285750" algn="just">
                  <a:lnSpc>
                    <a:spcPct val="150000"/>
                  </a:lnSpc>
                  <a:buFont typeface="Wingdings" panose="05000000000000000000" pitchFamily="2" charset="2"/>
                  <a:buChar char="§"/>
                </a:pP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𝐴𝐵</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𝐵𝐻</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7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2</m:t>
                        </m:r>
                      </m:den>
                    </m:f>
                  </m:oMath>
                </a14:m>
                <a:endParaRPr lang="en-US" sz="1700" i="1">
                  <a:effectLst/>
                  <a:latin typeface="+mn-lt"/>
                  <a:ea typeface="Arial" panose="020B060402020202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=144</m:t>
                    </m:r>
                    <m:r>
                      <a:rPr lang="en-US" sz="1700" b="0" i="1"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𝐴𝐻</m:t>
                    </m:r>
                    <m:r>
                      <a:rPr lang="en-US" sz="1700" i="1">
                        <a:effectLst/>
                        <a:latin typeface="Cambria Math" panose="02040503050406030204" pitchFamily="18" charset="0"/>
                        <a:ea typeface="Dotum" panose="020B0600000101010101" pitchFamily="34" charset="-127"/>
                        <a:cs typeface="Times New Roman" panose="02020603050405020304" pitchFamily="18" charset="0"/>
                      </a:rPr>
                      <m:t>=12</m:t>
                    </m:r>
                  </m:oMath>
                </a14:m>
                <a:r>
                  <a:rPr lang="en-US" sz="1700">
                    <a:effectLst/>
                    <a:latin typeface="+mn-lt"/>
                    <a:ea typeface="Dotum" panose="020B0600000101010101" pitchFamily="34" charset="-127"/>
                    <a:cs typeface="Times New Roman" panose="02020603050405020304" pitchFamily="18" charset="0"/>
                  </a:rPr>
                  <a:t> (m)</a:t>
                </a:r>
                <a:endParaRPr lang="en-US" sz="1700">
                  <a:latin typeface="+mn-lt"/>
                  <a:ea typeface="Dotum" panose="020B0600000101010101" pitchFamily="34" charset="-127"/>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1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e>
                      <m:sup>
                        <m:r>
                          <a:rPr lang="en-US" sz="1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en-US" sz="1700" i="1">
                        <a:effectLst/>
                        <a:latin typeface="Cambria Math" panose="02040503050406030204" pitchFamily="18" charset="0"/>
                        <a:ea typeface="Dotum" panose="020B0600000101010101" pitchFamily="34" charset="-127"/>
                        <a:cs typeface="Times New Roman" panose="02020603050405020304" pitchFamily="18" charset="0"/>
                      </a:rPr>
                      <m:t>=36</m:t>
                    </m:r>
                    <m:r>
                      <a:rPr lang="en-US" sz="17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r>
                      <a:rPr lang="en-US" sz="1700" i="1">
                        <a:effectLst/>
                        <a:latin typeface="Cambria Math" panose="02040503050406030204" pitchFamily="18" charset="0"/>
                        <a:ea typeface="Arial" panose="020B0604020202020204" pitchFamily="34" charset="0"/>
                        <a:cs typeface="Times New Roman" panose="02020603050405020304" pitchFamily="18" charset="0"/>
                      </a:rPr>
                      <m:t>=6</m:t>
                    </m:r>
                  </m:oMath>
                </a14:m>
                <a:r>
                  <a:rPr lang="en-US" sz="1700">
                    <a:effectLst/>
                    <a:latin typeface="+mn-lt"/>
                    <a:ea typeface="Dotum" panose="020B0600000101010101" pitchFamily="34" charset="-127"/>
                    <a:cs typeface="Times New Roman" panose="02020603050405020304" pitchFamily="18" charset="0"/>
                  </a:rPr>
                  <a:t> (m)</a:t>
                </a:r>
                <a:endParaRPr lang="en-US" sz="1700">
                  <a:latin typeface="+mn-lt"/>
                  <a:ea typeface="Dotum" panose="020B0600000101010101" pitchFamily="34" charset="-127"/>
                  <a:cs typeface="Times New Roman" panose="02020603050405020304" pitchFamily="18" charset="0"/>
                </a:endParaRPr>
              </a:p>
              <a:p>
                <a:pPr marL="285750" indent="-285750" algn="just">
                  <a:lnSpc>
                    <a:spcPct val="150000"/>
                  </a:lnSpc>
                  <a:buFont typeface="Wingdings" panose="05000000000000000000" pitchFamily="2" charset="2"/>
                  <a:buChar char="§"/>
                </a:pPr>
                <a14:m>
                  <m:oMath xmlns:m="http://schemas.openxmlformats.org/officeDocument/2006/math">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𝐴𝐻</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1700" i="1">
                            <a:effectLst/>
                            <a:latin typeface="Cambria Math" panose="02040503050406030204" pitchFamily="18" charset="0"/>
                            <a:ea typeface="Arial" panose="020B0604020202020204" pitchFamily="34" charset="0"/>
                            <a:cs typeface="Times New Roman" panose="02020603050405020304" pitchFamily="18" charset="0"/>
                          </a:rPr>
                          <m:t>1</m:t>
                        </m:r>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2</m:t>
                        </m:r>
                      </m:den>
                    </m:f>
                    <m:r>
                      <a:rPr lang="en-US" sz="17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𝐵</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𝐻</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num>
                      <m:den>
                        <m:r>
                          <a:rPr lang="en-US" sz="1700" i="1">
                            <a:effectLst/>
                            <a:latin typeface="Cambria Math" panose="02040503050406030204" pitchFamily="18" charset="0"/>
                            <a:ea typeface="Arial" panose="020B0604020202020204" pitchFamily="34" charset="0"/>
                            <a:cs typeface="Times New Roman" panose="02020603050405020304" pitchFamily="18" charset="0"/>
                          </a:rPr>
                          <m:t>𝐵𝐻</m:t>
                        </m:r>
                      </m:den>
                    </m:f>
                  </m:oMath>
                </a14:m>
                <a:r>
                  <a:rPr lang="en-US" sz="1700">
                    <a:effectLst/>
                    <a:latin typeface="+mn-lt"/>
                    <a:ea typeface="Dotum" panose="020B0600000101010101" pitchFamily="34" charset="-127"/>
                    <a:cs typeface="Times New Roman" panose="02020603050405020304" pitchFamily="18" charset="0"/>
                  </a:rPr>
                  <a:t> và do đó hai tam giác vuông </a:t>
                </a: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𝐻</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r>
                      <a:rPr lang="en-US" sz="1700" i="1">
                        <a:effectLst/>
                        <a:latin typeface="Cambria Math" panose="02040503050406030204" pitchFamily="18" charset="0"/>
                        <a:ea typeface="Dotum" panose="020B0600000101010101" pitchFamily="34" charset="-127"/>
                        <a:cs typeface="Times New Roman" panose="02020603050405020304" pitchFamily="18" charset="0"/>
                      </a:rPr>
                      <m:t>𝐵</m:t>
                    </m:r>
                    <m:r>
                      <a:rPr lang="en-US" sz="1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7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en-US" sz="1700" i="1">
                        <a:effectLst/>
                        <a:latin typeface="Cambria Math" panose="02040503050406030204" pitchFamily="18" charset="0"/>
                        <a:ea typeface="Dotum" panose="020B0600000101010101" pitchFamily="34" charset="-127"/>
                        <a:cs typeface="Times New Roman" panose="02020603050405020304" pitchFamily="18" charset="0"/>
                      </a:rPr>
                      <m:t>𝐴𝐻𝐵</m:t>
                    </m:r>
                  </m:oMath>
                </a14:m>
                <a:r>
                  <a:rPr lang="en-US" sz="1700">
                    <a:effectLst/>
                    <a:latin typeface="+mn-lt"/>
                    <a:ea typeface="Dotum" panose="020B0600000101010101" pitchFamily="34" charset="-127"/>
                    <a:cs typeface="Times New Roman" panose="02020603050405020304" pitchFamily="18" charset="0"/>
                  </a:rPr>
                  <a:t> đồng dạng</a:t>
                </a:r>
                <a:endParaRPr lang="en-US" sz="17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700" b="0" i="1" smtClean="0">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acc>
                    <m:r>
                      <a:rPr lang="en-US" sz="17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accPr>
                      <m:e>
                        <m:sSup>
                          <m:sSupPr>
                            <m:ctrlPr>
                              <a:rPr lang="en-US" sz="17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1700" i="1">
                                <a:effectLst/>
                                <a:latin typeface="Cambria Math" panose="02040503050406030204" pitchFamily="18" charset="0"/>
                                <a:ea typeface="Arial" panose="020B0604020202020204" pitchFamily="34" charset="0"/>
                                <a:cs typeface="Times New Roman" panose="02020603050405020304" pitchFamily="18" charset="0"/>
                              </a:rPr>
                              <m:t>𝐴</m:t>
                            </m:r>
                          </m:e>
                          <m:sup>
                            <m:r>
                              <a:rPr lang="en-US" sz="1700" i="1">
                                <a:effectLst/>
                                <a:latin typeface="Cambria Math" panose="02040503050406030204" pitchFamily="18" charset="0"/>
                                <a:ea typeface="Arial" panose="020B0604020202020204" pitchFamily="34" charset="0"/>
                                <a:cs typeface="Times New Roman" panose="02020603050405020304" pitchFamily="18" charset="0"/>
                              </a:rPr>
                              <m:t>′</m:t>
                            </m:r>
                          </m:sup>
                        </m:sSup>
                      </m:e>
                    </m:acc>
                  </m:oMath>
                </a14:m>
                <a:r>
                  <a:rPr lang="en-US" sz="1700">
                    <a:effectLst/>
                    <a:latin typeface="+mn-lt"/>
                    <a:ea typeface="Dotum" panose="020B0600000101010101" pitchFamily="34" charset="-127"/>
                    <a:cs typeface="Times New Roman" panose="02020603050405020304" pitchFamily="18" charset="0"/>
                  </a:rPr>
                  <a:t>. </a:t>
                </a:r>
              </a:p>
              <a:p>
                <a:pPr algn="just">
                  <a:lnSpc>
                    <a:spcPct val="150000"/>
                  </a:lnSpc>
                </a:pPr>
                <a:r>
                  <a:rPr lang="en-US" sz="1700">
                    <a:effectLst/>
                    <a:latin typeface="+mn-lt"/>
                    <a:ea typeface="Dotum" panose="020B0600000101010101" pitchFamily="34" charset="-127"/>
                    <a:cs typeface="Times New Roman" panose="02020603050405020304" pitchFamily="18" charset="0"/>
                  </a:rPr>
                  <a:t>Vậy hai con dốc có độ dốc như nhau.</a:t>
                </a:r>
                <a:endParaRPr lang="en-US" sz="17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46261" y="1392670"/>
                <a:ext cx="7358943" cy="3450496"/>
              </a:xfrm>
              <a:prstGeom prst="rect">
                <a:avLst/>
              </a:prstGeom>
              <a:blipFill>
                <a:blip r:embed="rId9"/>
                <a:stretch>
                  <a:fillRect l="-580" b="-177"/>
                </a:stretch>
              </a:blipFill>
            </p:spPr>
            <p:txBody>
              <a:bodyPr/>
              <a:lstStyle/>
              <a:p>
                <a:r>
                  <a:rPr lang="en-US">
                    <a:noFill/>
                  </a:rPr>
                  <a:t> </a:t>
                </a:r>
              </a:p>
            </p:txBody>
          </p:sp>
        </mc:Fallback>
      </mc:AlternateContent>
      <p:sp>
        <p:nvSpPr>
          <p:cNvPr id="81" name="Rectangle 80"/>
          <p:cNvSpPr/>
          <p:nvPr/>
        </p:nvSpPr>
        <p:spPr>
          <a:xfrm>
            <a:off x="429950" y="393441"/>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Tree>
    <p:extLst>
      <p:ext uri="{BB962C8B-B14F-4D97-AF65-F5344CB8AC3E}">
        <p14:creationId xmlns:p14="http://schemas.microsoft.com/office/powerpoint/2010/main" val="2875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156915" y="1252898"/>
            <a:ext cx="6818242" cy="2970750"/>
          </a:xfrm>
          <a:prstGeom prst="rect">
            <a:avLst/>
          </a:prstGeom>
        </p:spPr>
        <p:txBody>
          <a:bodyPr wrap="square">
            <a:spAutoFit/>
          </a:bodyPr>
          <a:lstStyle/>
          <a:p>
            <a:pPr marL="342900" lvl="0" indent="-342900" algn="just">
              <a:lnSpc>
                <a:spcPct val="175000"/>
              </a:lnSpc>
              <a:buClr>
                <a:srgbClr val="C00000"/>
              </a:buClr>
              <a:buFont typeface="Wingdings" panose="05000000000000000000" pitchFamily="2" charset="2"/>
              <a:buChar char="q"/>
            </a:pPr>
            <a:r>
              <a:rPr lang="en-US" sz="2200" b="1">
                <a:solidFill>
                  <a:srgbClr val="C00000"/>
                </a:solidFill>
                <a:ea typeface="Dotum" panose="020B0600000101010101" pitchFamily="34" charset="-127"/>
                <a:cs typeface="Times New Roman" panose="02020603050405020304" pitchFamily="18" charset="0"/>
              </a:rPr>
              <a:t>Định lí</a:t>
            </a:r>
          </a:p>
          <a:p>
            <a:pPr lvl="0" algn="just">
              <a:lnSpc>
                <a:spcPct val="175000"/>
              </a:lnSpc>
              <a:buClr>
                <a:srgbClr val="C00000"/>
              </a:buClr>
            </a:pPr>
            <a:r>
              <a:rPr lang="en-US" sz="2100">
                <a:solidFill>
                  <a:schemeClr val="accent2">
                    <a:lumMod val="10000"/>
                  </a:schemeClr>
                </a:solidFill>
                <a:ea typeface="Dotum" panose="020B0600000101010101" pitchFamily="34" charset="-127"/>
                <a:cs typeface="Times New Roman" panose="02020603050405020304" pitchFamily="18" charset="0"/>
              </a:rPr>
              <a:t>Nếu cạnh huyền và một cạnh góc vuông của tam giác vuông này tỉ lệ với cạnh huyền và một cạnh góc vuông của tam giác vuông kia thì hai tam giác vuông đó     đồng dạng với nhau.</a:t>
            </a:r>
          </a:p>
        </p:txBody>
      </p:sp>
    </p:spTree>
    <p:extLst>
      <p:ext uri="{BB962C8B-B14F-4D97-AF65-F5344CB8AC3E}">
        <p14:creationId xmlns:p14="http://schemas.microsoft.com/office/powerpoint/2010/main" val="21812636"/>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6"/>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782" name="Google Shape;782;p46"/>
          <p:cNvGrpSpPr/>
          <p:nvPr/>
        </p:nvGrpSpPr>
        <p:grpSpPr>
          <a:xfrm>
            <a:off x="7996252" y="4144"/>
            <a:ext cx="1017946" cy="1215096"/>
            <a:chOff x="7985138" y="85299"/>
            <a:chExt cx="1017946" cy="1215096"/>
          </a:xfrm>
        </p:grpSpPr>
        <p:sp>
          <p:nvSpPr>
            <p:cNvPr id="783"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84" name="Google Shape;784;p46"/>
            <p:cNvGrpSpPr/>
            <p:nvPr/>
          </p:nvGrpSpPr>
          <p:grpSpPr>
            <a:xfrm>
              <a:off x="7985138" y="85299"/>
              <a:ext cx="1017946" cy="1215096"/>
              <a:chOff x="7985150" y="198000"/>
              <a:chExt cx="855776" cy="1021518"/>
            </a:xfrm>
          </p:grpSpPr>
          <p:sp>
            <p:nvSpPr>
              <p:cNvPr id="785"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6"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10" name="Picture 9"/>
          <p:cNvPicPr>
            <a:picLocks noChangeAspect="1"/>
          </p:cNvPicPr>
          <p:nvPr/>
        </p:nvPicPr>
        <p:blipFill>
          <a:blip r:embed="rId3"/>
          <a:stretch>
            <a:fillRect/>
          </a:stretch>
        </p:blipFill>
        <p:spPr>
          <a:xfrm>
            <a:off x="8168362" y="3959748"/>
            <a:ext cx="626896" cy="902249"/>
          </a:xfrm>
          <a:prstGeom prst="rect">
            <a:avLst/>
          </a:prstGeom>
        </p:spPr>
      </p:pic>
      <p:grpSp>
        <p:nvGrpSpPr>
          <p:cNvPr id="28" name="Google Shape;1175;p53"/>
          <p:cNvGrpSpPr/>
          <p:nvPr/>
        </p:nvGrpSpPr>
        <p:grpSpPr>
          <a:xfrm rot="5568961">
            <a:off x="145392" y="2056542"/>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 name="Group 2"/>
          <p:cNvGrpSpPr/>
          <p:nvPr/>
        </p:nvGrpSpPr>
        <p:grpSpPr>
          <a:xfrm>
            <a:off x="696329" y="382326"/>
            <a:ext cx="7633012" cy="915315"/>
            <a:chOff x="1050592" y="327871"/>
            <a:chExt cx="7633012" cy="915315"/>
          </a:xfrm>
        </p:grpSpPr>
        <p:sp>
          <p:nvSpPr>
            <p:cNvPr id="7" name="Rectangle 6"/>
            <p:cNvSpPr/>
            <p:nvPr/>
          </p:nvSpPr>
          <p:spPr>
            <a:xfrm>
              <a:off x="1426609" y="327871"/>
              <a:ext cx="7256995" cy="915315"/>
            </a:xfrm>
            <a:prstGeom prst="rect">
              <a:avLst/>
            </a:prstGeom>
          </p:spPr>
          <p:txBody>
            <a:bodyPr wrap="square">
              <a:spAutoFit/>
            </a:bodyPr>
            <a:lstStyle/>
            <a:p>
              <a:pPr lvl="0">
                <a:lnSpc>
                  <a:spcPct val="150000"/>
                </a:lnSpc>
              </a:pPr>
              <a:r>
                <a:rPr lang="en-US" sz="1900">
                  <a:ea typeface="Calibri" panose="020F0502020204030204" pitchFamily="34" charset="0"/>
                </a:rPr>
                <a:t>Hãy chỉ ra các cặp tam giác vuông đồng dạng với nhau trong Hình 9.52, viết đúng kí hiệu đồng dạng.</a:t>
              </a:r>
            </a:p>
          </p:txBody>
        </p:sp>
        <p:pic>
          <p:nvPicPr>
            <p:cNvPr id="2" name="Picture 1"/>
            <p:cNvPicPr>
              <a:picLocks noChangeAspect="1"/>
            </p:cNvPicPr>
            <p:nvPr/>
          </p:nvPicPr>
          <p:blipFill>
            <a:blip r:embed="rId4"/>
            <a:stretch>
              <a:fillRect/>
            </a:stretch>
          </p:blipFill>
          <p:spPr>
            <a:xfrm>
              <a:off x="1050592" y="543406"/>
              <a:ext cx="358473" cy="537710"/>
            </a:xfrm>
            <a:prstGeom prst="rect">
              <a:avLst/>
            </a:prstGeom>
          </p:spPr>
        </p:pic>
      </p:gr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tretch>
            <a:fillRect/>
          </a:stretch>
        </p:blipFill>
        <p:spPr>
          <a:xfrm>
            <a:off x="1822465" y="1462901"/>
            <a:ext cx="5499069" cy="2243522"/>
          </a:xfrm>
          <a:prstGeom prst="rect">
            <a:avLst/>
          </a:prstGeom>
        </p:spPr>
      </p:pic>
      <p:grpSp>
        <p:nvGrpSpPr>
          <p:cNvPr id="13" name="Group 12"/>
          <p:cNvGrpSpPr/>
          <p:nvPr/>
        </p:nvGrpSpPr>
        <p:grpSpPr>
          <a:xfrm>
            <a:off x="2272197" y="3722325"/>
            <a:ext cx="3861713" cy="990399"/>
            <a:chOff x="2354898" y="3831464"/>
            <a:chExt cx="3861713" cy="990399"/>
          </a:xfrm>
        </p:grpSpPr>
        <mc:AlternateContent xmlns:mc="http://schemas.openxmlformats.org/markup-compatibility/2006" xmlns:a14="http://schemas.microsoft.com/office/drawing/2010/main">
          <mc:Choice Requires="a14">
            <p:sp>
              <p:nvSpPr>
                <p:cNvPr id="6" name="Rectangle 5"/>
                <p:cNvSpPr/>
                <p:nvPr/>
              </p:nvSpPr>
              <p:spPr>
                <a:xfrm>
                  <a:off x="2657047" y="3831464"/>
                  <a:ext cx="3559564" cy="990399"/>
                </a:xfrm>
                <a:prstGeom prst="rect">
                  <a:avLst/>
                </a:prstGeom>
              </p:spPr>
              <p:txBody>
                <a:bodyPr wrap="none">
                  <a:spAutoFit/>
                </a:bodyPr>
                <a:lstStyle/>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nl-NL" sz="1900" i="1" smtClean="0">
                            <a:latin typeface="Cambria Math" panose="02040503050406030204" pitchFamily="18" charset="0"/>
                            <a:ea typeface="Arial" panose="020B0604020202020204" pitchFamily="34" charset="0"/>
                            <a:cs typeface="Times New Roman" panose="02020603050405020304" pitchFamily="18" charset="0"/>
                          </a:rPr>
                          <m:t>∆</m:t>
                        </m:r>
                        <m:r>
                          <a:rPr lang="nl-NL" sz="1900" i="1" smtClean="0">
                            <a:latin typeface="Cambria Math" panose="02040503050406030204" pitchFamily="18" charset="0"/>
                            <a:ea typeface="Arial" panose="020B0604020202020204" pitchFamily="34" charset="0"/>
                            <a:cs typeface="Times New Roman" panose="02020603050405020304" pitchFamily="18" charset="0"/>
                          </a:rPr>
                          <m:t>𝐴𝐶𝐵</m:t>
                        </m:r>
                        <m:r>
                          <a:rPr lang="en-US" sz="1900">
                            <a:latin typeface="Cambria Math" panose="02040503050406030204" pitchFamily="18" charset="0"/>
                          </a:rPr>
                          <m:t>∽</m:t>
                        </m:r>
                        <m:r>
                          <a:rPr lang="nl-NL" sz="1900" i="1">
                            <a:latin typeface="Cambria Math" panose="02040503050406030204" pitchFamily="18" charset="0"/>
                            <a:ea typeface="Arial" panose="020B0604020202020204" pitchFamily="34" charset="0"/>
                            <a:cs typeface="Times New Roman" panose="02020603050405020304" pitchFamily="18" charset="0"/>
                          </a:rPr>
                          <m:t>∆</m:t>
                        </m:r>
                        <m:r>
                          <a:rPr lang="nl-NL" sz="1900" i="1">
                            <a:latin typeface="Cambria Math" panose="02040503050406030204" pitchFamily="18" charset="0"/>
                            <a:ea typeface="Arial" panose="020B0604020202020204" pitchFamily="34" charset="0"/>
                            <a:cs typeface="Times New Roman" panose="02020603050405020304" pitchFamily="18" charset="0"/>
                          </a:rPr>
                          <m:t>𝐷𝐸𝐹</m:t>
                        </m:r>
                        <m:r>
                          <a:rPr lang="en-US" sz="1900" b="0" i="0" smtClean="0">
                            <a:latin typeface="Cambria Math" panose="02040503050406030204" pitchFamily="18" charset="0"/>
                            <a:ea typeface="Arial" panose="020B0604020202020204" pitchFamily="34" charset="0"/>
                            <a:cs typeface="Times New Roman" panose="02020603050405020304" pitchFamily="18" charset="0"/>
                          </a:rPr>
                          <m:t> </m:t>
                        </m:r>
                        <m:r>
                          <m:rPr>
                            <m:sty m:val="p"/>
                          </m:rPr>
                          <a:rPr lang="en-US" sz="1900" b="0" i="0" smtClean="0">
                            <a:latin typeface="Cambria Math" panose="02040503050406030204" pitchFamily="18" charset="0"/>
                            <a:ea typeface="Arial" panose="020B0604020202020204" pitchFamily="34" charset="0"/>
                            <a:cs typeface="Times New Roman" panose="02020603050405020304" pitchFamily="18" charset="0"/>
                          </a:rPr>
                          <m:t>v</m:t>
                        </m:r>
                        <m:r>
                          <a:rPr lang="en-US" sz="1900" b="0" i="1" smtClean="0">
                            <a:latin typeface="Cambria Math" panose="02040503050406030204" pitchFamily="18" charset="0"/>
                            <a:ea typeface="Arial" panose="020B0604020202020204" pitchFamily="34" charset="0"/>
                            <a:cs typeface="Times New Roman" panose="02020603050405020304" pitchFamily="18" charset="0"/>
                          </a:rPr>
                          <m:t>ì </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𝐴𝐶</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𝐷𝐸</m:t>
                            </m:r>
                          </m:den>
                        </m:f>
                        <m:r>
                          <a:rPr lang="nl-NL"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𝐵𝐶</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𝐹𝐸</m:t>
                            </m:r>
                          </m:den>
                        </m:f>
                        <m:r>
                          <a:rPr lang="nl-NL" sz="19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19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1900" i="1">
                                <a:effectLst/>
                                <a:latin typeface="Cambria Math" panose="02040503050406030204" pitchFamily="18" charset="0"/>
                                <a:ea typeface="Dotum" panose="020B0600000101010101" pitchFamily="34" charset="-127"/>
                                <a:cs typeface="Times New Roman" panose="02020603050405020304" pitchFamily="18" charset="0"/>
                              </a:rPr>
                              <m:t>3</m:t>
                            </m:r>
                          </m:num>
                          <m:den>
                            <m:r>
                              <a:rPr lang="nl-NL" sz="1900" i="1">
                                <a:effectLst/>
                                <a:latin typeface="Cambria Math" panose="02040503050406030204" pitchFamily="18" charset="0"/>
                                <a:ea typeface="Dotum" panose="020B0600000101010101" pitchFamily="34" charset="-127"/>
                                <a:cs typeface="Times New Roman" panose="02020603050405020304" pitchFamily="18" charset="0"/>
                              </a:rPr>
                              <m:t>2</m:t>
                            </m:r>
                          </m:den>
                        </m:f>
                      </m:oMath>
                    </m:oMathPara>
                  </a14:m>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657047" y="3831464"/>
                  <a:ext cx="3559564" cy="990399"/>
                </a:xfrm>
                <a:prstGeom prst="rect">
                  <a:avLst/>
                </a:prstGeom>
                <a:blipFill>
                  <a:blip r:embed="rId7"/>
                  <a:stretch>
                    <a:fillRect/>
                  </a:stretch>
                </a:blipFill>
              </p:spPr>
              <p:txBody>
                <a:bodyPr/>
                <a:lstStyle/>
                <a:p>
                  <a:r>
                    <a:rPr lang="en-US">
                      <a:noFill/>
                    </a:rPr>
                    <a:t> </a:t>
                  </a:r>
                </a:p>
              </p:txBody>
            </p:sp>
          </mc:Fallback>
        </mc:AlternateContent>
        <p:sp>
          <p:nvSpPr>
            <p:cNvPr id="12" name="Right Arrow 11"/>
            <p:cNvSpPr/>
            <p:nvPr/>
          </p:nvSpPr>
          <p:spPr>
            <a:xfrm>
              <a:off x="2354898" y="4259798"/>
              <a:ext cx="302149" cy="2385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0185660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7907585" y="492981"/>
            <a:ext cx="678673" cy="7560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sp>
        <p:nvSpPr>
          <p:cNvPr id="53" name="Google Shape;777;p46"/>
          <p:cNvSpPr txBox="1">
            <a:spLocks noGrp="1"/>
          </p:cNvSpPr>
          <p:nvPr>
            <p:ph type="title"/>
          </p:nvPr>
        </p:nvSpPr>
        <p:spPr>
          <a:xfrm>
            <a:off x="2265446" y="800218"/>
            <a:ext cx="4634193"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C00000"/>
                </a:solidFill>
                <a:latin typeface="+mj-lt"/>
              </a:rPr>
              <a:t>KHỞI ĐỘNG</a:t>
            </a:r>
            <a:endParaRPr sz="3200" b="1" dirty="0">
              <a:solidFill>
                <a:srgbClr val="C00000"/>
              </a:solidFill>
              <a:latin typeface="+mj-lt"/>
            </a:endParaRPr>
          </a:p>
        </p:txBody>
      </p:sp>
      <p:sp>
        <p:nvSpPr>
          <p:cNvPr id="55" name="Rectangle 54"/>
          <p:cNvSpPr/>
          <p:nvPr/>
        </p:nvSpPr>
        <p:spPr>
          <a:xfrm>
            <a:off x="918164" y="1357580"/>
            <a:ext cx="7328758" cy="2862322"/>
          </a:xfrm>
          <a:prstGeom prst="rect">
            <a:avLst/>
          </a:prstGeom>
        </p:spPr>
        <p:txBody>
          <a:bodyPr wrap="square">
            <a:spAutoFit/>
          </a:bodyPr>
          <a:lstStyle/>
          <a:p>
            <a:pPr algn="just">
              <a:lnSpc>
                <a:spcPct val="150000"/>
              </a:lnSpc>
            </a:pPr>
            <a:r>
              <a:rPr lang="vi-VN" sz="2000">
                <a:latin typeface="Arial" panose="020B0604020202020204" pitchFamily="34" charset="0"/>
                <a:ea typeface="Calibri" panose="020F0502020204030204" pitchFamily="34" charset="0"/>
                <a:cs typeface="Arial" panose="020B0604020202020204" pitchFamily="34" charset="0"/>
              </a:rPr>
              <a:t>Nam và Việt muốn đo chiều cao của cột cờ ở sân trường mà hai bạn không trèo lên được. Vào buổi chiều, Nam đo tháy bóng của cột cờ dài 6 m và bóng của Việt dài 70 cm. Nam hỏi Việt cao bao nhiêu, Việt trả lời là cao 1,4 m. Nam liên reo lên: </a:t>
            </a:r>
            <a:r>
              <a:rPr lang="en-US" sz="2000">
                <a:latin typeface="Arial" panose="020B0604020202020204" pitchFamily="34" charset="0"/>
                <a:ea typeface="Calibri" panose="020F0502020204030204" pitchFamily="34" charset="0"/>
                <a:cs typeface="Arial" panose="020B0604020202020204" pitchFamily="34" charset="0"/>
              </a:rPr>
              <a:t>“</a:t>
            </a:r>
            <a:r>
              <a:rPr lang="vi-VN" sz="2000">
                <a:latin typeface="Arial" panose="020B0604020202020204" pitchFamily="34" charset="0"/>
                <a:ea typeface="Calibri" panose="020F0502020204030204" pitchFamily="34" charset="0"/>
                <a:cs typeface="Arial" panose="020B0604020202020204" pitchFamily="34" charset="0"/>
              </a:rPr>
              <a:t>Tớ biết cột cờ cao bao nhiêu rồi đấy!”. Vậy cột cờ cao bao nhiêu và làm sao bạn Nam biết được?</a:t>
            </a:r>
            <a:endParaRPr lang="en-US" sz="2000">
              <a:effectLst/>
              <a:latin typeface="Arial" panose="020B0604020202020204" pitchFamily="34" charset="0"/>
              <a:ea typeface="Calibri" panose="020F0502020204030204" pitchFamily="34" charset="0"/>
              <a:cs typeface="Arial" panose="020B0604020202020204" pitchFamily="34" charset="0"/>
            </a:endParaRPr>
          </a:p>
        </p:txBody>
      </p:sp>
      <p:grpSp>
        <p:nvGrpSpPr>
          <p:cNvPr id="56" name="Google Shape;1175;p53"/>
          <p:cNvGrpSpPr/>
          <p:nvPr/>
        </p:nvGrpSpPr>
        <p:grpSpPr>
          <a:xfrm rot="894208">
            <a:off x="426155" y="3982850"/>
            <a:ext cx="665972" cy="659316"/>
            <a:chOff x="4179067" y="2811495"/>
            <a:chExt cx="286475" cy="274390"/>
          </a:xfrm>
        </p:grpSpPr>
        <p:sp>
          <p:nvSpPr>
            <p:cNvPr id="57"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4" name="Picture 3"/>
          <p:cNvPicPr>
            <a:picLocks noChangeAspect="1"/>
          </p:cNvPicPr>
          <p:nvPr/>
        </p:nvPicPr>
        <p:blipFill>
          <a:blip r:embed="rId3"/>
          <a:stretch>
            <a:fillRect/>
          </a:stretch>
        </p:blipFill>
        <p:spPr>
          <a:xfrm rot="21085837">
            <a:off x="7569632" y="3948058"/>
            <a:ext cx="570494" cy="855743"/>
          </a:xfrm>
          <a:prstGeom prst="rect">
            <a:avLst/>
          </a:prstGeom>
        </p:spPr>
      </p:pic>
    </p:spTree>
    <p:extLst>
      <p:ext uri="{BB962C8B-B14F-4D97-AF65-F5344CB8AC3E}">
        <p14:creationId xmlns:p14="http://schemas.microsoft.com/office/powerpoint/2010/main" val="36664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248855" y="632875"/>
                <a:ext cx="8604199" cy="1571328"/>
              </a:xfrm>
              <a:prstGeom prst="rect">
                <a:avLst/>
              </a:prstGeom>
              <a:noFill/>
            </p:spPr>
            <p:txBody>
              <a:bodyPr wrap="square" rtlCol="0">
                <a:spAutoFit/>
              </a:bodyPr>
              <a:lstStyle/>
              <a:p>
                <a:pPr algn="just" defTabSz="457200">
                  <a:lnSpc>
                    <a:spcPct val="150000"/>
                  </a:lnSpc>
                  <a:buClrTx/>
                  <a:defRPr/>
                </a:pPr>
                <a:r>
                  <a:rPr lang="vi-VN" sz="1800" kern="1200">
                    <a:latin typeface="Arial" panose="020B0604020202020204" pitchFamily="34" charset="0"/>
                    <a:ea typeface="+mn-ea"/>
                    <a:cs typeface="Arial" panose="020B0604020202020204" pitchFamily="34" charset="0"/>
                  </a:rPr>
                  <a:t>Giả sử các chân đường cao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𝐻</m:t>
                    </m:r>
                    <m:r>
                      <a:rPr lang="vi-VN" sz="1800" i="1" kern="1200" smtClean="0">
                        <a:latin typeface="Cambria Math" panose="02040503050406030204" pitchFamily="18" charset="0"/>
                        <a:ea typeface="+mn-ea"/>
                        <a:cs typeface="Arial" panose="020B0604020202020204" pitchFamily="34" charset="0"/>
                      </a:rPr>
                      <m:t>, </m:t>
                    </m:r>
                    <m:r>
                      <a:rPr lang="vi-VN" sz="1800" i="1" kern="1200" smtClean="0">
                        <a:latin typeface="Cambria Math" panose="02040503050406030204" pitchFamily="18" charset="0"/>
                        <a:ea typeface="+mn-ea"/>
                        <a:cs typeface="Arial" panose="020B0604020202020204" pitchFamily="34" charset="0"/>
                      </a:rPr>
                      <m:t>𝐻</m:t>
                    </m:r>
                    <m:r>
                      <a:rPr lang="en-US" sz="1800" b="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 </m:t>
                    </m:r>
                  </m:oMath>
                </a14:m>
                <a:r>
                  <a:rPr lang="vi-VN" sz="1800" kern="1200">
                    <a:latin typeface="Arial" panose="020B0604020202020204" pitchFamily="34" charset="0"/>
                    <a:ea typeface="+mn-ea"/>
                    <a:cs typeface="Arial" panose="020B0604020202020204" pitchFamily="34" charset="0"/>
                  </a:rPr>
                  <a:t>lần lượt hạ từ đỉnh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oMath>
                </a14:m>
                <a:r>
                  <a:rPr lang="vi-VN" sz="1800" kern="1200">
                    <a:latin typeface="Arial" panose="020B0604020202020204" pitchFamily="34" charset="0"/>
                    <a:ea typeface="+mn-ea"/>
                    <a:cs typeface="Arial" panose="020B0604020202020204" pitchFamily="34" charset="0"/>
                  </a:rPr>
                  <a:t> và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r>
                      <a:rPr lang="en-US" sz="1800" b="0" i="1" kern="1200" smtClean="0">
                        <a:latin typeface="Cambria Math" panose="02040503050406030204" pitchFamily="18" charset="0"/>
                        <a:ea typeface="+mn-ea"/>
                        <a:cs typeface="Arial" panose="020B0604020202020204" pitchFamily="34" charset="0"/>
                      </a:rPr>
                      <m:t>′</m:t>
                    </m:r>
                  </m:oMath>
                </a14:m>
                <a:r>
                  <a:rPr lang="vi-VN" sz="1800" kern="1200">
                    <a:latin typeface="Arial" panose="020B0604020202020204" pitchFamily="34" charset="0"/>
                    <a:ea typeface="+mn-ea"/>
                    <a:cs typeface="Arial" panose="020B0604020202020204" pitchFamily="34" charset="0"/>
                  </a:rPr>
                  <a:t> của hai tam giác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𝐴𝐵𝐶</m:t>
                    </m:r>
                  </m:oMath>
                </a14:m>
                <a:r>
                  <a:rPr lang="vi-VN" sz="1800" kern="1200">
                    <a:latin typeface="Arial" panose="020B0604020202020204" pitchFamily="34" charset="0"/>
                    <a:ea typeface="+mn-ea"/>
                    <a:cs typeface="Arial" panose="020B0604020202020204" pitchFamily="34" charset="0"/>
                  </a:rPr>
                  <a:t> và</a:t>
                </a:r>
                <a:r>
                  <a:rPr lang="en-US" sz="1800" kern="1200">
                    <a:latin typeface="Arial" panose="020B0604020202020204" pitchFamily="34" charset="0"/>
                    <a:ea typeface="+mn-ea"/>
                    <a:cs typeface="Arial" panose="020B0604020202020204" pitchFamily="34" charset="0"/>
                  </a:rPr>
                  <a:t>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𝐴</m:t>
                    </m:r>
                    <m:r>
                      <a:rPr lang="vi-VN" sz="180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𝐵</m:t>
                    </m:r>
                    <m:r>
                      <a:rPr lang="vi-VN" sz="180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𝐶</m:t>
                    </m:r>
                    <m:r>
                      <a:rPr lang="vi-VN" sz="1800" i="1" kern="1200">
                        <a:latin typeface="Cambria Math" panose="02040503050406030204" pitchFamily="18" charset="0"/>
                        <a:ea typeface="+mn-ea"/>
                        <a:cs typeface="Arial" panose="020B0604020202020204" pitchFamily="34" charset="0"/>
                      </a:rPr>
                      <m:t>′</m:t>
                    </m:r>
                  </m:oMath>
                </a14:m>
                <a:r>
                  <a:rPr lang="vi-VN" sz="1800" kern="1200">
                    <a:latin typeface="Arial" panose="020B0604020202020204" pitchFamily="34" charset="0"/>
                    <a:ea typeface="+mn-ea"/>
                    <a:cs typeface="Arial" panose="020B0604020202020204" pitchFamily="34" charset="0"/>
                  </a:rPr>
                  <a:t> nằm trên các cạnh </a:t>
                </a:r>
                <a14:m>
                  <m:oMath xmlns:m="http://schemas.openxmlformats.org/officeDocument/2006/math">
                    <m:r>
                      <a:rPr lang="vi-VN" sz="1800" i="1" kern="1200" smtClean="0">
                        <a:latin typeface="Cambria Math" panose="02040503050406030204" pitchFamily="18" charset="0"/>
                        <a:ea typeface="+mn-ea"/>
                        <a:cs typeface="Arial" panose="020B0604020202020204" pitchFamily="34" charset="0"/>
                      </a:rPr>
                      <m:t>𝐵𝐶</m:t>
                    </m:r>
                    <m:r>
                      <a:rPr lang="vi-VN" sz="1800" i="1" kern="1200" smtClean="0">
                        <a:latin typeface="Cambria Math" panose="02040503050406030204" pitchFamily="18" charset="0"/>
                        <a:ea typeface="+mn-ea"/>
                        <a:cs typeface="Arial" panose="020B0604020202020204" pitchFamily="34" charset="0"/>
                      </a:rPr>
                      <m:t>, </m:t>
                    </m:r>
                    <m:r>
                      <a:rPr lang="vi-VN" sz="1800" i="1" kern="1200" smtClean="0">
                        <a:latin typeface="Cambria Math" panose="02040503050406030204" pitchFamily="18" charset="0"/>
                        <a:ea typeface="+mn-ea"/>
                        <a:cs typeface="Arial" panose="020B0604020202020204" pitchFamily="34" charset="0"/>
                      </a:rPr>
                      <m:t>𝐵</m:t>
                    </m:r>
                    <m:r>
                      <a:rPr lang="en-US" sz="1800" b="0" i="1" kern="1200" smtClean="0">
                        <a:latin typeface="Cambria Math" panose="02040503050406030204" pitchFamily="18" charset="0"/>
                        <a:ea typeface="+mn-ea"/>
                        <a:cs typeface="Arial" panose="020B0604020202020204" pitchFamily="34" charset="0"/>
                      </a:rPr>
                      <m:t>′</m:t>
                    </m:r>
                    <m:r>
                      <a:rPr lang="vi-VN" sz="1800" i="1" kern="1200" smtClean="0">
                        <a:latin typeface="Cambria Math" panose="02040503050406030204" pitchFamily="18" charset="0"/>
                        <a:ea typeface="+mn-ea"/>
                        <a:cs typeface="Arial" panose="020B0604020202020204" pitchFamily="34" charset="0"/>
                      </a:rPr>
                      <m:t>𝐶</m:t>
                    </m:r>
                    <m:r>
                      <a:rPr lang="en-US" sz="1800" b="0" i="1" kern="1200" smtClean="0">
                        <a:latin typeface="Cambria Math" panose="02040503050406030204" pitchFamily="18" charset="0"/>
                        <a:ea typeface="+mn-ea"/>
                        <a:cs typeface="Arial" panose="020B0604020202020204" pitchFamily="34" charset="0"/>
                      </a:rPr>
                      <m:t>′</m:t>
                    </m:r>
                  </m:oMath>
                </a14:m>
                <a:r>
                  <a:rPr lang="en-US" sz="1800" kern="1200">
                    <a:latin typeface="Arial" panose="020B0604020202020204" pitchFamily="34" charset="0"/>
                    <a:ea typeface="+mn-ea"/>
                    <a:cs typeface="Arial" panose="020B0604020202020204" pitchFamily="34" charset="0"/>
                  </a:rPr>
                  <a:t> </a:t>
                </a:r>
                <a:r>
                  <a:rPr lang="vi-VN" sz="1800" kern="1200">
                    <a:latin typeface="Arial" panose="020B0604020202020204" pitchFamily="34" charset="0"/>
                    <a:ea typeface="+mn-ea"/>
                    <a:cs typeface="Arial" panose="020B0604020202020204" pitchFamily="34" charset="0"/>
                  </a:rPr>
                  <a:t>thoả mãn</a:t>
                </a:r>
                <a:r>
                  <a:rPr lang="en-US" sz="1800" kern="1200">
                    <a:latin typeface="Arial" panose="020B0604020202020204" pitchFamily="34" charset="0"/>
                    <a:ea typeface="+mn-ea"/>
                    <a:cs typeface="Arial" panose="020B0604020202020204" pitchFamily="34" charset="0"/>
                  </a:rPr>
                  <a:t> </a:t>
                </a:r>
                <a14:m>
                  <m:oMath xmlns:m="http://schemas.openxmlformats.org/officeDocument/2006/math">
                    <m:f>
                      <m:fPr>
                        <m:ctrlPr>
                          <a:rPr lang="en-US" sz="1800" i="1" kern="1200" smtClean="0">
                            <a:latin typeface="Cambria Math" panose="02040503050406030204" pitchFamily="18" charset="0"/>
                            <a:ea typeface="+mn-ea"/>
                            <a:cs typeface="Arial" panose="020B0604020202020204" pitchFamily="34" charset="0"/>
                          </a:rPr>
                        </m:ctrlPr>
                      </m:fPr>
                      <m:num>
                        <m:sSup>
                          <m:sSupPr>
                            <m:ctrlPr>
                              <a:rPr lang="en-US" sz="1800" b="0" i="1" kern="1200" smtClean="0">
                                <a:latin typeface="Cambria Math" panose="02040503050406030204" pitchFamily="18" charset="0"/>
                                <a:ea typeface="+mn-ea"/>
                                <a:cs typeface="Arial" panose="020B0604020202020204" pitchFamily="34" charset="0"/>
                              </a:rPr>
                            </m:ctrlPr>
                          </m:sSupPr>
                          <m:e>
                            <m:r>
                              <a:rPr lang="en-US" sz="1800" b="0" i="1" kern="1200" smtClean="0">
                                <a:latin typeface="Cambria Math" panose="02040503050406030204" pitchFamily="18" charset="0"/>
                                <a:ea typeface="+mn-ea"/>
                                <a:cs typeface="Arial" panose="020B0604020202020204" pitchFamily="34" charset="0"/>
                              </a:rPr>
                              <m:t>𝐴</m:t>
                            </m:r>
                          </m:e>
                          <m:sup>
                            <m:r>
                              <a:rPr lang="en-US" sz="1800" b="0" i="1" kern="1200" smtClean="0">
                                <a:latin typeface="Cambria Math" panose="02040503050406030204" pitchFamily="18" charset="0"/>
                                <a:ea typeface="+mn-ea"/>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𝐵</m:t>
                            </m:r>
                          </m:e>
                          <m:sup>
                            <m:r>
                              <a:rPr lang="en-US" sz="1800" i="1" kern="1200">
                                <a:latin typeface="Cambria Math" panose="02040503050406030204" pitchFamily="18" charset="0"/>
                                <a:cs typeface="Arial" panose="020B0604020202020204" pitchFamily="34" charset="0"/>
                              </a:rPr>
                              <m:t>′</m:t>
                            </m:r>
                          </m:sup>
                        </m:sSup>
                      </m:num>
                      <m:den>
                        <m:r>
                          <a:rPr lang="en-US" sz="1800" b="0" i="1" kern="1200" smtClean="0">
                            <a:latin typeface="Cambria Math" panose="02040503050406030204" pitchFamily="18" charset="0"/>
                            <a:ea typeface="+mn-ea"/>
                            <a:cs typeface="Arial" panose="020B0604020202020204" pitchFamily="34" charset="0"/>
                          </a:rPr>
                          <m:t>𝐴𝐵</m:t>
                        </m:r>
                      </m:den>
                    </m:f>
                    <m:r>
                      <a:rPr lang="en-US" sz="1800" b="0" i="1" kern="1200" smtClean="0">
                        <a:latin typeface="Cambria Math" panose="02040503050406030204" pitchFamily="18" charset="0"/>
                        <a:ea typeface="+mn-ea"/>
                        <a:cs typeface="Arial" panose="020B0604020202020204" pitchFamily="34" charset="0"/>
                      </a:rPr>
                      <m:t>=</m:t>
                    </m:r>
                    <m:f>
                      <m:fPr>
                        <m:ctrlPr>
                          <a:rPr lang="en-US" sz="1800" i="1" kern="1200">
                            <a:latin typeface="Cambria Math" panose="02040503050406030204" pitchFamily="18" charset="0"/>
                            <a:cs typeface="Arial" panose="020B0604020202020204" pitchFamily="34" charset="0"/>
                          </a:rPr>
                        </m:ctrlPr>
                      </m:fPr>
                      <m:num>
                        <m:sSup>
                          <m:sSupPr>
                            <m:ctrlPr>
                              <a:rPr lang="en-US" sz="1800" i="1" kern="1200">
                                <a:latin typeface="Cambria Math" panose="02040503050406030204" pitchFamily="18" charset="0"/>
                                <a:cs typeface="Arial" panose="020B0604020202020204" pitchFamily="34" charset="0"/>
                              </a:rPr>
                            </m:ctrlPr>
                          </m:sSupPr>
                          <m:e>
                            <m:r>
                              <a:rPr lang="en-US" sz="1800" i="1" kern="1200">
                                <a:latin typeface="Cambria Math" panose="02040503050406030204" pitchFamily="18" charset="0"/>
                                <a:cs typeface="Arial" panose="020B0604020202020204" pitchFamily="34" charset="0"/>
                              </a:rPr>
                              <m:t>𝐴</m:t>
                            </m:r>
                          </m:e>
                          <m:sup>
                            <m:r>
                              <a:rPr lang="en-US" sz="1800" i="1" kern="1200">
                                <a:latin typeface="Cambria Math" panose="02040503050406030204" pitchFamily="18" charset="0"/>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𝐻</m:t>
                            </m:r>
                          </m:e>
                          <m:sup>
                            <m:r>
                              <a:rPr lang="en-US" sz="1800" i="1" kern="1200">
                                <a:latin typeface="Cambria Math" panose="02040503050406030204" pitchFamily="18" charset="0"/>
                                <a:cs typeface="Arial" panose="020B0604020202020204" pitchFamily="34" charset="0"/>
                              </a:rPr>
                              <m:t>′</m:t>
                            </m:r>
                          </m:sup>
                        </m:sSup>
                      </m:num>
                      <m:den>
                        <m:r>
                          <a:rPr lang="en-US" sz="1800" i="1" kern="1200">
                            <a:latin typeface="Cambria Math" panose="02040503050406030204" pitchFamily="18" charset="0"/>
                            <a:cs typeface="Arial" panose="020B0604020202020204" pitchFamily="34" charset="0"/>
                          </a:rPr>
                          <m:t>𝐴</m:t>
                        </m:r>
                        <m:r>
                          <a:rPr lang="en-US" sz="1800" b="0" i="1" kern="1200" smtClean="0">
                            <a:latin typeface="Cambria Math" panose="02040503050406030204" pitchFamily="18" charset="0"/>
                            <a:cs typeface="Arial" panose="020B0604020202020204" pitchFamily="34" charset="0"/>
                          </a:rPr>
                          <m:t>𝐻</m:t>
                        </m:r>
                      </m:den>
                    </m:f>
                    <m:r>
                      <a:rPr lang="en-US" sz="1800" i="1" kern="1200">
                        <a:latin typeface="Cambria Math" panose="02040503050406030204" pitchFamily="18" charset="0"/>
                        <a:cs typeface="Arial" panose="020B0604020202020204" pitchFamily="34" charset="0"/>
                      </a:rPr>
                      <m:t>=</m:t>
                    </m:r>
                    <m:f>
                      <m:fPr>
                        <m:ctrlPr>
                          <a:rPr lang="en-US" sz="1800" i="1" kern="1200">
                            <a:latin typeface="Cambria Math" panose="02040503050406030204" pitchFamily="18" charset="0"/>
                            <a:cs typeface="Arial" panose="020B0604020202020204" pitchFamily="34" charset="0"/>
                          </a:rPr>
                        </m:ctrlPr>
                      </m:fPr>
                      <m:num>
                        <m:sSup>
                          <m:sSupPr>
                            <m:ctrlPr>
                              <a:rPr lang="en-US" sz="1800" i="1" kern="1200">
                                <a:latin typeface="Cambria Math" panose="02040503050406030204" pitchFamily="18" charset="0"/>
                                <a:cs typeface="Arial" panose="020B0604020202020204" pitchFamily="34" charset="0"/>
                              </a:rPr>
                            </m:ctrlPr>
                          </m:sSupPr>
                          <m:e>
                            <m:r>
                              <a:rPr lang="en-US" sz="1800" i="1" kern="1200">
                                <a:latin typeface="Cambria Math" panose="02040503050406030204" pitchFamily="18" charset="0"/>
                                <a:cs typeface="Arial" panose="020B0604020202020204" pitchFamily="34" charset="0"/>
                              </a:rPr>
                              <m:t>𝐴</m:t>
                            </m:r>
                          </m:e>
                          <m:sup>
                            <m:r>
                              <a:rPr lang="en-US" sz="1800" i="1" kern="1200">
                                <a:latin typeface="Cambria Math" panose="02040503050406030204" pitchFamily="18" charset="0"/>
                                <a:cs typeface="Arial" panose="020B0604020202020204" pitchFamily="34" charset="0"/>
                              </a:rPr>
                              <m:t>′</m:t>
                            </m:r>
                          </m:sup>
                        </m:sSup>
                        <m:sSup>
                          <m:sSupPr>
                            <m:ctrlPr>
                              <a:rPr lang="en-US" sz="1800" i="1" kern="1200">
                                <a:latin typeface="Cambria Math" panose="02040503050406030204" pitchFamily="18" charset="0"/>
                                <a:cs typeface="Arial" panose="020B0604020202020204" pitchFamily="34" charset="0"/>
                              </a:rPr>
                            </m:ctrlPr>
                          </m:sSupPr>
                          <m:e>
                            <m:r>
                              <a:rPr lang="en-US" sz="1800" b="0" i="1" kern="1200" smtClean="0">
                                <a:latin typeface="Cambria Math" panose="02040503050406030204" pitchFamily="18" charset="0"/>
                                <a:cs typeface="Arial" panose="020B0604020202020204" pitchFamily="34" charset="0"/>
                              </a:rPr>
                              <m:t>𝐶</m:t>
                            </m:r>
                          </m:e>
                          <m:sup>
                            <m:r>
                              <a:rPr lang="en-US" sz="1800" i="1" kern="1200">
                                <a:latin typeface="Cambria Math" panose="02040503050406030204" pitchFamily="18" charset="0"/>
                                <a:cs typeface="Arial" panose="020B0604020202020204" pitchFamily="34" charset="0"/>
                              </a:rPr>
                              <m:t>′</m:t>
                            </m:r>
                          </m:sup>
                        </m:sSup>
                      </m:num>
                      <m:den>
                        <m:r>
                          <a:rPr lang="en-US" sz="1800" i="1" kern="1200">
                            <a:latin typeface="Cambria Math" panose="02040503050406030204" pitchFamily="18" charset="0"/>
                            <a:cs typeface="Arial" panose="020B0604020202020204" pitchFamily="34" charset="0"/>
                          </a:rPr>
                          <m:t>𝐴</m:t>
                        </m:r>
                        <m:r>
                          <a:rPr lang="en-US" sz="1800" b="0" i="1" kern="1200" smtClean="0">
                            <a:latin typeface="Cambria Math" panose="02040503050406030204" pitchFamily="18" charset="0"/>
                            <a:cs typeface="Arial" panose="020B0604020202020204" pitchFamily="34" charset="0"/>
                          </a:rPr>
                          <m:t>𝐶</m:t>
                        </m:r>
                      </m:den>
                    </m:f>
                    <m:r>
                      <a:rPr lang="en-US" sz="1800" b="0" i="1" kern="1200" smtClean="0">
                        <a:latin typeface="Cambria Math" panose="02040503050406030204" pitchFamily="18" charset="0"/>
                        <a:cs typeface="Arial" panose="020B0604020202020204" pitchFamily="34" charset="0"/>
                      </a:rPr>
                      <m:t>.</m:t>
                    </m:r>
                  </m:oMath>
                </a14:m>
                <a:r>
                  <a:rPr lang="en-US" sz="1800" kern="1200">
                    <a:latin typeface="Arial" panose="020B0604020202020204" pitchFamily="34" charset="0"/>
                    <a:ea typeface="+mn-ea"/>
                    <a:cs typeface="Arial" panose="020B0604020202020204" pitchFamily="34" charset="0"/>
                  </a:rPr>
                  <a:t> </a:t>
                </a:r>
                <a:r>
                  <a:rPr lang="vi-VN" sz="1800" kern="1200">
                    <a:latin typeface="Arial" panose="020B0604020202020204" pitchFamily="34" charset="0"/>
                    <a:ea typeface="+mn-ea"/>
                    <a:cs typeface="Arial" panose="020B0604020202020204" pitchFamily="34" charset="0"/>
                  </a:rPr>
                  <a:t>Chứng minh rằng</a:t>
                </a:r>
                <a:r>
                  <a:rPr lang="en-US" sz="1800" kern="1200">
                    <a:latin typeface="Arial" panose="020B0604020202020204" pitchFamily="34" charset="0"/>
                    <a:ea typeface="+mn-ea"/>
                    <a:cs typeface="Arial" panose="020B0604020202020204" pitchFamily="34" charset="0"/>
                  </a:rPr>
                  <a:t> </a:t>
                </a:r>
                <a14:m>
                  <m:oMath xmlns:m="http://schemas.openxmlformats.org/officeDocument/2006/math">
                    <m:r>
                      <a:rPr lang="vi-VN" sz="18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8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800" i="1" kern="1200">
                            <a:solidFill>
                              <a:schemeClr val="accent2">
                                <a:lumMod val="10000"/>
                              </a:schemeClr>
                            </a:solidFill>
                            <a:latin typeface="Cambria Math" panose="02040503050406030204" pitchFamily="18" charset="0"/>
                            <a:cs typeface="Arial" panose="020B0604020202020204" pitchFamily="34" charset="0"/>
                          </a:rPr>
                          <m:t>𝐴</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8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8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8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8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sup>
                    </m:sSup>
                    <m:r>
                      <a:rPr lang="en-US" sz="1800">
                        <a:solidFill>
                          <a:schemeClr val="accent2">
                            <a:lumMod val="10000"/>
                          </a:schemeClr>
                        </a:solidFill>
                        <a:latin typeface="Cambria Math" panose="02040503050406030204" pitchFamily="18" charset="0"/>
                      </a:rPr>
                      <m:t>∽</m:t>
                    </m:r>
                    <m:r>
                      <a:rPr lang="en-US" sz="1800" i="1">
                        <a:solidFill>
                          <a:schemeClr val="accent2">
                            <a:lumMod val="10000"/>
                          </a:schemeClr>
                        </a:solidFill>
                        <a:latin typeface="Cambria Math" panose="02040503050406030204" pitchFamily="18" charset="0"/>
                        <a:ea typeface="Cambria Math" panose="02040503050406030204" pitchFamily="18" charset="0"/>
                      </a:rPr>
                      <m:t>∆</m:t>
                    </m:r>
                    <m:r>
                      <a:rPr lang="vi-VN" sz="1800" i="1" kern="1200">
                        <a:solidFill>
                          <a:schemeClr val="accent2">
                            <a:lumMod val="10000"/>
                          </a:schemeClr>
                        </a:solidFill>
                        <a:latin typeface="Cambria Math" panose="02040503050406030204" pitchFamily="18" charset="0"/>
                        <a:cs typeface="Arial" panose="020B0604020202020204" pitchFamily="34" charset="0"/>
                      </a:rPr>
                      <m:t>𝐴𝐵𝐶</m:t>
                    </m:r>
                    <m:r>
                      <a:rPr lang="en-US" sz="1800" b="0" i="1" kern="1200" smtClean="0">
                        <a:solidFill>
                          <a:schemeClr val="accent2">
                            <a:lumMod val="10000"/>
                          </a:schemeClr>
                        </a:solidFill>
                        <a:latin typeface="Cambria Math" panose="02040503050406030204" pitchFamily="18" charset="0"/>
                        <a:cs typeface="Arial" panose="020B0604020202020204" pitchFamily="34" charset="0"/>
                      </a:rPr>
                      <m:t>.</m:t>
                    </m:r>
                  </m:oMath>
                </a14:m>
                <a:endParaRPr lang="en-US" sz="1800">
                  <a:solidFill>
                    <a:schemeClr val="accent2">
                      <a:lumMod val="10000"/>
                    </a:schemeClr>
                  </a:solidFill>
                  <a:ea typeface="Arial" panose="020B0604020202020204" pitchFamily="34" charset="0"/>
                  <a:cs typeface="Times New Roman" panose="02020603050405020304" pitchFamily="18"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248855" y="632875"/>
                <a:ext cx="8604199" cy="1571328"/>
              </a:xfrm>
              <a:prstGeom prst="rect">
                <a:avLst/>
              </a:prstGeom>
              <a:blipFill>
                <a:blip r:embed="rId7"/>
                <a:stretch>
                  <a:fillRect l="-638" r="-567"/>
                </a:stretch>
              </a:blipFill>
            </p:spPr>
            <p:txBody>
              <a:bodyPr/>
              <a:lstStyle/>
              <a:p>
                <a:r>
                  <a:rPr lang="en-US">
                    <a:noFill/>
                  </a:rPr>
                  <a:t> </a:t>
                </a:r>
              </a:p>
            </p:txBody>
          </p:sp>
        </mc:Fallback>
      </mc:AlternateContent>
      <p:sp>
        <p:nvSpPr>
          <p:cNvPr id="81" name="Google Shape;735;p18"/>
          <p:cNvSpPr txBox="1">
            <a:spLocks/>
          </p:cNvSpPr>
          <p:nvPr/>
        </p:nvSpPr>
        <p:spPr>
          <a:xfrm>
            <a:off x="3905398" y="299497"/>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19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2:</a:t>
            </a:r>
            <a:endParaRPr kumimoji="0" lang="en-US" sz="19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82" name="Rectangle 81"/>
          <p:cNvSpPr/>
          <p:nvPr/>
        </p:nvSpPr>
        <p:spPr>
          <a:xfrm>
            <a:off x="4237720" y="218823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86" name="Table 85"/>
              <p:cNvGraphicFramePr>
                <a:graphicFrameLocks noGrp="1"/>
              </p:cNvGraphicFramePr>
              <p:nvPr>
                <p:extLst>
                  <p:ext uri="{D42A27DB-BD31-4B8C-83A1-F6EECF244321}">
                    <p14:modId xmlns:p14="http://schemas.microsoft.com/office/powerpoint/2010/main" val="1036479053"/>
                  </p:ext>
                </p:extLst>
              </p:nvPr>
            </p:nvGraphicFramePr>
            <p:xfrm>
              <a:off x="687615" y="2819276"/>
              <a:ext cx="3952130" cy="1969883"/>
            </p:xfrm>
            <a:graphic>
              <a:graphicData uri="http://schemas.openxmlformats.org/drawingml/2006/table">
                <a:tbl>
                  <a:tblPr firstRow="1" firstCol="1" bandRow="1"/>
                  <a:tblGrid>
                    <a:gridCol w="543763">
                      <a:extLst>
                        <a:ext uri="{9D8B030D-6E8A-4147-A177-3AD203B41FA5}">
                          <a16:colId xmlns:a16="http://schemas.microsoft.com/office/drawing/2014/main" val="3509545832"/>
                        </a:ext>
                      </a:extLst>
                    </a:gridCol>
                    <a:gridCol w="3408367">
                      <a:extLst>
                        <a:ext uri="{9D8B030D-6E8A-4147-A177-3AD203B41FA5}">
                          <a16:colId xmlns:a16="http://schemas.microsoft.com/office/drawing/2014/main" val="442840815"/>
                        </a:ext>
                      </a:extLst>
                    </a:gridCol>
                  </a:tblGrid>
                  <a:tr h="1493279">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𝐵</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𝐶</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 </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7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17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700">
                              <a:solidFill>
                                <a:schemeClr val="accent2">
                                  <a:lumMod val="10000"/>
                                </a:schemeClr>
                              </a:solidFill>
                              <a:effectLst/>
                              <a:latin typeface="+mn-lt"/>
                              <a:ea typeface="Arial" panose="020B0604020202020204" pitchFamily="34" charset="0"/>
                              <a:cs typeface="Times New Roman" panose="02020603050405020304" pitchFamily="18" charset="0"/>
                            </a:rPr>
                            <a:t> </a:t>
                          </a:r>
                          <a14:m>
                            <m:oMath xmlns:m="http://schemas.openxmlformats.org/officeDocument/2006/math">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𝐻</m:t>
                              </m:r>
                            </m:oMath>
                          </a14:m>
                          <a:r>
                            <a:rPr lang="en-US" sz="1700">
                              <a:solidFill>
                                <a:schemeClr val="accent2">
                                  <a:lumMod val="10000"/>
                                </a:schemeClr>
                              </a:solidFill>
                              <a:effectLst/>
                              <a:latin typeface="+mn-lt"/>
                              <a:ea typeface="Arial" panose="020B0604020202020204" pitchFamily="34" charset="0"/>
                              <a:cs typeface="Times New Roman" panose="02020603050405020304" pitchFamily="18" charset="0"/>
                            </a:rPr>
                            <a:t> thuộc</a:t>
                          </a:r>
                          <a:r>
                            <a:rPr lang="en-US" sz="1700" baseline="0">
                              <a:solidFill>
                                <a:schemeClr val="accent2">
                                  <a:lumMod val="10000"/>
                                </a:schemeClr>
                              </a:solidFill>
                              <a:effectLst/>
                              <a:latin typeface="+mn-lt"/>
                              <a:ea typeface="Arial" panose="020B0604020202020204" pitchFamily="34" charset="0"/>
                              <a:cs typeface="Times New Roman" panose="02020603050405020304" pitchFamily="18" charset="0"/>
                            </a:rPr>
                            <a:t> cạnh </a:t>
                          </a:r>
                          <a14:m>
                            <m:oMath xmlns:m="http://schemas.openxmlformats.org/officeDocument/2006/math">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𝐵𝐶</m:t>
                              </m:r>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𝐻</m:t>
                              </m:r>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oMath>
                          </a14:m>
                          <a:r>
                            <a:rPr lang="en-US" sz="1700">
                              <a:solidFill>
                                <a:schemeClr val="accent2">
                                  <a:lumMod val="10000"/>
                                </a:schemeClr>
                              </a:solidFill>
                              <a:effectLst/>
                              <a:latin typeface="+mn-lt"/>
                              <a:ea typeface="Arial" panose="020B0604020202020204" pitchFamily="34" charset="0"/>
                              <a:cs typeface="Times New Roman" panose="02020603050405020304" pitchFamily="18" charset="0"/>
                            </a:rPr>
                            <a:t> thuộc</a:t>
                          </a:r>
                          <a:r>
                            <a:rPr lang="en-US" sz="1700" baseline="0">
                              <a:solidFill>
                                <a:schemeClr val="accent2">
                                  <a:lumMod val="10000"/>
                                </a:schemeClr>
                              </a:solidFill>
                              <a:effectLst/>
                              <a:latin typeface="+mn-lt"/>
                              <a:ea typeface="Arial" panose="020B0604020202020204" pitchFamily="34" charset="0"/>
                              <a:cs typeface="Times New Roman" panose="02020603050405020304" pitchFamily="18" charset="0"/>
                            </a:rPr>
                            <a:t> cạnh </a:t>
                          </a:r>
                          <a14:m>
                            <m:oMath xmlns:m="http://schemas.openxmlformats.org/officeDocument/2006/math">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𝐵</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vi-VN" sz="1700" i="1" kern="1200" smtClean="0">
                                      <a:solidFill>
                                        <a:schemeClr val="accent2">
                                          <a:lumMod val="10000"/>
                                        </a:schemeClr>
                                      </a:solidFill>
                                      <a:latin typeface="Cambria Math" panose="02040503050406030204" pitchFamily="18" charset="0"/>
                                      <a:ea typeface="+mn-ea"/>
                                      <a:cs typeface="Arial" panose="020B0604020202020204" pitchFamily="34" charset="0"/>
                                    </a:rPr>
                                    <m:t>𝐶</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kumimoji="0" lang="en-US" sz="1700" b="0" i="1" u="none" strike="noStrike" kern="0" cap="none" spc="0" normalizeH="0" baseline="0" noProof="0" smtClean="0">
                                  <a:ln>
                                    <a:noFill/>
                                  </a:ln>
                                  <a:solidFill>
                                    <a:schemeClr val="accent2">
                                      <a:lumMod val="10000"/>
                                    </a:schemeClr>
                                  </a:solidFill>
                                  <a:effectLst/>
                                  <a:uLnTx/>
                                  <a:uFillTx/>
                                  <a:latin typeface="Cambria Math" panose="02040503050406030204" pitchFamily="18" charset="0"/>
                                  <a:sym typeface="Arial"/>
                                </a:rPr>
                                <m:t>𝐴𝐻</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𝐵𝐶</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oMath>
                          </a14:m>
                          <a:endPar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14:m>
                            <m:oMath xmlns:m="http://schemas.openxmlformats.org/officeDocument/2006/math">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𝐴</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𝐻</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𝐵</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r>
                                <a:rPr kumimoji="0" lang="en-US" sz="1700" b="0" i="1"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𝐶</m:t>
                              </m:r>
                              <m:r>
                                <a:rPr kumimoji="0" lang="en-US" sz="1700" b="0" i="0" u="none" strike="noStrike" kern="0" cap="none" spc="0" normalizeH="0" baseline="0" noProof="0">
                                  <a:ln>
                                    <a:noFill/>
                                  </a:ln>
                                  <a:solidFill>
                                    <a:schemeClr val="accent2">
                                      <a:lumMod val="10000"/>
                                    </a:schemeClr>
                                  </a:solidFill>
                                  <a:effectLst/>
                                  <a:uLnTx/>
                                  <a:uFillTx/>
                                  <a:latin typeface="Cambria Math" panose="02040503050406030204" pitchFamily="18" charset="0"/>
                                  <a:sym typeface="Arial"/>
                                </a:rPr>
                                <m:t>′</m:t>
                              </m:r>
                            </m:oMath>
                          </a14:m>
                          <a:r>
                            <a:rPr kumimoji="0" lang="en-US" sz="1700" b="0" i="0" u="none" strike="noStrike" kern="0" cap="none" spc="0" normalizeH="0" baseline="0" noProof="0">
                              <a:ln>
                                <a:noFill/>
                              </a:ln>
                              <a:solidFill>
                                <a:schemeClr val="accent2">
                                  <a:lumMod val="10000"/>
                                </a:schemeClr>
                              </a:solidFill>
                              <a:effectLst/>
                              <a:uLnTx/>
                              <a:uFillTx/>
                              <a:latin typeface="+mn-lt"/>
                              <a:cs typeface="Arial"/>
                              <a:sym typeface="Arial"/>
                            </a:rPr>
                            <a:t>, </a:t>
                          </a:r>
                          <a14:m>
                            <m:oMath xmlns:m="http://schemas.openxmlformats.org/officeDocument/2006/math">
                              <m:f>
                                <m:fPr>
                                  <m:ctrlPr>
                                    <a:rPr lang="en-US" sz="1700" i="1" kern="1200" smtClean="0">
                                      <a:solidFill>
                                        <a:schemeClr val="accent2">
                                          <a:lumMod val="10000"/>
                                        </a:schemeClr>
                                      </a:solidFill>
                                      <a:latin typeface="Cambria Math" panose="02040503050406030204" pitchFamily="18" charset="0"/>
                                      <a:ea typeface="+mn-ea"/>
                                      <a:cs typeface="Arial" panose="020B0604020202020204" pitchFamily="34" charset="0"/>
                                    </a:rPr>
                                  </m:ctrlPr>
                                </m:fPr>
                                <m:num>
                                  <m:sSup>
                                    <m:sSupPr>
                                      <m:ctrlP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𝐴</m:t>
                                      </m:r>
                                    </m:e>
                                    <m:sup>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𝐴𝐵</m:t>
                                  </m:r>
                                </m:den>
                              </m:f>
                              <m:r>
                                <a:rPr lang="en-US" sz="1700" b="0" i="1" kern="1200" smtClean="0">
                                  <a:solidFill>
                                    <a:schemeClr val="accent2">
                                      <a:lumMod val="10000"/>
                                    </a:schemeClr>
                                  </a:solidFill>
                                  <a:latin typeface="Cambria Math" panose="02040503050406030204" pitchFamily="18" charset="0"/>
                                  <a:ea typeface="+mn-ea"/>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den>
                              </m:f>
                            </m:oMath>
                          </a14:m>
                          <a:r>
                            <a:rPr lang="en-US" sz="1700" kern="1200">
                              <a:solidFill>
                                <a:schemeClr val="accent2">
                                  <a:lumMod val="10000"/>
                                </a:schemeClr>
                              </a:solidFill>
                              <a:latin typeface="Arial" panose="020B0604020202020204" pitchFamily="34" charset="0"/>
                              <a:ea typeface="+mn-ea"/>
                              <a:cs typeface="Arial" panose="020B0604020202020204" pitchFamily="34" charset="0"/>
                            </a:rPr>
                            <a:t> </a:t>
                          </a:r>
                          <a:endParaRPr kumimoji="0" lang="en-US" sz="1700" b="0" i="0" u="none" strike="noStrike" kern="0" cap="none" spc="0" normalizeH="0" baseline="0" noProof="0">
                            <a:ln>
                              <a:noFill/>
                            </a:ln>
                            <a:solidFill>
                              <a:schemeClr val="accent2">
                                <a:lumMod val="10000"/>
                              </a:schemeClr>
                            </a:solidFill>
                            <a:effectLst/>
                            <a:uLnTx/>
                            <a:uFillTx/>
                            <a:latin typeface="+mn-lt"/>
                            <a:cs typeface="Arial"/>
                            <a:sym typeface="Arial"/>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14528"/>
                      </a:ext>
                    </a:extLst>
                  </a:tr>
                  <a:tr h="476604">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vi-VN" sz="170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𝐵</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b="0" i="1" kern="1200" smtClean="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b="0" i="1" kern="1200" smtClean="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ea typeface="Cambria Math" panose="02040503050406030204" pitchFamily="18" charset="0"/>
                                  </a:rPr>
                                  <m:t>∆</m:t>
                                </m:r>
                                <m:r>
                                  <a:rPr lang="vi-VN" sz="1700" i="1" kern="1200">
                                    <a:solidFill>
                                      <a:schemeClr val="accent2">
                                        <a:lumMod val="10000"/>
                                      </a:schemeClr>
                                    </a:solidFill>
                                    <a:latin typeface="Cambria Math" panose="02040503050406030204" pitchFamily="18" charset="0"/>
                                    <a:cs typeface="Arial" panose="020B0604020202020204" pitchFamily="34" charset="0"/>
                                  </a:rPr>
                                  <m:t>𝐴𝐵𝐶</m:t>
                                </m:r>
                              </m:oMath>
                            </m:oMathPara>
                          </a14:m>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373802"/>
                      </a:ext>
                    </a:extLst>
                  </a:tr>
                </a:tbl>
              </a:graphicData>
            </a:graphic>
          </p:graphicFrame>
        </mc:Choice>
        <mc:Fallback xmlns="">
          <p:graphicFrame>
            <p:nvGraphicFramePr>
              <p:cNvPr id="86" name="Table 85"/>
              <p:cNvGraphicFramePr>
                <a:graphicFrameLocks noGrp="1"/>
              </p:cNvGraphicFramePr>
              <p:nvPr>
                <p:extLst>
                  <p:ext uri="{D42A27DB-BD31-4B8C-83A1-F6EECF244321}">
                    <p14:modId xmlns:p14="http://schemas.microsoft.com/office/powerpoint/2010/main" val="1036479053"/>
                  </p:ext>
                </p:extLst>
              </p:nvPr>
            </p:nvGraphicFramePr>
            <p:xfrm>
              <a:off x="687615" y="2819276"/>
              <a:ext cx="3952130" cy="1969883"/>
            </p:xfrm>
            <a:graphic>
              <a:graphicData uri="http://schemas.openxmlformats.org/drawingml/2006/table">
                <a:tbl>
                  <a:tblPr firstRow="1" firstCol="1" bandRow="1"/>
                  <a:tblGrid>
                    <a:gridCol w="543763">
                      <a:extLst>
                        <a:ext uri="{9D8B030D-6E8A-4147-A177-3AD203B41FA5}">
                          <a16:colId xmlns:a16="http://schemas.microsoft.com/office/drawing/2014/main" val="3509545832"/>
                        </a:ext>
                      </a:extLst>
                    </a:gridCol>
                    <a:gridCol w="3408367">
                      <a:extLst>
                        <a:ext uri="{9D8B030D-6E8A-4147-A177-3AD203B41FA5}">
                          <a16:colId xmlns:a16="http://schemas.microsoft.com/office/drawing/2014/main" val="442840815"/>
                        </a:ext>
                      </a:extLst>
                    </a:gridCol>
                  </a:tblGrid>
                  <a:tr h="1493279">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15865" r="-178" b="-35772"/>
                          </a:stretch>
                        </a:blipFill>
                      </a:tcPr>
                    </a:tc>
                    <a:extLst>
                      <a:ext uri="{0D108BD9-81ED-4DB2-BD59-A6C34878D82A}">
                        <a16:rowId xmlns:a16="http://schemas.microsoft.com/office/drawing/2014/main" val="4066714528"/>
                      </a:ext>
                    </a:extLst>
                  </a:tr>
                  <a:tr h="476604">
                    <a:tc>
                      <a:txBody>
                        <a:bodyPr/>
                        <a:lstStyle/>
                        <a:p>
                          <a:pPr algn="ctr">
                            <a:lnSpc>
                              <a:spcPct val="150000"/>
                            </a:lnSpc>
                            <a:spcBef>
                              <a:spcPts val="0"/>
                            </a:spcBef>
                            <a:spcAft>
                              <a:spcPts val="0"/>
                            </a:spcAft>
                          </a:pPr>
                          <a:r>
                            <a:rPr lang="en-US" sz="17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7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15865" t="-315385" r="-178" b="-12821"/>
                          </a:stretch>
                        </a:blipFill>
                      </a:tcPr>
                    </a:tc>
                    <a:extLst>
                      <a:ext uri="{0D108BD9-81ED-4DB2-BD59-A6C34878D82A}">
                        <a16:rowId xmlns:a16="http://schemas.microsoft.com/office/drawing/2014/main" val="1287373802"/>
                      </a:ext>
                    </a:extLst>
                  </a:tr>
                </a:tbl>
              </a:graphicData>
            </a:graphic>
          </p:graphicFrame>
        </mc:Fallback>
      </mc:AlternateContent>
      <p:grpSp>
        <p:nvGrpSpPr>
          <p:cNvPr id="43" name="Google Shape;1400;p56"/>
          <p:cNvGrpSpPr/>
          <p:nvPr/>
        </p:nvGrpSpPr>
        <p:grpSpPr>
          <a:xfrm>
            <a:off x="16626" y="2286928"/>
            <a:ext cx="698269" cy="489005"/>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 name="Picture 3"/>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58403" y="2694466"/>
            <a:ext cx="3514137" cy="2086518"/>
          </a:xfrm>
          <a:prstGeom prst="rect">
            <a:avLst/>
          </a:prstGeom>
        </p:spPr>
      </p:pic>
      <p:sp>
        <p:nvSpPr>
          <p:cNvPr id="65" name="Freeform 4"/>
          <p:cNvSpPr/>
          <p:nvPr/>
        </p:nvSpPr>
        <p:spPr>
          <a:xfrm>
            <a:off x="8189850" y="1889379"/>
            <a:ext cx="681296" cy="999167"/>
          </a:xfrm>
          <a:custGeom>
            <a:avLst/>
            <a:gdLst/>
            <a:ahLst/>
            <a:cxnLst/>
            <a:rect l="l" t="t" r="r" b="b"/>
            <a:pathLst>
              <a:path w="6213348" h="8229600">
                <a:moveTo>
                  <a:pt x="0" y="0"/>
                </a:moveTo>
                <a:lnTo>
                  <a:pt x="6213348" y="0"/>
                </a:lnTo>
                <a:lnTo>
                  <a:pt x="6213348" y="8229600"/>
                </a:lnTo>
                <a:lnTo>
                  <a:pt x="0" y="8229600"/>
                </a:lnTo>
                <a:lnTo>
                  <a:pt x="0" y="0"/>
                </a:lnTo>
                <a:close/>
              </a:path>
            </a:pathLst>
          </a:custGeom>
          <a:blipFill>
            <a:blip r:embed="rId11"/>
            <a:stretch>
              <a:fillRect/>
            </a:stretch>
          </a:blipFill>
        </p:spPr>
      </p:sp>
    </p:spTree>
    <p:extLst>
      <p:ext uri="{BB962C8B-B14F-4D97-AF65-F5344CB8AC3E}">
        <p14:creationId xmlns:p14="http://schemas.microsoft.com/office/powerpoint/2010/main" val="275031363"/>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circle(in)">
                                      <p:cBhvr>
                                        <p:cTn id="2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247025" y="337083"/>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grpSp>
        <p:nvGrpSpPr>
          <p:cNvPr id="43" name="Google Shape;1400;p56"/>
          <p:cNvGrpSpPr/>
          <p:nvPr/>
        </p:nvGrpSpPr>
        <p:grpSpPr>
          <a:xfrm rot="20374684">
            <a:off x="212199" y="182956"/>
            <a:ext cx="698269" cy="489005"/>
            <a:chOff x="131088" y="1126916"/>
            <a:chExt cx="3480064" cy="3317663"/>
          </a:xfrm>
        </p:grpSpPr>
        <p:sp>
          <p:nvSpPr>
            <p:cNvPr id="44"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5" name="Google Shape;1402;p56"/>
            <p:cNvGrpSpPr/>
            <p:nvPr/>
          </p:nvGrpSpPr>
          <p:grpSpPr>
            <a:xfrm rot="1531721">
              <a:off x="510737" y="1597496"/>
              <a:ext cx="2721423" cy="2375202"/>
              <a:chOff x="-4567575" y="1958125"/>
              <a:chExt cx="2228025" cy="1944575"/>
            </a:xfrm>
          </p:grpSpPr>
          <p:sp>
            <p:nvSpPr>
              <p:cNvPr id="46"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5" name="Freeform 4"/>
          <p:cNvSpPr/>
          <p:nvPr/>
        </p:nvSpPr>
        <p:spPr>
          <a:xfrm>
            <a:off x="8297041" y="2625137"/>
            <a:ext cx="681296" cy="999167"/>
          </a:xfrm>
          <a:custGeom>
            <a:avLst/>
            <a:gdLst/>
            <a:ahLst/>
            <a:cxnLst/>
            <a:rect l="l" t="t" r="r" b="b"/>
            <a:pathLst>
              <a:path w="6213348" h="8229600">
                <a:moveTo>
                  <a:pt x="0" y="0"/>
                </a:moveTo>
                <a:lnTo>
                  <a:pt x="6213348" y="0"/>
                </a:lnTo>
                <a:lnTo>
                  <a:pt x="6213348" y="8229600"/>
                </a:lnTo>
                <a:lnTo>
                  <a:pt x="0" y="8229600"/>
                </a:lnTo>
                <a:lnTo>
                  <a:pt x="0" y="0"/>
                </a:lnTo>
                <a:close/>
              </a:path>
            </a:pathLst>
          </a:custGeom>
          <a:blipFill>
            <a:blip r:embed="rId3"/>
            <a:stretch>
              <a:fillRect/>
            </a:stretch>
          </a:blipFill>
        </p:spPr>
      </p:sp>
      <mc:AlternateContent xmlns:mc="http://schemas.openxmlformats.org/markup-compatibility/2006" xmlns:a14="http://schemas.microsoft.com/office/drawing/2010/main">
        <mc:Choice Requires="a14">
          <p:sp>
            <p:nvSpPr>
              <p:cNvPr id="2" name="Rectangle 1"/>
              <p:cNvSpPr/>
              <p:nvPr/>
            </p:nvSpPr>
            <p:spPr>
              <a:xfrm>
                <a:off x="518469" y="838235"/>
                <a:ext cx="8077797" cy="4190378"/>
              </a:xfrm>
              <a:prstGeom prst="rect">
                <a:avLst/>
              </a:prstGeom>
            </p:spPr>
            <p:txBody>
              <a:bodyPr wrap="square">
                <a:spAutoFit/>
              </a:bodyPr>
              <a:lstStyle/>
              <a:p>
                <a:pPr algn="just">
                  <a:lnSpc>
                    <a:spcPct val="150000"/>
                  </a:lnSpc>
                </a:pPr>
                <a:r>
                  <a:rPr lang="en-US" sz="1700">
                    <a:solidFill>
                      <a:schemeClr val="accent2">
                        <a:lumMod val="10000"/>
                      </a:schemeClr>
                    </a:solidFill>
                    <a:latin typeface="+mn-lt"/>
                  </a:rPr>
                  <a:t>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𝐴𝐵𝐻</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và 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𝐵</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𝐻</m:t>
                    </m:r>
                    <m:r>
                      <a:rPr lang="en-US" sz="170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có: </a:t>
                </a:r>
                <a14:m>
                  <m:oMath xmlns:m="http://schemas.openxmlformats.org/officeDocument/2006/math">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𝐴𝐵</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𝐴𝐻</m:t>
                        </m:r>
                      </m:den>
                    </m:f>
                  </m:oMath>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𝐴𝐵𝐻</m:t>
                    </m:r>
                  </m:oMath>
                </a14:m>
                <a:r>
                  <a:rPr lang="en-US" sz="1700">
                    <a:solidFill>
                      <a:schemeClr val="accent2">
                        <a:lumMod val="10000"/>
                      </a:schemeClr>
                    </a:solidFill>
                    <a:latin typeface="+mn-lt"/>
                  </a:rPr>
                  <a:t>. Suy ra </a:t>
                </a:r>
                <a14:m>
                  <m:oMath xmlns:m="http://schemas.openxmlformats.org/officeDocument/2006/math">
                    <m:acc>
                      <m:accPr>
                        <m:chr m:val="̂"/>
                        <m:ctrlPr>
                          <a:rPr lang="en-US" sz="1700" i="1" smtClean="0">
                            <a:solidFill>
                              <a:schemeClr val="accent2">
                                <a:lumMod val="10000"/>
                              </a:schemeClr>
                            </a:solidFill>
                            <a:latin typeface="Cambria Math" panose="02040503050406030204" pitchFamily="18" charset="0"/>
                          </a:rPr>
                        </m:ctrlPr>
                      </m:accPr>
                      <m:e>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𝐴</m:t>
                            </m:r>
                          </m:e>
                          <m:sup>
                            <m:r>
                              <a:rPr lang="en-US" sz="1700" b="0" i="1" smtClean="0">
                                <a:solidFill>
                                  <a:schemeClr val="accent2">
                                    <a:lumMod val="10000"/>
                                  </a:schemeClr>
                                </a:solidFill>
                                <a:latin typeface="Cambria Math" panose="02040503050406030204" pitchFamily="18" charset="0"/>
                              </a:rPr>
                              <m:t>′</m:t>
                            </m:r>
                          </m:sup>
                        </m:sSup>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𝐵</m:t>
                            </m:r>
                          </m:e>
                          <m:sup>
                            <m:r>
                              <a:rPr lang="en-US" sz="1700" b="0" i="1" smtClean="0">
                                <a:solidFill>
                                  <a:schemeClr val="accent2">
                                    <a:lumMod val="10000"/>
                                  </a:schemeClr>
                                </a:solidFill>
                                <a:latin typeface="Cambria Math" panose="02040503050406030204" pitchFamily="18" charset="0"/>
                              </a:rPr>
                              <m:t>′</m:t>
                            </m:r>
                          </m:sup>
                        </m:sSup>
                        <m:sSup>
                          <m:sSupPr>
                            <m:ctrlPr>
                              <a:rPr lang="en-US" sz="1700" b="0" i="1" smtClean="0">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𝐻</m:t>
                            </m:r>
                          </m:e>
                          <m:sup>
                            <m:r>
                              <a:rPr lang="en-US" sz="1700" b="0" i="1" smtClean="0">
                                <a:solidFill>
                                  <a:schemeClr val="accent2">
                                    <a:lumMod val="10000"/>
                                  </a:schemeClr>
                                </a:solidFill>
                                <a:latin typeface="Cambria Math" panose="02040503050406030204" pitchFamily="18" charset="0"/>
                              </a:rPr>
                              <m:t>′</m:t>
                            </m:r>
                          </m:sup>
                        </m:sSup>
                      </m:e>
                    </m:acc>
                    <m:r>
                      <a:rPr lang="en-US" sz="1700" b="0" i="1" smtClean="0">
                        <a:solidFill>
                          <a:schemeClr val="accent2">
                            <a:lumMod val="10000"/>
                          </a:schemeClr>
                        </a:solidFill>
                        <a:latin typeface="Cambria Math" panose="02040503050406030204" pitchFamily="18" charset="0"/>
                      </a:rPr>
                      <m:t>=</m:t>
                    </m:r>
                    <m:r>
                      <m:rPr>
                        <m:nor/>
                      </m:rPr>
                      <a:rPr lang="en-US" sz="1700">
                        <a:solidFill>
                          <a:schemeClr val="accent2">
                            <a:lumMod val="10000"/>
                          </a:schemeClr>
                        </a:solidFill>
                        <a:latin typeface="+mn-lt"/>
                      </a:rPr>
                      <m:t> </m:t>
                    </m:r>
                    <m:acc>
                      <m:accPr>
                        <m:chr m:val="̂"/>
                        <m:ctrlPr>
                          <a:rPr lang="en-US"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𝐴𝐵𝐻</m:t>
                        </m:r>
                      </m:e>
                    </m:acc>
                  </m:oMath>
                </a14:m>
                <a:r>
                  <a:rPr lang="en-US" sz="1700">
                    <a:solidFill>
                      <a:schemeClr val="accent2">
                        <a:lumMod val="10000"/>
                      </a:schemeClr>
                    </a:solidFill>
                    <a:latin typeface="+mn-lt"/>
                  </a:rPr>
                  <a:t> (1)</a:t>
                </a:r>
              </a:p>
              <a:p>
                <a:pPr algn="just">
                  <a:lnSpc>
                    <a:spcPct val="150000"/>
                  </a:lnSpc>
                </a:pPr>
                <a:r>
                  <a:rPr lang="en-US" sz="1700">
                    <a:solidFill>
                      <a:schemeClr val="accent2">
                        <a:lumMod val="10000"/>
                      </a:schemeClr>
                    </a:solidFill>
                    <a:latin typeface="+mn-lt"/>
                  </a:rPr>
                  <a:t>Tam giác vuông </a:t>
                </a:r>
                <a14:m>
                  <m:oMath xmlns:m="http://schemas.openxmlformats.org/officeDocument/2006/math">
                    <m:r>
                      <a:rPr lang="en-US" sz="1700" i="1" smtClean="0">
                        <a:solidFill>
                          <a:schemeClr val="accent2">
                            <a:lumMod val="10000"/>
                          </a:schemeClr>
                        </a:solidFill>
                        <a:latin typeface="Cambria Math" panose="02040503050406030204" pitchFamily="18" charset="0"/>
                      </a:rPr>
                      <m:t>𝐴𝐶𝐻</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oMath>
                </a14:m>
                <a:r>
                  <a:rPr lang="en-US" sz="1700">
                    <a:solidFill>
                      <a:schemeClr val="accent2">
                        <a:lumMod val="10000"/>
                      </a:schemeClr>
                    </a:solidFill>
                    <a:latin typeface="+mn-lt"/>
                  </a:rPr>
                  <a:t>) và tam giác vuông </a:t>
                </a:r>
                <a14:m>
                  <m:oMath xmlns:m="http://schemas.openxmlformats.org/officeDocument/2006/math">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rPr>
                      <m:t>𝐶</m:t>
                    </m:r>
                    <m:r>
                      <a:rPr lang="en-US" sz="1700" b="0" i="1" smtClean="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(vuông tại </a:t>
                </a:r>
                <a14:m>
                  <m:oMath xmlns:m="http://schemas.openxmlformats.org/officeDocument/2006/math">
                    <m:r>
                      <a:rPr lang="en-US" sz="1700" i="1" smtClean="0">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có:</a:t>
                </a:r>
              </a:p>
              <a:p>
                <a:pPr algn="just">
                  <a:lnSpc>
                    <a:spcPct val="150000"/>
                  </a:lnSpc>
                </a:pPr>
                <a14:m>
                  <m:oMathPara xmlns:m="http://schemas.openxmlformats.org/officeDocument/2006/math">
                    <m:oMathParaPr>
                      <m:jc m:val="left"/>
                    </m:oMathParaPr>
                    <m:oMath xmlns:m="http://schemas.openxmlformats.org/officeDocument/2006/math">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den>
                      </m:f>
                      <m:r>
                        <a:rPr lang="en-US" sz="1700" i="1" kern="1200">
                          <a:solidFill>
                            <a:schemeClr val="accent2">
                              <a:lumMod val="10000"/>
                            </a:schemeClr>
                          </a:solidFill>
                          <a:latin typeface="Cambria Math" panose="02040503050406030204" pitchFamily="18" charset="0"/>
                          <a:cs typeface="Arial" panose="020B0604020202020204" pitchFamily="34" charset="0"/>
                        </a:rPr>
                        <m:t>=</m:t>
                      </m:r>
                      <m:f>
                        <m:fPr>
                          <m:ctrlPr>
                            <a:rPr lang="en-US" sz="1700" i="1" kern="1200">
                              <a:solidFill>
                                <a:schemeClr val="accent2">
                                  <a:lumMod val="10000"/>
                                </a:schemeClr>
                              </a:solidFill>
                              <a:latin typeface="Cambria Math" panose="02040503050406030204" pitchFamily="18" charset="0"/>
                              <a:cs typeface="Arial" panose="020B0604020202020204" pitchFamily="34" charset="0"/>
                            </a:rPr>
                          </m:ctrlPr>
                        </m:fPr>
                        <m:num>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num>
                        <m:den>
                          <m:r>
                            <a:rPr lang="en-US" sz="1700" i="1" kern="1200">
                              <a:solidFill>
                                <a:schemeClr val="accent2">
                                  <a:lumMod val="10000"/>
                                </a:schemeClr>
                              </a:solidFill>
                              <a:latin typeface="Cambria Math" panose="02040503050406030204" pitchFamily="18" charset="0"/>
                              <a:cs typeface="Arial" panose="020B0604020202020204" pitchFamily="34" charset="0"/>
                            </a:rPr>
                            <m:t>𝐴𝐻</m:t>
                          </m:r>
                        </m:den>
                      </m:f>
                    </m:oMath>
                  </m:oMathPara>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b="0" i="1" kern="1200" smtClean="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𝐻</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𝐴</m:t>
                    </m:r>
                    <m:r>
                      <a:rPr lang="en-US" sz="1700" b="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𝐶</m:t>
                    </m:r>
                    <m: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𝐻</m:t>
                    </m:r>
                  </m:oMath>
                </a14:m>
                <a:r>
                  <a:rPr lang="en-US" sz="1700">
                    <a:solidFill>
                      <a:schemeClr val="accent2">
                        <a:lumMod val="10000"/>
                      </a:schemeClr>
                    </a:solidFill>
                    <a:latin typeface="+mn-lt"/>
                  </a:rPr>
                  <a:t>. Suy ra </a:t>
                </a:r>
                <a14:m>
                  <m:oMath xmlns:m="http://schemas.openxmlformats.org/officeDocument/2006/math">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b="0" i="1" smtClean="0">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𝐻</m:t>
                            </m:r>
                          </m:e>
                          <m:sup>
                            <m:r>
                              <a:rPr lang="en-US" sz="1700" i="1">
                                <a:solidFill>
                                  <a:schemeClr val="accent2">
                                    <a:lumMod val="10000"/>
                                  </a:schemeClr>
                                </a:solidFill>
                                <a:latin typeface="Cambria Math" panose="02040503050406030204" pitchFamily="18" charset="0"/>
                              </a:rPr>
                              <m:t>′</m:t>
                            </m:r>
                          </m:sup>
                        </m:sSup>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𝐶</m:t>
                        </m:r>
                        <m:r>
                          <a:rPr lang="en-US" sz="1700" i="1">
                            <a:solidFill>
                              <a:schemeClr val="accent2">
                                <a:lumMod val="10000"/>
                              </a:schemeClr>
                            </a:solidFill>
                            <a:latin typeface="Cambria Math" panose="02040503050406030204" pitchFamily="18" charset="0"/>
                          </a:rPr>
                          <m:t>𝐻</m:t>
                        </m:r>
                      </m:e>
                    </m:acc>
                    <m:r>
                      <a:rPr lang="en-US" sz="1700" i="1">
                        <a:solidFill>
                          <a:schemeClr val="accent2">
                            <a:lumMod val="10000"/>
                          </a:schemeClr>
                        </a:solidFill>
                        <a:latin typeface="Cambria Math" panose="02040503050406030204" pitchFamily="18" charset="0"/>
                      </a:rPr>
                      <m:t> </m:t>
                    </m:r>
                  </m:oMath>
                </a14:m>
                <a:r>
                  <a:rPr lang="en-US" sz="1700">
                    <a:solidFill>
                      <a:schemeClr val="accent2">
                        <a:lumMod val="10000"/>
                      </a:schemeClr>
                    </a:solidFill>
                    <a:latin typeface="+mn-lt"/>
                  </a:rPr>
                  <a:t> (2)</a:t>
                </a:r>
              </a:p>
              <a:p>
                <a:pPr algn="just">
                  <a:lnSpc>
                    <a:spcPct val="150000"/>
                  </a:lnSpc>
                </a:pPr>
                <a:r>
                  <a:rPr lang="en-US" sz="1700">
                    <a:solidFill>
                      <a:schemeClr val="accent2">
                        <a:lumMod val="10000"/>
                      </a:schemeClr>
                    </a:solidFill>
                    <a:latin typeface="+mn-lt"/>
                  </a:rPr>
                  <a:t>Hai tam giác </a:t>
                </a:r>
                <a14:m>
                  <m:oMath xmlns:m="http://schemas.openxmlformats.org/officeDocument/2006/math">
                    <m:r>
                      <a:rPr lang="en-US" sz="1700" i="1" smtClean="0">
                        <a:solidFill>
                          <a:schemeClr val="accent2">
                            <a:lumMod val="10000"/>
                          </a:schemeClr>
                        </a:solidFill>
                        <a:latin typeface="Cambria Math" panose="02040503050406030204" pitchFamily="18" charset="0"/>
                      </a:rPr>
                      <m:t>𝐴𝐵𝐶</m:t>
                    </m:r>
                  </m:oMath>
                </a14:m>
                <a:r>
                  <a:rPr lang="en-US" sz="1700">
                    <a:solidFill>
                      <a:schemeClr val="accent2">
                        <a:lumMod val="10000"/>
                      </a:schemeClr>
                    </a:solidFill>
                    <a:latin typeface="+mn-lt"/>
                  </a:rPr>
                  <a:t> và </a:t>
                </a:r>
                <a14:m>
                  <m:oMath xmlns:m="http://schemas.openxmlformats.org/officeDocument/2006/math">
                    <m:r>
                      <a:rPr lang="en-US" sz="1700" i="1" smtClean="0">
                        <a:solidFill>
                          <a:schemeClr val="accent2">
                            <a:lumMod val="10000"/>
                          </a:schemeClr>
                        </a:solidFill>
                        <a:latin typeface="Cambria Math" panose="02040503050406030204" pitchFamily="18" charset="0"/>
                      </a:rPr>
                      <m:t>𝐴</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𝐵</m:t>
                    </m:r>
                    <m:r>
                      <a:rPr lang="en-US" sz="1700" i="1" smtClean="0">
                        <a:solidFill>
                          <a:schemeClr val="accent2">
                            <a:lumMod val="10000"/>
                          </a:schemeClr>
                        </a:solidFill>
                        <a:latin typeface="Cambria Math" panose="02040503050406030204" pitchFamily="18" charset="0"/>
                      </a:rPr>
                      <m:t>′</m:t>
                    </m:r>
                    <m:r>
                      <a:rPr lang="en-US" sz="1700" i="1" smtClean="0">
                        <a:solidFill>
                          <a:schemeClr val="accent2">
                            <a:lumMod val="10000"/>
                          </a:schemeClr>
                        </a:solidFill>
                        <a:latin typeface="Cambria Math" panose="02040503050406030204" pitchFamily="18" charset="0"/>
                      </a:rPr>
                      <m:t>𝐶</m:t>
                    </m:r>
                    <m:r>
                      <a:rPr lang="en-US" sz="170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có: </a:t>
                </a:r>
                <a14:m>
                  <m:oMath xmlns:m="http://schemas.openxmlformats.org/officeDocument/2006/math">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r>
                          <a:rPr lang="en-US" sz="1700" b="0" i="1" smtClean="0">
                            <a:solidFill>
                              <a:schemeClr val="accent2">
                                <a:lumMod val="10000"/>
                              </a:schemeClr>
                            </a:solidFill>
                            <a:latin typeface="Cambria Math" panose="02040503050406030204" pitchFamily="18" charset="0"/>
                          </a:rPr>
                          <m:t>𝐵</m:t>
                        </m:r>
                        <m:r>
                          <a:rPr lang="en-US" sz="1700" b="0" i="1" smtClean="0">
                            <a:solidFill>
                              <a:schemeClr val="accent2">
                                <a:lumMod val="10000"/>
                              </a:schemeClr>
                            </a:solidFill>
                            <a:latin typeface="Cambria Math" panose="02040503050406030204" pitchFamily="18" charset="0"/>
                          </a:rPr>
                          <m:t>′</m:t>
                        </m:r>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m:t>
                        </m:r>
                        <m:r>
                          <a:rPr lang="en-US" sz="1700" b="0" i="1" smtClean="0">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𝐶</m:t>
                        </m:r>
                      </m:e>
                    </m:acc>
                    <m:r>
                      <a:rPr lang="en-US" sz="1700" b="0" i="1" smtClean="0">
                        <a:solidFill>
                          <a:schemeClr val="accent2">
                            <a:lumMod val="10000"/>
                          </a:schemeClr>
                        </a:solidFill>
                        <a:latin typeface="Cambria Math" panose="02040503050406030204" pitchFamily="18" charset="0"/>
                      </a:rPr>
                      <m:t> </m:t>
                    </m:r>
                    <m:d>
                      <m:dPr>
                        <m:ctrlPr>
                          <a:rPr lang="en-US" sz="1700" b="0" i="1" smtClean="0">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𝑡h𝑒𝑜</m:t>
                        </m:r>
                        <m:r>
                          <a:rPr lang="en-US" sz="1700" b="0" i="1" smtClean="0">
                            <a:solidFill>
                              <a:schemeClr val="accent2">
                                <a:lumMod val="10000"/>
                              </a:schemeClr>
                            </a:solidFill>
                            <a:latin typeface="Cambria Math" panose="02040503050406030204" pitchFamily="18" charset="0"/>
                          </a:rPr>
                          <m:t> </m:t>
                        </m:r>
                        <m:d>
                          <m:dPr>
                            <m:ctrlPr>
                              <a:rPr lang="en-US" sz="1700" b="0" i="1" smtClean="0">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1</m:t>
                            </m:r>
                          </m:e>
                        </m:d>
                      </m:e>
                    </m:d>
                    <m:r>
                      <a:rPr lang="en-US" sz="1700" b="0" i="0" smtClean="0">
                        <a:solidFill>
                          <a:schemeClr val="accent2">
                            <a:lumMod val="10000"/>
                          </a:schemeClr>
                        </a:solidFill>
                        <a:latin typeface="Cambria Math" panose="02040503050406030204" pitchFamily="18" charset="0"/>
                      </a:rPr>
                      <m:t>, </m:t>
                    </m:r>
                    <m:acc>
                      <m:accPr>
                        <m:chr m:val="̂"/>
                        <m:ctrlPr>
                          <a:rPr lang="en-US" sz="1700" i="1">
                            <a:solidFill>
                              <a:schemeClr val="accent2">
                                <a:lumMod val="10000"/>
                              </a:schemeClr>
                            </a:solidFill>
                            <a:latin typeface="Cambria Math" panose="02040503050406030204" pitchFamily="18" charset="0"/>
                          </a:rPr>
                        </m:ctrlPr>
                      </m:accPr>
                      <m:e>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𝐴</m:t>
                            </m:r>
                          </m:e>
                          <m:sup>
                            <m:r>
                              <a:rPr lang="en-US" sz="1700" i="1">
                                <a:solidFill>
                                  <a:schemeClr val="accent2">
                                    <a:lumMod val="10000"/>
                                  </a:schemeClr>
                                </a:solidFill>
                                <a:latin typeface="Cambria Math" panose="02040503050406030204" pitchFamily="18" charset="0"/>
                              </a:rPr>
                              <m:t>′</m:t>
                            </m:r>
                          </m:sup>
                        </m:sSup>
                        <m:sSup>
                          <m:sSupPr>
                            <m:ctrlPr>
                              <a:rPr lang="en-US" sz="1700" i="1">
                                <a:solidFill>
                                  <a:schemeClr val="accent2">
                                    <a:lumMod val="10000"/>
                                  </a:schemeClr>
                                </a:solidFill>
                                <a:latin typeface="Cambria Math" panose="02040503050406030204" pitchFamily="18" charset="0"/>
                              </a:rPr>
                            </m:ctrlPr>
                          </m:sSupPr>
                          <m:e>
                            <m:r>
                              <a:rPr lang="en-US" sz="1700" i="1">
                                <a:solidFill>
                                  <a:schemeClr val="accent2">
                                    <a:lumMod val="10000"/>
                                  </a:schemeClr>
                                </a:solidFill>
                                <a:latin typeface="Cambria Math" panose="02040503050406030204" pitchFamily="18" charset="0"/>
                              </a:rPr>
                              <m:t>𝐶</m:t>
                            </m:r>
                          </m:e>
                          <m:sup>
                            <m:r>
                              <a:rPr lang="en-US" sz="1700" i="1">
                                <a:solidFill>
                                  <a:schemeClr val="accent2">
                                    <a:lumMod val="10000"/>
                                  </a:schemeClr>
                                </a:solidFill>
                                <a:latin typeface="Cambria Math" panose="02040503050406030204" pitchFamily="18" charset="0"/>
                              </a:rPr>
                              <m:t>′</m:t>
                            </m:r>
                          </m:sup>
                        </m:sSup>
                        <m:r>
                          <a:rPr lang="en-US" sz="1700" i="1">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e>
                    </m:acc>
                    <m:r>
                      <a:rPr lang="en-US" sz="1700" i="1">
                        <a:solidFill>
                          <a:schemeClr val="accent2">
                            <a:lumMod val="10000"/>
                          </a:schemeClr>
                        </a:solidFill>
                        <a:latin typeface="Cambria Math" panose="02040503050406030204" pitchFamily="18" charset="0"/>
                      </a:rPr>
                      <m:t>=</m:t>
                    </m:r>
                    <m:acc>
                      <m:accPr>
                        <m:chr m:val="̂"/>
                        <m:ctrlPr>
                          <a:rPr lang="en-US" sz="1700" i="1">
                            <a:solidFill>
                              <a:schemeClr val="accent2">
                                <a:lumMod val="10000"/>
                              </a:schemeClr>
                            </a:solidFill>
                            <a:latin typeface="Cambria Math" panose="02040503050406030204" pitchFamily="18" charset="0"/>
                          </a:rPr>
                        </m:ctrlPr>
                      </m:accPr>
                      <m:e>
                        <m:r>
                          <a:rPr lang="en-US" sz="1700" i="1">
                            <a:solidFill>
                              <a:schemeClr val="accent2">
                                <a:lumMod val="10000"/>
                              </a:schemeClr>
                            </a:solidFill>
                            <a:latin typeface="Cambria Math" panose="02040503050406030204" pitchFamily="18" charset="0"/>
                          </a:rPr>
                          <m:t>𝐴𝐶𝐵</m:t>
                        </m:r>
                      </m:e>
                    </m:acc>
                    <m:r>
                      <a:rPr lang="en-US" sz="1700" i="1">
                        <a:solidFill>
                          <a:schemeClr val="accent2">
                            <a:lumMod val="10000"/>
                          </a:schemeClr>
                        </a:solidFill>
                        <a:latin typeface="Cambria Math" panose="02040503050406030204" pitchFamily="18" charset="0"/>
                      </a:rPr>
                      <m:t> </m:t>
                    </m:r>
                    <m:d>
                      <m:dPr>
                        <m:ctrlPr>
                          <a:rPr lang="en-US" sz="1700" i="1">
                            <a:solidFill>
                              <a:schemeClr val="accent2">
                                <a:lumMod val="10000"/>
                              </a:schemeClr>
                            </a:solidFill>
                            <a:latin typeface="Cambria Math" panose="02040503050406030204" pitchFamily="18" charset="0"/>
                          </a:rPr>
                        </m:ctrlPr>
                      </m:dPr>
                      <m:e>
                        <m:r>
                          <a:rPr lang="en-US" sz="1700" i="1">
                            <a:solidFill>
                              <a:schemeClr val="accent2">
                                <a:lumMod val="10000"/>
                              </a:schemeClr>
                            </a:solidFill>
                            <a:latin typeface="Cambria Math" panose="02040503050406030204" pitchFamily="18" charset="0"/>
                          </a:rPr>
                          <m:t>𝑡h𝑒𝑜</m:t>
                        </m:r>
                        <m:r>
                          <a:rPr lang="en-US" sz="1700" i="1">
                            <a:solidFill>
                              <a:schemeClr val="accent2">
                                <a:lumMod val="10000"/>
                              </a:schemeClr>
                            </a:solidFill>
                            <a:latin typeface="Cambria Math" panose="02040503050406030204" pitchFamily="18" charset="0"/>
                          </a:rPr>
                          <m:t> </m:t>
                        </m:r>
                        <m:d>
                          <m:dPr>
                            <m:ctrlPr>
                              <a:rPr lang="en-US" sz="1700" i="1">
                                <a:solidFill>
                                  <a:schemeClr val="accent2">
                                    <a:lumMod val="10000"/>
                                  </a:schemeClr>
                                </a:solidFill>
                                <a:latin typeface="Cambria Math" panose="02040503050406030204" pitchFamily="18" charset="0"/>
                              </a:rPr>
                            </m:ctrlPr>
                          </m:dPr>
                          <m:e>
                            <m:r>
                              <a:rPr lang="en-US" sz="1700" b="0" i="1" smtClean="0">
                                <a:solidFill>
                                  <a:schemeClr val="accent2">
                                    <a:lumMod val="10000"/>
                                  </a:schemeClr>
                                </a:solidFill>
                                <a:latin typeface="Cambria Math" panose="02040503050406030204" pitchFamily="18" charset="0"/>
                              </a:rPr>
                              <m:t>2</m:t>
                            </m:r>
                          </m:e>
                        </m:d>
                      </m:e>
                    </m:d>
                  </m:oMath>
                </a14:m>
                <a:endParaRPr lang="en-US" sz="1700">
                  <a:solidFill>
                    <a:schemeClr val="accent2">
                      <a:lumMod val="10000"/>
                    </a:schemeClr>
                  </a:solidFill>
                  <a:latin typeface="+mn-lt"/>
                </a:endParaRPr>
              </a:p>
              <a:p>
                <a:pPr algn="just">
                  <a:lnSpc>
                    <a:spcPct val="150000"/>
                  </a:lnSpc>
                </a:pPr>
                <a:r>
                  <a:rPr lang="en-US" sz="1700">
                    <a:solidFill>
                      <a:schemeClr val="accent2">
                        <a:lumMod val="10000"/>
                      </a:schemeClr>
                    </a:solidFill>
                    <a:latin typeface="+mn-lt"/>
                  </a:rPr>
                  <a:t>Vậy </a:t>
                </a:r>
                <a14:m>
                  <m:oMath xmlns:m="http://schemas.openxmlformats.org/officeDocument/2006/math">
                    <m:r>
                      <a:rPr lang="vi-VN"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sz="1700" i="1" kern="120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vi-VN" sz="1700" i="1" kern="1200">
                            <a:solidFill>
                              <a:schemeClr val="accent2">
                                <a:lumMod val="10000"/>
                              </a:schemeClr>
                            </a:solidFill>
                            <a:latin typeface="Cambria Math" panose="02040503050406030204" pitchFamily="18" charset="0"/>
                            <a:cs typeface="Arial" panose="020B0604020202020204" pitchFamily="34" charset="0"/>
                          </a:rPr>
                          <m:t>𝐴</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𝐵</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sSup>
                      <m:sSupPr>
                        <m:ctrlPr>
                          <a:rPr lang="en-US" sz="1700" i="1" kern="1200">
                            <a:solidFill>
                              <a:schemeClr val="accent2">
                                <a:lumMod val="10000"/>
                              </a:schemeClr>
                            </a:solidFill>
                            <a:latin typeface="Cambria Math" panose="02040503050406030204" pitchFamily="18" charset="0"/>
                            <a:cs typeface="Arial" panose="020B0604020202020204" pitchFamily="34" charset="0"/>
                          </a:rPr>
                        </m:ctrlPr>
                      </m:sSupPr>
                      <m:e>
                        <m:r>
                          <a:rPr lang="en-US" sz="1700" i="1" kern="1200">
                            <a:solidFill>
                              <a:schemeClr val="accent2">
                                <a:lumMod val="10000"/>
                              </a:schemeClr>
                            </a:solidFill>
                            <a:latin typeface="Cambria Math" panose="02040503050406030204" pitchFamily="18" charset="0"/>
                            <a:cs typeface="Arial" panose="020B0604020202020204" pitchFamily="34" charset="0"/>
                          </a:rPr>
                          <m:t>𝐶</m:t>
                        </m:r>
                      </m:e>
                      <m:sup>
                        <m:r>
                          <a:rPr lang="en-US" sz="1700" i="1" kern="1200">
                            <a:solidFill>
                              <a:schemeClr val="accent2">
                                <a:lumMod val="10000"/>
                              </a:schemeClr>
                            </a:solidFill>
                            <a:latin typeface="Cambria Math" panose="02040503050406030204" pitchFamily="18" charset="0"/>
                            <a:cs typeface="Arial" panose="020B0604020202020204" pitchFamily="34" charset="0"/>
                          </a:rPr>
                          <m:t>′</m:t>
                        </m:r>
                      </m:sup>
                    </m:sSup>
                    <m:r>
                      <a:rPr lang="en-US" sz="1700">
                        <a:solidFill>
                          <a:schemeClr val="accent2">
                            <a:lumMod val="10000"/>
                          </a:schemeClr>
                        </a:solidFill>
                        <a:latin typeface="Cambria Math" panose="02040503050406030204" pitchFamily="18" charset="0"/>
                      </a:rPr>
                      <m:t>∽</m:t>
                    </m:r>
                    <m:r>
                      <a:rPr lang="en-US" sz="1700" i="1">
                        <a:solidFill>
                          <a:schemeClr val="accent2">
                            <a:lumMod val="10000"/>
                          </a:schemeClr>
                        </a:solidFill>
                        <a:latin typeface="Cambria Math" panose="02040503050406030204" pitchFamily="18" charset="0"/>
                        <a:ea typeface="Cambria Math" panose="02040503050406030204" pitchFamily="18" charset="0"/>
                      </a:rPr>
                      <m:t>∆</m:t>
                    </m:r>
                    <m:r>
                      <a:rPr lang="vi-VN" sz="1700" i="1" kern="1200">
                        <a:solidFill>
                          <a:schemeClr val="accent2">
                            <a:lumMod val="10000"/>
                          </a:schemeClr>
                        </a:solidFill>
                        <a:latin typeface="Cambria Math" panose="02040503050406030204" pitchFamily="18" charset="0"/>
                        <a:cs typeface="Arial" panose="020B0604020202020204" pitchFamily="34" charset="0"/>
                      </a:rPr>
                      <m:t>𝐴𝐵𝐶</m:t>
                    </m:r>
                    <m:r>
                      <m:rPr>
                        <m:nor/>
                      </m:rPr>
                      <a:rPr lang="en-US" sz="1700" b="0" i="0" kern="1200" smtClean="0">
                        <a:solidFill>
                          <a:schemeClr val="accent2">
                            <a:lumMod val="10000"/>
                          </a:schemeClr>
                        </a:solidFill>
                        <a:latin typeface="+mn-lt"/>
                        <a:cs typeface="Arial" panose="020B0604020202020204" pitchFamily="34" charset="0"/>
                      </a:rPr>
                      <m:t> (</m:t>
                    </m:r>
                    <m:r>
                      <m:rPr>
                        <m:nor/>
                      </m:rPr>
                      <a:rPr lang="en-US" sz="1700" b="0" i="0" kern="1200" smtClean="0">
                        <a:solidFill>
                          <a:schemeClr val="accent2">
                            <a:lumMod val="10000"/>
                          </a:schemeClr>
                        </a:solidFill>
                        <a:latin typeface="+mn-lt"/>
                        <a:cs typeface="Arial" panose="020B0604020202020204" pitchFamily="34" charset="0"/>
                      </a:rPr>
                      <m:t>g</m:t>
                    </m:r>
                    <m:r>
                      <m:rPr>
                        <m:nor/>
                      </m:rPr>
                      <a:rPr lang="en-US" sz="1700" b="0" i="0" kern="1200" smtClean="0">
                        <a:solidFill>
                          <a:schemeClr val="accent2">
                            <a:lumMod val="10000"/>
                          </a:schemeClr>
                        </a:solidFill>
                        <a:latin typeface="+mn-lt"/>
                        <a:cs typeface="Arial" panose="020B0604020202020204" pitchFamily="34" charset="0"/>
                      </a:rPr>
                      <m:t>.</m:t>
                    </m:r>
                    <m:r>
                      <m:rPr>
                        <m:nor/>
                      </m:rPr>
                      <a:rPr lang="en-US" sz="1700" b="0" i="0" kern="1200" smtClean="0">
                        <a:solidFill>
                          <a:schemeClr val="accent2">
                            <a:lumMod val="10000"/>
                          </a:schemeClr>
                        </a:solidFill>
                        <a:latin typeface="+mn-lt"/>
                        <a:cs typeface="Arial" panose="020B0604020202020204" pitchFamily="34" charset="0"/>
                      </a:rPr>
                      <m:t>g</m:t>
                    </m:r>
                    <m:r>
                      <m:rPr>
                        <m:nor/>
                      </m:rPr>
                      <a:rPr lang="en-US" sz="1700" b="0" i="0" kern="1200" smtClean="0">
                        <a:solidFill>
                          <a:schemeClr val="accent2">
                            <a:lumMod val="10000"/>
                          </a:schemeClr>
                        </a:solidFill>
                        <a:latin typeface="+mn-lt"/>
                        <a:cs typeface="Arial" panose="020B0604020202020204" pitchFamily="34" charset="0"/>
                      </a:rPr>
                      <m:t>).</m:t>
                    </m:r>
                  </m:oMath>
                </a14:m>
                <a:r>
                  <a:rPr lang="en-US" sz="1700">
                    <a:solidFill>
                      <a:schemeClr val="accent2">
                        <a:lumMod val="10000"/>
                      </a:schemeClr>
                    </a:solidFill>
                    <a:latin typeface="+mn-lt"/>
                  </a:rPr>
                  <a:t> </a:t>
                </a:r>
              </a:p>
            </p:txBody>
          </p:sp>
        </mc:Choice>
        <mc:Fallback xmlns="">
          <p:sp>
            <p:nvSpPr>
              <p:cNvPr id="2" name="Rectangle 1"/>
              <p:cNvSpPr>
                <a:spLocks noRot="1" noChangeAspect="1" noMove="1" noResize="1" noEditPoints="1" noAdjustHandles="1" noChangeArrowheads="1" noChangeShapeType="1" noTextEdit="1"/>
              </p:cNvSpPr>
              <p:nvPr/>
            </p:nvSpPr>
            <p:spPr>
              <a:xfrm>
                <a:off x="518469" y="838235"/>
                <a:ext cx="8077797" cy="4190378"/>
              </a:xfrm>
              <a:prstGeom prst="rect">
                <a:avLst/>
              </a:prstGeom>
              <a:blipFill>
                <a:blip r:embed="rId8"/>
                <a:stretch>
                  <a:fillRect l="-453" r="-528"/>
                </a:stretch>
              </a:blipFill>
            </p:spPr>
            <p:txBody>
              <a:bodyPr/>
              <a:lstStyle/>
              <a:p>
                <a:r>
                  <a:rPr lang="en-US">
                    <a:noFill/>
                  </a:rPr>
                  <a:t> </a:t>
                </a:r>
              </a:p>
            </p:txBody>
          </p:sp>
        </mc:Fallback>
      </mc:AlternateContent>
    </p:spTree>
    <p:extLst>
      <p:ext uri="{BB962C8B-B14F-4D97-AF65-F5344CB8AC3E}">
        <p14:creationId xmlns:p14="http://schemas.microsoft.com/office/powerpoint/2010/main" val="70389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randombar(horizontal)">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7" dur="500"/>
                                        <p:tgtEl>
                                          <p:spTgt spid="2">
                                            <p:txEl>
                                              <p:pRg st="2" end="2"/>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wipe(left)">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barn(inVertical)">
                                      <p:cBhvr>
                                        <p:cTn id="4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6287" y="841942"/>
                <a:ext cx="6054918" cy="3526093"/>
              </a:xfrm>
              <a:prstGeom prst="rect">
                <a:avLst/>
              </a:prstGeom>
            </p:spPr>
            <p:txBody>
              <a:bodyPr wrap="square">
                <a:spAutoFit/>
              </a:bodyPr>
              <a:lstStyle/>
              <a:p>
                <a:pPr marL="342900" lvl="0" indent="-342900" algn="just">
                  <a:lnSpc>
                    <a:spcPct val="170000"/>
                  </a:lnSpc>
                  <a:buClr>
                    <a:srgbClr val="C00000"/>
                  </a:buClr>
                  <a:buFont typeface="Wingdings" panose="05000000000000000000" pitchFamily="2" charset="2"/>
                  <a:buChar char="q"/>
                </a:pPr>
                <a:r>
                  <a:rPr lang="nl-NL" sz="2200" b="1">
                    <a:solidFill>
                      <a:srgbClr val="C00000"/>
                    </a:solidFill>
                    <a:ea typeface="Arial" panose="020B0604020202020204" pitchFamily="34" charset="0"/>
                    <a:cs typeface="Times New Roman" panose="02020603050405020304" pitchFamily="18" charset="0"/>
                  </a:rPr>
                  <a:t>Nhận xét</a:t>
                </a:r>
                <a:endParaRPr lang="en-US" sz="2200">
                  <a:solidFill>
                    <a:srgbClr val="C00000"/>
                  </a:solidFill>
                  <a:ea typeface="Arial" panose="020B0604020202020204" pitchFamily="34" charset="0"/>
                  <a:cs typeface="Times New Roman" panose="02020603050405020304" pitchFamily="18" charset="0"/>
                </a:endParaRPr>
              </a:p>
              <a:p>
                <a:pPr lvl="0" algn="just">
                  <a:lnSpc>
                    <a:spcPct val="170000"/>
                  </a:lnSpc>
                </a:pPr>
                <a:r>
                  <a:rPr lang="nl-NL" sz="2200">
                    <a:solidFill>
                      <a:srgbClr val="4954A1"/>
                    </a:solidFill>
                    <a:ea typeface="Arial" panose="020B0604020202020204" pitchFamily="34" charset="0"/>
                    <a:cs typeface="Times New Roman" panose="02020603050405020304" pitchFamily="18" charset="0"/>
                  </a:rPr>
                  <a:t>Nếu </a:t>
                </a:r>
                <a14:m>
                  <m:oMath xmlns:m="http://schemas.openxmlformats.org/officeDocument/2006/math">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𝐵</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sSup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𝐶</m:t>
                        </m:r>
                      </m:e>
                      <m: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sup>
                    </m:sSup>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 ∆</m:t>
                    </m:r>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𝐴𝐵𝐶</m:t>
                    </m:r>
                  </m:oMath>
                </a14:m>
                <a:r>
                  <a:rPr lang="nl-NL" sz="2200">
                    <a:solidFill>
                      <a:srgbClr val="4954A1"/>
                    </a:solidFill>
                    <a:ea typeface="Dotum" panose="020B0600000101010101" pitchFamily="34" charset="-127"/>
                    <a:cs typeface="Times New Roman" panose="02020603050405020304" pitchFamily="18" charset="0"/>
                  </a:rPr>
                  <a:t> theo tỉ số </a:t>
                </a:r>
                <a14:m>
                  <m:oMath xmlns:m="http://schemas.openxmlformats.org/officeDocument/2006/math">
                    <m: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a14:m>
                <a:r>
                  <a:rPr lang="nl-NL" sz="2200">
                    <a:solidFill>
                      <a:srgbClr val="4954A1"/>
                    </a:solidFill>
                    <a:ea typeface="Dotum" panose="020B0600000101010101" pitchFamily="34" charset="-127"/>
                    <a:cs typeface="Times New Roman" panose="02020603050405020304" pitchFamily="18" charset="0"/>
                  </a:rPr>
                  <a:t> và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 </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oMath>
                </a14:m>
                <a:r>
                  <a:rPr lang="nl-NL" sz="2200">
                    <a:solidFill>
                      <a:srgbClr val="4954A1"/>
                    </a:solidFill>
                    <a:ea typeface="Dotum" panose="020B0600000101010101" pitchFamily="34" charset="-127"/>
                    <a:cs typeface="Times New Roman" panose="02020603050405020304" pitchFamily="18" charset="0"/>
                  </a:rPr>
                  <a:t> lần lượt là các đường cao của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𝐴𝐵𝐶</m:t>
                    </m:r>
                  </m:oMath>
                </a14:m>
                <a:r>
                  <a:rPr lang="nl-NL" sz="2200">
                    <a:solidFill>
                      <a:srgbClr val="4954A1"/>
                    </a:solidFill>
                    <a:ea typeface="Dotum" panose="020B0600000101010101" pitchFamily="34" charset="-127"/>
                    <a:cs typeface="Times New Roman" panose="02020603050405020304" pitchFamily="18" charset="0"/>
                  </a:rPr>
                  <a:t> và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𝐶</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oMath>
                </a14:m>
                <a:r>
                  <a:rPr lang="nl-NL" sz="2200">
                    <a:solidFill>
                      <a:srgbClr val="4954A1"/>
                    </a:solidFill>
                    <a:ea typeface="Dotum" panose="020B0600000101010101" pitchFamily="34" charset="-127"/>
                    <a:cs typeface="Times New Roman" panose="02020603050405020304" pitchFamily="18" charset="0"/>
                  </a:rPr>
                  <a:t> thì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en-US" sz="2400" smtClean="0">
                        <a:solidFill>
                          <a:schemeClr val="accent2">
                            <a:lumMod val="25000"/>
                          </a:schemeClr>
                        </a:solidFill>
                        <a:latin typeface="Cambria Math" panose="020405030504060302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𝐴𝐵𝐻</m:t>
                    </m:r>
                  </m:oMath>
                </a14:m>
                <a:r>
                  <a:rPr lang="nl-NL" sz="2200">
                    <a:solidFill>
                      <a:srgbClr val="4954A1"/>
                    </a:solidFill>
                    <a:ea typeface="Dotum" panose="020B0600000101010101" pitchFamily="34" charset="-127"/>
                    <a:cs typeface="Times New Roman" panose="02020603050405020304" pitchFamily="18" charset="0"/>
                  </a:rPr>
                  <a:t> (do </a:t>
                </a:r>
                <a14:m>
                  <m:oMath xmlns:m="http://schemas.openxmlformats.org/officeDocument/2006/math">
                    <m:acc>
                      <m:accPr>
                        <m:chr m:val="̂"/>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𝐵</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e>
                    </m:acc>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ctrlPr>
                      </m:accPr>
                      <m:e>
                        <m:r>
                          <a:rPr lang="nl-NL" sz="2200" i="1">
                            <a:solidFill>
                              <a:srgbClr val="4954A1"/>
                            </a:solidFill>
                            <a:latin typeface="Cambria Math" panose="02040503050406030204" pitchFamily="18" charset="0"/>
                            <a:ea typeface="Arial" panose="020B0604020202020204" pitchFamily="34" charset="0"/>
                            <a:cs typeface="Times New Roman" panose="02020603050405020304" pitchFamily="18" charset="0"/>
                          </a:rPr>
                          <m:t>𝐵</m:t>
                        </m:r>
                      </m:e>
                    </m:acc>
                  </m:oMath>
                </a14:m>
                <a:r>
                  <a:rPr lang="nl-NL" sz="2200">
                    <a:solidFill>
                      <a:srgbClr val="4954A1"/>
                    </a:solidFill>
                    <a:ea typeface="Dotum" panose="020B0600000101010101" pitchFamily="34" charset="-127"/>
                    <a:cs typeface="Times New Roman" panose="02020603050405020304" pitchFamily="18" charset="0"/>
                  </a:rPr>
                  <a:t>) theo tỉ số </a:t>
                </a:r>
                <a14:m>
                  <m:oMath xmlns:m="http://schemas.openxmlformats.org/officeDocument/2006/math">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a14:m>
                <a:r>
                  <a:rPr lang="nl-NL" sz="2200">
                    <a:solidFill>
                      <a:srgbClr val="4954A1"/>
                    </a:solidFill>
                    <a:ea typeface="Dotum" panose="020B0600000101010101" pitchFamily="34" charset="-127"/>
                    <a:cs typeface="Times New Roman" panose="02020603050405020304" pitchFamily="18" charset="0"/>
                  </a:rPr>
                  <a:t> và </a:t>
                </a:r>
              </a:p>
              <a:p>
                <a:pPr lvl="0" algn="just">
                  <a:lnSpc>
                    <a:spcPct val="170000"/>
                  </a:lnSpc>
                </a:pPr>
                <a14:m>
                  <m:oMathPara xmlns:m="http://schemas.openxmlformats.org/officeDocument/2006/math">
                    <m:oMathParaPr>
                      <m:jc m:val="left"/>
                    </m:oMathParaPr>
                    <m:oMath xmlns:m="http://schemas.openxmlformats.org/officeDocument/2006/math">
                      <m:f>
                        <m:f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ctrlPr>
                            </m:sSupPr>
                            <m:e>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𝐻</m:t>
                              </m:r>
                            </m:e>
                            <m:sup>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𝐴𝐻</m:t>
                          </m:r>
                        </m:den>
                      </m:f>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m:t>
                      </m:r>
                      <m:r>
                        <a:rPr lang="nl-NL" sz="2200" i="1">
                          <a:solidFill>
                            <a:srgbClr val="4954A1"/>
                          </a:solidFill>
                          <a:latin typeface="Cambria Math" panose="02040503050406030204" pitchFamily="18" charset="0"/>
                          <a:ea typeface="Dotum" panose="020B0600000101010101" pitchFamily="34" charset="-127"/>
                          <a:cs typeface="Times New Roman" panose="02020603050405020304" pitchFamily="18" charset="0"/>
                        </a:rPr>
                        <m:t>𝑘</m:t>
                      </m:r>
                    </m:oMath>
                  </m:oMathPara>
                </a14:m>
                <a:endParaRPr lang="en-US" sz="2200">
                  <a:solidFill>
                    <a:srgbClr val="4954A1"/>
                  </a:solidFill>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6287" y="841942"/>
                <a:ext cx="6054918" cy="3526093"/>
              </a:xfrm>
              <a:prstGeom prst="rect">
                <a:avLst/>
              </a:prstGeom>
              <a:blipFill>
                <a:blip r:embed="rId3"/>
                <a:stretch>
                  <a:fillRect l="-1309" r="-130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 name="TextBox 10"/>
          <p:cNvSpPr txBox="1"/>
          <p:nvPr/>
        </p:nvSpPr>
        <p:spPr>
          <a:xfrm>
            <a:off x="1103196" y="886599"/>
            <a:ext cx="1728706" cy="553998"/>
          </a:xfrm>
          <a:prstGeom prst="rect">
            <a:avLst/>
          </a:prstGeom>
          <a:solidFill>
            <a:srgbClr val="F4FF5C"/>
          </a:solidFill>
          <a:ln w="25400" cap="flat" cmpd="sng" algn="ctr">
            <a:solidFill>
              <a:srgbClr val="F4FF5C">
                <a:shade val="50000"/>
              </a:srgbClr>
            </a:solidFill>
            <a:prstDash val="solid"/>
          </a:ln>
          <a:effectLst/>
        </p:spPr>
        <p:txBody>
          <a:bodyPr wrap="square" rtlCol="0">
            <a:spAutoFit/>
          </a:bodyPr>
          <a:lstStyle/>
          <a:p>
            <a:pPr marL="0" marR="0" lvl="0" indent="0" algn="ctr" defTabSz="45720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70185"/>
                </a:solidFill>
                <a:effectLst/>
                <a:uLnTx/>
                <a:uFillTx/>
                <a:latin typeface="Arial"/>
                <a:ea typeface="+mn-ea"/>
                <a:cs typeface="Arial" panose="020B0604020202020204" pitchFamily="34" charset="0"/>
              </a:rPr>
              <a:t>Luyện tập 2</a:t>
            </a:r>
          </a:p>
        </p:txBody>
      </p:sp>
      <mc:AlternateContent xmlns:mc="http://schemas.openxmlformats.org/markup-compatibility/2006" xmlns:a14="http://schemas.microsoft.com/office/drawing/2010/main">
        <mc:Choice Requires="a14">
          <p:sp>
            <p:nvSpPr>
              <p:cNvPr id="3" name="Rectangle 2"/>
              <p:cNvSpPr/>
              <p:nvPr/>
            </p:nvSpPr>
            <p:spPr>
              <a:xfrm>
                <a:off x="1013785" y="1456499"/>
                <a:ext cx="7104493" cy="1403526"/>
              </a:xfrm>
              <a:prstGeom prst="rect">
                <a:avLst/>
              </a:prstGeom>
            </p:spPr>
            <p:txBody>
              <a:bodyPr wrap="square">
                <a:spAutoFit/>
              </a:bodyPr>
              <a:lstStyle/>
              <a:p>
                <a:pPr algn="just">
                  <a:lnSpc>
                    <a:spcPct val="150000"/>
                  </a:lnSpc>
                </a:pPr>
                <a:r>
                  <a:rPr lang="vi-VN" sz="1800">
                    <a:latin typeface="+mn-lt"/>
                  </a:rPr>
                  <a:t>Một ngôi nhà với hai mái lệch </a:t>
                </a:r>
                <a14:m>
                  <m:oMath xmlns:m="http://schemas.openxmlformats.org/officeDocument/2006/math">
                    <m:r>
                      <a:rPr lang="vi-VN" sz="1800" i="1" smtClean="0">
                        <a:latin typeface="Cambria Math" panose="02040503050406030204" pitchFamily="18" charset="0"/>
                      </a:rPr>
                      <m:t>𝐴𝐵</m:t>
                    </m:r>
                    <m:r>
                      <a:rPr lang="vi-VN" sz="1800" i="1" smtClean="0">
                        <a:latin typeface="Cambria Math" panose="02040503050406030204" pitchFamily="18" charset="0"/>
                      </a:rPr>
                      <m:t>, </m:t>
                    </m:r>
                    <m:r>
                      <a:rPr lang="vi-VN" sz="1800" i="1" smtClean="0">
                        <a:latin typeface="Cambria Math" panose="02040503050406030204" pitchFamily="18" charset="0"/>
                      </a:rPr>
                      <m:t>𝐶𝐷</m:t>
                    </m:r>
                    <m:r>
                      <a:rPr lang="vi-VN" sz="1800" i="1" smtClean="0">
                        <a:latin typeface="Cambria Math" panose="02040503050406030204" pitchFamily="18" charset="0"/>
                      </a:rPr>
                      <m:t> </m:t>
                    </m:r>
                  </m:oMath>
                </a14:m>
                <a:r>
                  <a:rPr lang="vi-VN" sz="1800">
                    <a:latin typeface="+mn-lt"/>
                  </a:rPr>
                  <a:t>được thiết kế như Hình 9.56 sao cho </a:t>
                </a:r>
                <a14:m>
                  <m:oMath xmlns:m="http://schemas.openxmlformats.org/officeDocument/2006/math">
                    <m:r>
                      <a:rPr lang="vi-VN" sz="1800" i="1" smtClean="0">
                        <a:latin typeface="Cambria Math" panose="02040503050406030204" pitchFamily="18" charset="0"/>
                      </a:rPr>
                      <m:t>𝐶𝐷</m:t>
                    </m:r>
                    <m:r>
                      <a:rPr lang="vi-VN" sz="1800" i="1" smtClean="0">
                        <a:latin typeface="Cambria Math" panose="02040503050406030204" pitchFamily="18" charset="0"/>
                      </a:rPr>
                      <m:t>=6</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𝐴𝐵</m:t>
                    </m:r>
                    <m:r>
                      <a:rPr lang="vi-VN" sz="1800" i="1" smtClean="0">
                        <a:latin typeface="Cambria Math" panose="02040503050406030204" pitchFamily="18" charset="0"/>
                      </a:rPr>
                      <m:t>=4</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𝐻𝐴</m:t>
                    </m:r>
                    <m:r>
                      <a:rPr lang="vi-VN" sz="1800" i="1" smtClean="0">
                        <a:latin typeface="Cambria Math" panose="02040503050406030204" pitchFamily="18" charset="0"/>
                      </a:rPr>
                      <m:t>=2</m:t>
                    </m:r>
                    <m:r>
                      <a:rPr lang="vi-VN" sz="1800" i="1" smtClean="0">
                        <a:latin typeface="Cambria Math" panose="02040503050406030204" pitchFamily="18" charset="0"/>
                      </a:rPr>
                      <m:t>𝑚</m:t>
                    </m:r>
                    <m:r>
                      <a:rPr lang="vi-VN" sz="1800" i="1" smtClean="0">
                        <a:latin typeface="Cambria Math" panose="02040503050406030204" pitchFamily="18" charset="0"/>
                      </a:rPr>
                      <m:t>, </m:t>
                    </m:r>
                    <m:r>
                      <a:rPr lang="vi-VN" sz="1800" i="1" smtClean="0">
                        <a:latin typeface="Cambria Math" panose="02040503050406030204" pitchFamily="18" charset="0"/>
                      </a:rPr>
                      <m:t>𝐴𝐶</m:t>
                    </m:r>
                    <m:r>
                      <a:rPr lang="vi-VN" sz="1800" i="1" smtClean="0">
                        <a:latin typeface="Cambria Math" panose="02040503050406030204" pitchFamily="18" charset="0"/>
                      </a:rPr>
                      <m:t>=1</m:t>
                    </m:r>
                    <m:r>
                      <a:rPr lang="vi-VN" sz="1800" i="1" smtClean="0">
                        <a:latin typeface="Cambria Math" panose="02040503050406030204" pitchFamily="18" charset="0"/>
                      </a:rPr>
                      <m:t>𝑚</m:t>
                    </m:r>
                  </m:oMath>
                </a14:m>
                <a:r>
                  <a:rPr lang="vi-VN" sz="1800">
                    <a:latin typeface="+mn-lt"/>
                  </a:rPr>
                  <a:t>. Chứng tỏ </a:t>
                </a:r>
                <a:r>
                  <a:rPr lang="en-US" sz="1800">
                    <a:latin typeface="+mn-lt"/>
                  </a:rPr>
                  <a:t>rằng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𝐴𝐵𝐷</m:t>
                        </m:r>
                      </m:e>
                    </m:acc>
                    <m:r>
                      <a:rPr lang="en-US" sz="1800" b="0" i="1" smtClean="0">
                        <a:latin typeface="Cambria Math" panose="02040503050406030204" pitchFamily="18" charset="0"/>
                      </a:rPr>
                      <m:t>=</m:t>
                    </m:r>
                    <m:acc>
                      <m:accPr>
                        <m:chr m:val="̂"/>
                        <m:ctrlPr>
                          <a:rPr lang="en-US" sz="1800" i="1">
                            <a:latin typeface="Cambria Math" panose="02040503050406030204" pitchFamily="18" charset="0"/>
                          </a:rPr>
                        </m:ctrlPr>
                      </m:accPr>
                      <m:e>
                        <m:r>
                          <a:rPr lang="en-US" sz="1800" b="0" i="1" smtClean="0">
                            <a:latin typeface="Cambria Math" panose="02040503050406030204" pitchFamily="18" charset="0"/>
                          </a:rPr>
                          <m:t>𝐶𝐷</m:t>
                        </m:r>
                        <m:r>
                          <a:rPr lang="en-US" sz="1800" i="1">
                            <a:latin typeface="Cambria Math" panose="02040503050406030204" pitchFamily="18" charset="0"/>
                          </a:rPr>
                          <m:t>𝐵</m:t>
                        </m:r>
                      </m:e>
                    </m:acc>
                  </m:oMath>
                </a14:m>
                <a:r>
                  <a:rPr lang="en-US" sz="1800">
                    <a:latin typeface="+mn-lt"/>
                  </a:rPr>
                  <a:t>.</a:t>
                </a:r>
              </a:p>
            </p:txBody>
          </p:sp>
        </mc:Choice>
        <mc:Fallback xmlns="">
          <p:sp>
            <p:nvSpPr>
              <p:cNvPr id="3" name="Rectangle 2"/>
              <p:cNvSpPr>
                <a:spLocks noRot="1" noChangeAspect="1" noMove="1" noResize="1" noEditPoints="1" noAdjustHandles="1" noChangeArrowheads="1" noChangeShapeType="1" noTextEdit="1"/>
              </p:cNvSpPr>
              <p:nvPr/>
            </p:nvSpPr>
            <p:spPr>
              <a:xfrm>
                <a:off x="1013785" y="1456499"/>
                <a:ext cx="7104493" cy="1403526"/>
              </a:xfrm>
              <a:prstGeom prst="rect">
                <a:avLst/>
              </a:prstGeom>
              <a:blipFill>
                <a:blip r:embed="rId3"/>
                <a:stretch>
                  <a:fillRect l="-686" r="-686" b="-2609"/>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78528" y="2860025"/>
            <a:ext cx="2775006" cy="16580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5" name="Rectangle 4"/>
          <p:cNvSpPr/>
          <p:nvPr/>
        </p:nvSpPr>
        <p:spPr>
          <a:xfrm>
            <a:off x="1166844" y="84477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8" name="Rectangle 7"/>
              <p:cNvSpPr/>
              <p:nvPr/>
            </p:nvSpPr>
            <p:spPr>
              <a:xfrm>
                <a:off x="4334486" y="1214106"/>
                <a:ext cx="3610371" cy="3154197"/>
              </a:xfrm>
              <a:prstGeom prst="rect">
                <a:avLst/>
              </a:prstGeom>
            </p:spPr>
            <p:txBody>
              <a:bodyPr wrap="square">
                <a:spAutoFit/>
              </a:bodyPr>
              <a:lstStyle/>
              <a:p>
                <a:pPr algn="just">
                  <a:lnSpc>
                    <a:spcPct val="150000"/>
                  </a:lnSpc>
                  <a:spcBef>
                    <a:spcPts val="300"/>
                  </a:spcBef>
                  <a:spcAft>
                    <a:spcPts val="300"/>
                  </a:spcAft>
                </a:pPr>
                <a:r>
                  <a:rPr lang="nl-NL" sz="1800">
                    <a:latin typeface="+mn-lt"/>
                    <a:ea typeface="Arial" panose="020B0604020202020204" pitchFamily="34" charset="0"/>
                    <a:cs typeface="Times New Roman" panose="02020603050405020304" pitchFamily="18" charset="0"/>
                  </a:rPr>
                  <a:t>Xét </a:t>
                </a:r>
                <a14:m>
                  <m:oMath xmlns:m="http://schemas.openxmlformats.org/officeDocument/2006/math">
                    <m:r>
                      <a:rPr lang="nl-NL"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𝐴𝐵𝐻</m:t>
                    </m:r>
                  </m:oMath>
                </a14:m>
                <a:r>
                  <a:rPr lang="nl-NL" sz="18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𝐻</m:t>
                    </m:r>
                  </m:oMath>
                </a14:m>
                <a:r>
                  <a:rPr lang="nl-NL" sz="1800">
                    <a:effectLst/>
                    <a:latin typeface="+mn-lt"/>
                    <a:ea typeface="Dotum" panose="020B0600000101010101" pitchFamily="34" charset="-127"/>
                    <a:cs typeface="Times New Roman" panose="02020603050405020304" pitchFamily="18" charset="0"/>
                  </a:rPr>
                  <a:t>) và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𝐶𝐷𝐻</m:t>
                    </m:r>
                  </m:oMath>
                </a14:m>
                <a:r>
                  <a:rPr lang="nl-NL" sz="18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nl-NL" sz="1800" i="1">
                        <a:effectLst/>
                        <a:latin typeface="Cambria Math" panose="02040503050406030204" pitchFamily="18" charset="0"/>
                        <a:ea typeface="Dotum" panose="020B0600000101010101" pitchFamily="34" charset="-127"/>
                        <a:cs typeface="Times New Roman" panose="02020603050405020304" pitchFamily="18" charset="0"/>
                      </a:rPr>
                      <m:t>𝐻</m:t>
                    </m:r>
                  </m:oMath>
                </a14:m>
                <a:r>
                  <a:rPr lang="nl-NL" sz="1800">
                    <a:effectLst/>
                    <a:latin typeface="+mn-lt"/>
                    <a:ea typeface="Dotum" panose="020B0600000101010101" pitchFamily="34" charset="-127"/>
                    <a:cs typeface="Times New Roman" panose="02020603050405020304" pitchFamily="18" charset="0"/>
                  </a:rPr>
                  <a:t>) có:</a:t>
                </a:r>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𝐴𝐵</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𝐶𝐷</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2</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3</m:t>
                          </m:r>
                        </m:den>
                      </m:f>
                      <m:r>
                        <a:rPr lang="nl-NL" sz="1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fPr>
                        <m:num>
                          <m:r>
                            <a:rPr lang="nl-NL" sz="1800" i="1">
                              <a:effectLst/>
                              <a:latin typeface="Cambria Math" panose="02040503050406030204" pitchFamily="18" charset="0"/>
                              <a:ea typeface="Arial" panose="020B0604020202020204" pitchFamily="34" charset="0"/>
                              <a:cs typeface="Times New Roman" panose="02020603050405020304" pitchFamily="18" charset="0"/>
                            </a:rPr>
                            <m:t>𝐴𝐻</m:t>
                          </m:r>
                        </m:num>
                        <m:den>
                          <m:r>
                            <a:rPr lang="nl-NL" sz="1800" i="1">
                              <a:effectLst/>
                              <a:latin typeface="Cambria Math" panose="02040503050406030204" pitchFamily="18" charset="0"/>
                              <a:ea typeface="Arial" panose="020B0604020202020204" pitchFamily="34" charset="0"/>
                              <a:cs typeface="Times New Roman" panose="02020603050405020304" pitchFamily="18" charset="0"/>
                            </a:rPr>
                            <m:t>𝐶𝐻</m:t>
                          </m:r>
                        </m:den>
                      </m:f>
                    </m:oMath>
                  </m:oMathPara>
                </a14:m>
                <a:endParaRPr lang="en-US" sz="1800" i="1">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m:t>
                      </m:r>
                      <m:r>
                        <a:rPr lang="nl-NL" sz="1800" i="1">
                          <a:effectLst/>
                          <a:latin typeface="Cambria Math" panose="02040503050406030204" pitchFamily="18" charset="0"/>
                          <a:ea typeface="Dotum" panose="020B0600000101010101" pitchFamily="34" charset="-127"/>
                          <a:cs typeface="Times New Roman" panose="02020603050405020304" pitchFamily="18" charset="0"/>
                        </a:rPr>
                        <m:t>𝐴𝐵𝐻</m:t>
                      </m:r>
                      <m:r>
                        <a:rPr lang="en-US" sz="1800">
                          <a:solidFill>
                            <a:schemeClr val="accent2">
                              <a:lumMod val="25000"/>
                            </a:schemeClr>
                          </a:solidFill>
                          <a:latin typeface="Cambria Math" panose="020405030504060302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𝐶𝐷𝐻</m:t>
                      </m:r>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1800">
                        <a:latin typeface="Cambria Math" panose="02040503050406030204" pitchFamily="18" charset="0"/>
                        <a:ea typeface="Dotum" panose="020B0600000101010101" pitchFamily="34" charset="-127"/>
                        <a:cs typeface="Times New Roman" panose="02020603050405020304" pitchFamily="18" charset="0"/>
                      </a:rPr>
                      <m:t>⇒</m:t>
                    </m:r>
                  </m:oMath>
                </a14:m>
                <a:r>
                  <a:rPr lang="en-US" sz="1800">
                    <a:effectLst/>
                    <a:latin typeface="+mn-lt"/>
                    <a:ea typeface="Arial" panose="020B060402020202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𝐴𝐵𝐷</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𝐴𝐵𝐻</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𝐶𝐷𝐻</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𝐶𝐷𝐵</m:t>
                        </m:r>
                      </m:e>
                    </m:acc>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n-lt"/>
                    <a:ea typeface="Arial" panose="020B0604020202020204" pitchFamily="34" charset="0"/>
                    <a:cs typeface="Times New Roman" panose="02020603050405020304" pitchFamily="18" charset="0"/>
                  </a:rPr>
                  <a:t>Vậy </a:t>
                </a:r>
                <a14:m>
                  <m:oMath xmlns:m="http://schemas.openxmlformats.org/officeDocument/2006/math">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𝐴𝐵𝐷</m:t>
                        </m:r>
                      </m:e>
                    </m:acc>
                    <m:r>
                      <a:rPr lang="en-US" sz="1800" i="1">
                        <a:effectLst/>
                        <a:latin typeface="Cambria Math" panose="02040503050406030204" pitchFamily="18" charset="0"/>
                        <a:ea typeface="Arial" panose="020B0604020202020204" pitchFamily="34" charset="0"/>
                        <a:cs typeface="Times New Roman" panose="02020603050405020304" pitchFamily="18" charset="0"/>
                      </a:rPr>
                      <m:t>=</m:t>
                    </m:r>
                    <m:acc>
                      <m:accPr>
                        <m:chr m:val="̂"/>
                        <m:ctrlPr>
                          <a:rPr lang="en-US" sz="1800" i="1">
                            <a:effectLst/>
                            <a:latin typeface="Cambria Math" panose="02040503050406030204" pitchFamily="18" charset="0"/>
                            <a:ea typeface="Arial" panose="020B0604020202020204" pitchFamily="34" charset="0"/>
                            <a:cs typeface="Times New Roman" panose="02020603050405020304" pitchFamily="18" charset="0"/>
                          </a:rPr>
                        </m:ctrlPr>
                      </m:accPr>
                      <m:e>
                        <m:r>
                          <a:rPr lang="nl-NL" sz="1800" i="1">
                            <a:effectLst/>
                            <a:latin typeface="Cambria Math" panose="02040503050406030204" pitchFamily="18" charset="0"/>
                            <a:ea typeface="Arial" panose="020B0604020202020204" pitchFamily="34" charset="0"/>
                            <a:cs typeface="Times New Roman" panose="02020603050405020304" pitchFamily="18" charset="0"/>
                          </a:rPr>
                          <m:t>𝐶𝐷𝐵</m:t>
                        </m:r>
                      </m:e>
                    </m:acc>
                  </m:oMath>
                </a14:m>
                <a:r>
                  <a:rPr lang="en-US" sz="1800">
                    <a:effectLst/>
                    <a:latin typeface="+mn-lt"/>
                    <a:ea typeface="Dotum" panose="020B0600000101010101" pitchFamily="34" charset="-127"/>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34486" y="1214106"/>
                <a:ext cx="3610371" cy="3154197"/>
              </a:xfrm>
              <a:prstGeom prst="rect">
                <a:avLst/>
              </a:prstGeom>
              <a:blipFill>
                <a:blip r:embed="rId3"/>
                <a:stretch>
                  <a:fillRect l="-1351" r="-22297" b="-2124"/>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66844" y="1381081"/>
            <a:ext cx="2775006" cy="1658066"/>
          </a:xfrm>
          <a:prstGeom prst="rect">
            <a:avLst/>
          </a:prstGeom>
        </p:spPr>
      </p:pic>
    </p:spTree>
    <p:extLst>
      <p:ext uri="{BB962C8B-B14F-4D97-AF65-F5344CB8AC3E}">
        <p14:creationId xmlns:p14="http://schemas.microsoft.com/office/powerpoint/2010/main" val="391074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left)">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Effect transition="in" filter="barn(inVertical)">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52822" y="188401"/>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5568961">
            <a:off x="151728" y="4272137"/>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TextBox 29"/>
          <p:cNvSpPr txBox="1"/>
          <p:nvPr/>
        </p:nvSpPr>
        <p:spPr>
          <a:xfrm>
            <a:off x="3653857" y="590918"/>
            <a:ext cx="1755546" cy="623248"/>
          </a:xfrm>
          <a:prstGeom prst="rect">
            <a:avLst/>
          </a:prstGeom>
          <a:solidFill>
            <a:srgbClr val="AA6FCF"/>
          </a:solidFill>
          <a:ln w="38100" cap="flat" cmpd="sng" algn="ctr">
            <a:solidFill>
              <a:srgbClr val="BFDBF7"/>
            </a:solidFill>
            <a:prstDash val="solid"/>
          </a:ln>
          <a:effectLst>
            <a:outerShdw blurRad="40000" dist="20000" dir="5400000" rotWithShape="0">
              <a:srgbClr val="000000">
                <a:alpha val="38000"/>
              </a:srgbClr>
            </a:outerShdw>
          </a:effectLst>
        </p:spPr>
        <p:txBody>
          <a:bodyPr wrap="square" rtlCol="0">
            <a:spAutoFit/>
          </a:bodyPr>
          <a:lstStyle/>
          <a:p>
            <a:pPr algn="ctr" defTabSz="457200">
              <a:lnSpc>
                <a:spcPct val="150000"/>
              </a:lnSpc>
              <a:buClrTx/>
              <a:buFontTx/>
              <a:buNone/>
              <a:defRPr/>
            </a:pPr>
            <a:r>
              <a:rPr lang="en-US" sz="2300" b="1" kern="1200">
                <a:solidFill>
                  <a:srgbClr val="FFFFFF"/>
                </a:solidFill>
                <a:ea typeface="+mn-ea"/>
                <a:cs typeface="Arial" panose="020B0604020202020204" pitchFamily="34" charset="0"/>
              </a:rPr>
              <a:t>Vận dụng</a:t>
            </a:r>
          </a:p>
        </p:txBody>
      </p:sp>
      <p:sp>
        <p:nvSpPr>
          <p:cNvPr id="4" name="Rectangle 3"/>
          <p:cNvSpPr/>
          <p:nvPr/>
        </p:nvSpPr>
        <p:spPr>
          <a:xfrm>
            <a:off x="614038" y="1483150"/>
            <a:ext cx="7835185" cy="2285241"/>
          </a:xfrm>
          <a:prstGeom prst="rect">
            <a:avLst/>
          </a:prstGeom>
        </p:spPr>
        <p:txBody>
          <a:bodyPr wrap="square">
            <a:spAutoFit/>
          </a:bodyPr>
          <a:lstStyle/>
          <a:p>
            <a:pPr algn="just">
              <a:lnSpc>
                <a:spcPct val="150000"/>
              </a:lnSpc>
            </a:pPr>
            <a:r>
              <a:rPr lang="vi-VN" sz="1900">
                <a:latin typeface="+mn-lt"/>
              </a:rPr>
              <a:t>Bác Minh muốn thay chiếc ti vi có chiều ngang của màn hình là 72cm (loại 32 inch) bằng chiếc ti vi mới loại 55 inch có cùng tỉ lệ khung hình (tỉ lệ giữa hai kích thước màn hình). Hỏi nếu khoảng trống đặt ti vi là một hình vuông cạnh 1m thì có thể đặt chiếc tivi mới vào đó không? (Biết rằng 1 inch = 2,54m).</a:t>
            </a:r>
            <a:endParaRPr lang="en-US" sz="1900">
              <a:latin typeface="+mn-lt"/>
            </a:endParaRPr>
          </a:p>
        </p:txBody>
      </p:sp>
    </p:spTree>
    <p:extLst>
      <p:ext uri="{BB962C8B-B14F-4D97-AF65-F5344CB8AC3E}">
        <p14:creationId xmlns:p14="http://schemas.microsoft.com/office/powerpoint/2010/main" val="209184436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2596496">
            <a:off x="69477" y="4230011"/>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mc:AlternateContent xmlns:mc="http://schemas.openxmlformats.org/markup-compatibility/2006" xmlns:a14="http://schemas.microsoft.com/office/drawing/2010/main">
        <mc:Choice Requires="a14">
          <p:sp>
            <p:nvSpPr>
              <p:cNvPr id="2" name="Rectangle 1"/>
              <p:cNvSpPr/>
              <p:nvPr/>
            </p:nvSpPr>
            <p:spPr>
              <a:xfrm>
                <a:off x="795682" y="870677"/>
                <a:ext cx="7640010" cy="3627916"/>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Gọi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là độ dài của chiều ngang màn hình chiếc tivi 55 inch.</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Có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55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inch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=139,7</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32</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inch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 81,28</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Chiếc ti vi cũ có: </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Chiều ngang màn hình là 72 cm</a:t>
                </a:r>
              </a:p>
              <a:p>
                <a:pPr marL="285750" marR="0" lvl="0" indent="-285750" algn="just" defTabSz="914400" rtl="0" eaLnBrk="1" fontAlgn="auto" latinLnBrk="0" hangingPunct="1">
                  <a:lnSpc>
                    <a:spcPct val="150000"/>
                  </a:lnSpc>
                  <a:spcBef>
                    <a:spcPts val="300"/>
                  </a:spcBef>
                  <a:spcAft>
                    <a:spcPts val="300"/>
                  </a:spcAft>
                  <a:buClr>
                    <a:srgbClr val="000000"/>
                  </a:buClr>
                  <a:buSzTx/>
                  <a:buFontTx/>
                  <a:buChar char="-"/>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Đường chéo của tivi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32 . 2,54=81,28</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rPr>
                  <a:t>Có </a:t>
                </a:r>
                <a14:m>
                  <m:oMath xmlns:m="http://schemas.openxmlformats.org/officeDocument/2006/math">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81,28</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139,7</m:t>
                        </m:r>
                      </m:den>
                    </m:f>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f>
                      <m:f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ctrlPr>
                      </m:fPr>
                      <m:num>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72</m:t>
                        </m:r>
                      </m:num>
                      <m:den>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𝑥</m:t>
                        </m:r>
                      </m:den>
                    </m:f>
                    <m:r>
                      <a:rPr kumimoji="0" lang="en-US" sz="1800" b="0" i="0" u="none" strike="noStrike" kern="0" cap="none" spc="0" normalizeH="0" baseline="0" noProof="0" smtClean="0">
                        <a:ln>
                          <a:noFill/>
                        </a:ln>
                        <a:solidFill>
                          <a:srgbClr val="000000"/>
                        </a:solidFill>
                        <a:effectLst/>
                        <a:uLnTx/>
                        <a:uFillTx/>
                        <a:latin typeface="Cambria Math" panose="02040503050406030204" pitchFamily="18" charset="0"/>
                        <a:ea typeface="Arial" panose="020B0604020202020204" pitchFamily="34" charset="0"/>
                        <a:cs typeface="Times New Roman" panose="02020603050405020304" pitchFamily="18" charset="0"/>
                        <a:sym typeface="Arial"/>
                      </a:rPr>
                      <m:t>⇒</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=123,75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cm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=1,2375</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 m.</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Vậy không thể đặt vừa chiếc ti vi vào khoảng trống hình vuông cạnh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1 </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Dotum" panose="020B0600000101010101" pitchFamily="34" charset="-127"/>
                        <a:cs typeface="Times New Roman" panose="02020603050405020304" pitchFamily="18" charset="0"/>
                        <a:sym typeface="Arial"/>
                      </a:rPr>
                      <m:t>𝑚</m:t>
                    </m:r>
                  </m:oMath>
                </a14:m>
                <a:r>
                  <a:rPr kumimoji="0" lang="en-US" sz="1800" b="0" i="0" u="none" strike="noStrike" kern="0" cap="none" spc="0" normalizeH="0" baseline="0" noProof="0">
                    <a:ln>
                      <a:noFill/>
                    </a:ln>
                    <a:solidFill>
                      <a:srgbClr val="000000"/>
                    </a:solidFill>
                    <a:effectLst/>
                    <a:uLnTx/>
                    <a:uFillTx/>
                    <a:latin typeface="+mn-lt"/>
                    <a:ea typeface="Dotum" panose="020B0600000101010101"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mn-lt"/>
                  <a:ea typeface="Arial" panose="020B060402020202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795682" y="870677"/>
                <a:ext cx="7640010" cy="3627916"/>
              </a:xfrm>
              <a:prstGeom prst="rect">
                <a:avLst/>
              </a:prstGeom>
              <a:blipFill>
                <a:blip r:embed="rId3"/>
                <a:stretch>
                  <a:fillRect l="-718" b="-1849"/>
                </a:stretch>
              </a:blipFill>
            </p:spPr>
            <p:txBody>
              <a:bodyPr/>
              <a:lstStyle/>
              <a:p>
                <a:r>
                  <a:rPr lang="en-US">
                    <a:noFill/>
                  </a:rPr>
                  <a:t> </a:t>
                </a:r>
              </a:p>
            </p:txBody>
          </p:sp>
        </mc:Fallback>
      </mc:AlternateContent>
      <p:sp>
        <p:nvSpPr>
          <p:cNvPr id="27" name="Rectangle 26"/>
          <p:cNvSpPr/>
          <p:nvPr/>
        </p:nvSpPr>
        <p:spPr>
          <a:xfrm>
            <a:off x="4261658" y="449574"/>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sp>
        <p:nvSpPr>
          <p:cNvPr id="4" name="TextBox 3">
            <a:extLst>
              <a:ext uri="{FF2B5EF4-FFF2-40B4-BE49-F238E27FC236}">
                <a16:creationId xmlns:a16="http://schemas.microsoft.com/office/drawing/2014/main" id="{4BA736F0-FB74-3D82-3018-F4890C7F1C9B}"/>
              </a:ext>
            </a:extLst>
          </p:cNvPr>
          <p:cNvSpPr txBox="1"/>
          <p:nvPr/>
        </p:nvSpPr>
        <p:spPr>
          <a:xfrm>
            <a:off x="795682" y="4337131"/>
            <a:ext cx="4572000" cy="523220"/>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42628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7" y="3483865"/>
            <a:ext cx="1090551" cy="13273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6706997" y="2467178"/>
            <a:ext cx="1936431" cy="137130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61137" y="376801"/>
            <a:ext cx="6367800" cy="2529300"/>
          </a:xfrm>
          <a:prstGeom prst="rect">
            <a:avLst/>
          </a:prstGeom>
        </p:spPr>
        <p:txBody>
          <a:bodyPr spcFirstLastPara="1" wrap="square" lIns="91425" tIns="91425" rIns="91425" bIns="91425" anchor="ctr" anchorCtr="0">
            <a:noAutofit/>
          </a:bodyPr>
          <a:lstStyle/>
          <a:p>
            <a:pPr lvl="0"/>
            <a:r>
              <a:rPr lang="en-US" sz="6500">
                <a:latin typeface="+mn-lt"/>
              </a:rPr>
              <a:t>LUYỆN TẬP</a:t>
            </a:r>
            <a:endParaRPr sz="6500" b="1">
              <a:latin typeface="+mn-lt"/>
            </a:endParaRPr>
          </a:p>
        </p:txBody>
      </p:sp>
      <p:pic>
        <p:nvPicPr>
          <p:cNvPr id="3" name="Picture 2"/>
          <p:cNvPicPr>
            <a:picLocks noChangeAspect="1"/>
          </p:cNvPicPr>
          <p:nvPr/>
        </p:nvPicPr>
        <p:blipFill>
          <a:blip r:embed="rId3"/>
          <a:stretch>
            <a:fillRect/>
          </a:stretch>
        </p:blipFill>
        <p:spPr>
          <a:xfrm>
            <a:off x="3297519" y="3219752"/>
            <a:ext cx="2376498" cy="1528602"/>
          </a:xfrm>
          <a:prstGeom prst="rect">
            <a:avLst/>
          </a:prstGeom>
        </p:spPr>
      </p:pic>
    </p:spTree>
    <p:extLst>
      <p:ext uri="{BB962C8B-B14F-4D97-AF65-F5344CB8AC3E}">
        <p14:creationId xmlns:p14="http://schemas.microsoft.com/office/powerpoint/2010/main" val="250289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68233" y="1473509"/>
                <a:ext cx="6675119" cy="106182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1.</a:t>
                </a:r>
                <a:r>
                  <a:rPr lang="fr-FR" sz="2100">
                    <a:effectLst/>
                    <a:latin typeface="+mn-lt"/>
                    <a:ea typeface="Times New Roman" panose="02020603050405020304" pitchFamily="18" charset="0"/>
                    <a:cs typeface="Times New Roman" panose="02020603050405020304" pitchFamily="18" charset="0"/>
                  </a:rPr>
                  <a:t> Cho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phân giác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100">
                    <a:effectLst/>
                    <a:latin typeface="+mn-lt"/>
                    <a:ea typeface="Times New Roman" panose="02020603050405020304" pitchFamily="18" charset="0"/>
                    <a:cs typeface="Times New Roman" panose="02020603050405020304" pitchFamily="18" charset="0"/>
                  </a:rPr>
                  <a:t>. Gọi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 </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lang="fr-FR" sz="2100">
                    <a:effectLst/>
                    <a:latin typeface="+mn-lt"/>
                    <a:ea typeface="Times New Roman" panose="02020603050405020304" pitchFamily="18" charset="0"/>
                    <a:cs typeface="Times New Roman" panose="02020603050405020304" pitchFamily="18" charset="0"/>
                  </a:rPr>
                  <a:t> lần lượt là hình chiếu của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𝐵</m:t>
                    </m:r>
                  </m:oMath>
                </a14:m>
                <a:r>
                  <a:rPr lang="fr-FR" sz="21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2100">
                    <a:effectLst/>
                    <a:latin typeface="+mn-lt"/>
                    <a:ea typeface="Times New Roman" panose="02020603050405020304" pitchFamily="18" charset="0"/>
                    <a:cs typeface="Times New Roman" panose="02020603050405020304" pitchFamily="18" charset="0"/>
                  </a:rPr>
                  <a:t> lên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𝐴𝐷</m:t>
                    </m:r>
                  </m:oMath>
                </a14:m>
                <a:r>
                  <a:rPr lang="fr-FR" sz="2100">
                    <a:effectLst/>
                    <a:latin typeface="+mn-lt"/>
                    <a:ea typeface="Times New Roman" panose="02020603050405020304" pitchFamily="18" charset="0"/>
                    <a:cs typeface="Times New Roman" panose="02020603050405020304" pitchFamily="18" charset="0"/>
                  </a:rPr>
                  <a:t>. Chọn khẳng định đúng?</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68233" y="1473509"/>
                <a:ext cx="6675119" cy="1061829"/>
              </a:xfrm>
              <a:prstGeom prst="rect">
                <a:avLst/>
              </a:prstGeom>
              <a:blipFill>
                <a:blip r:embed="rId3"/>
                <a:stretch>
                  <a:fillRect l="-1096" r="-639" b="-45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800971" y="2763333"/>
                <a:ext cx="6317311" cy="1736694"/>
              </a:xfrm>
              <a:prstGeom prst="rect">
                <a:avLst/>
              </a:prstGeom>
            </p:spPr>
            <p:txBody>
              <a:bodyPr wrap="square">
                <a:spAutoFit/>
              </a:bodyPr>
              <a:lstStyle/>
              <a:p>
                <a:pPr marR="30480" lvl="0" algn="ct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n-US" sz="200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m:t>
                      </m:r>
                      <m:r>
                        <a:rPr lang="en-US" sz="200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𝐵𝐸</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000" b="0" i="0"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𝐸</m:t>
                      </m:r>
                      <m:sSup>
                        <m:sSup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m:t>
                          </m:r>
                        </m:e>
                        <m:sup>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2</m:t>
                          </m:r>
                        </m:sup>
                      </m:sSup>
                    </m:oMath>
                  </m:oMathPara>
                </a14:m>
                <a:endParaRPr lang="en-US" sz="2000" i="1">
                  <a:solidFill>
                    <a:schemeClr val="accent2">
                      <a:lumMod val="25000"/>
                    </a:schemeClr>
                  </a:solidFill>
                  <a:latin typeface="+mn-lt"/>
                  <a:ea typeface="Times New Roman" panose="02020603050405020304" pitchFamily="18" charset="0"/>
                  <a:cs typeface="Times New Roman" panose="02020603050405020304" pitchFamily="18" charset="0"/>
                </a:endParaRPr>
              </a:p>
              <a:p>
                <a:pPr marR="30480" lvl="0" algn="ctr">
                  <a:lnSpc>
                    <a:spcPct val="150000"/>
                  </a:lnSpc>
                  <a:spcBef>
                    <a:spcPts val="1200"/>
                  </a:spcBef>
                  <a:spcAft>
                    <a:spcPts val="1200"/>
                  </a:spcAft>
                </a:pPr>
                <a14:m>
                  <m:oMathPara xmlns:m="http://schemas.openxmlformats.org/officeDocument/2006/math">
                    <m:oMathParaPr>
                      <m:jc m:val="left"/>
                    </m:oMathParaPr>
                    <m:oMath xmlns:m="http://schemas.openxmlformats.org/officeDocument/2006/math">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𝐴𝐸</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𝐴𝐹</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𝐷𝐸</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m:t>
                      </m:r>
                      <m:r>
                        <a:rPr lang="en-US" sz="2000" b="0" i="1" smtClean="0">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𝐵𝐸</m:t>
                          </m:r>
                        </m:num>
                        <m:den>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𝐶𝐹</m:t>
                          </m:r>
                        </m:den>
                      </m:f>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𝐷𝐸</m:t>
                          </m:r>
                        </m:num>
                        <m:den>
                          <m:r>
                            <a:rPr lang="fr-FR" sz="2000" i="1">
                              <a:solidFill>
                                <a:schemeClr val="accent2">
                                  <a:lumMod val="25000"/>
                                </a:schemeClr>
                              </a:solidFill>
                              <a:latin typeface="Cambria Math" panose="02040503050406030204" pitchFamily="18" charset="0"/>
                              <a:ea typeface="Times New Roman" panose="02020603050405020304" pitchFamily="18" charset="0"/>
                              <a:cs typeface="Times New Roman" panose="02020603050405020304" pitchFamily="18" charset="0"/>
                            </a:rPr>
                            <m:t>𝐷𝐹</m:t>
                          </m:r>
                        </m:den>
                      </m:f>
                    </m:oMath>
                  </m:oMathPara>
                </a14:m>
                <a:endParaRPr lang="en-US" sz="2000">
                  <a:solidFill>
                    <a:schemeClr val="accent2">
                      <a:lumMod val="25000"/>
                    </a:schemeClr>
                  </a:solidFill>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00971" y="2763333"/>
                <a:ext cx="6317311" cy="1736694"/>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algn="ctr"/>
            <a:r>
              <a:rPr lang="en-US" sz="2500" b="1">
                <a:solidFill>
                  <a:srgbClr val="C00000"/>
                </a:solidFill>
              </a:rPr>
              <a:t>CÂU HỎI TRẮC NGHIỆM</a:t>
            </a:r>
          </a:p>
        </p:txBody>
      </p:sp>
      <p:sp>
        <p:nvSpPr>
          <p:cNvPr id="5" name="Rectangle 4"/>
          <p:cNvSpPr/>
          <p:nvPr/>
        </p:nvSpPr>
        <p:spPr>
          <a:xfrm>
            <a:off x="4667416" y="2731529"/>
            <a:ext cx="2560320" cy="671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65475" y="1481460"/>
                <a:ext cx="7001124" cy="1061829"/>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2</a:t>
                </a:r>
                <a:r>
                  <a:rPr lang="fr-FR" sz="2100">
                    <a:effectLst/>
                    <a:latin typeface="+mn-lt"/>
                    <a:ea typeface="Times New Roman" panose="02020603050405020304" pitchFamily="18" charset="0"/>
                    <a:cs typeface="Times New Roman" panose="02020603050405020304" pitchFamily="18" charset="0"/>
                  </a:rPr>
                  <a:t>. Tam giác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fr-FR" sz="2100">
                    <a:effectLst/>
                    <a:latin typeface="+mn-lt"/>
                    <a:ea typeface="Times New Roman" panose="02020603050405020304" pitchFamily="18" charset="0"/>
                    <a:cs typeface="Times New Roman" panose="02020603050405020304" pitchFamily="18" charset="0"/>
                  </a:rPr>
                  <a:t> có đường cao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𝐴𝐻</m:t>
                    </m:r>
                  </m:oMath>
                </a14:m>
                <a:r>
                  <a:rPr lang="fr-FR" sz="2100">
                    <a:effectLst/>
                    <a:latin typeface="+mn-lt"/>
                    <a:ea typeface="Times New Roman" panose="02020603050405020304" pitchFamily="18" charset="0"/>
                    <a:cs typeface="Times New Roman" panose="02020603050405020304" pitchFamily="18" charset="0"/>
                  </a:rPr>
                  <a:t>. </a:t>
                </a:r>
                <a:r>
                  <a:rPr lang="en-US" sz="2100">
                    <a:effectLst/>
                    <a:latin typeface="+mn-lt"/>
                    <a:ea typeface="Times New Roman" panose="02020603050405020304" pitchFamily="18" charset="0"/>
                    <a:cs typeface="Times New Roman" panose="02020603050405020304" pitchFamily="18" charset="0"/>
                  </a:rPr>
                  <a:t>Cho biết </a:t>
                </a:r>
                <a14:m>
                  <m:oMath xmlns:m="http://schemas.openxmlformats.org/officeDocument/2006/math">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𝐴𝐵</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100">
                    <a:effectLst/>
                    <a:latin typeface="+mn-lt"/>
                    <a:ea typeface="Times New Roman" panose="02020603050405020304" pitchFamily="18" charset="0"/>
                    <a:cs typeface="Times New Roman" panose="02020603050405020304" pitchFamily="18" charset="0"/>
                  </a:rPr>
                  <a:t>; </a:t>
                </a:r>
                <a14:m>
                  <m:oMath xmlns:m="http://schemas.openxmlformats.org/officeDocument/2006/math">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𝐴𝐶</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=4</m:t>
                    </m:r>
                    <m:r>
                      <a:rPr lang="en-US" sz="21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100">
                    <a:effectLst/>
                    <a:latin typeface="+mn-lt"/>
                    <a:ea typeface="Times New Roman" panose="02020603050405020304" pitchFamily="18" charset="0"/>
                    <a:cs typeface="Times New Roman" panose="02020603050405020304" pitchFamily="18" charset="0"/>
                  </a:rPr>
                  <a:t>. Chọn kết luận </a:t>
                </a:r>
                <a:r>
                  <a:rPr lang="en-US" sz="2100" b="1">
                    <a:effectLst/>
                    <a:latin typeface="+mn-lt"/>
                    <a:ea typeface="Times New Roman" panose="02020603050405020304" pitchFamily="18" charset="0"/>
                    <a:cs typeface="Times New Roman" panose="02020603050405020304" pitchFamily="18" charset="0"/>
                  </a:rPr>
                  <a:t>không đúng.</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5475" y="1481460"/>
                <a:ext cx="7001124" cy="1061829"/>
              </a:xfrm>
              <a:prstGeom prst="rect">
                <a:avLst/>
              </a:prstGeom>
              <a:blipFill>
                <a:blip r:embed="rId3"/>
                <a:stretch>
                  <a:fillRect l="-1045" r="-610"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081253" y="2637409"/>
                <a:ext cx="6317311" cy="1381853"/>
              </a:xfrm>
              <a:prstGeom prst="rect">
                <a:avLst/>
              </a:prstGeom>
            </p:spPr>
            <p:txBody>
              <a:bodyPr wrap="square">
                <a:spAutoFit/>
              </a:bodyPr>
              <a:lstStyle/>
              <a:p>
                <a:pPr marR="30480">
                  <a:lnSpc>
                    <a:spcPct val="200000"/>
                  </a:lnSpc>
                  <a:spcBef>
                    <a:spcPts val="600"/>
                  </a:spcBef>
                  <a:spcAft>
                    <a:spcPts val="600"/>
                  </a:spcAft>
                </a:pPr>
                <a:r>
                  <a:rPr lang="en-US" sz="2000">
                    <a:latin typeface="+mn-lt"/>
                    <a:ea typeface="Times New Roman" panose="02020603050405020304" pitchFamily="18" charset="0"/>
                    <a:cs typeface="Times New Roman" panose="02020603050405020304" pitchFamily="18" charset="0"/>
                  </a:rPr>
                  <a:t>A.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𝐻𝐴</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2,4</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a:effectLst/>
                    <a:latin typeface="+mn-lt"/>
                    <a:ea typeface="Times New Roman" panose="02020603050405020304" pitchFamily="18" charset="0"/>
                    <a:cs typeface="Times New Roman" panose="02020603050405020304" pitchFamily="18" charset="0"/>
                  </a:rPr>
                  <a:t>		B.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𝐻𝐵</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1,8</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endParaRPr lang="en-US" sz="2000">
                  <a:effectLst/>
                  <a:latin typeface="+mn-lt"/>
                  <a:ea typeface="Times New Roman" panose="02020603050405020304" pitchFamily="18" charset="0"/>
                </a:endParaRPr>
              </a:p>
              <a:p>
                <a:pPr marR="30480">
                  <a:lnSpc>
                    <a:spcPct val="200000"/>
                  </a:lnSpc>
                  <a:spcBef>
                    <a:spcPts val="600"/>
                  </a:spcBef>
                  <a:spcAft>
                    <a:spcPts val="600"/>
                  </a:spcAft>
                </a:pPr>
                <a:r>
                  <a:rPr lang="en-US" sz="2000">
                    <a:effectLst/>
                    <a:latin typeface="+mn-lt"/>
                    <a:ea typeface="Times New Roman" panose="02020603050405020304" pitchFamily="18" charset="0"/>
                    <a:cs typeface="Times New Roman" panose="02020603050405020304" pitchFamily="18" charset="0"/>
                  </a:rPr>
                  <a:t>C.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𝐻𝐶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3,2</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r>
                  <a:rPr lang="en-US" sz="2000">
                    <a:effectLst/>
                    <a:latin typeface="+mn-lt"/>
                    <a:ea typeface="Times New Roman" panose="02020603050405020304" pitchFamily="18" charset="0"/>
                    <a:cs typeface="Times New Roman" panose="02020603050405020304" pitchFamily="18" charset="0"/>
                  </a:rPr>
                  <a:t>		D.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𝐵𝐶</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 = 6</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𝑐𝑚</m:t>
                    </m:r>
                  </m:oMath>
                </a14:m>
                <a:endParaRPr lang="en-US" sz="2000">
                  <a:effectLst/>
                  <a:latin typeface="+mn-lt"/>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81253" y="2637409"/>
                <a:ext cx="6317311" cy="1381853"/>
              </a:xfrm>
              <a:prstGeom prst="rect">
                <a:avLst/>
              </a:prstGeom>
              <a:blipFill>
                <a:blip r:embed="rId4"/>
                <a:stretch>
                  <a:fillRect l="-964" b="-7522"/>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sp>
        <p:nvSpPr>
          <p:cNvPr id="6" name="Rectangle 5"/>
          <p:cNvSpPr/>
          <p:nvPr/>
        </p:nvSpPr>
        <p:spPr>
          <a:xfrm>
            <a:off x="4570011" y="3441752"/>
            <a:ext cx="2560320" cy="67163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30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84" name="TextBox 83"/>
          <p:cNvSpPr txBox="1"/>
          <p:nvPr/>
        </p:nvSpPr>
        <p:spPr>
          <a:xfrm>
            <a:off x="1213105" y="648177"/>
            <a:ext cx="6665922" cy="1708160"/>
          </a:xfrm>
          <a:prstGeom prst="rect">
            <a:avLst/>
          </a:prstGeom>
          <a:noFill/>
        </p:spPr>
        <p:txBody>
          <a:bodyPr wrap="square" rtlCol="0">
            <a:spAutoFit/>
          </a:bodyPr>
          <a:lstStyle/>
          <a:p>
            <a:pPr algn="ctr">
              <a:lnSpc>
                <a:spcPct val="150000"/>
              </a:lnSpc>
            </a:pPr>
            <a:r>
              <a:rPr lang="vi-VN" sz="3500" b="1">
                <a:solidFill>
                  <a:schemeClr val="accent1">
                    <a:lumMod val="75000"/>
                  </a:schemeClr>
                </a:solidFill>
              </a:rPr>
              <a:t>CHƯƠNG IX. TAM GIÁC ĐỒNG DẠNG</a:t>
            </a:r>
            <a:endParaRPr lang="en-US" sz="3500" b="1" kern="0" dirty="0">
              <a:solidFill>
                <a:schemeClr val="accent1">
                  <a:lumMod val="75000"/>
                </a:schemeClr>
              </a:solidFill>
              <a:sym typeface="Arial"/>
            </a:endParaRPr>
          </a:p>
        </p:txBody>
      </p:sp>
      <p:sp>
        <p:nvSpPr>
          <p:cNvPr id="85" name="Rectangle 84"/>
          <p:cNvSpPr/>
          <p:nvPr/>
        </p:nvSpPr>
        <p:spPr>
          <a:xfrm>
            <a:off x="1242527" y="2233967"/>
            <a:ext cx="6765245" cy="2377574"/>
          </a:xfrm>
          <a:prstGeom prst="rect">
            <a:avLst/>
          </a:prstGeom>
        </p:spPr>
        <p:txBody>
          <a:bodyPr wrap="square">
            <a:spAutoFit/>
          </a:bodyPr>
          <a:lstStyle/>
          <a:p>
            <a:pPr algn="ctr">
              <a:lnSpc>
                <a:spcPct val="150000"/>
              </a:lnSpc>
            </a:pPr>
            <a:r>
              <a:rPr lang="vi-VN" sz="3300" b="1">
                <a:solidFill>
                  <a:srgbClr val="C00000"/>
                </a:solidFill>
                <a:latin typeface="+mn-lt"/>
                <a:ea typeface="Calibri" panose="020F0502020204030204" pitchFamily="34" charset="0"/>
              </a:rPr>
              <a:t>BÀI 36. CÁC TRƯỜNG HỢP ĐỒNG DẠNG CỦA HAI TAM GIÁC VUÔNG </a:t>
            </a:r>
            <a:endParaRPr lang="en-US" sz="3300">
              <a:solidFill>
                <a:srgbClr val="C00000"/>
              </a:solidFill>
              <a:latin typeface="+mn-lt"/>
            </a:endParaRPr>
          </a:p>
        </p:txBody>
      </p:sp>
      <p:grpSp>
        <p:nvGrpSpPr>
          <p:cNvPr id="86" name="Google Shape;782;p46"/>
          <p:cNvGrpSpPr/>
          <p:nvPr/>
        </p:nvGrpSpPr>
        <p:grpSpPr>
          <a:xfrm>
            <a:off x="586097" y="3866955"/>
            <a:ext cx="972360" cy="1066681"/>
            <a:chOff x="7985138" y="85299"/>
            <a:chExt cx="1017946" cy="1215096"/>
          </a:xfrm>
        </p:grpSpPr>
        <p:sp>
          <p:nvSpPr>
            <p:cNvPr id="87"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89" name="Google Shape;784;p46"/>
            <p:cNvGrpSpPr/>
            <p:nvPr/>
          </p:nvGrpSpPr>
          <p:grpSpPr>
            <a:xfrm>
              <a:off x="7985138" y="85299"/>
              <a:ext cx="1017946" cy="1215096"/>
              <a:chOff x="7985150" y="198000"/>
              <a:chExt cx="855776" cy="1021518"/>
            </a:xfrm>
          </p:grpSpPr>
          <p:sp>
            <p:nvSpPr>
              <p:cNvPr id="90"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99" name="Google Shape;1175;p53"/>
          <p:cNvGrpSpPr/>
          <p:nvPr/>
        </p:nvGrpSpPr>
        <p:grpSpPr>
          <a:xfrm>
            <a:off x="7876308" y="574835"/>
            <a:ext cx="920415" cy="842837"/>
            <a:chOff x="4179067" y="2811495"/>
            <a:chExt cx="286475" cy="274390"/>
          </a:xfrm>
        </p:grpSpPr>
        <p:sp>
          <p:nvSpPr>
            <p:cNvPr id="100"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09" name="Google Shape;1058;p51"/>
          <p:cNvGrpSpPr/>
          <p:nvPr/>
        </p:nvGrpSpPr>
        <p:grpSpPr>
          <a:xfrm rot="17640509">
            <a:off x="6990207" y="4142891"/>
            <a:ext cx="335263" cy="1002444"/>
            <a:chOff x="4818146" y="3203323"/>
            <a:chExt cx="77845" cy="395165"/>
          </a:xfrm>
        </p:grpSpPr>
        <p:sp>
          <p:nvSpPr>
            <p:cNvPr id="110"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09531345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065472" y="1363487"/>
            <a:ext cx="7001124" cy="2005934"/>
          </a:xfrm>
          <a:prstGeom prst="rect">
            <a:avLst/>
          </a:prstGeom>
        </p:spPr>
        <p:txBody>
          <a:bodyPr wrap="square">
            <a:spAutoFit/>
          </a:bodyPr>
          <a:lstStyle/>
          <a:p>
            <a:pPr marR="30480" algn="just">
              <a:lnSpc>
                <a:spcPct val="150000"/>
              </a:lnSpc>
            </a:pPr>
            <a:r>
              <a:rPr lang="fr-FR" sz="1700" b="1">
                <a:latin typeface="+mn-lt"/>
                <a:ea typeface="Times New Roman" panose="02020603050405020304" pitchFamily="18" charset="0"/>
                <a:cs typeface="Times New Roman" panose="02020603050405020304" pitchFamily="18" charset="0"/>
              </a:rPr>
              <a:t>Câu 3.</a:t>
            </a:r>
            <a:r>
              <a:rPr lang="fr-FR" sz="1700">
                <a:latin typeface="+mn-lt"/>
                <a:ea typeface="Times New Roman" panose="02020603050405020304" pitchFamily="18" charset="0"/>
                <a:cs typeface="Times New Roman" panose="02020603050405020304" pitchFamily="18" charset="0"/>
              </a:rPr>
              <a:t> </a:t>
            </a:r>
            <a:r>
              <a:rPr lang="en-US" sz="1700">
                <a:latin typeface="+mn-lt"/>
                <a:ea typeface="Times New Roman" panose="02020603050405020304" pitchFamily="18" charset="0"/>
                <a:cs typeface="Times New Roman" panose="02020603050405020304" pitchFamily="18" charset="0"/>
              </a:rPr>
              <a:t>Cho các mệnh đề sau. Chọn câu đúng.</a:t>
            </a:r>
            <a:endParaRPr lang="en-US" sz="1700">
              <a:latin typeface="+mn-lt"/>
              <a:ea typeface="Times New Roman" panose="02020603050405020304" pitchFamily="18" charset="0"/>
            </a:endParaRPr>
          </a:p>
          <a:p>
            <a:pPr marR="30480" algn="just">
              <a:lnSpc>
                <a:spcPct val="150000"/>
              </a:lnSpc>
            </a:pPr>
            <a:r>
              <a:rPr lang="en-US" sz="1700">
                <a:latin typeface="+mn-lt"/>
                <a:ea typeface="Times New Roman" panose="02020603050405020304" pitchFamily="18" charset="0"/>
                <a:cs typeface="Times New Roman" panose="02020603050405020304" pitchFamily="18" charset="0"/>
              </a:rPr>
              <a:t>(I) Nếu một góc nhọn của tam giác vuông này bằng một góc nhọn của tam giác vuông kia thì hai tam giác vuông đó đồng dạng.</a:t>
            </a:r>
            <a:endParaRPr lang="en-US" sz="1700">
              <a:latin typeface="+mn-lt"/>
              <a:ea typeface="Times New Roman" panose="02020603050405020304" pitchFamily="18" charset="0"/>
            </a:endParaRPr>
          </a:p>
          <a:p>
            <a:pPr marR="30480" algn="just">
              <a:lnSpc>
                <a:spcPct val="150000"/>
              </a:lnSpc>
            </a:pPr>
            <a:r>
              <a:rPr lang="en-US" sz="1700">
                <a:latin typeface="+mn-lt"/>
                <a:ea typeface="Times New Roman" panose="02020603050405020304" pitchFamily="18" charset="0"/>
                <a:cs typeface="Times New Roman" panose="02020603050405020304" pitchFamily="18" charset="0"/>
              </a:rPr>
              <a:t>(II) Nếu một góc của tam giác vuông này lớn hơn một góc của tam giác vuông kia thì hai tam giác vuông đó đồng dạng</a:t>
            </a:r>
            <a:endParaRPr lang="en-US" sz="1700">
              <a:effectLst/>
              <a:latin typeface="+mn-lt"/>
              <a:ea typeface="Times New Roman" panose="02020603050405020304" pitchFamily="18" charset="0"/>
            </a:endParaRPr>
          </a:p>
        </p:txBody>
      </p:sp>
      <p:sp>
        <p:nvSpPr>
          <p:cNvPr id="3" name="Rectangle 2"/>
          <p:cNvSpPr/>
          <p:nvPr/>
        </p:nvSpPr>
        <p:spPr>
          <a:xfrm>
            <a:off x="2027581" y="3273513"/>
            <a:ext cx="6317311" cy="1292662"/>
          </a:xfrm>
          <a:prstGeom prst="rect">
            <a:avLst/>
          </a:prstGeom>
        </p:spPr>
        <p:txBody>
          <a:bodyPr wrap="square">
            <a:spAutoFit/>
          </a:bodyPr>
          <a:lstStyle/>
          <a:p>
            <a:pPr marR="30480" lvl="0">
              <a:lnSpc>
                <a:spcPct val="200000"/>
              </a:lnSpc>
              <a:spcBef>
                <a:spcPts val="600"/>
              </a:spcBef>
              <a:spcAft>
                <a:spcPts val="600"/>
              </a:spcAft>
            </a:pPr>
            <a:r>
              <a:rPr lang="en-US" sz="1700">
                <a:ea typeface="Times New Roman" panose="02020603050405020304" pitchFamily="18" charset="0"/>
                <a:cs typeface="Times New Roman" panose="02020603050405020304" pitchFamily="18" charset="0"/>
              </a:rPr>
              <a:t>A. (I) đúng, (II) sai		B. (I) sai, (II) đúng</a:t>
            </a:r>
          </a:p>
          <a:p>
            <a:pPr marR="30480" lvl="0">
              <a:lnSpc>
                <a:spcPct val="200000"/>
              </a:lnSpc>
              <a:spcBef>
                <a:spcPts val="600"/>
              </a:spcBef>
              <a:spcAft>
                <a:spcPts val="600"/>
              </a:spcAft>
            </a:pPr>
            <a:r>
              <a:rPr lang="en-US" sz="1700">
                <a:ea typeface="Times New Roman" panose="02020603050405020304" pitchFamily="18" charset="0"/>
                <a:cs typeface="Times New Roman" panose="02020603050405020304" pitchFamily="18" charset="0"/>
              </a:rPr>
              <a:t>C. (I) và (II) đều sai	D. (I) và (II) đều đúng</a:t>
            </a:r>
          </a:p>
        </p:txBody>
      </p:sp>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sp>
        <p:nvSpPr>
          <p:cNvPr id="5" name="Rectangle 4"/>
          <p:cNvSpPr/>
          <p:nvPr/>
        </p:nvSpPr>
        <p:spPr>
          <a:xfrm>
            <a:off x="1936864" y="3369421"/>
            <a:ext cx="2086495" cy="53756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87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3848" y="1489627"/>
                <a:ext cx="7001124" cy="1767984"/>
              </a:xfrm>
              <a:prstGeom prst="rect">
                <a:avLst/>
              </a:prstGeom>
            </p:spPr>
            <p:txBody>
              <a:bodyPr wrap="square">
                <a:spAutoFit/>
              </a:bodyPr>
              <a:lstStyle/>
              <a:p>
                <a:pPr marR="30480" algn="just">
                  <a:lnSpc>
                    <a:spcPct val="150000"/>
                  </a:lnSpc>
                  <a:spcBef>
                    <a:spcPts val="600"/>
                  </a:spcBef>
                  <a:spcAft>
                    <a:spcPts val="600"/>
                  </a:spcAft>
                </a:pPr>
                <a:r>
                  <a:rPr lang="fr-FR" sz="2100" b="1">
                    <a:latin typeface="+mn-lt"/>
                    <a:ea typeface="Times New Roman" panose="02020603050405020304" pitchFamily="18" charset="0"/>
                    <a:cs typeface="Times New Roman" panose="02020603050405020304" pitchFamily="18" charset="0"/>
                  </a:rPr>
                  <a:t>Câu 4.</a:t>
                </a:r>
                <a:r>
                  <a:rPr lang="fr-FR" sz="2100">
                    <a:effectLst/>
                    <a:latin typeface="+mn-lt"/>
                    <a:ea typeface="Times New Roman" panose="02020603050405020304" pitchFamily="18" charset="0"/>
                    <a:cs typeface="Times New Roman" panose="02020603050405020304" pitchFamily="18" charset="0"/>
                  </a:rPr>
                  <a:t> Cho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đồng dạng với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2100">
                    <a:effectLst/>
                    <a:latin typeface="+mn-lt"/>
                    <a:ea typeface="Times New Roman" panose="02020603050405020304" pitchFamily="18" charset="0"/>
                    <a:cs typeface="Times New Roman" panose="02020603050405020304" pitchFamily="18" charset="0"/>
                  </a:rPr>
                  <a:t> với tỉ số đồng dạng </a:t>
                </a:r>
                <a14:m>
                  <m:oMath xmlns:m="http://schemas.openxmlformats.org/officeDocument/2006/math">
                    <m:f>
                      <m:fPr>
                        <m:ctrlPr>
                          <a:rPr lang="en-US" sz="21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fr-FR" sz="2100">
                    <a:effectLst/>
                    <a:latin typeface="+mn-lt"/>
                    <a:ea typeface="Times New Roman" panose="02020603050405020304" pitchFamily="18" charset="0"/>
                    <a:cs typeface="Times New Roman" panose="02020603050405020304" pitchFamily="18" charset="0"/>
                  </a:rPr>
                  <a:t>. Tỉ số hai đường cao tương ứng của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𝐷𝐻𝐸</m:t>
                    </m:r>
                  </m:oMath>
                </a14:m>
                <a:r>
                  <a:rPr lang="fr-FR" sz="21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2100" i="1">
                        <a:effectLst/>
                        <a:latin typeface="Cambria Math" panose="02040503050406030204" pitchFamily="18" charset="0"/>
                        <a:ea typeface="Times New Roman" panose="02020603050405020304" pitchFamily="18" charset="0"/>
                        <a:cs typeface="Times New Roman" panose="02020603050405020304" pitchFamily="18" charset="0"/>
                      </a:rPr>
                      <m:t>𝐴𝐵𝐶</m:t>
                    </m:r>
                  </m:oMath>
                </a14:m>
                <a:r>
                  <a:rPr lang="fr-FR" sz="2100">
                    <a:effectLst/>
                    <a:latin typeface="+mn-lt"/>
                    <a:ea typeface="Times New Roman" panose="02020603050405020304" pitchFamily="18" charset="0"/>
                    <a:cs typeface="Times New Roman" panose="02020603050405020304" pitchFamily="18" charset="0"/>
                  </a:rPr>
                  <a:t> là:</a:t>
                </a:r>
                <a:endParaRPr lang="en-US" sz="21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03848" y="1489627"/>
                <a:ext cx="7001124" cy="1767984"/>
              </a:xfrm>
              <a:prstGeom prst="rect">
                <a:avLst/>
              </a:prstGeom>
              <a:blipFill>
                <a:blip r:embed="rId3"/>
                <a:stretch>
                  <a:fillRect l="-1045" r="-610" b="-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345754" y="3241709"/>
                <a:ext cx="6317311" cy="1036630"/>
              </a:xfrm>
              <a:prstGeom prst="rect">
                <a:avLst/>
              </a:prstGeom>
            </p:spPr>
            <p:txBody>
              <a:bodyPr wrap="square">
                <a:spAutoFit/>
              </a:bodyPr>
              <a:lstStyle/>
              <a:p>
                <a:pPr marR="30480"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3</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2000"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C</m:t>
                      </m:r>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m:t>
                          </m:r>
                        </m:num>
                        <m:den>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9</m:t>
                          </m:r>
                        </m:den>
                      </m:f>
                      <m: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D</m:t>
                      </m:r>
                      <m:r>
                        <a:rPr lang="en-US" sz="2000">
                          <a:latin typeface="Cambria Math" panose="02040503050406030204" pitchFamily="18" charset="0"/>
                          <a:ea typeface="Times New Roman" panose="02020603050405020304" pitchFamily="18" charset="0"/>
                          <a:cs typeface="Times New Roman" panose="02020603050405020304" pitchFamily="18" charset="0"/>
                        </a:rPr>
                        <m:t>. </m:t>
                      </m:r>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1</m:t>
                      </m:r>
                    </m:oMath>
                  </m:oMathPara>
                </a14:m>
                <a:endParaRPr lang="en-US" sz="200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345754" y="3241709"/>
                <a:ext cx="6317311" cy="1036630"/>
              </a:xfrm>
              <a:prstGeom prst="rect">
                <a:avLst/>
              </a:prstGeom>
              <a:blipFill>
                <a:blip r:embed="rId4"/>
                <a:stretch>
                  <a:fillRect/>
                </a:stretch>
              </a:blipFill>
            </p:spPr>
            <p:txBody>
              <a:bodyPr/>
              <a:lstStyle/>
              <a:p>
                <a:r>
                  <a:rPr lang="en-US">
                    <a:noFill/>
                  </a:rPr>
                  <a:t> </a:t>
                </a:r>
              </a:p>
            </p:txBody>
          </p:sp>
        </mc:Fallback>
      </mc:AlternateContent>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sp>
        <p:nvSpPr>
          <p:cNvPr id="5" name="Rectangle 4"/>
          <p:cNvSpPr/>
          <p:nvPr/>
        </p:nvSpPr>
        <p:spPr>
          <a:xfrm>
            <a:off x="3224249" y="3383751"/>
            <a:ext cx="1139933" cy="89458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99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073426" y="1465059"/>
            <a:ext cx="7001124" cy="958660"/>
          </a:xfrm>
          <a:prstGeom prst="rect">
            <a:avLst/>
          </a:prstGeom>
        </p:spPr>
        <p:txBody>
          <a:bodyPr wrap="square">
            <a:spAutoFit/>
          </a:bodyPr>
          <a:lstStyle/>
          <a:p>
            <a:pPr marR="30480" algn="just">
              <a:lnSpc>
                <a:spcPct val="150000"/>
              </a:lnSpc>
              <a:spcBef>
                <a:spcPts val="600"/>
              </a:spcBef>
              <a:spcAft>
                <a:spcPts val="600"/>
              </a:spcAft>
            </a:pPr>
            <a:r>
              <a:rPr lang="fr-FR" sz="2000" b="1">
                <a:latin typeface="+mj-lt"/>
                <a:ea typeface="Times New Roman" panose="02020603050405020304" pitchFamily="18" charset="0"/>
                <a:cs typeface="Times New Roman" panose="02020603050405020304" pitchFamily="18" charset="0"/>
              </a:rPr>
              <a:t>Câu 5.</a:t>
            </a:r>
            <a:r>
              <a:rPr lang="fr-FR" sz="2000">
                <a:latin typeface="+mj-lt"/>
                <a:ea typeface="Times New Roman" panose="02020603050405020304" pitchFamily="18" charset="0"/>
                <a:cs typeface="Times New Roman" panose="02020603050405020304" pitchFamily="18" charset="0"/>
              </a:rPr>
              <a:t> Với giả thiết được cho trong hình, kết quả nào sau đây là đúng?</a:t>
            </a:r>
            <a:endParaRPr lang="en-US" sz="2000">
              <a:effectLst/>
              <a:latin typeface="+mj-lt"/>
              <a:ea typeface="Times New Roman" panose="02020603050405020304" pitchFamily="18" charset="0"/>
            </a:endParaRPr>
          </a:p>
        </p:txBody>
      </p:sp>
      <p:sp>
        <p:nvSpPr>
          <p:cNvPr id="4" name="TextBox 3"/>
          <p:cNvSpPr txBox="1"/>
          <p:nvPr/>
        </p:nvSpPr>
        <p:spPr>
          <a:xfrm>
            <a:off x="2081253" y="886433"/>
            <a:ext cx="5049078"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a:ln>
                  <a:noFill/>
                </a:ln>
                <a:solidFill>
                  <a:srgbClr val="C00000"/>
                </a:solidFill>
                <a:effectLst/>
                <a:uLnTx/>
                <a:uFillTx/>
                <a:latin typeface="Arial"/>
                <a:cs typeface="Arial"/>
                <a:sym typeface="Arial"/>
              </a:rPr>
              <a:t>CÂU HỎI TRẮC NGHIỆM</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170823" y="2541193"/>
            <a:ext cx="2598095" cy="191581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339244" y="2340592"/>
                <a:ext cx="3807229" cy="1381853"/>
              </a:xfrm>
              <a:prstGeom prst="rect">
                <a:avLst/>
              </a:prstGeom>
            </p:spPr>
            <p:txBody>
              <a:bodyPr wrap="square">
                <a:spAutoFit/>
              </a:bodyPr>
              <a:lstStyle/>
              <a:p>
                <a:pPr marR="30480" algn="just">
                  <a:lnSpc>
                    <a:spcPct val="200000"/>
                  </a:lnSpc>
                  <a:spcBef>
                    <a:spcPts val="600"/>
                  </a:spcBef>
                  <a:spcAft>
                    <a:spcPts val="600"/>
                  </a:spcAft>
                </a:pPr>
                <a:r>
                  <a:rPr lang="fr-FR" sz="2000">
                    <a:latin typeface="+mn-lt"/>
                    <a:ea typeface="Times New Roman" panose="02020603050405020304" pitchFamily="18" charset="0"/>
                    <a:cs typeface="Times New Roman" panose="02020603050405020304" pitchFamily="18" charset="0"/>
                  </a:rPr>
                  <a:t>A.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=10</m:t>
                    </m:r>
                  </m:oMath>
                </a14:m>
                <a:r>
                  <a:rPr lang="fr-FR" sz="2000">
                    <a:effectLst/>
                    <a:latin typeface="+mn-lt"/>
                    <a:ea typeface="Times New Roman" panose="02020603050405020304" pitchFamily="18" charset="0"/>
                    <a:cs typeface="Times New Roman" panose="02020603050405020304" pitchFamily="18" charset="0"/>
                  </a:rPr>
                  <a:t>	B.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=4,8</m:t>
                    </m:r>
                  </m:oMath>
                </a14:m>
                <a:endParaRPr lang="en-US" sz="2000">
                  <a:effectLst/>
                  <a:latin typeface="+mn-lt"/>
                  <a:ea typeface="Times New Roman" panose="02020603050405020304" pitchFamily="18" charset="0"/>
                </a:endParaRPr>
              </a:p>
              <a:p>
                <a:pPr marR="30480" algn="just">
                  <a:lnSpc>
                    <a:spcPct val="200000"/>
                  </a:lnSpc>
                  <a:spcBef>
                    <a:spcPts val="600"/>
                  </a:spcBef>
                  <a:spcAft>
                    <a:spcPts val="600"/>
                  </a:spcAft>
                </a:pPr>
                <a:r>
                  <a:rPr lang="fr-FR" sz="2000">
                    <a:effectLst/>
                    <a:latin typeface="+mn-lt"/>
                    <a:ea typeface="Times New Roman" panose="02020603050405020304" pitchFamily="18" charset="0"/>
                    <a:cs typeface="Times New Roman" panose="02020603050405020304" pitchFamily="18" charset="0"/>
                  </a:rPr>
                  <a:t>C.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=5</m:t>
                    </m:r>
                  </m:oMath>
                </a14:m>
                <a:r>
                  <a:rPr lang="fr-FR" sz="2000">
                    <a:effectLst/>
                    <a:latin typeface="+mn-lt"/>
                    <a:ea typeface="Times New Roman" panose="02020603050405020304" pitchFamily="18" charset="0"/>
                    <a:cs typeface="Times New Roman" panose="02020603050405020304" pitchFamily="18" charset="0"/>
                  </a:rPr>
                  <a:t>	D. </a:t>
                </a:r>
                <a14:m>
                  <m:oMath xmlns:m="http://schemas.openxmlformats.org/officeDocument/2006/math">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𝑦</m:t>
                    </m:r>
                    <m:r>
                      <a:rPr lang="fr-FR" sz="2000" i="1">
                        <a:effectLst/>
                        <a:latin typeface="Cambria Math" panose="02040503050406030204" pitchFamily="18" charset="0"/>
                        <a:ea typeface="Times New Roman" panose="02020603050405020304" pitchFamily="18" charset="0"/>
                        <a:cs typeface="Times New Roman" panose="02020603050405020304" pitchFamily="18" charset="0"/>
                      </a:rPr>
                      <m:t>=8,25</m:t>
                    </m:r>
                  </m:oMath>
                </a14:m>
                <a:endParaRPr lang="en-US" sz="2000">
                  <a:effectLst/>
                  <a:latin typeface="+mn-lt"/>
                  <a:ea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339244" y="2340592"/>
                <a:ext cx="3807229" cy="1381853"/>
              </a:xfrm>
              <a:prstGeom prst="rect">
                <a:avLst/>
              </a:prstGeom>
              <a:blipFill>
                <a:blip r:embed="rId5"/>
                <a:stretch>
                  <a:fillRect l="-1763" b="-7048"/>
                </a:stretch>
              </a:blipFill>
            </p:spPr>
            <p:txBody>
              <a:bodyPr/>
              <a:lstStyle/>
              <a:p>
                <a:r>
                  <a:rPr lang="en-US">
                    <a:noFill/>
                  </a:rPr>
                  <a:t> </a:t>
                </a:r>
              </a:p>
            </p:txBody>
          </p:sp>
        </mc:Fallback>
      </mc:AlternateContent>
      <p:sp>
        <p:nvSpPr>
          <p:cNvPr id="7" name="Rectangle 6"/>
          <p:cNvSpPr/>
          <p:nvPr/>
        </p:nvSpPr>
        <p:spPr>
          <a:xfrm>
            <a:off x="6026360" y="2421423"/>
            <a:ext cx="1555569" cy="6083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23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8" name="Rectangle 7"/>
          <p:cNvSpPr/>
          <p:nvPr/>
        </p:nvSpPr>
        <p:spPr>
          <a:xfrm>
            <a:off x="237744" y="185883"/>
            <a:ext cx="8668512" cy="4761021"/>
          </a:xfrm>
          <a:prstGeom prst="rect">
            <a:avLst/>
          </a:prstGeom>
          <a:solidFill>
            <a:schemeClr val="accent3">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8" name="Google Shape;1175;p53"/>
          <p:cNvGrpSpPr/>
          <p:nvPr/>
        </p:nvGrpSpPr>
        <p:grpSpPr>
          <a:xfrm rot="5568961">
            <a:off x="171794" y="285985"/>
            <a:ext cx="661709" cy="661178"/>
            <a:chOff x="4179067" y="2811495"/>
            <a:chExt cx="286475" cy="274390"/>
          </a:xfrm>
        </p:grpSpPr>
        <p:sp>
          <p:nvSpPr>
            <p:cNvPr id="29"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39" name="Google Shape;782;p46"/>
          <p:cNvGrpSpPr/>
          <p:nvPr/>
        </p:nvGrpSpPr>
        <p:grpSpPr>
          <a:xfrm>
            <a:off x="8006857" y="56951"/>
            <a:ext cx="980939" cy="1045814"/>
            <a:chOff x="7985138" y="85299"/>
            <a:chExt cx="1017946" cy="1215096"/>
          </a:xfrm>
        </p:grpSpPr>
        <p:sp>
          <p:nvSpPr>
            <p:cNvPr id="40" name="Google Shape;783;p46"/>
            <p:cNvSpPr/>
            <p:nvPr/>
          </p:nvSpPr>
          <p:spPr>
            <a:xfrm>
              <a:off x="7985150" y="86538"/>
              <a:ext cx="1017934" cy="1212624"/>
            </a:xfrm>
            <a:custGeom>
              <a:avLst/>
              <a:gdLst/>
              <a:ahLst/>
              <a:cxnLst/>
              <a:rect l="l" t="t" r="r" b="b"/>
              <a:pathLst>
                <a:path w="28422" h="33858" extrusionOk="0">
                  <a:moveTo>
                    <a:pt x="8617" y="0"/>
                  </a:moveTo>
                  <a:cubicBezTo>
                    <a:pt x="8243" y="0"/>
                    <a:pt x="7877" y="233"/>
                    <a:pt x="7770" y="595"/>
                  </a:cubicBezTo>
                  <a:lnTo>
                    <a:pt x="134" y="23720"/>
                  </a:lnTo>
                  <a:cubicBezTo>
                    <a:pt x="1" y="24188"/>
                    <a:pt x="251" y="24705"/>
                    <a:pt x="702" y="24839"/>
                  </a:cubicBezTo>
                  <a:lnTo>
                    <a:pt x="4378" y="26059"/>
                  </a:lnTo>
                  <a:lnTo>
                    <a:pt x="3777" y="29651"/>
                  </a:lnTo>
                  <a:cubicBezTo>
                    <a:pt x="3693" y="30136"/>
                    <a:pt x="4027" y="30587"/>
                    <a:pt x="4512" y="30670"/>
                  </a:cubicBezTo>
                  <a:lnTo>
                    <a:pt x="23242" y="33845"/>
                  </a:lnTo>
                  <a:cubicBezTo>
                    <a:pt x="23293" y="33854"/>
                    <a:pt x="23342" y="33858"/>
                    <a:pt x="23392" y="33858"/>
                  </a:cubicBezTo>
                  <a:cubicBezTo>
                    <a:pt x="23816" y="33858"/>
                    <a:pt x="24187" y="33546"/>
                    <a:pt x="24262" y="33127"/>
                  </a:cubicBezTo>
                  <a:lnTo>
                    <a:pt x="28338" y="9150"/>
                  </a:lnTo>
                  <a:cubicBezTo>
                    <a:pt x="28422" y="8649"/>
                    <a:pt x="28105" y="8181"/>
                    <a:pt x="27603" y="8097"/>
                  </a:cubicBezTo>
                  <a:lnTo>
                    <a:pt x="27202" y="8030"/>
                  </a:lnTo>
                  <a:lnTo>
                    <a:pt x="27503" y="7111"/>
                  </a:lnTo>
                  <a:cubicBezTo>
                    <a:pt x="27653" y="6660"/>
                    <a:pt x="27403" y="6142"/>
                    <a:pt x="26935" y="5992"/>
                  </a:cubicBezTo>
                  <a:lnTo>
                    <a:pt x="8890" y="44"/>
                  </a:lnTo>
                  <a:cubicBezTo>
                    <a:pt x="8801" y="14"/>
                    <a:pt x="8708" y="0"/>
                    <a:pt x="8617"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1" name="Google Shape;784;p46"/>
            <p:cNvGrpSpPr/>
            <p:nvPr/>
          </p:nvGrpSpPr>
          <p:grpSpPr>
            <a:xfrm>
              <a:off x="7985138" y="85299"/>
              <a:ext cx="1017946" cy="1215096"/>
              <a:chOff x="7985150" y="198000"/>
              <a:chExt cx="855776" cy="1021518"/>
            </a:xfrm>
          </p:grpSpPr>
          <p:sp>
            <p:nvSpPr>
              <p:cNvPr id="42" name="Google Shape;785;p46"/>
              <p:cNvSpPr/>
              <p:nvPr/>
            </p:nvSpPr>
            <p:spPr>
              <a:xfrm>
                <a:off x="8096379" y="346306"/>
                <a:ext cx="744547" cy="873212"/>
              </a:xfrm>
              <a:custGeom>
                <a:avLst/>
                <a:gdLst/>
                <a:ahLst/>
                <a:cxnLst/>
                <a:rect l="l" t="t" r="r" b="b"/>
                <a:pathLst>
                  <a:path w="19941" h="23387" extrusionOk="0">
                    <a:moveTo>
                      <a:pt x="4079" y="1"/>
                    </a:moveTo>
                    <a:cubicBezTo>
                      <a:pt x="3730" y="1"/>
                      <a:pt x="3371" y="265"/>
                      <a:pt x="3314" y="611"/>
                    </a:cubicBezTo>
                    <a:lnTo>
                      <a:pt x="31" y="20003"/>
                    </a:lnTo>
                    <a:cubicBezTo>
                      <a:pt x="1" y="20368"/>
                      <a:pt x="274" y="20763"/>
                      <a:pt x="639" y="20824"/>
                    </a:cubicBezTo>
                    <a:lnTo>
                      <a:pt x="15806" y="23377"/>
                    </a:lnTo>
                    <a:cubicBezTo>
                      <a:pt x="15850" y="23383"/>
                      <a:pt x="15893" y="23386"/>
                      <a:pt x="15935" y="23386"/>
                    </a:cubicBezTo>
                    <a:cubicBezTo>
                      <a:pt x="16303" y="23386"/>
                      <a:pt x="16600" y="23151"/>
                      <a:pt x="16627" y="22769"/>
                    </a:cubicBezTo>
                    <a:lnTo>
                      <a:pt x="19910" y="3407"/>
                    </a:lnTo>
                    <a:cubicBezTo>
                      <a:pt x="19940" y="3012"/>
                      <a:pt x="19667" y="2647"/>
                      <a:pt x="19302" y="2556"/>
                    </a:cubicBezTo>
                    <a:lnTo>
                      <a:pt x="4134" y="3"/>
                    </a:lnTo>
                    <a:cubicBezTo>
                      <a:pt x="4116" y="1"/>
                      <a:pt x="4097" y="1"/>
                      <a:pt x="40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86;p46"/>
              <p:cNvSpPr/>
              <p:nvPr/>
            </p:nvSpPr>
            <p:spPr>
              <a:xfrm>
                <a:off x="7985150" y="198000"/>
                <a:ext cx="834194" cy="930525"/>
              </a:xfrm>
              <a:custGeom>
                <a:avLst/>
                <a:gdLst/>
                <a:ahLst/>
                <a:cxnLst/>
                <a:rect l="l" t="t" r="r" b="b"/>
                <a:pathLst>
                  <a:path w="22342" h="24922" extrusionOk="0">
                    <a:moveTo>
                      <a:pt x="7000" y="0"/>
                    </a:moveTo>
                    <a:cubicBezTo>
                      <a:pt x="6673" y="0"/>
                      <a:pt x="6368" y="177"/>
                      <a:pt x="6293" y="480"/>
                    </a:cubicBezTo>
                    <a:lnTo>
                      <a:pt x="122" y="19142"/>
                    </a:lnTo>
                    <a:cubicBezTo>
                      <a:pt x="1" y="19538"/>
                      <a:pt x="214" y="19933"/>
                      <a:pt x="578" y="20054"/>
                    </a:cubicBezTo>
                    <a:lnTo>
                      <a:pt x="15168" y="24887"/>
                    </a:lnTo>
                    <a:cubicBezTo>
                      <a:pt x="15244" y="24911"/>
                      <a:pt x="15320" y="24922"/>
                      <a:pt x="15394" y="24922"/>
                    </a:cubicBezTo>
                    <a:cubicBezTo>
                      <a:pt x="15705" y="24922"/>
                      <a:pt x="15982" y="24726"/>
                      <a:pt x="16080" y="24431"/>
                    </a:cubicBezTo>
                    <a:lnTo>
                      <a:pt x="22250" y="5768"/>
                    </a:lnTo>
                    <a:cubicBezTo>
                      <a:pt x="22342" y="5404"/>
                      <a:pt x="22159" y="4978"/>
                      <a:pt x="21795" y="4856"/>
                    </a:cubicBezTo>
                    <a:lnTo>
                      <a:pt x="7205" y="24"/>
                    </a:lnTo>
                    <a:cubicBezTo>
                      <a:pt x="7137" y="8"/>
                      <a:pt x="7068" y="0"/>
                      <a:pt x="70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87;p46"/>
              <p:cNvSpPr/>
              <p:nvPr/>
            </p:nvSpPr>
            <p:spPr>
              <a:xfrm>
                <a:off x="8259807" y="299858"/>
                <a:ext cx="469892" cy="170296"/>
              </a:xfrm>
              <a:custGeom>
                <a:avLst/>
                <a:gdLst/>
                <a:ahLst/>
                <a:cxnLst/>
                <a:rect l="l" t="t" r="r" b="b"/>
                <a:pathLst>
                  <a:path w="12585" h="4561" extrusionOk="0">
                    <a:moveTo>
                      <a:pt x="183" y="1"/>
                    </a:moveTo>
                    <a:lnTo>
                      <a:pt x="1" y="487"/>
                    </a:lnTo>
                    <a:lnTo>
                      <a:pt x="12432" y="4560"/>
                    </a:lnTo>
                    <a:lnTo>
                      <a:pt x="12584" y="4104"/>
                    </a:lnTo>
                    <a:lnTo>
                      <a:pt x="18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88;p46"/>
              <p:cNvSpPr/>
              <p:nvPr/>
            </p:nvSpPr>
            <p:spPr>
              <a:xfrm>
                <a:off x="8230310" y="388385"/>
                <a:ext cx="469892" cy="170259"/>
              </a:xfrm>
              <a:custGeom>
                <a:avLst/>
                <a:gdLst/>
                <a:ahLst/>
                <a:cxnLst/>
                <a:rect l="l" t="t" r="r" b="b"/>
                <a:pathLst>
                  <a:path w="12585" h="4560" extrusionOk="0">
                    <a:moveTo>
                      <a:pt x="152" y="1"/>
                    </a:moveTo>
                    <a:lnTo>
                      <a:pt x="0" y="457"/>
                    </a:lnTo>
                    <a:lnTo>
                      <a:pt x="12432" y="4560"/>
                    </a:lnTo>
                    <a:lnTo>
                      <a:pt x="12584" y="407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89;p46"/>
              <p:cNvSpPr/>
              <p:nvPr/>
            </p:nvSpPr>
            <p:spPr>
              <a:xfrm>
                <a:off x="8201933" y="476913"/>
                <a:ext cx="468735" cy="170259"/>
              </a:xfrm>
              <a:custGeom>
                <a:avLst/>
                <a:gdLst/>
                <a:ahLst/>
                <a:cxnLst/>
                <a:rect l="l" t="t" r="r" b="b"/>
                <a:pathLst>
                  <a:path w="12554" h="4560" extrusionOk="0">
                    <a:moveTo>
                      <a:pt x="152" y="1"/>
                    </a:moveTo>
                    <a:lnTo>
                      <a:pt x="0" y="487"/>
                    </a:lnTo>
                    <a:lnTo>
                      <a:pt x="12402" y="4560"/>
                    </a:lnTo>
                    <a:lnTo>
                      <a:pt x="12554" y="4104"/>
                    </a:lnTo>
                    <a:lnTo>
                      <a:pt x="15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90;p46"/>
              <p:cNvSpPr/>
              <p:nvPr/>
            </p:nvSpPr>
            <p:spPr>
              <a:xfrm>
                <a:off x="8171279" y="566561"/>
                <a:ext cx="469892" cy="170296"/>
              </a:xfrm>
              <a:custGeom>
                <a:avLst/>
                <a:gdLst/>
                <a:ahLst/>
                <a:cxnLst/>
                <a:rect l="l" t="t" r="r" b="b"/>
                <a:pathLst>
                  <a:path w="12585" h="4561" extrusionOk="0">
                    <a:moveTo>
                      <a:pt x="153" y="1"/>
                    </a:moveTo>
                    <a:lnTo>
                      <a:pt x="1" y="457"/>
                    </a:lnTo>
                    <a:lnTo>
                      <a:pt x="12433" y="4560"/>
                    </a:lnTo>
                    <a:lnTo>
                      <a:pt x="12585" y="4074"/>
                    </a:lnTo>
                    <a:lnTo>
                      <a:pt x="15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91;p46"/>
              <p:cNvSpPr/>
              <p:nvPr/>
            </p:nvSpPr>
            <p:spPr>
              <a:xfrm>
                <a:off x="8142902" y="653969"/>
                <a:ext cx="469892" cy="171379"/>
              </a:xfrm>
              <a:custGeom>
                <a:avLst/>
                <a:gdLst/>
                <a:ahLst/>
                <a:cxnLst/>
                <a:rect l="l" t="t" r="r" b="b"/>
                <a:pathLst>
                  <a:path w="12585" h="4590" extrusionOk="0">
                    <a:moveTo>
                      <a:pt x="153" y="0"/>
                    </a:moveTo>
                    <a:lnTo>
                      <a:pt x="1" y="487"/>
                    </a:lnTo>
                    <a:lnTo>
                      <a:pt x="12433" y="4590"/>
                    </a:lnTo>
                    <a:lnTo>
                      <a:pt x="12585" y="4104"/>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92;p46"/>
              <p:cNvSpPr/>
              <p:nvPr/>
            </p:nvSpPr>
            <p:spPr>
              <a:xfrm>
                <a:off x="8113405" y="742497"/>
                <a:ext cx="286043" cy="110108"/>
              </a:xfrm>
              <a:custGeom>
                <a:avLst/>
                <a:gdLst/>
                <a:ahLst/>
                <a:cxnLst/>
                <a:rect l="l" t="t" r="r" b="b"/>
                <a:pathLst>
                  <a:path w="7661" h="2949" extrusionOk="0">
                    <a:moveTo>
                      <a:pt x="153" y="0"/>
                    </a:moveTo>
                    <a:lnTo>
                      <a:pt x="1" y="486"/>
                    </a:lnTo>
                    <a:lnTo>
                      <a:pt x="7508" y="2948"/>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3;p46"/>
              <p:cNvSpPr/>
              <p:nvPr/>
            </p:nvSpPr>
            <p:spPr>
              <a:xfrm>
                <a:off x="8085029" y="832145"/>
                <a:ext cx="286043" cy="110108"/>
              </a:xfrm>
              <a:custGeom>
                <a:avLst/>
                <a:gdLst/>
                <a:ahLst/>
                <a:cxnLst/>
                <a:rect l="l" t="t" r="r" b="b"/>
                <a:pathLst>
                  <a:path w="7661" h="2949" extrusionOk="0">
                    <a:moveTo>
                      <a:pt x="153" y="0"/>
                    </a:moveTo>
                    <a:lnTo>
                      <a:pt x="1" y="487"/>
                    </a:lnTo>
                    <a:lnTo>
                      <a:pt x="7508" y="2949"/>
                    </a:lnTo>
                    <a:lnTo>
                      <a:pt x="7660" y="2493"/>
                    </a:lnTo>
                    <a:lnTo>
                      <a:pt x="1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0" name="Google Shape;3331;p61"/>
          <p:cNvSpPr txBox="1"/>
          <p:nvPr/>
        </p:nvSpPr>
        <p:spPr>
          <a:xfrm flipH="1">
            <a:off x="3097069" y="414244"/>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9.23 (SGK – tr.102)</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1" name="Rectangle 50"/>
          <p:cNvSpPr/>
          <p:nvPr/>
        </p:nvSpPr>
        <p:spPr>
          <a:xfrm>
            <a:off x="404188" y="1014011"/>
            <a:ext cx="8367428" cy="3629455"/>
          </a:xfrm>
          <a:prstGeom prst="rect">
            <a:avLst/>
          </a:prstGeom>
        </p:spPr>
        <p:txBody>
          <a:bodyPr wrap="square">
            <a:spAutoFit/>
          </a:bodyPr>
          <a:lstStyle/>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Điều kiện nào dưới đây chứng tỏ hai tam giác vuông đồng dạng</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a) Một góc nhọn của tam giác này bằng một góc nhọn của tam giác kia</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b) Cạnh góc vuông và cạnh huyền của tam giác này tỉ lệ với cạnh góc vuông và cạnh huyền của tam giác kia</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c) Một cạnh góc vuông của tam giác này bằng một cạnh góc vuông của tam giác kia </a:t>
            </a:r>
          </a:p>
          <a:p>
            <a:pPr lvl="0" algn="just" eaLnBrk="0" fontAlgn="base" hangingPunct="0">
              <a:lnSpc>
                <a:spcPct val="150000"/>
              </a:lnSpc>
              <a:spcBef>
                <a:spcPts val="1200"/>
              </a:spcBef>
              <a:spcAft>
                <a:spcPts val="1200"/>
              </a:spcAft>
              <a:buClrTx/>
            </a:pPr>
            <a:r>
              <a:rPr lang="vi-VN" altLang="en-US" sz="1700">
                <a:latin typeface="Arial" panose="020B0604020202020204" pitchFamily="34" charset="0"/>
                <a:ea typeface="OpenSans"/>
              </a:rPr>
              <a:t>d) Hai cạnh góc vuông của tam giác này tỉ lệ với hai cạnh góc vuông của tam giác kia </a:t>
            </a:r>
          </a:p>
        </p:txBody>
      </p:sp>
      <p:sp>
        <p:nvSpPr>
          <p:cNvPr id="2" name="Rounded Rectangle 1"/>
          <p:cNvSpPr/>
          <p:nvPr/>
        </p:nvSpPr>
        <p:spPr>
          <a:xfrm>
            <a:off x="347387" y="1691117"/>
            <a:ext cx="7168711" cy="5486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47386" y="2451093"/>
            <a:ext cx="8402765" cy="800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47385" y="4118771"/>
            <a:ext cx="8402765" cy="6307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72945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anim calcmode="lin" valueType="num">
                                      <p:cBhvr>
                                        <p:cTn id="13" dur="500" fill="hold"/>
                                        <p:tgtEl>
                                          <p:spTgt spid="51"/>
                                        </p:tgtEl>
                                        <p:attrNameLst>
                                          <p:attrName>ppt_x</p:attrName>
                                        </p:attrNameLst>
                                      </p:cBhvr>
                                      <p:tavLst>
                                        <p:tav tm="0">
                                          <p:val>
                                            <p:strVal val="#ppt_x"/>
                                          </p:val>
                                        </p:tav>
                                        <p:tav tm="100000">
                                          <p:val>
                                            <p:strVal val="#ppt_x"/>
                                          </p:val>
                                        </p:tav>
                                      </p:tavLst>
                                    </p:anim>
                                    <p:anim calcmode="lin" valueType="num">
                                      <p:cBhvr>
                                        <p:cTn id="14"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barn(inVertical)">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barn(inVertical)">
                                      <p:cBhvr>
                                        <p:cTn id="2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p:bldP spid="2" grpId="0" animBg="1"/>
      <p:bldP spid="52" grpId="0" animBg="1"/>
      <p:bldP spid="5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47" name="Google Shape;1175;p53"/>
          <p:cNvGrpSpPr/>
          <p:nvPr/>
        </p:nvGrpSpPr>
        <p:grpSpPr>
          <a:xfrm>
            <a:off x="8004958" y="171531"/>
            <a:ext cx="862143" cy="859562"/>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95" name="Google Shape;2137;p80"/>
          <p:cNvGrpSpPr/>
          <p:nvPr/>
        </p:nvGrpSpPr>
        <p:grpSpPr>
          <a:xfrm rot="2397810">
            <a:off x="262886" y="202933"/>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60" name="Google Shape;3331;p61"/>
          <p:cNvSpPr txBox="1"/>
          <p:nvPr/>
        </p:nvSpPr>
        <p:spPr>
          <a:xfrm flipH="1">
            <a:off x="3156884" y="161928"/>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9.24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08555" y="728577"/>
            <a:ext cx="6639832" cy="369332"/>
          </a:xfrm>
          <a:prstGeom prst="rect">
            <a:avLst/>
          </a:prstGeom>
        </p:spPr>
        <p:txBody>
          <a:bodyPr wrap="square">
            <a:spAutoFit/>
          </a:bodyPr>
          <a:lstStyle/>
          <a:p>
            <a:r>
              <a:rPr lang="en-US" sz="1800">
                <a:latin typeface="+mj-lt"/>
              </a:rPr>
              <a:t>Cặp tam giác vuông nào đồng dạng với nhau trong hình 9.55</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15913" y="1205744"/>
            <a:ext cx="5225116" cy="2899939"/>
          </a:xfrm>
          <a:prstGeom prst="rect">
            <a:avLst/>
          </a:prstGeom>
        </p:spPr>
      </p:pic>
      <p:sp>
        <p:nvSpPr>
          <p:cNvPr id="6" name="Rectangle 5"/>
          <p:cNvSpPr/>
          <p:nvPr/>
        </p:nvSpPr>
        <p:spPr>
          <a:xfrm>
            <a:off x="1039640" y="4120912"/>
            <a:ext cx="7177662" cy="923330"/>
          </a:xfrm>
          <a:prstGeom prst="rect">
            <a:avLst/>
          </a:prstGeom>
        </p:spPr>
        <p:txBody>
          <a:bodyPr wrap="square">
            <a:spAutoFit/>
          </a:bodyPr>
          <a:lstStyle/>
          <a:p>
            <a:pPr algn="just">
              <a:lnSpc>
                <a:spcPct val="150000"/>
              </a:lnSpc>
              <a:spcBef>
                <a:spcPts val="600"/>
              </a:spcBef>
              <a:spcAft>
                <a:spcPts val="600"/>
              </a:spcAft>
            </a:pPr>
            <a:r>
              <a:rPr lang="fr-FR" sz="1800">
                <a:latin typeface="+mj-lt"/>
                <a:ea typeface="Calibri" panose="020F0502020204030204" pitchFamily="34" charset="0"/>
                <a:cs typeface="Times New Roman" panose="02020603050405020304" pitchFamily="18" charset="0"/>
              </a:rPr>
              <a:t>Vì cạnh huyền và một cạnh góc vuông của tam giác này tỉ lệ với cạnh huyền và một cạnh góc vuông của tam giác vuông kia.</a:t>
            </a:r>
            <a:endParaRPr lang="en-US" sz="1800">
              <a:effectLst/>
              <a:latin typeface="+mj-lt"/>
              <a:ea typeface="Arial" panose="020B0604020202020204" pitchFamily="34" charset="0"/>
              <a:cs typeface="Times New Roman" panose="02020603050405020304" pitchFamily="18" charset="0"/>
            </a:endParaRPr>
          </a:p>
        </p:txBody>
      </p:sp>
      <p:sp>
        <p:nvSpPr>
          <p:cNvPr id="8" name="Rounded Rectangle 7"/>
          <p:cNvSpPr/>
          <p:nvPr/>
        </p:nvSpPr>
        <p:spPr>
          <a:xfrm>
            <a:off x="4628471" y="2496710"/>
            <a:ext cx="2710583" cy="142328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24161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anim calcmode="lin" valueType="num">
                                      <p:cBhvr>
                                        <p:cTn id="8" dur="500" fill="hold"/>
                                        <p:tgtEl>
                                          <p:spTgt spid="60"/>
                                        </p:tgtEl>
                                        <p:attrNameLst>
                                          <p:attrName>ppt_x</p:attrName>
                                        </p:attrNameLst>
                                      </p:cBhvr>
                                      <p:tavLst>
                                        <p:tav tm="0">
                                          <p:val>
                                            <p:strVal val="#ppt_x"/>
                                          </p:val>
                                        </p:tav>
                                        <p:tav tm="100000">
                                          <p:val>
                                            <p:strVal val="#ppt_x"/>
                                          </p:val>
                                        </p:tav>
                                      </p:tavLst>
                                    </p:anim>
                                    <p:anim calcmode="lin" valueType="num">
                                      <p:cBhvr>
                                        <p:cTn id="9" dur="500" fill="hold"/>
                                        <p:tgtEl>
                                          <p:spTgt spid="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p:bldP spid="6"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189603" y="200477"/>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86" name="Google Shape;3331;p61"/>
          <p:cNvSpPr txBox="1"/>
          <p:nvPr/>
        </p:nvSpPr>
        <p:spPr>
          <a:xfrm flipH="1">
            <a:off x="395432" y="377690"/>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r-FR" sz="2000" b="1" i="0" u="none" strike="noStrike" kern="0" cap="none" spc="0" normalizeH="0" baseline="0" noProof="0">
                <a:ln>
                  <a:noFill/>
                </a:ln>
                <a:solidFill>
                  <a:srgbClr val="BFDBF7">
                    <a:lumMod val="25000"/>
                  </a:srgbClr>
                </a:solidFill>
                <a:effectLst/>
                <a:uLnTx/>
                <a:uFillTx/>
                <a:latin typeface="Arial" panose="020B0604020202020204" pitchFamily="34" charset="0"/>
                <a:ea typeface="Calibri" panose="020F0502020204030204" pitchFamily="34" charset="0"/>
                <a:cs typeface="Times New Roman" panose="02020603050405020304" pitchFamily="18" charset="0"/>
              </a:rPr>
              <a:t>Bài 9.25 (SGK – tr.103)</a:t>
            </a:r>
            <a:endParaRPr kumimoji="0" lang="en-US" sz="2000" b="0" i="0" u="none" strike="noStrike" kern="0" cap="none" spc="0" normalizeH="0" baseline="0" noProof="0" dirty="0">
              <a:ln>
                <a:noFill/>
              </a:ln>
              <a:solidFill>
                <a:srgbClr val="BFDBF7">
                  <a:lumMod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320953" y="398196"/>
                <a:ext cx="8505901" cy="1338828"/>
              </a:xfrm>
              <a:prstGeom prst="rect">
                <a:avLst/>
              </a:prstGeom>
            </p:spPr>
            <p:txBody>
              <a:bodyPr wrap="square">
                <a:spAutoFit/>
              </a:bodyPr>
              <a:lstStyle/>
              <a:p>
                <a:pPr algn="just">
                  <a:lnSpc>
                    <a:spcPct val="150000"/>
                  </a:lnSpc>
                </a:pPr>
                <a:r>
                  <a:rPr lang="en-US" sz="1800">
                    <a:latin typeface="+mn-lt"/>
                  </a:rPr>
                  <a:t>                                               </a:t>
                </a:r>
                <a:r>
                  <a:rPr lang="vi-VN" sz="1800">
                    <a:latin typeface="+mn-lt"/>
                  </a:rPr>
                  <a:t>Cho góc nhọn </a:t>
                </a:r>
                <a14:m>
                  <m:oMath xmlns:m="http://schemas.openxmlformats.org/officeDocument/2006/math">
                    <m:r>
                      <a:rPr lang="vi-VN" sz="1800" i="1" smtClean="0">
                        <a:latin typeface="Cambria Math" panose="02040503050406030204" pitchFamily="18" charset="0"/>
                      </a:rPr>
                      <m:t>𝑥𝑂𝑦</m:t>
                    </m:r>
                  </m:oMath>
                </a14:m>
                <a:r>
                  <a:rPr lang="vi-VN" sz="1800">
                    <a:latin typeface="+mn-lt"/>
                  </a:rPr>
                  <a:t>, các điểm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 </m:t>
                    </m:r>
                    <m:r>
                      <a:rPr lang="vi-VN" sz="1800" i="1" smtClean="0">
                        <a:latin typeface="Cambria Math" panose="02040503050406030204" pitchFamily="18" charset="0"/>
                      </a:rPr>
                      <m:t>𝑁</m:t>
                    </m:r>
                    <m:r>
                      <a:rPr lang="vi-VN" sz="1800" i="1" smtClean="0">
                        <a:latin typeface="Cambria Math" panose="02040503050406030204" pitchFamily="18" charset="0"/>
                      </a:rPr>
                      <m:t> </m:t>
                    </m:r>
                  </m:oMath>
                </a14:m>
                <a:r>
                  <a:rPr lang="vi-VN" sz="1800">
                    <a:latin typeface="+mn-lt"/>
                  </a:rPr>
                  <a:t>nằm trên tia </a:t>
                </a:r>
                <a14:m>
                  <m:oMath xmlns:m="http://schemas.openxmlformats.org/officeDocument/2006/math">
                    <m:r>
                      <a:rPr lang="vi-VN" sz="1800" i="1" smtClean="0">
                        <a:latin typeface="Cambria Math" panose="02040503050406030204" pitchFamily="18" charset="0"/>
                      </a:rPr>
                      <m:t>𝑂𝑥</m:t>
                    </m:r>
                  </m:oMath>
                </a14:m>
                <a:r>
                  <a:rPr lang="vi-VN" sz="1800">
                    <a:latin typeface="+mn-lt"/>
                  </a:rPr>
                  <a:t>, các điểm </a:t>
                </a:r>
                <a14:m>
                  <m:oMath xmlns:m="http://schemas.openxmlformats.org/officeDocument/2006/math">
                    <m:r>
                      <a:rPr lang="vi-VN" sz="1800" i="1" smtClean="0">
                        <a:latin typeface="Cambria Math" panose="02040503050406030204" pitchFamily="18" charset="0"/>
                      </a:rPr>
                      <m:t>𝐵</m:t>
                    </m:r>
                    <m:r>
                      <a:rPr lang="vi-VN" sz="1800" i="1" smtClean="0">
                        <a:latin typeface="Cambria Math" panose="02040503050406030204" pitchFamily="18" charset="0"/>
                      </a:rPr>
                      <m:t>, </m:t>
                    </m:r>
                    <m:r>
                      <a:rPr lang="vi-VN" sz="1800" i="1" smtClean="0">
                        <a:latin typeface="Cambria Math" panose="02040503050406030204" pitchFamily="18" charset="0"/>
                      </a:rPr>
                      <m:t>𝑀</m:t>
                    </m:r>
                    <m:r>
                      <a:rPr lang="vi-VN" sz="1800" i="1" smtClean="0">
                        <a:latin typeface="Cambria Math" panose="02040503050406030204" pitchFamily="18" charset="0"/>
                      </a:rPr>
                      <m:t> </m:t>
                    </m:r>
                  </m:oMath>
                </a14:m>
                <a:r>
                  <a:rPr lang="vi-VN" sz="1800">
                    <a:latin typeface="+mn-lt"/>
                  </a:rPr>
                  <a:t>nằm trên tia </a:t>
                </a:r>
                <a14:m>
                  <m:oMath xmlns:m="http://schemas.openxmlformats.org/officeDocument/2006/math">
                    <m:r>
                      <a:rPr lang="vi-VN" sz="1800" i="1" smtClean="0">
                        <a:latin typeface="Cambria Math" panose="02040503050406030204" pitchFamily="18" charset="0"/>
                      </a:rPr>
                      <m:t>𝑂𝑦</m:t>
                    </m:r>
                  </m:oMath>
                </a14:m>
                <a:r>
                  <a:rPr lang="vi-VN" sz="1800">
                    <a:latin typeface="+mn-lt"/>
                  </a:rPr>
                  <a:t> sao cho </a:t>
                </a:r>
                <a14:m>
                  <m:oMath xmlns:m="http://schemas.openxmlformats.org/officeDocument/2006/math">
                    <m:r>
                      <a:rPr lang="vi-VN" sz="1800" i="1" smtClean="0">
                        <a:latin typeface="Cambria Math" panose="02040503050406030204" pitchFamily="18" charset="0"/>
                      </a:rPr>
                      <m:t>𝐴𝑀</m:t>
                    </m:r>
                    <m:r>
                      <a:rPr lang="vi-VN" sz="1800" i="1" smtClean="0">
                        <a:latin typeface="Cambria Math" panose="02040503050406030204" pitchFamily="18" charset="0"/>
                      </a:rPr>
                      <m:t>, </m:t>
                    </m:r>
                    <m:r>
                      <a:rPr lang="vi-VN" sz="1800" i="1" smtClean="0">
                        <a:latin typeface="Cambria Math" panose="02040503050406030204" pitchFamily="18" charset="0"/>
                      </a:rPr>
                      <m:t>𝐵𝑁</m:t>
                    </m:r>
                    <m:r>
                      <a:rPr lang="vi-VN" sz="1800" i="1" smtClean="0">
                        <a:latin typeface="Cambria Math" panose="02040503050406030204" pitchFamily="18" charset="0"/>
                      </a:rPr>
                      <m:t> </m:t>
                    </m:r>
                  </m:oMath>
                </a14:m>
                <a:r>
                  <a:rPr lang="vi-VN" sz="1800">
                    <a:latin typeface="+mn-lt"/>
                  </a:rPr>
                  <a:t>lần lượt vuông góc với </a:t>
                </a:r>
                <a14:m>
                  <m:oMath xmlns:m="http://schemas.openxmlformats.org/officeDocument/2006/math">
                    <m:r>
                      <a:rPr lang="vi-VN" sz="1800" i="1" smtClean="0">
                        <a:latin typeface="Cambria Math" panose="02040503050406030204" pitchFamily="18" charset="0"/>
                      </a:rPr>
                      <m:t>𝑂𝑦</m:t>
                    </m:r>
                    <m:r>
                      <a:rPr lang="vi-VN" sz="1800" i="1" smtClean="0">
                        <a:latin typeface="Cambria Math" panose="02040503050406030204" pitchFamily="18" charset="0"/>
                      </a:rPr>
                      <m:t>, </m:t>
                    </m:r>
                    <m:r>
                      <a:rPr lang="vi-VN" sz="1800" i="1" smtClean="0">
                        <a:latin typeface="Cambria Math" panose="02040503050406030204" pitchFamily="18" charset="0"/>
                      </a:rPr>
                      <m:t>𝑂𝑥</m:t>
                    </m:r>
                  </m:oMath>
                </a14:m>
                <a:r>
                  <a:rPr lang="vi-VN" sz="1800">
                    <a:latin typeface="+mn-lt"/>
                  </a:rPr>
                  <a:t>. Chứng minh tam giác </a:t>
                </a:r>
                <a14:m>
                  <m:oMath xmlns:m="http://schemas.openxmlformats.org/officeDocument/2006/math">
                    <m:r>
                      <a:rPr lang="nl-NL" sz="1800" i="1">
                        <a:latin typeface="Cambria Math" panose="02040503050406030204" pitchFamily="18" charset="0"/>
                        <a:ea typeface="Dotum" panose="020B0600000101010101" pitchFamily="34" charset="-127"/>
                        <a:cs typeface="Times New Roman" panose="02020603050405020304" pitchFamily="18" charset="0"/>
                      </a:rPr>
                      <m:t>∆</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𝑂</m:t>
                    </m:r>
                    <m:r>
                      <a:rPr lang="nl-NL" sz="1800" i="1">
                        <a:latin typeface="Cambria Math" panose="02040503050406030204" pitchFamily="18" charset="0"/>
                        <a:ea typeface="Dotum" panose="020B0600000101010101" pitchFamily="34" charset="-127"/>
                        <a:cs typeface="Times New Roman" panose="02020603050405020304" pitchFamily="18" charset="0"/>
                      </a:rPr>
                      <m:t>𝐴</m:t>
                    </m:r>
                    <m:r>
                      <a:rPr lang="en-US" sz="1800" b="0" i="1" smtClean="0">
                        <a:latin typeface="Cambria Math" panose="02040503050406030204" pitchFamily="18" charset="0"/>
                        <a:ea typeface="Dotum" panose="020B0600000101010101" pitchFamily="34" charset="-127"/>
                        <a:cs typeface="Times New Roman" panose="02020603050405020304" pitchFamily="18" charset="0"/>
                      </a:rPr>
                      <m:t>𝑀</m:t>
                    </m:r>
                    <m:r>
                      <a:rPr lang="en-US" sz="1800">
                        <a:solidFill>
                          <a:schemeClr val="accent2">
                            <a:lumMod val="25000"/>
                          </a:schemeClr>
                        </a:solidFill>
                        <a:latin typeface="Cambria Math" panose="020405030504060302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m:t>
                    </m:r>
                    <m:r>
                      <a:rPr lang="en-US" sz="1800" b="0" i="1" smtClean="0">
                        <a:latin typeface="Cambria Math" panose="02040503050406030204" pitchFamily="18" charset="0"/>
                        <a:ea typeface="Arial" panose="020B0604020202020204" pitchFamily="34" charset="0"/>
                        <a:cs typeface="Times New Roman" panose="02020603050405020304" pitchFamily="18" charset="0"/>
                      </a:rPr>
                      <m:t>𝑂𝐵𝑁</m:t>
                    </m:r>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en-US" sz="18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320953" y="398196"/>
                <a:ext cx="8505901" cy="1338828"/>
              </a:xfrm>
              <a:prstGeom prst="rect">
                <a:avLst/>
              </a:prstGeom>
              <a:blipFill>
                <a:blip r:embed="rId6"/>
                <a:stretch>
                  <a:fillRect l="-645" r="-573" b="-2727"/>
                </a:stretch>
              </a:blipFill>
            </p:spPr>
            <p:txBody>
              <a:bodyPr/>
              <a:lstStyle/>
              <a:p>
                <a:r>
                  <a:rPr lang="en-US">
                    <a:noFill/>
                  </a:rPr>
                  <a:t> </a:t>
                </a:r>
              </a:p>
            </p:txBody>
          </p:sp>
        </mc:Fallback>
      </mc:AlternateContent>
      <p:sp>
        <p:nvSpPr>
          <p:cNvPr id="87" name="Rectangle 86"/>
          <p:cNvSpPr/>
          <p:nvPr/>
        </p:nvSpPr>
        <p:spPr>
          <a:xfrm>
            <a:off x="4245617" y="1746886"/>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320953" y="2209210"/>
            <a:ext cx="2682472" cy="228010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204668" y="2173463"/>
                <a:ext cx="5515125" cy="2641236"/>
              </a:xfrm>
              <a:prstGeom prst="rect">
                <a:avLst/>
              </a:prstGeom>
            </p:spPr>
            <p:txBody>
              <a:bodyPr wrap="square">
                <a:spAutoFit/>
              </a:bodyPr>
              <a:lstStyle/>
              <a:p>
                <a:pPr algn="just">
                  <a:lnSpc>
                    <a:spcPct val="150000"/>
                  </a:lnSpc>
                </a:pPr>
                <a14:m>
                  <m:oMath xmlns:m="http://schemas.openxmlformats.org/officeDocument/2006/math">
                    <m:r>
                      <a:rPr lang="fr-FR" sz="1800" i="1" smtClean="0">
                        <a:latin typeface="Cambria Math" panose="02040503050406030204" pitchFamily="18" charset="0"/>
                        <a:ea typeface="Calibri" panose="020F0502020204030204" pitchFamily="34" charset="0"/>
                        <a:cs typeface="Times New Roman" panose="02020603050405020304" pitchFamily="18" charset="0"/>
                      </a:rPr>
                      <m:t>∆</m:t>
                    </m:r>
                    <m:r>
                      <a:rPr lang="fr-FR" sz="1800" i="1" smtClean="0">
                        <a:latin typeface="Cambria Math" panose="02040503050406030204" pitchFamily="18" charset="0"/>
                        <a:ea typeface="Calibri" panose="020F0502020204030204" pitchFamily="34" charset="0"/>
                        <a:cs typeface="Times New Roman" panose="02020603050405020304" pitchFamily="18" charset="0"/>
                      </a:rPr>
                      <m:t>𝑂𝐵𝑁</m:t>
                    </m:r>
                  </m:oMath>
                </a14:m>
                <a:r>
                  <a:rPr lang="fr-FR" sz="1800">
                    <a:effectLst/>
                    <a:latin typeface="+mn-lt"/>
                    <a:ea typeface="Calibri" panose="020F0502020204030204" pitchFamily="34" charset="0"/>
                    <a:cs typeface="Times New Roman" panose="02020603050405020304" pitchFamily="18" charset="0"/>
                  </a:rPr>
                  <a:t> có :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𝐵𝑂𝑁</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𝑂𝑁𝐵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𝑁𝐵𝑂</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𝑀𝑂𝐴</m:t>
                    </m:r>
                  </m:oMath>
                </a14:m>
                <a:r>
                  <a:rPr lang="fr-FR" sz="1800">
                    <a:effectLst/>
                    <a:latin typeface="+mn-lt"/>
                    <a:ea typeface="Calibri" panose="020F0502020204030204" pitchFamily="34" charset="0"/>
                    <a:cs typeface="Times New Roman" panose="02020603050405020304" pitchFamily="18" charset="0"/>
                  </a:rPr>
                  <a:t> có :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𝑀𝑂𝐴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180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Mà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𝑂𝑁𝐵</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90</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𝑜</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fr-FR" sz="1800">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m:t>
                        </m:r>
                      </m:e>
                    </m:acc>
                  </m:oMath>
                </a14:m>
                <a:r>
                  <a:rPr lang="fr-FR" sz="1800">
                    <a:effectLst/>
                    <a:latin typeface="+mn-lt"/>
                    <a:ea typeface="Calibri" panose="020F0502020204030204" pitchFamily="34" charset="0"/>
                    <a:cs typeface="Times New Roman" panose="02020603050405020304" pitchFamily="18" charset="0"/>
                  </a:rPr>
                  <a:t> chung </a:t>
                </a:r>
                <a:r>
                  <a:rPr lang="en-US" sz="180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𝑁𝐵𝑂</m:t>
                        </m:r>
                      </m:e>
                    </m:acc>
                    <m:r>
                      <a:rPr lang="fr-FR" sz="1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𝑂𝑀𝐴</m:t>
                        </m:r>
                      </m:e>
                    </m:acc>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Times New Roman" panose="02020603050405020304" pitchFamily="18" charset="0"/>
                    <a:cs typeface="Times New Roman" panose="02020603050405020304" pitchFamily="18" charset="0"/>
                  </a:rPr>
                  <a:t>Xét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𝑂𝐵𝑁</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a:effectLst/>
                    <a:latin typeface="+mn-lt"/>
                    <a:ea typeface="Times New Roman" panose="02020603050405020304" pitchFamily="18" charset="0"/>
                    <a:cs typeface="Times New Roman" panose="02020603050405020304" pitchFamily="18" charset="0"/>
                  </a:rPr>
                  <a:t>vuông tại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m:t>
                    </m:r>
                  </m:oMath>
                </a14:m>
                <a:r>
                  <a:rPr lang="fr-FR" sz="1800">
                    <a:effectLst/>
                    <a:latin typeface="+mn-lt"/>
                    <a:ea typeface="Times New Roman" panose="02020603050405020304" pitchFamily="18" charset="0"/>
                    <a:cs typeface="Times New Roman" panose="02020603050405020304" pitchFamily="18" charset="0"/>
                  </a:rPr>
                  <a:t> và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𝑂𝐴𝑀</m:t>
                    </m:r>
                  </m:oMath>
                </a14:m>
                <a:r>
                  <a:rPr lang="fr-FR" sz="1800">
                    <a:effectLst/>
                    <a:latin typeface="+mn-lt"/>
                    <a:ea typeface="Times New Roman" panose="02020603050405020304" pitchFamily="18"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𝑀</m:t>
                    </m:r>
                  </m:oMath>
                </a14:m>
                <a:r>
                  <a:rPr lang="fr-FR" sz="1800">
                    <a:effectLst/>
                    <a:latin typeface="+mn-lt"/>
                    <a:ea typeface="Times New Roman" panose="02020603050405020304" pitchFamily="18" charset="0"/>
                    <a:cs typeface="Times New Roman" panose="02020603050405020304" pitchFamily="18" charset="0"/>
                  </a:rPr>
                  <a:t> có: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𝑁𝐵𝑂</m:t>
                        </m:r>
                      </m:e>
                    </m:acc>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𝑂𝑀𝐴</m:t>
                        </m:r>
                      </m:e>
                    </m:acc>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1800">
                    <a:effectLst/>
                    <a:latin typeface="+mn-lt"/>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m:t>
                        </m:r>
                      </m:e>
                    </m:acc>
                  </m:oMath>
                </a14:m>
                <a:r>
                  <a:rPr lang="fr-FR" sz="1800">
                    <a:effectLst/>
                    <a:latin typeface="+mn-lt"/>
                    <a:ea typeface="Times New Roman" panose="02020603050405020304" pitchFamily="18" charset="0"/>
                    <a:cs typeface="Times New Roman" panose="02020603050405020304" pitchFamily="18" charset="0"/>
                  </a:rPr>
                  <a:t> chung.</a:t>
                </a:r>
                <a:endParaRPr lang="en-US" sz="1800">
                  <a:effectLst/>
                  <a:latin typeface="+mn-lt"/>
                  <a:ea typeface="Arial" panose="020B0604020202020204" pitchFamily="34" charset="0"/>
                  <a:cs typeface="Times New Roman" panose="02020603050405020304" pitchFamily="18" charset="0"/>
                </a:endParaRPr>
              </a:p>
              <a:p>
                <a:pPr algn="just">
                  <a:lnSpc>
                    <a:spcPct val="150000"/>
                  </a:lnSpc>
                </a:pPr>
                <a14:m>
                  <m:oMathPara xmlns:m="http://schemas.openxmlformats.org/officeDocument/2006/math">
                    <m:oMathParaPr>
                      <m:jc m:val="left"/>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cs typeface="Times New Roman" panose="02020603050405020304" pitchFamily="18" charset="0"/>
                        </a:rPr>
                        <m:t>𝑂𝐴𝑀</m:t>
                      </m:r>
                      <m:r>
                        <a:rPr lang="en-US" sz="1800">
                          <a:solidFill>
                            <a:schemeClr val="accent2">
                              <a:lumMod val="25000"/>
                            </a:schemeClr>
                          </a:solidFill>
                          <a:latin typeface="Cambria Math" panose="02040503050406030204" pitchFamily="18" charset="0"/>
                        </a:rPr>
                        <m:t>∽</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𝑂𝐵𝑁</m:t>
                      </m:r>
                    </m:oMath>
                  </m:oMathPara>
                </a14:m>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204668" y="2173463"/>
                <a:ext cx="5515125" cy="2641236"/>
              </a:xfrm>
              <a:prstGeom prst="rect">
                <a:avLst/>
              </a:prstGeom>
              <a:blipFill>
                <a:blip r:embed="rId9"/>
                <a:stretch>
                  <a:fillRect l="-996" r="-15597"/>
                </a:stretch>
              </a:blipFill>
            </p:spPr>
            <p:txBody>
              <a:bodyPr/>
              <a:lstStyle/>
              <a:p>
                <a:r>
                  <a:rPr lang="en-US">
                    <a:noFill/>
                  </a:rPr>
                  <a:t> </a:t>
                </a:r>
              </a:p>
            </p:txBody>
          </p:sp>
        </mc:Fallback>
      </mc:AlternateContent>
      <p:grpSp>
        <p:nvGrpSpPr>
          <p:cNvPr id="91" name="Google Shape;2147;p80"/>
          <p:cNvGrpSpPr/>
          <p:nvPr/>
        </p:nvGrpSpPr>
        <p:grpSpPr>
          <a:xfrm rot="10450688">
            <a:off x="8140235" y="1535344"/>
            <a:ext cx="821600" cy="565500"/>
            <a:chOff x="5263225" y="2369200"/>
            <a:chExt cx="821600" cy="565500"/>
          </a:xfrm>
        </p:grpSpPr>
        <p:sp>
          <p:nvSpPr>
            <p:cNvPr id="92"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2149;p80"/>
            <p:cNvGrpSpPr/>
            <p:nvPr/>
          </p:nvGrpSpPr>
          <p:grpSpPr>
            <a:xfrm>
              <a:off x="5263225" y="2369200"/>
              <a:ext cx="821600" cy="565500"/>
              <a:chOff x="2959800" y="3882950"/>
              <a:chExt cx="821600" cy="565500"/>
            </a:xfrm>
          </p:grpSpPr>
          <p:sp>
            <p:nvSpPr>
              <p:cNvPr id="94"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05" name="Google Shape;2161;p80"/>
          <p:cNvGrpSpPr/>
          <p:nvPr/>
        </p:nvGrpSpPr>
        <p:grpSpPr>
          <a:xfrm rot="10450688">
            <a:off x="8572916" y="1479618"/>
            <a:ext cx="821600" cy="565500"/>
            <a:chOff x="5263225" y="2369200"/>
            <a:chExt cx="821600" cy="565500"/>
          </a:xfrm>
        </p:grpSpPr>
        <p:sp>
          <p:nvSpPr>
            <p:cNvPr id="106"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07" name="Google Shape;2163;p80"/>
            <p:cNvGrpSpPr/>
            <p:nvPr/>
          </p:nvGrpSpPr>
          <p:grpSpPr>
            <a:xfrm>
              <a:off x="5263225" y="2369200"/>
              <a:ext cx="821600" cy="565500"/>
              <a:chOff x="2959800" y="3882950"/>
              <a:chExt cx="821600" cy="565500"/>
            </a:xfrm>
          </p:grpSpPr>
          <p:sp>
            <p:nvSpPr>
              <p:cNvPr id="108"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95138987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anim calcmode="lin" valueType="num">
                                      <p:cBhvr>
                                        <p:cTn id="8" dur="500" fill="hold"/>
                                        <p:tgtEl>
                                          <p:spTgt spid="86"/>
                                        </p:tgtEl>
                                        <p:attrNameLst>
                                          <p:attrName>ppt_x</p:attrName>
                                        </p:attrNameLst>
                                      </p:cBhvr>
                                      <p:tavLst>
                                        <p:tav tm="0">
                                          <p:val>
                                            <p:strVal val="#ppt_x"/>
                                          </p:val>
                                        </p:tav>
                                        <p:tav tm="100000">
                                          <p:val>
                                            <p:strVal val="#ppt_x"/>
                                          </p:val>
                                        </p:tav>
                                      </p:tavLst>
                                    </p:anim>
                                    <p:anim calcmode="lin" valueType="num">
                                      <p:cBhvr>
                                        <p:cTn id="9" dur="500" fill="hold"/>
                                        <p:tgtEl>
                                          <p:spTgt spid="8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randombar(horizontal)">
                                      <p:cBhvr>
                                        <p:cTn id="19" dur="500"/>
                                        <p:tgtEl>
                                          <p:spTgt spid="8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down)">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 grpId="0"/>
      <p:bldP spid="8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92" name="Google Shape;1592;p62"/>
          <p:cNvGrpSpPr/>
          <p:nvPr/>
        </p:nvGrpSpPr>
        <p:grpSpPr>
          <a:xfrm>
            <a:off x="482217" y="3483865"/>
            <a:ext cx="1090551" cy="132739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6706997" y="2467178"/>
            <a:ext cx="1936431" cy="137130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1305480" y="376801"/>
            <a:ext cx="6367800" cy="2529300"/>
          </a:xfrm>
          <a:prstGeom prst="rect">
            <a:avLst/>
          </a:prstGeom>
        </p:spPr>
        <p:txBody>
          <a:bodyPr spcFirstLastPara="1" wrap="square" lIns="91425" tIns="91425" rIns="91425" bIns="91425" anchor="ctr" anchorCtr="0">
            <a:noAutofit/>
          </a:bodyPr>
          <a:lstStyle/>
          <a:p>
            <a:pPr lvl="0"/>
            <a:r>
              <a:rPr lang="en-US" sz="6500">
                <a:latin typeface="+mn-lt"/>
              </a:rPr>
              <a:t>VẬN DỤNG</a:t>
            </a:r>
            <a:endParaRPr sz="6500" b="1">
              <a:latin typeface="+mn-lt"/>
            </a:endParaRPr>
          </a:p>
        </p:txBody>
      </p:sp>
      <p:pic>
        <p:nvPicPr>
          <p:cNvPr id="3" name="Picture 2"/>
          <p:cNvPicPr>
            <a:picLocks noChangeAspect="1"/>
          </p:cNvPicPr>
          <p:nvPr/>
        </p:nvPicPr>
        <p:blipFill>
          <a:blip r:embed="rId3"/>
          <a:stretch>
            <a:fillRect/>
          </a:stretch>
        </p:blipFill>
        <p:spPr>
          <a:xfrm>
            <a:off x="3297519" y="3219752"/>
            <a:ext cx="2376498" cy="1528602"/>
          </a:xfrm>
          <a:prstGeom prst="rect">
            <a:avLst/>
          </a:prstGeom>
        </p:spPr>
      </p:pic>
    </p:spTree>
    <p:extLst>
      <p:ext uri="{BB962C8B-B14F-4D97-AF65-F5344CB8AC3E}">
        <p14:creationId xmlns:p14="http://schemas.microsoft.com/office/powerpoint/2010/main" val="154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5" name="Google Shape;3331;p61"/>
          <p:cNvSpPr txBox="1"/>
          <p:nvPr/>
        </p:nvSpPr>
        <p:spPr>
          <a:xfrm flipH="1">
            <a:off x="3086226" y="953000"/>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9.26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441354" y="1595085"/>
                <a:ext cx="6239605" cy="2338845"/>
              </a:xfrm>
              <a:prstGeom prst="rect">
                <a:avLst/>
              </a:prstGeom>
            </p:spPr>
            <p:txBody>
              <a:bodyPr wrap="square">
                <a:spAutoFit/>
              </a:bodyPr>
              <a:lstStyle/>
              <a:p>
                <a:pPr algn="just">
                  <a:lnSpc>
                    <a:spcPct val="150000"/>
                  </a:lnSpc>
                </a:pPr>
                <a:r>
                  <a:rPr lang="en-US" sz="1900">
                    <a:latin typeface="+mj-lt"/>
                  </a:rPr>
                  <a:t>Cho hai hình chữ nhật </a:t>
                </a:r>
                <a14:m>
                  <m:oMath xmlns:m="http://schemas.openxmlformats.org/officeDocument/2006/math">
                    <m:r>
                      <a:rPr lang="en-US" sz="1900" i="1" smtClean="0">
                        <a:latin typeface="Cambria Math" panose="02040503050406030204" pitchFamily="18" charset="0"/>
                      </a:rPr>
                      <m:t>𝐴𝐵𝐶𝐷</m:t>
                    </m:r>
                  </m:oMath>
                </a14:m>
                <a:r>
                  <a:rPr lang="en-US" sz="1900">
                    <a:latin typeface="+mj-lt"/>
                  </a:rPr>
                  <a:t> và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𝐶</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i="1" smtClean="0">
                        <a:latin typeface="Cambria Math" panose="02040503050406030204" pitchFamily="18" charset="0"/>
                      </a:rPr>
                      <m:t>′</m:t>
                    </m:r>
                  </m:oMath>
                </a14:m>
                <a:r>
                  <a:rPr lang="en-US" sz="1900">
                    <a:latin typeface="+mj-lt"/>
                  </a:rPr>
                  <a:t> thỏa mãn </a:t>
                </a:r>
                <a14:m>
                  <m:oMath xmlns:m="http://schemas.openxmlformats.org/officeDocument/2006/math">
                    <m:r>
                      <a:rPr lang="en-US" sz="1900" i="1" smtClean="0">
                        <a:latin typeface="Cambria Math" panose="02040503050406030204" pitchFamily="18" charset="0"/>
                      </a:rPr>
                      <m:t>𝐴𝐶</m:t>
                    </m:r>
                    <m:r>
                      <a:rPr lang="en-US" sz="1900" i="1" smtClean="0">
                        <a:latin typeface="Cambria Math" panose="02040503050406030204" pitchFamily="18" charset="0"/>
                      </a:rPr>
                      <m:t> = 3</m:t>
                    </m:r>
                    <m:r>
                      <a:rPr lang="en-US" sz="1900" i="1" smtClean="0">
                        <a:latin typeface="Cambria Math" panose="02040503050406030204" pitchFamily="18" charset="0"/>
                      </a:rPr>
                      <m:t>𝐴𝐵</m:t>
                    </m:r>
                    <m:r>
                      <a:rPr lang="en-US" sz="1900" i="1" smtClean="0">
                        <a:latin typeface="Cambria Math" panose="02040503050406030204" pitchFamily="18" charset="0"/>
                      </a:rPr>
                      <m:t>, </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i="1" smtClean="0">
                        <a:latin typeface="Cambria Math" panose="02040503050406030204" pitchFamily="18" charset="0"/>
                      </a:rPr>
                      <m:t>′ = 3</m:t>
                    </m:r>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oMath>
                </a14:m>
                <a:endParaRPr lang="en-US" sz="1900">
                  <a:latin typeface="+mj-lt"/>
                </a:endParaRPr>
              </a:p>
              <a:p>
                <a:pPr algn="just">
                  <a:lnSpc>
                    <a:spcPct val="150000"/>
                  </a:lnSpc>
                </a:pPr>
                <a:r>
                  <a:rPr lang="en-US" sz="1900">
                    <a:latin typeface="+mj-lt"/>
                  </a:rPr>
                  <a:t>a) Chứng minh rằng </a:t>
                </a:r>
                <a14:m>
                  <m:oMath xmlns:m="http://schemas.openxmlformats.org/officeDocument/2006/math">
                    <m:r>
                      <a:rPr lang="nl-NL" sz="1800" i="1">
                        <a:latin typeface="Cambria Math" panose="02040503050406030204" pitchFamily="18" charset="0"/>
                        <a:ea typeface="Dotum" panose="020B0600000101010101" pitchFamily="34" charset="-127"/>
                        <a:cs typeface="Times New Roman" panose="02020603050405020304" pitchFamily="18" charset="0"/>
                      </a:rPr>
                      <m:t>∆</m:t>
                    </m:r>
                    <m:r>
                      <a:rPr lang="nl-NL" sz="1800" i="1">
                        <a:latin typeface="Cambria Math" panose="02040503050406030204" pitchFamily="18" charset="0"/>
                        <a:ea typeface="Dotum" panose="020B0600000101010101" pitchFamily="34" charset="-127"/>
                        <a:cs typeface="Times New Roman" panose="02020603050405020304" pitchFamily="18" charset="0"/>
                      </a:rPr>
                      <m:t>𝐴𝐵𝐶</m:t>
                    </m:r>
                    <m:r>
                      <a:rPr lang="en-US" sz="1800">
                        <a:solidFill>
                          <a:srgbClr val="D9DEF2">
                            <a:lumMod val="25000"/>
                          </a:srgbClr>
                        </a:solidFill>
                        <a:latin typeface="Cambria Math" panose="02040503050406030204" pitchFamily="18" charset="0"/>
                      </a:rPr>
                      <m:t>∽</m:t>
                    </m:r>
                    <m:r>
                      <a:rPr lang="nl-NL" sz="1800" i="1">
                        <a:latin typeface="Cambria Math" panose="02040503050406030204" pitchFamily="18" charset="0"/>
                        <a:ea typeface="Arial" panose="020B0604020202020204" pitchFamily="34" charset="0"/>
                        <a:cs typeface="Times New Roman" panose="02020603050405020304" pitchFamily="18" charset="0"/>
                      </a:rPr>
                      <m:t>∆</m:t>
                    </m:r>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𝐴</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𝐵</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sSup>
                      <m:sSupPr>
                        <m:ctrlPr>
                          <a:rPr lang="en-US" sz="1800" b="0" i="1" smtClean="0">
                            <a:latin typeface="Cambria Math" panose="02040503050406030204" pitchFamily="18" charset="0"/>
                            <a:ea typeface="Arial" panose="020B0604020202020204" pitchFamily="34" charset="0"/>
                            <a:cs typeface="Times New Roman" panose="02020603050405020304" pitchFamily="18" charset="0"/>
                          </a:rPr>
                        </m:ctrlPr>
                      </m:sSupPr>
                      <m:e>
                        <m:r>
                          <a:rPr lang="en-US" sz="1800" b="0" i="1" smtClean="0">
                            <a:latin typeface="Cambria Math" panose="02040503050406030204" pitchFamily="18" charset="0"/>
                            <a:ea typeface="Arial" panose="020B0604020202020204" pitchFamily="34" charset="0"/>
                            <a:cs typeface="Times New Roman" panose="02020603050405020304" pitchFamily="18" charset="0"/>
                          </a:rPr>
                          <m:t>𝐶</m:t>
                        </m:r>
                      </m:e>
                      <m: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sup>
                    </m:sSup>
                    <m:r>
                      <a:rPr lang="en-US" sz="1800" b="0" i="1" smtClean="0">
                        <a:latin typeface="Cambria Math" panose="02040503050406030204" pitchFamily="18" charset="0"/>
                        <a:ea typeface="Arial" panose="020B0604020202020204" pitchFamily="34" charset="0"/>
                        <a:cs typeface="Times New Roman" panose="02020603050405020304" pitchFamily="18" charset="0"/>
                      </a:rPr>
                      <m:t>.</m:t>
                    </m:r>
                  </m:oMath>
                </a14:m>
                <a:endParaRPr lang="en-US" sz="1900">
                  <a:latin typeface="+mj-lt"/>
                </a:endParaRPr>
              </a:p>
              <a:p>
                <a:pPr algn="just">
                  <a:lnSpc>
                    <a:spcPct val="150000"/>
                  </a:lnSpc>
                </a:pPr>
                <a:r>
                  <a:rPr lang="en-US" sz="1900">
                    <a:latin typeface="+mj-lt"/>
                  </a:rPr>
                  <a:t>b) Nếu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 = 2</m:t>
                    </m:r>
                    <m:r>
                      <a:rPr lang="en-US" sz="1900" i="1" smtClean="0">
                        <a:latin typeface="Cambria Math" panose="02040503050406030204" pitchFamily="18" charset="0"/>
                      </a:rPr>
                      <m:t>𝐴𝐵</m:t>
                    </m:r>
                    <m:r>
                      <a:rPr lang="en-US" sz="1900" i="1" smtClean="0">
                        <a:latin typeface="Cambria Math" panose="02040503050406030204" pitchFamily="18" charset="0"/>
                      </a:rPr>
                      <m:t> </m:t>
                    </m:r>
                  </m:oMath>
                </a14:m>
                <a:r>
                  <a:rPr lang="en-US" sz="1900">
                    <a:latin typeface="+mj-lt"/>
                  </a:rPr>
                  <a:t>và diện tích hình chữ nhật </a:t>
                </a:r>
                <a14:m>
                  <m:oMath xmlns:m="http://schemas.openxmlformats.org/officeDocument/2006/math">
                    <m:r>
                      <a:rPr lang="en-US" sz="1900" i="1" smtClean="0">
                        <a:latin typeface="Cambria Math" panose="02040503050406030204" pitchFamily="18" charset="0"/>
                      </a:rPr>
                      <m:t>𝐴𝐵𝐶𝐷</m:t>
                    </m:r>
                  </m:oMath>
                </a14:m>
                <a:r>
                  <a:rPr lang="en-US" sz="1900">
                    <a:latin typeface="+mj-lt"/>
                  </a:rPr>
                  <a:t> là 2m</a:t>
                </a:r>
                <a:r>
                  <a:rPr lang="en-US" sz="1900" baseline="30000">
                    <a:latin typeface="+mj-lt"/>
                  </a:rPr>
                  <a:t>2</a:t>
                </a:r>
                <a:r>
                  <a:rPr lang="en-US" sz="1900">
                    <a:latin typeface="+mj-lt"/>
                  </a:rPr>
                  <a:t> thì diện tích hình chữ nhật </a:t>
                </a:r>
                <a14:m>
                  <m:oMath xmlns:m="http://schemas.openxmlformats.org/officeDocument/2006/math">
                    <m:r>
                      <a:rPr lang="en-US" sz="1900" i="1" smtClean="0">
                        <a:latin typeface="Cambria Math" panose="02040503050406030204" pitchFamily="18" charset="0"/>
                      </a:rPr>
                      <m:t>𝐴</m:t>
                    </m:r>
                    <m:r>
                      <a:rPr lang="en-US" sz="1900" i="1" smtClean="0">
                        <a:latin typeface="Cambria Math" panose="02040503050406030204" pitchFamily="18" charset="0"/>
                      </a:rPr>
                      <m:t>′</m:t>
                    </m:r>
                    <m:r>
                      <a:rPr lang="en-US" sz="1900" i="1" smtClean="0">
                        <a:latin typeface="Cambria Math" panose="02040503050406030204" pitchFamily="18" charset="0"/>
                      </a:rPr>
                      <m:t>𝐵</m:t>
                    </m:r>
                    <m:r>
                      <a:rPr lang="en-US" sz="1900" i="1" smtClean="0">
                        <a:latin typeface="Cambria Math" panose="02040503050406030204" pitchFamily="18" charset="0"/>
                      </a:rPr>
                      <m:t>′</m:t>
                    </m:r>
                    <m:r>
                      <a:rPr lang="en-US" sz="1900" i="1" smtClean="0">
                        <a:latin typeface="Cambria Math" panose="02040503050406030204" pitchFamily="18" charset="0"/>
                      </a:rPr>
                      <m:t>𝐶</m:t>
                    </m:r>
                    <m:r>
                      <a:rPr lang="en-US" sz="1900" i="1" smtClean="0">
                        <a:latin typeface="Cambria Math" panose="02040503050406030204" pitchFamily="18" charset="0"/>
                      </a:rPr>
                      <m:t>′</m:t>
                    </m:r>
                    <m:r>
                      <a:rPr lang="en-US" sz="1900" i="1" smtClean="0">
                        <a:latin typeface="Cambria Math" panose="02040503050406030204" pitchFamily="18" charset="0"/>
                      </a:rPr>
                      <m:t>𝐷</m:t>
                    </m:r>
                    <m:r>
                      <a:rPr lang="en-US" sz="1900" b="0" i="1" smtClean="0">
                        <a:latin typeface="Cambria Math" panose="02040503050406030204" pitchFamily="18" charset="0"/>
                      </a:rPr>
                      <m:t>′</m:t>
                    </m:r>
                  </m:oMath>
                </a14:m>
                <a:r>
                  <a:rPr lang="en-US" sz="1900">
                    <a:latin typeface="+mj-lt"/>
                  </a:rPr>
                  <a:t> là bao nhiêu?</a:t>
                </a:r>
              </a:p>
            </p:txBody>
          </p:sp>
        </mc:Choice>
        <mc:Fallback xmlns="">
          <p:sp>
            <p:nvSpPr>
              <p:cNvPr id="2" name="Rectangle 1"/>
              <p:cNvSpPr>
                <a:spLocks noRot="1" noChangeAspect="1" noMove="1" noResize="1" noEditPoints="1" noAdjustHandles="1" noChangeArrowheads="1" noChangeShapeType="1" noTextEdit="1"/>
              </p:cNvSpPr>
              <p:nvPr/>
            </p:nvSpPr>
            <p:spPr>
              <a:xfrm>
                <a:off x="1441354" y="1595085"/>
                <a:ext cx="6239605" cy="2338845"/>
              </a:xfrm>
              <a:prstGeom prst="rect">
                <a:avLst/>
              </a:prstGeom>
              <a:blipFill>
                <a:blip r:embed="rId3"/>
                <a:stretch>
                  <a:fillRect l="-879" r="-879" b="-1305"/>
                </a:stretch>
              </a:blipFill>
            </p:spPr>
            <p:txBody>
              <a:bodyPr/>
              <a:lstStyle/>
              <a:p>
                <a:r>
                  <a:rPr lang="en-US">
                    <a:noFill/>
                  </a:rPr>
                  <a:t> </a:t>
                </a:r>
              </a:p>
            </p:txBody>
          </p:sp>
        </mc:Fallback>
      </mc:AlternateContent>
    </p:spTree>
    <p:extLst>
      <p:ext uri="{BB962C8B-B14F-4D97-AF65-F5344CB8AC3E}">
        <p14:creationId xmlns:p14="http://schemas.microsoft.com/office/powerpoint/2010/main" val="3683153433"/>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tretch>
            <a:fillRect/>
          </a:stretch>
        </p:blipFill>
        <p:spPr>
          <a:xfrm>
            <a:off x="2522727" y="828386"/>
            <a:ext cx="3939518" cy="1516137"/>
          </a:xfrm>
          <a:prstGeom prst="rect">
            <a:avLst/>
          </a:prstGeom>
        </p:spPr>
      </p:pic>
      <p:sp>
        <p:nvSpPr>
          <p:cNvPr id="6" name="Rectangle 5"/>
          <p:cNvSpPr/>
          <p:nvPr/>
        </p:nvSpPr>
        <p:spPr>
          <a:xfrm>
            <a:off x="4182144" y="23613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735611" y="2440219"/>
                <a:ext cx="5690908" cy="2174121"/>
              </a:xfrm>
              <a:prstGeom prst="rect">
                <a:avLst/>
              </a:prstGeom>
            </p:spPr>
            <p:txBody>
              <a:bodyPr wrap="square">
                <a:spAutoFit/>
              </a:bodyPr>
              <a:lstStyle/>
              <a:p>
                <a:pPr algn="just">
                  <a:lnSpc>
                    <a:spcPct val="150000"/>
                  </a:lnSpc>
                </a:pPr>
                <a:r>
                  <a:rPr lang="fr-FR" sz="1800">
                    <a:latin typeface="+mn-lt"/>
                    <a:ea typeface="Calibri" panose="020F0502020204030204" pitchFamily="34" charset="0"/>
                    <a:cs typeface="Times New Roman" panose="02020603050405020304" pitchFamily="18" charset="0"/>
                  </a:rPr>
                  <a:t>a) Ta có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𝐷</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Do đó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1800">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(vuông tại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 có </a:t>
                </a:r>
              </a:p>
              <a:p>
                <a:pPr algn="just">
                  <a:lnSpc>
                    <a:spcPct val="150000"/>
                  </a:lnSpc>
                </a:pPr>
                <a14:m>
                  <m:oMathPara xmlns:m="http://schemas.openxmlformats.org/officeDocument/2006/math">
                    <m:oMathParaPr>
                      <m:jc m:val="centerGroup"/>
                    </m:oMathParaPr>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𝐴𝐶</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m:t>
                          </m:r>
                        </m:num>
                        <m:den>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den>
                      </m:f>
                    </m:oMath>
                  </m:oMathPara>
                </a14:m>
                <a:endParaRPr lang="en-US" sz="1800">
                  <a:effectLst/>
                  <a:latin typeface="+mn-lt"/>
                  <a:ea typeface="Arial" panose="020B0604020202020204" pitchFamily="34" charset="0"/>
                  <a:cs typeface="Times New Roman" panose="02020603050405020304" pitchFamily="18" charset="0"/>
                </a:endParaRPr>
              </a:p>
              <a:p>
                <a:pPr algn="just">
                  <a:lnSpc>
                    <a:spcPct val="150000"/>
                  </a:lnSpc>
                </a:pPr>
                <a:r>
                  <a:rPr lang="fr-FR" sz="1800">
                    <a:effectLst/>
                    <a:latin typeface="+mn-lt"/>
                    <a:ea typeface="Calibri" panose="020F0502020204030204" pitchFamily="34" charset="0"/>
                    <a:cs typeface="Times New Roman" panose="02020603050405020304" pitchFamily="18" charset="0"/>
                  </a:rPr>
                  <a:t>Vậy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1800" smtClean="0">
                        <a:solidFill>
                          <a:srgbClr val="000000"/>
                        </a:solidFill>
                        <a:latin typeface="Cambria Math" panose="02040503050406030204" pitchFamily="18" charset="0"/>
                      </a:rPr>
                      <m:t>∽</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𝐴</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𝐵</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r>
                      <a:rPr lang="nl-NL" sz="1800" i="1">
                        <a:effectLst/>
                        <a:latin typeface="Cambria Math" panose="02040503050406030204" pitchFamily="18" charset="0"/>
                        <a:ea typeface="Arial" panose="020B0604020202020204" pitchFamily="34" charset="0"/>
                        <a:cs typeface="Times New Roman" panose="02020603050405020304" pitchFamily="18" charset="0"/>
                      </a:rPr>
                      <m:t>𝐶</m:t>
                    </m:r>
                    <m:r>
                      <a:rPr lang="fr-FR" sz="1800" i="1">
                        <a:effectLst/>
                        <a:latin typeface="Cambria Math" panose="02040503050406030204" pitchFamily="18" charset="0"/>
                        <a:ea typeface="Arial" panose="020B0604020202020204" pitchFamily="34" charset="0"/>
                        <a:cs typeface="Times New Roman" panose="02020603050405020304" pitchFamily="18" charset="0"/>
                      </a:rPr>
                      <m:t>′</m:t>
                    </m:r>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735611" y="2440219"/>
                <a:ext cx="5690908" cy="2174121"/>
              </a:xfrm>
              <a:prstGeom prst="rect">
                <a:avLst/>
              </a:prstGeom>
              <a:blipFill>
                <a:blip r:embed="rId5"/>
                <a:stretch>
                  <a:fillRect l="-965"/>
                </a:stretch>
              </a:blipFill>
            </p:spPr>
            <p:txBody>
              <a:bodyPr/>
              <a:lstStyle/>
              <a:p>
                <a:r>
                  <a:rPr lang="en-US">
                    <a:noFill/>
                  </a:rPr>
                  <a:t> </a:t>
                </a:r>
              </a:p>
            </p:txBody>
          </p:sp>
        </mc:Fallback>
      </mc:AlternateContent>
    </p:spTree>
    <p:extLst>
      <p:ext uri="{BB962C8B-B14F-4D97-AF65-F5344CB8AC3E}">
        <p14:creationId xmlns:p14="http://schemas.microsoft.com/office/powerpoint/2010/main" val="397153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anim calcmode="lin" valueType="num">
                                      <p:cBhvr>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500" fill="hold"/>
                                        <p:tgtEl>
                                          <p:spTgt spid="7">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anim calcmode="lin" valueType="num">
                                      <p:cBhvr>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wipe(left)">
                                      <p:cBhvr>
                                        <p:cTn id="3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6" name="Rectangle 5"/>
          <p:cNvSpPr/>
          <p:nvPr/>
        </p:nvSpPr>
        <p:spPr>
          <a:xfrm>
            <a:off x="4182144" y="236138"/>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7" name="Rectangle 6"/>
              <p:cNvSpPr/>
              <p:nvPr/>
            </p:nvSpPr>
            <p:spPr>
              <a:xfrm>
                <a:off x="1845814" y="2559491"/>
                <a:ext cx="5293342" cy="1566967"/>
              </a:xfrm>
              <a:prstGeom prst="rect">
                <a:avLst/>
              </a:prstGeom>
            </p:spPr>
            <p:txBody>
              <a:bodyPr wrap="square">
                <a:spAutoFit/>
              </a:bodyPr>
              <a:lstStyle/>
              <a:p>
                <a:pPr lvl="0" algn="just">
                  <a:lnSpc>
                    <a:spcPct val="150000"/>
                  </a:lnSpc>
                  <a:spcBef>
                    <a:spcPts val="600"/>
                  </a:spcBef>
                  <a:spcAft>
                    <a:spcPts val="600"/>
                  </a:spcAft>
                  <a:defRPr/>
                </a:pPr>
                <a:r>
                  <a:rPr lang="fr-FR" sz="1800">
                    <a:latin typeface="+mj-lt"/>
                    <a:ea typeface="Calibri" panose="020F0502020204030204" pitchFamily="34" charset="0"/>
                    <a:cs typeface="Times New Roman" panose="02020603050405020304" pitchFamily="18" charset="0"/>
                  </a:rPr>
                  <a:t>b) Nếu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𝐴𝐵</m:t>
                    </m:r>
                  </m:oMath>
                </a14:m>
                <a:r>
                  <a:rPr lang="fr-FR" sz="1800">
                    <a:latin typeface="+mj-lt"/>
                    <a:ea typeface="Calibri" panose="020F0502020204030204" pitchFamily="34" charset="0"/>
                    <a:cs typeface="Times New Roman" panose="02020603050405020304" pitchFamily="18" charset="0"/>
                  </a:rPr>
                  <a:t> thì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=2</m:t>
                    </m:r>
                    <m:r>
                      <a:rPr lang="fr-FR" sz="1800" i="1">
                        <a:latin typeface="Cambria Math" panose="02040503050406030204" pitchFamily="18" charset="0"/>
                        <a:ea typeface="Calibri" panose="020F0502020204030204" pitchFamily="34" charset="0"/>
                        <a:cs typeface="Times New Roman" panose="02020603050405020304" pitchFamily="18" charset="0"/>
                      </a:rPr>
                      <m:t>𝐵𝐶</m:t>
                    </m:r>
                  </m:oMath>
                </a14:m>
                <a:r>
                  <a:rPr lang="fr-FR" sz="1800">
                    <a:latin typeface="+mj-lt"/>
                    <a:ea typeface="Calibri" panose="020F0502020204030204" pitchFamily="34" charset="0"/>
                    <a:cs typeface="Times New Roman" panose="02020603050405020304" pitchFamily="18" charset="0"/>
                  </a:rPr>
                  <a:t> và do đó </a:t>
                </a:r>
                <a14:m>
                  <m:oMath xmlns:m="http://schemas.openxmlformats.org/officeDocument/2006/math">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latin typeface="Cambria Math" panose="02040503050406030204" pitchFamily="18" charset="0"/>
                            <a:ea typeface="Calibri" panose="020F0502020204030204" pitchFamily="34" charset="0"/>
                            <a:cs typeface="Times New Roman" panose="02020603050405020304" pitchFamily="18" charset="0"/>
                          </a:rPr>
                          <m:t>′</m:t>
                        </m:r>
                      </m:sup>
                    </m:sSup>
                    <m:r>
                      <a:rPr lang="fr-FR" sz="1800" i="1">
                        <a:latin typeface="Cambria Math" panose="02040503050406030204" pitchFamily="18" charset="0"/>
                        <a:ea typeface="Calibri" panose="020F0502020204030204" pitchFamily="34" charset="0"/>
                        <a:cs typeface="Times New Roman" panose="02020603050405020304" pitchFamily="18" charset="0"/>
                      </a:rPr>
                      <m:t>=4</m:t>
                    </m:r>
                    <m:r>
                      <a:rPr lang="fr-FR" sz="1800" i="1">
                        <a:latin typeface="Cambria Math" panose="02040503050406030204" pitchFamily="18" charset="0"/>
                        <a:ea typeface="Calibri" panose="020F0502020204030204" pitchFamily="34" charset="0"/>
                        <a:cs typeface="Times New Roman" panose="02020603050405020304" pitchFamily="18" charset="0"/>
                      </a:rPr>
                      <m:t>𝐴𝐵</m:t>
                    </m:r>
                    <m:r>
                      <a:rPr lang="fr-FR" sz="1800" i="1">
                        <a:latin typeface="Cambria Math" panose="02040503050406030204" pitchFamily="18" charset="0"/>
                        <a:ea typeface="Calibri" panose="020F0502020204030204" pitchFamily="34" charset="0"/>
                        <a:cs typeface="Times New Roman" panose="02020603050405020304" pitchFamily="18" charset="0"/>
                      </a:rPr>
                      <m:t> . </m:t>
                    </m:r>
                    <m:r>
                      <a:rPr lang="fr-FR" sz="1800" i="1">
                        <a:latin typeface="Cambria Math" panose="02040503050406030204" pitchFamily="18" charset="0"/>
                        <a:ea typeface="Calibri" panose="020F0502020204030204" pitchFamily="34" charset="0"/>
                        <a:cs typeface="Times New Roman" panose="02020603050405020304" pitchFamily="18" charset="0"/>
                      </a:rPr>
                      <m:t>𝐵𝐶</m:t>
                    </m:r>
                    <m:r>
                      <a:rPr lang="fr-FR" sz="1800" i="1">
                        <a:latin typeface="Cambria Math" panose="02040503050406030204" pitchFamily="18" charset="0"/>
                        <a:ea typeface="Calibri" panose="020F0502020204030204" pitchFamily="34" charset="0"/>
                        <a:cs typeface="Times New Roman" panose="02020603050405020304" pitchFamily="18" charset="0"/>
                      </a:rPr>
                      <m:t>=8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𝑚</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latin typeface="+mj-lt"/>
                  <a:ea typeface="Arial" panose="020B0604020202020204" pitchFamily="34" charset="0"/>
                  <a:cs typeface="Times New Roman" panose="02020603050405020304" pitchFamily="18" charset="0"/>
                </a:endParaRPr>
              </a:p>
              <a:p>
                <a:pPr lvl="0" algn="just">
                  <a:lnSpc>
                    <a:spcPct val="150000"/>
                  </a:lnSpc>
                  <a:spcBef>
                    <a:spcPts val="600"/>
                  </a:spcBef>
                  <a:spcAft>
                    <a:spcPts val="600"/>
                  </a:spcAft>
                  <a:defRPr/>
                </a:pPr>
                <a:r>
                  <a:rPr lang="fr-FR" sz="1800">
                    <a:latin typeface="+mj-lt"/>
                    <a:ea typeface="Calibri" panose="020F0502020204030204" pitchFamily="34" charset="0"/>
                    <a:cs typeface="Times New Roman" panose="02020603050405020304" pitchFamily="18" charset="0"/>
                  </a:rPr>
                  <a:t>Do đó diện tích hình chữ nhật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𝐴</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i="1">
                        <a:latin typeface="Cambria Math" panose="02040503050406030204" pitchFamily="18" charset="0"/>
                        <a:ea typeface="Calibri" panose="020F0502020204030204" pitchFamily="34" charset="0"/>
                        <a:cs typeface="Times New Roman" panose="02020603050405020304" pitchFamily="18" charset="0"/>
                      </a:rPr>
                      <m:t>𝐵</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i="1">
                        <a:latin typeface="Cambria Math" panose="02040503050406030204" pitchFamily="18" charset="0"/>
                        <a:ea typeface="Calibri" panose="020F0502020204030204" pitchFamily="34" charset="0"/>
                        <a:cs typeface="Times New Roman" panose="02020603050405020304" pitchFamily="18" charset="0"/>
                      </a:rPr>
                      <m:t>𝐶</m:t>
                    </m:r>
                    <m:r>
                      <a:rPr lang="fr-FR" sz="1800" i="1">
                        <a:latin typeface="Cambria Math" panose="02040503050406030204" pitchFamily="18" charset="0"/>
                        <a:ea typeface="Calibri" panose="020F0502020204030204" pitchFamily="34" charset="0"/>
                        <a:cs typeface="Times New Roman" panose="02020603050405020304" pitchFamily="18" charset="0"/>
                      </a:rPr>
                      <m:t>′</m:t>
                    </m:r>
                    <m:r>
                      <a:rPr lang="fr-FR" sz="1800" i="1">
                        <a:latin typeface="Cambria Math" panose="02040503050406030204" pitchFamily="18" charset="0"/>
                        <a:ea typeface="Calibri" panose="020F0502020204030204" pitchFamily="34" charset="0"/>
                        <a:cs typeface="Times New Roman" panose="02020603050405020304" pitchFamily="18" charset="0"/>
                      </a:rPr>
                      <m:t>𝐷</m:t>
                    </m:r>
                    <m:r>
                      <a:rPr lang="fr-FR" sz="1800" i="1">
                        <a:latin typeface="Cambria Math" panose="02040503050406030204" pitchFamily="18" charset="0"/>
                        <a:ea typeface="Calibri" panose="020F0502020204030204" pitchFamily="34" charset="0"/>
                        <a:cs typeface="Times New Roman" panose="02020603050405020304" pitchFamily="18" charset="0"/>
                      </a:rPr>
                      <m:t>′</m:t>
                    </m:r>
                  </m:oMath>
                </a14:m>
                <a:r>
                  <a:rPr lang="fr-FR" sz="1800">
                    <a:latin typeface="+mj-lt"/>
                    <a:ea typeface="Calibri" panose="020F0502020204030204" pitchFamily="34" charset="0"/>
                    <a:cs typeface="Times New Roman" panose="02020603050405020304" pitchFamily="18" charset="0"/>
                  </a:rPr>
                  <a:t> bằng </a:t>
                </a:r>
                <a14:m>
                  <m:oMath xmlns:m="http://schemas.openxmlformats.org/officeDocument/2006/math">
                    <m:r>
                      <a:rPr lang="fr-FR" sz="1800" i="1">
                        <a:latin typeface="Cambria Math" panose="02040503050406030204" pitchFamily="18" charset="0"/>
                        <a:ea typeface="Calibri" panose="020F0502020204030204" pitchFamily="34" charset="0"/>
                        <a:cs typeface="Times New Roman" panose="02020603050405020304" pitchFamily="18" charset="0"/>
                      </a:rPr>
                      <m:t>8 </m:t>
                    </m:r>
                    <m:sSup>
                      <m:sSupPr>
                        <m:ctrlPr>
                          <a:rPr lang="en-US" sz="1800" i="1">
                            <a:latin typeface="Cambria Math" panose="02040503050406030204" pitchFamily="18" charset="0"/>
                            <a:ea typeface="Calibri" panose="020F0502020204030204" pitchFamily="34" charset="0"/>
                            <a:cs typeface="Times New Roman" panose="02020603050405020304" pitchFamily="18" charset="0"/>
                          </a:rPr>
                        </m:ctrlPr>
                      </m:sSupPr>
                      <m:e>
                        <m:r>
                          <a:rPr lang="fr-FR" sz="1800" i="1">
                            <a:latin typeface="Cambria Math" panose="02040503050406030204" pitchFamily="18" charset="0"/>
                            <a:ea typeface="Calibri" panose="020F0502020204030204" pitchFamily="34" charset="0"/>
                            <a:cs typeface="Times New Roman" panose="02020603050405020304" pitchFamily="18" charset="0"/>
                          </a:rPr>
                          <m:t>𝑚</m:t>
                        </m:r>
                      </m:e>
                      <m:sup>
                        <m:r>
                          <a:rPr lang="fr-FR" sz="18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1800">
                    <a:latin typeface="+mj-lt"/>
                    <a:ea typeface="Calibri" panose="020F0502020204030204" pitchFamily="34" charset="0"/>
                    <a:cs typeface="Times New Roman" panose="02020603050405020304" pitchFamily="18" charset="0"/>
                  </a:rPr>
                  <a:t>. </a:t>
                </a:r>
                <a:endParaRPr lang="en-US" sz="1800">
                  <a:latin typeface="+mj-lt"/>
                  <a:ea typeface="Arial" panose="020B060402020202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845814" y="2559491"/>
                <a:ext cx="5293342" cy="1566967"/>
              </a:xfrm>
              <a:prstGeom prst="rect">
                <a:avLst/>
              </a:prstGeom>
              <a:blipFill>
                <a:blip r:embed="rId3"/>
                <a:stretch>
                  <a:fillRect l="-1037" r="-922" b="-194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tretch>
            <a:fillRect/>
          </a:stretch>
        </p:blipFill>
        <p:spPr>
          <a:xfrm>
            <a:off x="2522727" y="828386"/>
            <a:ext cx="3939518" cy="1516137"/>
          </a:xfrm>
          <a:prstGeom prst="rect">
            <a:avLst/>
          </a:prstGeom>
        </p:spPr>
      </p:pic>
    </p:spTree>
    <p:extLst>
      <p:ext uri="{BB962C8B-B14F-4D97-AF65-F5344CB8AC3E}">
        <p14:creationId xmlns:p14="http://schemas.microsoft.com/office/powerpoint/2010/main" val="4196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B9"/>
        </a:solidFill>
        <a:effectLst/>
      </p:bgPr>
    </p:bg>
    <p:spTree>
      <p:nvGrpSpPr>
        <p:cNvPr id="1" name="Shape 2282"/>
        <p:cNvGrpSpPr/>
        <p:nvPr/>
      </p:nvGrpSpPr>
      <p:grpSpPr>
        <a:xfrm>
          <a:off x="0" y="0"/>
          <a:ext cx="0" cy="0"/>
          <a:chOff x="0" y="0"/>
          <a:chExt cx="0" cy="0"/>
        </a:xfrm>
      </p:grpSpPr>
      <p:sp>
        <p:nvSpPr>
          <p:cNvPr id="7" name="Google Shape;777;p46"/>
          <p:cNvSpPr txBox="1">
            <a:spLocks noGrp="1"/>
          </p:cNvSpPr>
          <p:nvPr>
            <p:ph type="title"/>
          </p:nvPr>
        </p:nvSpPr>
        <p:spPr>
          <a:xfrm>
            <a:off x="2390002" y="513655"/>
            <a:ext cx="4634193" cy="558900"/>
          </a:xfrm>
          <a:prstGeom prst="rect">
            <a:avLst/>
          </a:prstGeom>
        </p:spPr>
        <p:txBody>
          <a:bodyPr spcFirstLastPara="1" wrap="square" lIns="91425" tIns="91425" rIns="91425" bIns="91425" anchor="ctr" anchorCtr="0">
            <a:noAutofit/>
          </a:bodyPr>
          <a:lstStyle/>
          <a:p>
            <a:pPr lvl="0"/>
            <a:r>
              <a:rPr lang="en-US" sz="3200" b="1">
                <a:solidFill>
                  <a:srgbClr val="C00000"/>
                </a:solidFill>
                <a:latin typeface="+mj-lt"/>
              </a:rPr>
              <a:t>NỘI DUNG BÀI HỌC</a:t>
            </a:r>
            <a:endParaRPr lang="en-US" sz="3200" b="1" dirty="0">
              <a:solidFill>
                <a:srgbClr val="C00000"/>
              </a:solidFill>
              <a:latin typeface="+mj-lt"/>
            </a:endParaRPr>
          </a:p>
        </p:txBody>
      </p:sp>
      <p:grpSp>
        <p:nvGrpSpPr>
          <p:cNvPr id="47" name="Google Shape;1175;p53"/>
          <p:cNvGrpSpPr/>
          <p:nvPr/>
        </p:nvGrpSpPr>
        <p:grpSpPr>
          <a:xfrm rot="5213619">
            <a:off x="278479" y="189046"/>
            <a:ext cx="862143" cy="859562"/>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40" name="Google Shape;2004;p39"/>
          <p:cNvSpPr txBox="1">
            <a:spLocks/>
          </p:cNvSpPr>
          <p:nvPr/>
        </p:nvSpPr>
        <p:spPr>
          <a:xfrm>
            <a:off x="1245710" y="1803838"/>
            <a:ext cx="777984" cy="524503"/>
          </a:xfrm>
          <a:prstGeom prst="rect">
            <a:avLst/>
          </a:prstGeom>
          <a:solidFill>
            <a:schemeClr val="accent5">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a:ln>
                  <a:noFill/>
                </a:ln>
                <a:solidFill>
                  <a:srgbClr val="070185"/>
                </a:solidFill>
                <a:effectLst/>
                <a:uLnTx/>
                <a:uFillTx/>
                <a:latin typeface="Arial"/>
                <a:cs typeface="Maven Pro ExtraBold"/>
                <a:sym typeface="Maven Pro ExtraBold"/>
              </a:rPr>
              <a:t>01</a:t>
            </a:r>
          </a:p>
        </p:txBody>
      </p:sp>
      <p:sp>
        <p:nvSpPr>
          <p:cNvPr id="57" name="Google Shape;2007;p39"/>
          <p:cNvSpPr txBox="1">
            <a:spLocks/>
          </p:cNvSpPr>
          <p:nvPr/>
        </p:nvSpPr>
        <p:spPr>
          <a:xfrm>
            <a:off x="2209913" y="2201449"/>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Áp dụng các trường hợp đồng dạng của tam giác vào tam giác vuông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sp>
        <p:nvSpPr>
          <p:cNvPr id="59" name="Google Shape;2004;p39"/>
          <p:cNvSpPr txBox="1">
            <a:spLocks/>
          </p:cNvSpPr>
          <p:nvPr/>
        </p:nvSpPr>
        <p:spPr>
          <a:xfrm>
            <a:off x="1245710" y="3252299"/>
            <a:ext cx="777984" cy="524503"/>
          </a:xfrm>
          <a:prstGeom prst="rect">
            <a:avLst/>
          </a:prstGeom>
          <a:solidFill>
            <a:schemeClr val="accent5">
              <a:lumMod val="20000"/>
              <a:lumOff val="80000"/>
            </a:schemeClr>
          </a:solidFill>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aven Pro ExtraBold"/>
              <a:buNone/>
              <a:defRPr sz="3000" b="0" i="0" u="none" strike="noStrike" cap="none">
                <a:solidFill>
                  <a:schemeClr val="dk1"/>
                </a:solidFill>
                <a:latin typeface="Maven Pro ExtraBold"/>
                <a:ea typeface="Maven Pro ExtraBold"/>
                <a:cs typeface="Maven Pro ExtraBold"/>
                <a:sym typeface="Maven Pro ExtraBold"/>
              </a:defRPr>
            </a:lvl1pPr>
            <a:lvl2pPr marR="0" lvl="1"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l"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marL="0" marR="0" lvl="0" indent="0" algn="ctr" defTabSz="914400" rtl="0" eaLnBrk="1" fontAlgn="auto" latinLnBrk="0" hangingPunct="1">
              <a:lnSpc>
                <a:spcPct val="100000"/>
              </a:lnSpc>
              <a:spcBef>
                <a:spcPts val="0"/>
              </a:spcBef>
              <a:spcAft>
                <a:spcPts val="0"/>
              </a:spcAft>
              <a:buClr>
                <a:srgbClr val="070185"/>
              </a:buClr>
              <a:buSzPts val="3000"/>
              <a:buFont typeface="Maven Pro ExtraBold"/>
              <a:buNone/>
              <a:tabLst/>
              <a:defRPr/>
            </a:pPr>
            <a:r>
              <a:rPr kumimoji="0" lang="en" sz="3000" b="1" i="0" u="none" strike="noStrike" kern="0" cap="none" spc="0" normalizeH="0" baseline="0" noProof="0">
                <a:ln>
                  <a:noFill/>
                </a:ln>
                <a:solidFill>
                  <a:srgbClr val="070185"/>
                </a:solidFill>
                <a:effectLst/>
                <a:uLnTx/>
                <a:uFillTx/>
                <a:latin typeface="Arial"/>
                <a:cs typeface="Maven Pro ExtraBold"/>
                <a:sym typeface="Maven Pro ExtraBold"/>
              </a:rPr>
              <a:t>02</a:t>
            </a:r>
          </a:p>
        </p:txBody>
      </p:sp>
      <p:sp>
        <p:nvSpPr>
          <p:cNvPr id="60" name="Google Shape;2007;p39"/>
          <p:cNvSpPr txBox="1">
            <a:spLocks/>
          </p:cNvSpPr>
          <p:nvPr/>
        </p:nvSpPr>
        <p:spPr>
          <a:xfrm>
            <a:off x="2209913" y="3649910"/>
            <a:ext cx="5748025"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DM Sans"/>
              <a:buNone/>
              <a:defRPr sz="2000" b="0" i="0" u="none" strike="noStrike" cap="none">
                <a:solidFill>
                  <a:schemeClr val="dk1"/>
                </a:solidFill>
                <a:latin typeface="Maven Pro SemiBold"/>
                <a:ea typeface="Maven Pro SemiBold"/>
                <a:cs typeface="Maven Pro SemiBold"/>
                <a:sym typeface="Maven Pro SemiBold"/>
              </a:defRPr>
            </a:lvl1pPr>
            <a:lvl2pPr marL="914400" marR="0" lvl="1"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2pPr>
            <a:lvl3pPr marL="1371600" marR="0" lvl="2"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3pPr>
            <a:lvl4pPr marL="1828800" marR="0" lvl="3"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4pPr>
            <a:lvl5pPr marL="2286000" marR="0" lvl="4"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5pPr>
            <a:lvl6pPr marL="2743200" marR="0" lvl="5"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6pPr>
            <a:lvl7pPr marL="3200400" marR="0" lvl="6"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7pPr>
            <a:lvl8pPr marL="3657600" marR="0" lvl="7"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8pPr>
            <a:lvl9pPr marL="4114800" marR="0" lvl="8" indent="-317500" algn="l" rtl="0">
              <a:lnSpc>
                <a:spcPct val="100000"/>
              </a:lnSpc>
              <a:spcBef>
                <a:spcPts val="0"/>
              </a:spcBef>
              <a:spcAft>
                <a:spcPts val="0"/>
              </a:spcAft>
              <a:buClr>
                <a:schemeClr val="dk1"/>
              </a:buClr>
              <a:buSzPts val="2400"/>
              <a:buFont typeface="DM Sans"/>
              <a:buNone/>
              <a:defRPr sz="2400" b="1" i="0" u="none" strike="noStrike" cap="none">
                <a:solidFill>
                  <a:schemeClr val="dk1"/>
                </a:solidFill>
                <a:latin typeface="DM Sans"/>
                <a:ea typeface="DM Sans"/>
                <a:cs typeface="DM Sans"/>
                <a:sym typeface="DM Sans"/>
              </a:defRPr>
            </a:lvl9pPr>
          </a:lstStyle>
          <a:p>
            <a:pPr marL="0" lvl="0" indent="0" algn="just">
              <a:lnSpc>
                <a:spcPct val="150000"/>
              </a:lnSpc>
              <a:buClr>
                <a:srgbClr val="070185"/>
              </a:buClr>
            </a:pPr>
            <a:r>
              <a:rPr lang="vi-VN" sz="2400" b="1">
                <a:solidFill>
                  <a:srgbClr val="070185"/>
                </a:solidFill>
                <a:latin typeface="Arial" panose="020B0604020202020204" pitchFamily="34" charset="0"/>
              </a:rPr>
              <a:t>Trường hợp đồng dạng đặc biệt của hai tam giác</a:t>
            </a:r>
            <a:r>
              <a:rPr lang="en-US" sz="2400" b="1">
                <a:solidFill>
                  <a:srgbClr val="070185"/>
                </a:solidFill>
                <a:latin typeface="Arial" panose="020B0604020202020204" pitchFamily="34" charset="0"/>
              </a:rPr>
              <a:t> vuông</a:t>
            </a:r>
            <a:endParaRPr kumimoji="0" lang="vi-VN" sz="2400" b="1" i="0" u="none" strike="noStrike" kern="0" cap="none" spc="0" normalizeH="0" baseline="0" noProof="0">
              <a:ln>
                <a:noFill/>
              </a:ln>
              <a:solidFill>
                <a:srgbClr val="070185"/>
              </a:solidFill>
              <a:effectLst/>
              <a:uLnTx/>
              <a:uFillTx/>
              <a:latin typeface="Arial" panose="020B0604020202020204" pitchFamily="34" charset="0"/>
              <a:cs typeface="Maven Pro SemiBold"/>
              <a:sym typeface="Maven Pro SemiBold"/>
            </a:endParaRPr>
          </a:p>
        </p:txBody>
      </p:sp>
      <p:pic>
        <p:nvPicPr>
          <p:cNvPr id="2" name="Picture 1"/>
          <p:cNvPicPr>
            <a:picLocks noChangeAspect="1"/>
          </p:cNvPicPr>
          <p:nvPr/>
        </p:nvPicPr>
        <p:blipFill>
          <a:blip r:embed="rId3"/>
          <a:stretch>
            <a:fillRect/>
          </a:stretch>
        </p:blipFill>
        <p:spPr>
          <a:xfrm>
            <a:off x="7915005" y="4134710"/>
            <a:ext cx="878643" cy="847058"/>
          </a:xfrm>
          <a:prstGeom prst="rect">
            <a:avLst/>
          </a:prstGeom>
        </p:spPr>
      </p:pic>
    </p:spTree>
    <p:extLst>
      <p:ext uri="{BB962C8B-B14F-4D97-AF65-F5344CB8AC3E}">
        <p14:creationId xmlns:p14="http://schemas.microsoft.com/office/powerpoint/2010/main" val="224956514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7">
                                            <p:txEl>
                                              <p:pRg st="0" end="0"/>
                                            </p:txEl>
                                          </p:spTgt>
                                        </p:tgtEl>
                                        <p:attrNameLst>
                                          <p:attrName>style.visibility</p:attrName>
                                        </p:attrNameLst>
                                      </p:cBhvr>
                                      <p:to>
                                        <p:strVal val="visible"/>
                                      </p:to>
                                    </p:set>
                                    <p:animEffect transition="in" filter="randombar(horizontal)">
                                      <p:cBhvr>
                                        <p:cTn id="15" dur="500"/>
                                        <p:tgtEl>
                                          <p:spTgt spid="5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randombar(horizontal)">
                                      <p:cBhvr>
                                        <p:cTn id="20" dur="500"/>
                                        <p:tgtEl>
                                          <p:spTgt spid="5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23" dur="500"/>
                                        <p:tgtEl>
                                          <p:spTgt spid="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0" grpId="0" animBg="1"/>
      <p:bldP spid="57" grpId="0" build="p"/>
      <p:bldP spid="59" grpId="0" animBg="1"/>
      <p:bldP spid="6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5" name="Google Shape;3331;p61"/>
          <p:cNvSpPr txBox="1"/>
          <p:nvPr/>
        </p:nvSpPr>
        <p:spPr>
          <a:xfrm flipH="1">
            <a:off x="3117472" y="889391"/>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9.27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217598" y="1495315"/>
                <a:ext cx="6749610" cy="2399631"/>
              </a:xfrm>
              <a:prstGeom prst="rect">
                <a:avLst/>
              </a:prstGeom>
            </p:spPr>
            <p:txBody>
              <a:bodyPr wrap="square">
                <a:spAutoFit/>
              </a:bodyPr>
              <a:lstStyle/>
              <a:p>
                <a:pPr algn="just">
                  <a:lnSpc>
                    <a:spcPct val="150000"/>
                  </a:lnSpc>
                </a:pPr>
                <a:r>
                  <a:rPr lang="vi-VN" sz="1800">
                    <a:latin typeface="+mn-lt"/>
                  </a:rPr>
                  <a:t>Cho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đồng dạng với tam giác </a:t>
                </a:r>
                <a14:m>
                  <m:oMath xmlns:m="http://schemas.openxmlformats.org/officeDocument/2006/math">
                    <m:r>
                      <a:rPr lang="vi-VN" sz="1800" i="1" smtClean="0">
                        <a:latin typeface="Cambria Math" panose="02040503050406030204" pitchFamily="18" charset="0"/>
                      </a:rPr>
                      <m:t>𝐴𝐵𝐶</m:t>
                    </m:r>
                  </m:oMath>
                </a14:m>
                <a:r>
                  <a:rPr lang="vi-VN" sz="1800">
                    <a:latin typeface="+mn-lt"/>
                  </a:rPr>
                  <a:t> theo tỉ số </a:t>
                </a:r>
                <a14:m>
                  <m:oMath xmlns:m="http://schemas.openxmlformats.org/officeDocument/2006/math">
                    <m:r>
                      <a:rPr lang="vi-VN" sz="1800" i="1" smtClean="0">
                        <a:latin typeface="Cambria Math" panose="02040503050406030204" pitchFamily="18" charset="0"/>
                      </a:rPr>
                      <m:t>𝑘</m:t>
                    </m:r>
                  </m:oMath>
                </a14:m>
                <a:r>
                  <a:rPr lang="vi-VN" sz="1800">
                    <a:latin typeface="+mn-lt"/>
                  </a:rPr>
                  <a:t>. Gọi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𝐻</m:t>
                    </m:r>
                    <m:r>
                      <a:rPr lang="vi-VN" sz="1800" i="1" smtClean="0">
                        <a:latin typeface="Cambria Math" panose="02040503050406030204" pitchFamily="18" charset="0"/>
                      </a:rPr>
                      <m:t>′ </m:t>
                    </m:r>
                  </m:oMath>
                </a14:m>
                <a:r>
                  <a:rPr lang="vi-VN" sz="1800">
                    <a:latin typeface="+mn-lt"/>
                  </a:rPr>
                  <a:t>và </a:t>
                </a:r>
                <a14:m>
                  <m:oMath xmlns:m="http://schemas.openxmlformats.org/officeDocument/2006/math">
                    <m:r>
                      <a:rPr lang="vi-VN" sz="1800" i="1" smtClean="0">
                        <a:latin typeface="Cambria Math" panose="02040503050406030204" pitchFamily="18" charset="0"/>
                      </a:rPr>
                      <m:t>𝐴𝐻</m:t>
                    </m:r>
                  </m:oMath>
                </a14:m>
                <a:r>
                  <a:rPr lang="vi-VN" sz="1800">
                    <a:latin typeface="+mn-lt"/>
                  </a:rPr>
                  <a:t> lần lượt là các đường cao đỉnh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 </m:t>
                    </m:r>
                  </m:oMath>
                </a14:m>
                <a:r>
                  <a:rPr lang="vi-VN" sz="1800">
                    <a:latin typeface="+mn-lt"/>
                  </a:rPr>
                  <a:t>và </a:t>
                </a:r>
                <a14:m>
                  <m:oMath xmlns:m="http://schemas.openxmlformats.org/officeDocument/2006/math">
                    <m:r>
                      <a:rPr lang="vi-VN" sz="1800" i="1" smtClean="0">
                        <a:latin typeface="Cambria Math" panose="02040503050406030204" pitchFamily="18" charset="0"/>
                      </a:rPr>
                      <m:t>𝐴</m:t>
                    </m:r>
                  </m:oMath>
                </a14:m>
                <a:r>
                  <a:rPr lang="vi-VN" sz="1800">
                    <a:latin typeface="+mn-lt"/>
                  </a:rPr>
                  <a:t> của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và tam giác </a:t>
                </a:r>
                <a14:m>
                  <m:oMath xmlns:m="http://schemas.openxmlformats.org/officeDocument/2006/math">
                    <m:r>
                      <a:rPr lang="vi-VN" sz="1800" i="1" smtClean="0">
                        <a:latin typeface="Cambria Math" panose="02040503050406030204" pitchFamily="18" charset="0"/>
                      </a:rPr>
                      <m:t>𝐴𝐵𝐶</m:t>
                    </m:r>
                  </m:oMath>
                </a14:m>
                <a:r>
                  <a:rPr lang="vi-VN" sz="1800">
                    <a:latin typeface="+mn-lt"/>
                  </a:rPr>
                  <a:t>. Chứng minh rằng:</a:t>
                </a:r>
              </a:p>
              <a:p>
                <a:pPr algn="just">
                  <a:lnSpc>
                    <a:spcPct val="150000"/>
                  </a:lnSpc>
                </a:pPr>
                <a:r>
                  <a:rPr lang="vi-VN" sz="1800">
                    <a:latin typeface="+mn-lt"/>
                  </a:rPr>
                  <a:t>a) </a:t>
                </a:r>
                <a14:m>
                  <m:oMath xmlns:m="http://schemas.openxmlformats.org/officeDocument/2006/math">
                    <m:f>
                      <m:fPr>
                        <m:ctrlPr>
                          <a:rPr lang="en-US" sz="18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𝑘</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800">
                  <a:latin typeface="+mn-lt"/>
                </a:endParaRPr>
              </a:p>
              <a:p>
                <a:pPr algn="just">
                  <a:lnSpc>
                    <a:spcPct val="150000"/>
                  </a:lnSpc>
                </a:pPr>
                <a:r>
                  <a:rPr lang="vi-VN" sz="1800">
                    <a:latin typeface="+mn-lt"/>
                  </a:rPr>
                  <a:t>b) Diện tích tam giác </a:t>
                </a:r>
                <a14:m>
                  <m:oMath xmlns:m="http://schemas.openxmlformats.org/officeDocument/2006/math">
                    <m:r>
                      <a:rPr lang="vi-VN" sz="1800" i="1" smtClean="0">
                        <a:latin typeface="Cambria Math" panose="02040503050406030204" pitchFamily="18" charset="0"/>
                      </a:rPr>
                      <m:t>𝐴</m:t>
                    </m:r>
                    <m:r>
                      <a:rPr lang="vi-VN" sz="1800" i="1" smtClean="0">
                        <a:latin typeface="Cambria Math" panose="02040503050406030204" pitchFamily="18" charset="0"/>
                      </a:rPr>
                      <m:t>′</m:t>
                    </m:r>
                    <m:r>
                      <a:rPr lang="vi-VN" sz="1800" i="1" smtClean="0">
                        <a:latin typeface="Cambria Math" panose="02040503050406030204" pitchFamily="18" charset="0"/>
                      </a:rPr>
                      <m:t>𝐵</m:t>
                    </m:r>
                    <m:r>
                      <a:rPr lang="vi-VN" sz="1800" i="1" smtClean="0">
                        <a:latin typeface="Cambria Math" panose="02040503050406030204" pitchFamily="18" charset="0"/>
                      </a:rPr>
                      <m:t>′</m:t>
                    </m:r>
                    <m:r>
                      <a:rPr lang="vi-VN" sz="1800" i="1" smtClean="0">
                        <a:latin typeface="Cambria Math" panose="02040503050406030204" pitchFamily="18" charset="0"/>
                      </a:rPr>
                      <m:t>𝐶</m:t>
                    </m:r>
                    <m:r>
                      <a:rPr lang="vi-VN" sz="1800" i="1" smtClean="0">
                        <a:latin typeface="Cambria Math" panose="02040503050406030204" pitchFamily="18" charset="0"/>
                      </a:rPr>
                      <m:t>′</m:t>
                    </m:r>
                  </m:oMath>
                </a14:m>
                <a:r>
                  <a:rPr lang="vi-VN" sz="1800">
                    <a:latin typeface="+mn-lt"/>
                  </a:rPr>
                  <a:t> bằng </a:t>
                </a:r>
                <a14:m>
                  <m:oMath xmlns:m="http://schemas.openxmlformats.org/officeDocument/2006/math">
                    <m:sSup>
                      <m:sSupPr>
                        <m:ctrlPr>
                          <a:rPr lang="vi-VN" sz="1800" i="1" smtClean="0">
                            <a:latin typeface="Cambria Math" panose="02040503050406030204" pitchFamily="18" charset="0"/>
                          </a:rPr>
                        </m:ctrlPr>
                      </m:sSupPr>
                      <m:e>
                        <m:r>
                          <a:rPr lang="en-US" sz="1800" b="0" i="1" smtClean="0">
                            <a:latin typeface="Cambria Math" panose="02040503050406030204" pitchFamily="18" charset="0"/>
                          </a:rPr>
                          <m:t>𝑘</m:t>
                        </m:r>
                      </m:e>
                      <m:sup>
                        <m:r>
                          <a:rPr lang="en-US" sz="1800" b="0" i="1" smtClean="0">
                            <a:latin typeface="Cambria Math" panose="02040503050406030204" pitchFamily="18" charset="0"/>
                          </a:rPr>
                          <m:t>2</m:t>
                        </m:r>
                      </m:sup>
                    </m:sSup>
                  </m:oMath>
                </a14:m>
                <a:r>
                  <a:rPr lang="vi-VN" sz="1800">
                    <a:latin typeface="+mn-lt"/>
                  </a:rPr>
                  <a:t> lần diện tích tam giác </a:t>
                </a:r>
                <a14:m>
                  <m:oMath xmlns:m="http://schemas.openxmlformats.org/officeDocument/2006/math">
                    <m:r>
                      <a:rPr lang="vi-VN" sz="1800" i="1" smtClean="0">
                        <a:latin typeface="Cambria Math" panose="02040503050406030204" pitchFamily="18" charset="0"/>
                      </a:rPr>
                      <m:t>𝐴𝐵𝐶</m:t>
                    </m:r>
                    <m:r>
                      <a:rPr lang="en-US" sz="1800" b="0" i="1" smtClean="0">
                        <a:latin typeface="Cambria Math" panose="02040503050406030204" pitchFamily="18" charset="0"/>
                      </a:rPr>
                      <m:t>.</m:t>
                    </m:r>
                  </m:oMath>
                </a14:m>
                <a:endParaRPr lang="vi-VN" sz="1800">
                  <a:latin typeface="+mn-lt"/>
                </a:endParaRPr>
              </a:p>
            </p:txBody>
          </p:sp>
        </mc:Choice>
        <mc:Fallback xmlns="">
          <p:sp>
            <p:nvSpPr>
              <p:cNvPr id="2" name="Rectangle 1"/>
              <p:cNvSpPr>
                <a:spLocks noRot="1" noChangeAspect="1" noMove="1" noResize="1" noEditPoints="1" noAdjustHandles="1" noChangeArrowheads="1" noChangeShapeType="1" noTextEdit="1"/>
              </p:cNvSpPr>
              <p:nvPr/>
            </p:nvSpPr>
            <p:spPr>
              <a:xfrm>
                <a:off x="1217598" y="1495315"/>
                <a:ext cx="6749610" cy="2399631"/>
              </a:xfrm>
              <a:prstGeom prst="rect">
                <a:avLst/>
              </a:prstGeom>
              <a:blipFill>
                <a:blip r:embed="rId3"/>
                <a:stretch>
                  <a:fillRect l="-813" r="-723" b="-101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Rectangle 3"/>
          <p:cNvSpPr/>
          <p:nvPr/>
        </p:nvSpPr>
        <p:spPr>
          <a:xfrm>
            <a:off x="4252618" y="25211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060844" y="885621"/>
            <a:ext cx="5004232" cy="158401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177568" y="2565053"/>
                <a:ext cx="4629833" cy="2019784"/>
              </a:xfrm>
              <a:prstGeom prst="rect">
                <a:avLst/>
              </a:prstGeom>
            </p:spPr>
            <p:txBody>
              <a:bodyPr wrap="square">
                <a:spAutoFit/>
              </a:bodyPr>
              <a:lstStyle/>
              <a:p>
                <a:pPr algn="just">
                  <a:lnSpc>
                    <a:spcPct val="150000"/>
                  </a:lnSpc>
                  <a:spcBef>
                    <a:spcPts val="600"/>
                  </a:spcBef>
                  <a:spcAft>
                    <a:spcPts val="600"/>
                  </a:spcAft>
                </a:pPr>
                <a:r>
                  <a:rPr lang="fr-FR" sz="1800">
                    <a:solidFill>
                      <a:srgbClr val="000000"/>
                    </a:solidFill>
                    <a:latin typeface="+mn-lt"/>
                    <a:ea typeface="Calibri" panose="020F0502020204030204" pitchFamily="34" charset="0"/>
                    <a:cs typeface="Times New Roman" panose="02020603050405020304" pitchFamily="18" charset="0"/>
                  </a:rPr>
                  <a:t>a) Hai tam giác vuông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𝐴𝐻𝐵</m:t>
                    </m:r>
                  </m:oMath>
                </a14:m>
                <a:r>
                  <a:rPr lang="fr-FR" sz="180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800">
                    <a:solidFill>
                      <a:srgbClr val="000000"/>
                    </a:solidFill>
                    <a:effectLst/>
                    <a:latin typeface="+mn-lt"/>
                    <a:ea typeface="Calibri" panose="020F0502020204030204" pitchFamily="34" charset="0"/>
                    <a:cs typeface="Times New Roman" panose="02020603050405020304" pitchFamily="18" charset="0"/>
                  </a:rPr>
                  <a:t> có hai góc nhọn bằng nhau </a:t>
                </a:r>
                <a14:m>
                  <m:oMath xmlns:m="http://schemas.openxmlformats.org/officeDocument/2006/math">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𝐴𝐵𝐻</m:t>
                        </m:r>
                      </m:e>
                    </m:acc>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endParaRPr lang="en-US" sz="1800">
                  <a:solidFill>
                    <a:srgbClr val="000000"/>
                  </a:solidFill>
                  <a:effectLst/>
                  <a:latin typeface="+mn-lt"/>
                  <a:ea typeface="Arial" panose="020B0604020202020204" pitchFamily="34" charset="0"/>
                  <a:cs typeface="Times New Roman" panose="02020603050405020304" pitchFamily="18" charset="0"/>
                </a:endParaRPr>
              </a:p>
              <a:p>
                <a:pPr algn="just">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US" sz="1800" b="0"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𝐴𝐻𝐵</m:t>
                      </m:r>
                      <m:r>
                        <a:rPr lang="en-US" sz="1800">
                          <a:solidFill>
                            <a:srgbClr val="000000"/>
                          </a:solidFill>
                          <a:latin typeface="Cambria Math" panose="02040503050406030204" pitchFamily="18" charset="0"/>
                        </a:rPr>
                        <m:t>∽</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𝐴</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𝐻</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𝐵</m:t>
                      </m:r>
                      <m:r>
                        <a:rPr lang="fr-FR"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𝑘</m:t>
                      </m:r>
                    </m:oMath>
                  </m:oMathPara>
                </a14:m>
                <a:endParaRPr lang="en-US" sz="1800">
                  <a:solidFill>
                    <a:srgbClr val="000000"/>
                  </a:solidFill>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177568" y="2565053"/>
                <a:ext cx="4629833" cy="2019784"/>
              </a:xfrm>
              <a:prstGeom prst="rect">
                <a:avLst/>
              </a:prstGeom>
              <a:blipFill>
                <a:blip r:embed="rId5"/>
                <a:stretch>
                  <a:fillRect l="-1053" r="-5000"/>
                </a:stretch>
              </a:blipFill>
            </p:spPr>
            <p:txBody>
              <a:bodyPr/>
              <a:lstStyle/>
              <a:p>
                <a:r>
                  <a:rPr lang="en-US">
                    <a:noFill/>
                  </a:rPr>
                  <a:t> </a:t>
                </a:r>
              </a:p>
            </p:txBody>
          </p:sp>
        </mc:Fallback>
      </mc:AlternateContent>
    </p:spTree>
    <p:extLst>
      <p:ext uri="{BB962C8B-B14F-4D97-AF65-F5344CB8AC3E}">
        <p14:creationId xmlns:p14="http://schemas.microsoft.com/office/powerpoint/2010/main" val="305340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ircle(i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up)">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4" name="Rectangle 3"/>
          <p:cNvSpPr/>
          <p:nvPr/>
        </p:nvSpPr>
        <p:spPr>
          <a:xfrm>
            <a:off x="4252618" y="252111"/>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060844" y="885621"/>
            <a:ext cx="5004232" cy="158401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248042" y="2612761"/>
                <a:ext cx="4629833" cy="1159676"/>
              </a:xfrm>
              <a:prstGeom prst="rect">
                <a:avLst/>
              </a:prstGeom>
            </p:spPr>
            <p:txBody>
              <a:bodyPr wrap="square">
                <a:spAutoFit/>
              </a:bodyPr>
              <a:lstStyle/>
              <a:p>
                <a:pPr algn="just">
                  <a:lnSpc>
                    <a:spcPct val="150000"/>
                  </a:lnSpc>
                  <a:spcBef>
                    <a:spcPts val="600"/>
                  </a:spcBef>
                  <a:spcAft>
                    <a:spcPts val="600"/>
                  </a:spcAft>
                </a:pPr>
                <a:r>
                  <a:rPr lang="fr-FR" sz="1800">
                    <a:latin typeface="+mn-lt"/>
                    <a:ea typeface="Calibri" panose="020F0502020204030204" pitchFamily="34" charset="0"/>
                    <a:cs typeface="Times New Roman" panose="02020603050405020304" pitchFamily="18" charset="0"/>
                  </a:rPr>
                  <a:t>b) Vì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𝑘</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1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1800" i="1">
                            <a:effectLst/>
                            <a:latin typeface="Cambria Math" panose="02040503050406030204" pitchFamily="18" charset="0"/>
                            <a:ea typeface="Calibri" panose="020F0502020204030204" pitchFamily="34" charset="0"/>
                            <a:cs typeface="Times New Roman" panose="02020603050405020304" pitchFamily="18" charset="0"/>
                          </a:rPr>
                          <m:t> . </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𝐵𝐶</m:t>
                        </m:r>
                      </m:num>
                      <m:den>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fr-FR" sz="1800">
                    <a:effectLst/>
                    <a:latin typeface="+mn-lt"/>
                    <a:ea typeface="Calibri" panose="020F0502020204030204" pitchFamily="34" charset="0"/>
                    <a:cs typeface="Times New Roman" panose="02020603050405020304" pitchFamily="18" charset="0"/>
                  </a:rPr>
                  <a:t> nên diện tích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1800">
                    <a:effectLst/>
                    <a:latin typeface="+mn-lt"/>
                    <a:ea typeface="Calibri" panose="020F0502020204030204" pitchFamily="34" charset="0"/>
                    <a:cs typeface="Times New Roman" panose="02020603050405020304" pitchFamily="18" charset="0"/>
                  </a:rPr>
                  <a:t> bằng </a:t>
                </a:r>
                <a14:m>
                  <m:oMath xmlns:m="http://schemas.openxmlformats.org/officeDocument/2006/math">
                    <m:sSup>
                      <m:sSup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800" i="1">
                            <a:effectLst/>
                            <a:latin typeface="Cambria Math" panose="02040503050406030204" pitchFamily="18" charset="0"/>
                            <a:ea typeface="Calibri" panose="020F0502020204030204" pitchFamily="34" charset="0"/>
                            <a:cs typeface="Times New Roman" panose="02020603050405020304" pitchFamily="18" charset="0"/>
                          </a:rPr>
                          <m:t>𝑘</m:t>
                        </m:r>
                      </m:e>
                      <m:sup>
                        <m:r>
                          <a:rPr lang="fr-FR"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1800">
                    <a:effectLst/>
                    <a:latin typeface="+mn-lt"/>
                    <a:ea typeface="Calibri" panose="020F0502020204030204" pitchFamily="34" charset="0"/>
                    <a:cs typeface="Times New Roman" panose="02020603050405020304" pitchFamily="18" charset="0"/>
                  </a:rPr>
                  <a:t> lần diện tích </a:t>
                </a:r>
                <a14:m>
                  <m:oMath xmlns:m="http://schemas.openxmlformats.org/officeDocument/2006/math">
                    <m:r>
                      <a:rPr lang="fr-FR" sz="1800" i="1">
                        <a:effectLst/>
                        <a:latin typeface="Cambria Math" panose="02040503050406030204" pitchFamily="18" charset="0"/>
                        <a:ea typeface="Calibri" panose="020F0502020204030204" pitchFamily="34" charset="0"/>
                        <a:cs typeface="Times New Roman" panose="02020603050405020304" pitchFamily="18" charset="0"/>
                      </a:rPr>
                      <m:t>∆</m:t>
                    </m:r>
                    <m:r>
                      <a:rPr lang="fr-FR" sz="1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1800">
                    <a:effectLst/>
                    <a:latin typeface="+mn-lt"/>
                    <a:ea typeface="Calibri" panose="020F0502020204030204" pitchFamily="34" charset="0"/>
                    <a:cs typeface="Times New Roman" panose="02020603050405020304" pitchFamily="18" charset="0"/>
                  </a:rPr>
                  <a:t>.</a:t>
                </a:r>
                <a:endParaRPr lang="en-US" sz="1800">
                  <a:effectLst/>
                  <a:latin typeface="+mn-lt"/>
                  <a:ea typeface="Arial" panose="020B060402020202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248042" y="2612761"/>
                <a:ext cx="4629833" cy="1159676"/>
              </a:xfrm>
              <a:prstGeom prst="rect">
                <a:avLst/>
              </a:prstGeom>
              <a:blipFill>
                <a:blip r:embed="rId5"/>
                <a:stretch>
                  <a:fillRect l="-1186" r="-1054" b="-7895"/>
                </a:stretch>
              </a:blipFill>
            </p:spPr>
            <p:txBody>
              <a:bodyPr/>
              <a:lstStyle/>
              <a:p>
                <a:r>
                  <a:rPr lang="en-US">
                    <a:noFill/>
                  </a:rPr>
                  <a:t> </a:t>
                </a:r>
              </a:p>
            </p:txBody>
          </p:sp>
        </mc:Fallback>
      </mc:AlternateContent>
    </p:spTree>
    <p:extLst>
      <p:ext uri="{BB962C8B-B14F-4D97-AF65-F5344CB8AC3E}">
        <p14:creationId xmlns:p14="http://schemas.microsoft.com/office/powerpoint/2010/main" val="1686792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293112" y="18680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40" name="Google Shape;3331;p61"/>
          <p:cNvSpPr txBox="1"/>
          <p:nvPr/>
        </p:nvSpPr>
        <p:spPr>
          <a:xfrm flipH="1">
            <a:off x="3093616" y="251159"/>
            <a:ext cx="2949862" cy="483059"/>
          </a:xfrm>
          <a:prstGeom prst="rect">
            <a:avLst/>
          </a:prstGeom>
          <a:solidFill>
            <a:srgbClr val="F4FF5C"/>
          </a:solidFill>
          <a:ln w="9525" cap="flat" cmpd="sng">
            <a:solidFill>
              <a:srgbClr val="070185"/>
            </a:solidFill>
            <a:prstDash val="solid"/>
            <a:round/>
            <a:headEnd type="none" w="sm" len="sm"/>
            <a:tailEnd type="none" w="sm" len="sm"/>
          </a:ln>
        </p:spPr>
        <p:txBody>
          <a:bodyPr spcFirstLastPara="1" wrap="square" lIns="91425" tIns="91425" rIns="91425" bIns="91425" anchor="ctr" anchorCtr="0">
            <a:noAutofit/>
          </a:bodyPr>
          <a:lstStyle/>
          <a:p>
            <a:pPr algn="ctr">
              <a:lnSpc>
                <a:spcPct val="150000"/>
              </a:lnSpc>
              <a:buClrTx/>
              <a:buFontTx/>
              <a:buNone/>
              <a:defRPr/>
            </a:pPr>
            <a:r>
              <a:rPr lang="fr-FR" sz="2000" b="1">
                <a:solidFill>
                  <a:srgbClr val="BFDBF7">
                    <a:lumMod val="25000"/>
                  </a:srgbClr>
                </a:solidFill>
                <a:latin typeface="Arial" panose="020B0604020202020204" pitchFamily="34" charset="0"/>
                <a:ea typeface="Calibri" panose="020F0502020204030204" pitchFamily="34" charset="0"/>
                <a:cs typeface="Times New Roman" panose="02020603050405020304" pitchFamily="18" charset="0"/>
              </a:rPr>
              <a:t>Bài 9.28 (SGK – tr.103)</a:t>
            </a:r>
            <a:endParaRPr lang="en-US" sz="2000" dirty="0">
              <a:solidFill>
                <a:srgbClr val="BFDBF7">
                  <a:lumMod val="25000"/>
                </a:srgbClr>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237919" y="879258"/>
                <a:ext cx="8661256" cy="2097434"/>
              </a:xfrm>
              <a:prstGeom prst="rect">
                <a:avLst/>
              </a:prstGeom>
            </p:spPr>
            <p:txBody>
              <a:bodyPr wrap="square">
                <a:spAutoFit/>
              </a:bodyPr>
              <a:lstStyle/>
              <a:p>
                <a:pPr algn="just">
                  <a:lnSpc>
                    <a:spcPct val="150000"/>
                  </a:lnSpc>
                </a:pPr>
                <a:r>
                  <a:rPr lang="vi-VN" sz="1700">
                    <a:latin typeface="+mn-lt"/>
                  </a:rPr>
                  <a:t>Một người ở vị trí điểm </a:t>
                </a:r>
                <a14:m>
                  <m:oMath xmlns:m="http://schemas.openxmlformats.org/officeDocument/2006/math">
                    <m:r>
                      <a:rPr lang="vi-VN" sz="1700" i="1" smtClean="0">
                        <a:latin typeface="Cambria Math" panose="02040503050406030204" pitchFamily="18" charset="0"/>
                      </a:rPr>
                      <m:t>𝐴</m:t>
                    </m:r>
                  </m:oMath>
                </a14:m>
                <a:r>
                  <a:rPr lang="vi-VN" sz="1700">
                    <a:latin typeface="+mn-lt"/>
                  </a:rPr>
                  <a:t> muốn đo khoảng cách đến điểm </a:t>
                </a:r>
                <a14:m>
                  <m:oMath xmlns:m="http://schemas.openxmlformats.org/officeDocument/2006/math">
                    <m:r>
                      <a:rPr lang="vi-VN" sz="1700" i="1" smtClean="0">
                        <a:latin typeface="Cambria Math" panose="02040503050406030204" pitchFamily="18" charset="0"/>
                      </a:rPr>
                      <m:t>𝐵</m:t>
                    </m:r>
                  </m:oMath>
                </a14:m>
                <a:r>
                  <a:rPr lang="vi-VN" sz="1700">
                    <a:latin typeface="+mn-lt"/>
                  </a:rPr>
                  <a:t> ở bên kia sông mà không thể qua sông được. Sử dụng giác kế, người đó xác định được một điểm </a:t>
                </a:r>
                <a14:m>
                  <m:oMath xmlns:m="http://schemas.openxmlformats.org/officeDocument/2006/math">
                    <m:r>
                      <a:rPr lang="vi-VN" sz="1700" i="1" smtClean="0">
                        <a:latin typeface="Cambria Math" panose="02040503050406030204" pitchFamily="18" charset="0"/>
                      </a:rPr>
                      <m:t>𝑀</m:t>
                    </m:r>
                  </m:oMath>
                </a14:m>
                <a:r>
                  <a:rPr lang="vi-VN" sz="1700">
                    <a:latin typeface="+mn-lt"/>
                  </a:rPr>
                  <a:t> trên bờ sông sao cho </a:t>
                </a:r>
                <a14:m>
                  <m:oMath xmlns:m="http://schemas.openxmlformats.org/officeDocument/2006/math">
                    <m:r>
                      <a:rPr lang="vi-VN" sz="1700" i="1" smtClean="0">
                        <a:latin typeface="Cambria Math" panose="02040503050406030204" pitchFamily="18" charset="0"/>
                      </a:rPr>
                      <m:t>𝐴𝑀</m:t>
                    </m:r>
                    <m:r>
                      <a:rPr lang="vi-VN" sz="1700" i="1" smtClean="0">
                        <a:latin typeface="Cambria Math" panose="02040503050406030204" pitchFamily="18" charset="0"/>
                      </a:rPr>
                      <m:t> = 2 </m:t>
                    </m:r>
                    <m:r>
                      <a:rPr lang="vi-VN" sz="1700" i="1" smtClean="0">
                        <a:latin typeface="Cambria Math" panose="02040503050406030204" pitchFamily="18" charset="0"/>
                      </a:rPr>
                      <m:t>𝑚</m:t>
                    </m:r>
                  </m:oMath>
                </a14:m>
                <a:r>
                  <a:rPr lang="vi-VN" sz="1700">
                    <a:latin typeface="+mn-lt"/>
                  </a:rPr>
                  <a:t>, </a:t>
                </a:r>
                <a14:m>
                  <m:oMath xmlns:m="http://schemas.openxmlformats.org/officeDocument/2006/math">
                    <m:r>
                      <a:rPr lang="vi-VN" sz="1700" i="1" smtClean="0">
                        <a:latin typeface="Cambria Math" panose="02040503050406030204" pitchFamily="18" charset="0"/>
                      </a:rPr>
                      <m:t>𝐴𝑀</m:t>
                    </m:r>
                  </m:oMath>
                </a14:m>
                <a:r>
                  <a:rPr lang="vi-VN" sz="1700">
                    <a:latin typeface="+mn-lt"/>
                  </a:rPr>
                  <a:t> vuông góc với </a:t>
                </a:r>
                <a14:m>
                  <m:oMath xmlns:m="http://schemas.openxmlformats.org/officeDocument/2006/math">
                    <m:r>
                      <a:rPr lang="vi-VN" sz="1700" i="1" smtClean="0">
                        <a:latin typeface="Cambria Math" panose="02040503050406030204" pitchFamily="18" charset="0"/>
                      </a:rPr>
                      <m:t>𝐴𝐵</m:t>
                    </m:r>
                  </m:oMath>
                </a14:m>
                <a:r>
                  <a:rPr lang="vi-VN" sz="1700">
                    <a:latin typeface="+mn-lt"/>
                  </a:rPr>
                  <a:t> và đo được số đo góc </a:t>
                </a:r>
                <a14:m>
                  <m:oMath xmlns:m="http://schemas.openxmlformats.org/officeDocument/2006/math">
                    <m:r>
                      <a:rPr lang="vi-VN" sz="1700" i="1" smtClean="0">
                        <a:latin typeface="Cambria Math" panose="02040503050406030204" pitchFamily="18" charset="0"/>
                      </a:rPr>
                      <m:t>𝐴𝑀𝐵</m:t>
                    </m:r>
                  </m:oMath>
                </a14:m>
                <a:r>
                  <a:rPr lang="vi-VN" sz="1700">
                    <a:latin typeface="+mn-lt"/>
                  </a:rPr>
                  <a:t>. Tiếp theo, người đó vẽ trên giấy tam giác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r>
                      <a:rPr lang="vi-VN" sz="1700" i="1" smtClean="0">
                        <a:latin typeface="Cambria Math" panose="02040503050406030204" pitchFamily="18" charset="0"/>
                      </a:rPr>
                      <m:t>𝑀</m:t>
                    </m:r>
                    <m:r>
                      <a:rPr lang="vi-VN" sz="1700" i="1" smtClean="0">
                        <a:latin typeface="Cambria Math" panose="02040503050406030204" pitchFamily="18" charset="0"/>
                      </a:rPr>
                      <m:t>′</m:t>
                    </m:r>
                    <m:r>
                      <a:rPr lang="vi-VN" sz="1700" i="1" smtClean="0">
                        <a:latin typeface="Cambria Math" panose="02040503050406030204" pitchFamily="18" charset="0"/>
                      </a:rPr>
                      <m:t>𝐵</m:t>
                    </m:r>
                    <m:r>
                      <a:rPr lang="vi-VN" sz="1700" i="1" smtClean="0">
                        <a:latin typeface="Cambria Math" panose="02040503050406030204" pitchFamily="18" charset="0"/>
                      </a:rPr>
                      <m:t>′ </m:t>
                    </m:r>
                  </m:oMath>
                </a14:m>
                <a:r>
                  <a:rPr lang="vi-VN" sz="1700">
                    <a:latin typeface="+mn-lt"/>
                  </a:rPr>
                  <a:t>vuông tại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oMath>
                </a14:m>
                <a:r>
                  <a:rPr lang="vi-VN" sz="1700">
                    <a:latin typeface="+mn-lt"/>
                  </a:rPr>
                  <a:t> có </a:t>
                </a:r>
                <a14:m>
                  <m:oMath xmlns:m="http://schemas.openxmlformats.org/officeDocument/2006/math">
                    <m:r>
                      <a:rPr lang="vi-VN" sz="1700" i="1" smtClean="0">
                        <a:latin typeface="Cambria Math" panose="02040503050406030204" pitchFamily="18" charset="0"/>
                      </a:rPr>
                      <m:t>𝐴𝑀</m:t>
                    </m:r>
                    <m:r>
                      <a:rPr lang="vi-VN" sz="1700" i="1" smtClean="0">
                        <a:latin typeface="Cambria Math" panose="02040503050406030204" pitchFamily="18" charset="0"/>
                      </a:rPr>
                      <m:t>′ = 1</m:t>
                    </m:r>
                    <m:r>
                      <a:rPr lang="vi-VN" sz="1700" i="1" smtClean="0">
                        <a:latin typeface="Cambria Math" panose="02040503050406030204" pitchFamily="18" charset="0"/>
                      </a:rPr>
                      <m:t>𝑐𝑚</m:t>
                    </m:r>
                  </m:oMath>
                </a14:m>
                <a:r>
                  <a:rPr lang="vi-VN" sz="1700">
                    <a:latin typeface="+mn-lt"/>
                  </a:rPr>
                  <a:t>, </a:t>
                </a:r>
                <a14:m>
                  <m:oMath xmlns:m="http://schemas.openxmlformats.org/officeDocument/2006/math">
                    <m:acc>
                      <m:accPr>
                        <m:chr m:val="̂"/>
                        <m:ctrlPr>
                          <a:rPr lang="vi-VN" sz="1700" i="1" smtClean="0">
                            <a:latin typeface="Cambria Math" panose="02040503050406030204" pitchFamily="18" charset="0"/>
                          </a:rPr>
                        </m:ctrlPr>
                      </m:accPr>
                      <m:e>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𝐴</m:t>
                            </m:r>
                          </m:e>
                          <m:sup>
                            <m:r>
                              <a:rPr lang="en-US" sz="1700" b="0" i="1" smtClean="0">
                                <a:latin typeface="Cambria Math" panose="02040503050406030204" pitchFamily="18" charset="0"/>
                              </a:rPr>
                              <m:t>′</m:t>
                            </m:r>
                          </m:sup>
                        </m:sSup>
                        <m:sSup>
                          <m:sSupPr>
                            <m:ctrlPr>
                              <a:rPr lang="en-US" sz="1700" b="0" i="1" smtClean="0">
                                <a:latin typeface="Cambria Math" panose="02040503050406030204" pitchFamily="18" charset="0"/>
                              </a:rPr>
                            </m:ctrlPr>
                          </m:sSupPr>
                          <m:e>
                            <m:r>
                              <a:rPr lang="en-US" sz="1700" b="0" i="1" smtClean="0">
                                <a:latin typeface="Cambria Math" panose="02040503050406030204" pitchFamily="18" charset="0"/>
                              </a:rPr>
                              <m:t>𝐵</m:t>
                            </m:r>
                          </m:e>
                          <m:sup>
                            <m:r>
                              <a:rPr lang="en-US" sz="1700" b="0" i="1" smtClean="0">
                                <a:latin typeface="Cambria Math" panose="02040503050406030204" pitchFamily="18" charset="0"/>
                              </a:rPr>
                              <m:t>′</m:t>
                            </m:r>
                          </m:sup>
                        </m:sSup>
                        <m:r>
                          <a:rPr lang="en-US" sz="1700" b="0" i="1" smtClean="0">
                            <a:latin typeface="Cambria Math" panose="02040503050406030204" pitchFamily="18" charset="0"/>
                          </a:rPr>
                          <m:t>𝑀</m:t>
                        </m:r>
                        <m:r>
                          <a:rPr lang="en-US" sz="1700" b="0" i="1" smtClean="0">
                            <a:latin typeface="Cambria Math" panose="02040503050406030204" pitchFamily="18" charset="0"/>
                          </a:rPr>
                          <m:t>′</m:t>
                        </m:r>
                      </m:e>
                    </m:acc>
                    <m:r>
                      <a:rPr lang="en-US" sz="1700" b="0" i="1" smtClean="0">
                        <a:latin typeface="Cambria Math" panose="02040503050406030204" pitchFamily="18" charset="0"/>
                      </a:rPr>
                      <m:t>=</m:t>
                    </m:r>
                    <m:acc>
                      <m:accPr>
                        <m:chr m:val="̂"/>
                        <m:ctrlPr>
                          <a:rPr lang="en-US" sz="1700" b="0" i="1" smtClean="0">
                            <a:latin typeface="Cambria Math" panose="02040503050406030204" pitchFamily="18" charset="0"/>
                          </a:rPr>
                        </m:ctrlPr>
                      </m:accPr>
                      <m:e>
                        <m:r>
                          <a:rPr lang="en-US" sz="1700" b="0" i="1" smtClean="0">
                            <a:latin typeface="Cambria Math" panose="02040503050406030204" pitchFamily="18" charset="0"/>
                          </a:rPr>
                          <m:t>𝐴𝑀𝐵</m:t>
                        </m:r>
                      </m:e>
                    </m:acc>
                  </m:oMath>
                </a14:m>
                <a:r>
                  <a:rPr lang="vi-VN" sz="1700">
                    <a:latin typeface="+mn-lt"/>
                  </a:rPr>
                  <a:t> và đo được </a:t>
                </a:r>
                <a14:m>
                  <m:oMath xmlns:m="http://schemas.openxmlformats.org/officeDocument/2006/math">
                    <m:r>
                      <a:rPr lang="vi-VN" sz="1700" i="1" smtClean="0">
                        <a:latin typeface="Cambria Math" panose="02040503050406030204" pitchFamily="18" charset="0"/>
                      </a:rPr>
                      <m:t>𝐴</m:t>
                    </m:r>
                    <m:r>
                      <a:rPr lang="vi-VN" sz="1700" i="1" smtClean="0">
                        <a:latin typeface="Cambria Math" panose="02040503050406030204" pitchFamily="18" charset="0"/>
                      </a:rPr>
                      <m:t>′</m:t>
                    </m:r>
                    <m:r>
                      <a:rPr lang="vi-VN" sz="1700" i="1" smtClean="0">
                        <a:latin typeface="Cambria Math" panose="02040503050406030204" pitchFamily="18" charset="0"/>
                      </a:rPr>
                      <m:t>𝐵</m:t>
                    </m:r>
                    <m:r>
                      <a:rPr lang="vi-VN" sz="1700" i="1" smtClean="0">
                        <a:latin typeface="Cambria Math" panose="02040503050406030204" pitchFamily="18" charset="0"/>
                      </a:rPr>
                      <m:t>′ = 5 </m:t>
                    </m:r>
                    <m:r>
                      <a:rPr lang="vi-VN" sz="1700" i="1" smtClean="0">
                        <a:latin typeface="Cambria Math" panose="02040503050406030204" pitchFamily="18" charset="0"/>
                      </a:rPr>
                      <m:t>𝑐𝑚</m:t>
                    </m:r>
                    <m:r>
                      <a:rPr lang="vi-VN" sz="1700" i="1" smtClean="0">
                        <a:latin typeface="Cambria Math" panose="02040503050406030204" pitchFamily="18" charset="0"/>
                      </a:rPr>
                      <m:t> </m:t>
                    </m:r>
                  </m:oMath>
                </a14:m>
                <a:r>
                  <a:rPr lang="vi-VN" sz="1700">
                    <a:latin typeface="+mn-lt"/>
                  </a:rPr>
                  <a:t>(H.9.56). Hỏi khoảng cách từ </a:t>
                </a:r>
                <a14:m>
                  <m:oMath xmlns:m="http://schemas.openxmlformats.org/officeDocument/2006/math">
                    <m:r>
                      <a:rPr lang="vi-VN" sz="1700" i="1" smtClean="0">
                        <a:latin typeface="Cambria Math" panose="02040503050406030204" pitchFamily="18" charset="0"/>
                      </a:rPr>
                      <m:t>𝐴</m:t>
                    </m:r>
                  </m:oMath>
                </a14:m>
                <a:r>
                  <a:rPr lang="vi-VN" sz="1700">
                    <a:latin typeface="+mn-lt"/>
                  </a:rPr>
                  <a:t> đến </a:t>
                </a:r>
                <a14:m>
                  <m:oMath xmlns:m="http://schemas.openxmlformats.org/officeDocument/2006/math">
                    <m:r>
                      <a:rPr lang="vi-VN" sz="1700" i="1" smtClean="0">
                        <a:latin typeface="Cambria Math" panose="02040503050406030204" pitchFamily="18" charset="0"/>
                      </a:rPr>
                      <m:t>𝐵</m:t>
                    </m:r>
                  </m:oMath>
                </a14:m>
                <a:r>
                  <a:rPr lang="vi-VN" sz="1700">
                    <a:latin typeface="+mn-lt"/>
                  </a:rPr>
                  <a:t> là bao nhiêu mét?</a:t>
                </a:r>
                <a:endParaRPr lang="en-US" sz="170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237919" y="879258"/>
                <a:ext cx="8661256" cy="2097434"/>
              </a:xfrm>
              <a:prstGeom prst="rect">
                <a:avLst/>
              </a:prstGeom>
              <a:blipFill>
                <a:blip r:embed="rId3"/>
                <a:stretch>
                  <a:fillRect l="-422" r="-5559" b="-872"/>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58547" y="3116497"/>
            <a:ext cx="7620000" cy="1924050"/>
          </a:xfrm>
          <a:prstGeom prst="rect">
            <a:avLst/>
          </a:prstGeom>
        </p:spPr>
      </p:pic>
    </p:spTree>
    <p:extLst>
      <p:ext uri="{BB962C8B-B14F-4D97-AF65-F5344CB8AC3E}">
        <p14:creationId xmlns:p14="http://schemas.microsoft.com/office/powerpoint/2010/main" val="268006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anim calcmode="lin" valueType="num">
                                      <p:cBhvr>
                                        <p:cTn id="8" dur="500" fill="hold"/>
                                        <p:tgtEl>
                                          <p:spTgt spid="40"/>
                                        </p:tgtEl>
                                        <p:attrNameLst>
                                          <p:attrName>ppt_x</p:attrName>
                                        </p:attrNameLst>
                                      </p:cBhvr>
                                      <p:tavLst>
                                        <p:tav tm="0">
                                          <p:val>
                                            <p:strVal val="#ppt_x"/>
                                          </p:val>
                                        </p:tav>
                                        <p:tav tm="100000">
                                          <p:val>
                                            <p:strVal val="#ppt_x"/>
                                          </p:val>
                                        </p:tav>
                                      </p:tavLst>
                                    </p:anim>
                                    <p:anim calcmode="lin" valueType="num">
                                      <p:cBhvr>
                                        <p:cTn id="9" dur="5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95" name="Google Shape;2137;p80"/>
          <p:cNvGrpSpPr/>
          <p:nvPr/>
        </p:nvGrpSpPr>
        <p:grpSpPr>
          <a:xfrm rot="2397810">
            <a:off x="293112" y="186806"/>
            <a:ext cx="525890" cy="595860"/>
            <a:chOff x="3269900" y="2002350"/>
            <a:chExt cx="742325" cy="815650"/>
          </a:xfrm>
        </p:grpSpPr>
        <p:sp>
          <p:nvSpPr>
            <p:cNvPr id="96" name="Google Shape;2138;p80"/>
            <p:cNvSpPr/>
            <p:nvPr/>
          </p:nvSpPr>
          <p:spPr>
            <a:xfrm>
              <a:off x="3269900" y="2002625"/>
              <a:ext cx="742325" cy="815075"/>
            </a:xfrm>
            <a:custGeom>
              <a:avLst/>
              <a:gdLst/>
              <a:ahLst/>
              <a:cxnLst/>
              <a:rect l="l" t="t" r="r" b="b"/>
              <a:pathLst>
                <a:path w="29693" h="32603" extrusionOk="0">
                  <a:moveTo>
                    <a:pt x="3162" y="8787"/>
                  </a:moveTo>
                  <a:cubicBezTo>
                    <a:pt x="3526" y="8787"/>
                    <a:pt x="3880" y="8988"/>
                    <a:pt x="4030" y="9334"/>
                  </a:cubicBezTo>
                  <a:cubicBezTo>
                    <a:pt x="4249" y="9803"/>
                    <a:pt x="4030" y="10380"/>
                    <a:pt x="3561" y="10583"/>
                  </a:cubicBezTo>
                  <a:cubicBezTo>
                    <a:pt x="3435" y="10644"/>
                    <a:pt x="3300" y="10674"/>
                    <a:pt x="3165" y="10674"/>
                  </a:cubicBezTo>
                  <a:cubicBezTo>
                    <a:pt x="2816" y="10674"/>
                    <a:pt x="2474" y="10476"/>
                    <a:pt x="2327" y="10115"/>
                  </a:cubicBezTo>
                  <a:cubicBezTo>
                    <a:pt x="2109" y="9646"/>
                    <a:pt x="2327" y="9084"/>
                    <a:pt x="2780" y="8865"/>
                  </a:cubicBezTo>
                  <a:cubicBezTo>
                    <a:pt x="2903" y="8812"/>
                    <a:pt x="3033" y="8787"/>
                    <a:pt x="3162" y="8787"/>
                  </a:cubicBezTo>
                  <a:close/>
                  <a:moveTo>
                    <a:pt x="4652" y="12067"/>
                  </a:moveTo>
                  <a:cubicBezTo>
                    <a:pt x="5010" y="12067"/>
                    <a:pt x="5364" y="12268"/>
                    <a:pt x="5514" y="12614"/>
                  </a:cubicBezTo>
                  <a:cubicBezTo>
                    <a:pt x="5732" y="13083"/>
                    <a:pt x="5514" y="13660"/>
                    <a:pt x="5061" y="13864"/>
                  </a:cubicBezTo>
                  <a:cubicBezTo>
                    <a:pt x="4930" y="13924"/>
                    <a:pt x="4794" y="13954"/>
                    <a:pt x="4660" y="13954"/>
                  </a:cubicBezTo>
                  <a:cubicBezTo>
                    <a:pt x="4312" y="13954"/>
                    <a:pt x="3980" y="13756"/>
                    <a:pt x="3811" y="13395"/>
                  </a:cubicBezTo>
                  <a:cubicBezTo>
                    <a:pt x="3592" y="12926"/>
                    <a:pt x="3811" y="12364"/>
                    <a:pt x="4280" y="12145"/>
                  </a:cubicBezTo>
                  <a:cubicBezTo>
                    <a:pt x="4398" y="12092"/>
                    <a:pt x="4526" y="12067"/>
                    <a:pt x="4652" y="12067"/>
                  </a:cubicBezTo>
                  <a:close/>
                  <a:moveTo>
                    <a:pt x="6159" y="15347"/>
                  </a:moveTo>
                  <a:cubicBezTo>
                    <a:pt x="6519" y="15347"/>
                    <a:pt x="6867" y="15548"/>
                    <a:pt x="7029" y="15894"/>
                  </a:cubicBezTo>
                  <a:cubicBezTo>
                    <a:pt x="7247" y="16363"/>
                    <a:pt x="7029" y="16925"/>
                    <a:pt x="6560" y="17144"/>
                  </a:cubicBezTo>
                  <a:cubicBezTo>
                    <a:pt x="6430" y="17204"/>
                    <a:pt x="6291" y="17234"/>
                    <a:pt x="6154" y="17234"/>
                  </a:cubicBezTo>
                  <a:cubicBezTo>
                    <a:pt x="5799" y="17234"/>
                    <a:pt x="5457" y="17036"/>
                    <a:pt x="5311" y="16675"/>
                  </a:cubicBezTo>
                  <a:cubicBezTo>
                    <a:pt x="5092" y="16206"/>
                    <a:pt x="5311" y="15644"/>
                    <a:pt x="5779" y="15425"/>
                  </a:cubicBezTo>
                  <a:cubicBezTo>
                    <a:pt x="5902" y="15372"/>
                    <a:pt x="6031" y="15347"/>
                    <a:pt x="6159" y="15347"/>
                  </a:cubicBezTo>
                  <a:close/>
                  <a:moveTo>
                    <a:pt x="7658" y="18627"/>
                  </a:moveTo>
                  <a:cubicBezTo>
                    <a:pt x="8018" y="18627"/>
                    <a:pt x="8367" y="18828"/>
                    <a:pt x="8528" y="19174"/>
                  </a:cubicBezTo>
                  <a:cubicBezTo>
                    <a:pt x="8747" y="19643"/>
                    <a:pt x="8528" y="20221"/>
                    <a:pt x="8060" y="20424"/>
                  </a:cubicBezTo>
                  <a:cubicBezTo>
                    <a:pt x="7929" y="20485"/>
                    <a:pt x="7792" y="20514"/>
                    <a:pt x="7656" y="20514"/>
                  </a:cubicBezTo>
                  <a:cubicBezTo>
                    <a:pt x="7305" y="20514"/>
                    <a:pt x="6968" y="20316"/>
                    <a:pt x="6810" y="19955"/>
                  </a:cubicBezTo>
                  <a:cubicBezTo>
                    <a:pt x="6591" y="19487"/>
                    <a:pt x="6810" y="18924"/>
                    <a:pt x="7279" y="18706"/>
                  </a:cubicBezTo>
                  <a:cubicBezTo>
                    <a:pt x="7401" y="18652"/>
                    <a:pt x="7531" y="18627"/>
                    <a:pt x="7658" y="18627"/>
                  </a:cubicBezTo>
                  <a:close/>
                  <a:moveTo>
                    <a:pt x="9160" y="21907"/>
                  </a:moveTo>
                  <a:cubicBezTo>
                    <a:pt x="9524" y="21907"/>
                    <a:pt x="9878" y="22108"/>
                    <a:pt x="10028" y="22454"/>
                  </a:cubicBezTo>
                  <a:cubicBezTo>
                    <a:pt x="10246" y="22923"/>
                    <a:pt x="10028" y="23501"/>
                    <a:pt x="9559" y="23704"/>
                  </a:cubicBezTo>
                  <a:cubicBezTo>
                    <a:pt x="9429" y="23765"/>
                    <a:pt x="9291" y="23794"/>
                    <a:pt x="9156" y="23794"/>
                  </a:cubicBezTo>
                  <a:cubicBezTo>
                    <a:pt x="8804" y="23794"/>
                    <a:pt x="8467" y="23596"/>
                    <a:pt x="8310" y="23235"/>
                  </a:cubicBezTo>
                  <a:cubicBezTo>
                    <a:pt x="8107" y="22767"/>
                    <a:pt x="8310" y="22204"/>
                    <a:pt x="8778" y="21986"/>
                  </a:cubicBezTo>
                  <a:cubicBezTo>
                    <a:pt x="8901" y="21932"/>
                    <a:pt x="9031" y="21907"/>
                    <a:pt x="9160" y="21907"/>
                  </a:cubicBezTo>
                  <a:close/>
                  <a:moveTo>
                    <a:pt x="10660" y="25187"/>
                  </a:moveTo>
                  <a:cubicBezTo>
                    <a:pt x="11023" y="25187"/>
                    <a:pt x="11377" y="25388"/>
                    <a:pt x="11527" y="25734"/>
                  </a:cubicBezTo>
                  <a:cubicBezTo>
                    <a:pt x="11746" y="26203"/>
                    <a:pt x="11527" y="26781"/>
                    <a:pt x="11059" y="26984"/>
                  </a:cubicBezTo>
                  <a:cubicBezTo>
                    <a:pt x="10932" y="27050"/>
                    <a:pt x="10795" y="27081"/>
                    <a:pt x="10659" y="27081"/>
                  </a:cubicBezTo>
                  <a:cubicBezTo>
                    <a:pt x="10311" y="27081"/>
                    <a:pt x="9971" y="26875"/>
                    <a:pt x="9825" y="26515"/>
                  </a:cubicBezTo>
                  <a:cubicBezTo>
                    <a:pt x="9606" y="26047"/>
                    <a:pt x="9825" y="25484"/>
                    <a:pt x="10278" y="25266"/>
                  </a:cubicBezTo>
                  <a:cubicBezTo>
                    <a:pt x="10400" y="25213"/>
                    <a:pt x="10531" y="25187"/>
                    <a:pt x="10660" y="25187"/>
                  </a:cubicBezTo>
                  <a:close/>
                  <a:moveTo>
                    <a:pt x="12172" y="28467"/>
                  </a:moveTo>
                  <a:cubicBezTo>
                    <a:pt x="12532" y="28467"/>
                    <a:pt x="12881" y="28668"/>
                    <a:pt x="13042" y="29014"/>
                  </a:cubicBezTo>
                  <a:cubicBezTo>
                    <a:pt x="13245" y="29483"/>
                    <a:pt x="13042" y="30061"/>
                    <a:pt x="12574" y="30264"/>
                  </a:cubicBezTo>
                  <a:cubicBezTo>
                    <a:pt x="12449" y="30322"/>
                    <a:pt x="12319" y="30349"/>
                    <a:pt x="12189" y="30349"/>
                  </a:cubicBezTo>
                  <a:cubicBezTo>
                    <a:pt x="11831" y="30349"/>
                    <a:pt x="11485" y="30140"/>
                    <a:pt x="11324" y="29795"/>
                  </a:cubicBezTo>
                  <a:cubicBezTo>
                    <a:pt x="11105" y="29327"/>
                    <a:pt x="11324" y="28764"/>
                    <a:pt x="11793" y="28546"/>
                  </a:cubicBezTo>
                  <a:cubicBezTo>
                    <a:pt x="11915" y="28493"/>
                    <a:pt x="12045" y="28467"/>
                    <a:pt x="12172" y="28467"/>
                  </a:cubicBezTo>
                  <a:close/>
                  <a:moveTo>
                    <a:pt x="17988" y="0"/>
                  </a:moveTo>
                  <a:cubicBezTo>
                    <a:pt x="17822" y="0"/>
                    <a:pt x="17653" y="33"/>
                    <a:pt x="17494" y="103"/>
                  </a:cubicBezTo>
                  <a:lnTo>
                    <a:pt x="875" y="7694"/>
                  </a:lnTo>
                  <a:cubicBezTo>
                    <a:pt x="266" y="7975"/>
                    <a:pt x="0" y="8709"/>
                    <a:pt x="266" y="9318"/>
                  </a:cubicBezTo>
                  <a:lnTo>
                    <a:pt x="10574" y="31888"/>
                  </a:lnTo>
                  <a:cubicBezTo>
                    <a:pt x="10780" y="32346"/>
                    <a:pt x="11230" y="32603"/>
                    <a:pt x="11695" y="32603"/>
                  </a:cubicBezTo>
                  <a:cubicBezTo>
                    <a:pt x="11864" y="32603"/>
                    <a:pt x="12036" y="32568"/>
                    <a:pt x="12199" y="32498"/>
                  </a:cubicBezTo>
                  <a:lnTo>
                    <a:pt x="28818" y="24906"/>
                  </a:lnTo>
                  <a:cubicBezTo>
                    <a:pt x="29427" y="24625"/>
                    <a:pt x="29693" y="23891"/>
                    <a:pt x="29427" y="23282"/>
                  </a:cubicBezTo>
                  <a:lnTo>
                    <a:pt x="19118" y="712"/>
                  </a:lnTo>
                  <a:cubicBezTo>
                    <a:pt x="18911" y="263"/>
                    <a:pt x="18457" y="0"/>
                    <a:pt x="17988" y="0"/>
                  </a:cubicBezTo>
                  <a:close/>
                </a:path>
              </a:pathLst>
            </a:custGeom>
            <a:solidFill>
              <a:srgbClr val="FFFFFF"/>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2139;p80"/>
            <p:cNvSpPr/>
            <p:nvPr/>
          </p:nvSpPr>
          <p:spPr>
            <a:xfrm>
              <a:off x="3269900" y="2002350"/>
              <a:ext cx="742325" cy="815650"/>
            </a:xfrm>
            <a:custGeom>
              <a:avLst/>
              <a:gdLst/>
              <a:ahLst/>
              <a:cxnLst/>
              <a:rect l="l" t="t" r="r" b="b"/>
              <a:pathLst>
                <a:path w="29693" h="32626" extrusionOk="0">
                  <a:moveTo>
                    <a:pt x="3212" y="8812"/>
                  </a:moveTo>
                  <a:cubicBezTo>
                    <a:pt x="3570" y="8812"/>
                    <a:pt x="3916" y="9021"/>
                    <a:pt x="4077" y="9365"/>
                  </a:cubicBezTo>
                  <a:cubicBezTo>
                    <a:pt x="4296" y="9834"/>
                    <a:pt x="4077" y="10381"/>
                    <a:pt x="3609" y="10615"/>
                  </a:cubicBezTo>
                  <a:cubicBezTo>
                    <a:pt x="3486" y="10668"/>
                    <a:pt x="3357" y="10693"/>
                    <a:pt x="3229" y="10693"/>
                  </a:cubicBezTo>
                  <a:cubicBezTo>
                    <a:pt x="2869" y="10693"/>
                    <a:pt x="2520" y="10492"/>
                    <a:pt x="2359" y="10146"/>
                  </a:cubicBezTo>
                  <a:cubicBezTo>
                    <a:pt x="2140" y="9678"/>
                    <a:pt x="2359" y="9100"/>
                    <a:pt x="2828" y="8897"/>
                  </a:cubicBezTo>
                  <a:cubicBezTo>
                    <a:pt x="2952" y="8839"/>
                    <a:pt x="3083" y="8812"/>
                    <a:pt x="3212" y="8812"/>
                  </a:cubicBezTo>
                  <a:close/>
                  <a:moveTo>
                    <a:pt x="4696" y="12092"/>
                  </a:moveTo>
                  <a:cubicBezTo>
                    <a:pt x="5054" y="12092"/>
                    <a:pt x="5400" y="12301"/>
                    <a:pt x="5561" y="12645"/>
                  </a:cubicBezTo>
                  <a:cubicBezTo>
                    <a:pt x="5795" y="13114"/>
                    <a:pt x="5577" y="13661"/>
                    <a:pt x="5092" y="13895"/>
                  </a:cubicBezTo>
                  <a:cubicBezTo>
                    <a:pt x="4970" y="13948"/>
                    <a:pt x="4841" y="13973"/>
                    <a:pt x="4713" y="13973"/>
                  </a:cubicBezTo>
                  <a:cubicBezTo>
                    <a:pt x="4353" y="13973"/>
                    <a:pt x="4004" y="13772"/>
                    <a:pt x="3843" y="13426"/>
                  </a:cubicBezTo>
                  <a:cubicBezTo>
                    <a:pt x="3624" y="12958"/>
                    <a:pt x="3843" y="12380"/>
                    <a:pt x="4311" y="12177"/>
                  </a:cubicBezTo>
                  <a:cubicBezTo>
                    <a:pt x="4436" y="12119"/>
                    <a:pt x="4566" y="12092"/>
                    <a:pt x="4696" y="12092"/>
                  </a:cubicBezTo>
                  <a:close/>
                  <a:moveTo>
                    <a:pt x="6195" y="15372"/>
                  </a:moveTo>
                  <a:cubicBezTo>
                    <a:pt x="6553" y="15372"/>
                    <a:pt x="6900" y="15581"/>
                    <a:pt x="7060" y="15925"/>
                  </a:cubicBezTo>
                  <a:cubicBezTo>
                    <a:pt x="7279" y="16394"/>
                    <a:pt x="7076" y="16941"/>
                    <a:pt x="6592" y="17175"/>
                  </a:cubicBezTo>
                  <a:cubicBezTo>
                    <a:pt x="6469" y="17228"/>
                    <a:pt x="6340" y="17253"/>
                    <a:pt x="6212" y="17253"/>
                  </a:cubicBezTo>
                  <a:cubicBezTo>
                    <a:pt x="5852" y="17253"/>
                    <a:pt x="5504" y="17052"/>
                    <a:pt x="5342" y="16706"/>
                  </a:cubicBezTo>
                  <a:cubicBezTo>
                    <a:pt x="5124" y="16238"/>
                    <a:pt x="5342" y="15660"/>
                    <a:pt x="5811" y="15457"/>
                  </a:cubicBezTo>
                  <a:cubicBezTo>
                    <a:pt x="5935" y="15399"/>
                    <a:pt x="6066" y="15372"/>
                    <a:pt x="6195" y="15372"/>
                  </a:cubicBezTo>
                  <a:close/>
                  <a:moveTo>
                    <a:pt x="7697" y="18652"/>
                  </a:moveTo>
                  <a:cubicBezTo>
                    <a:pt x="8059" y="18652"/>
                    <a:pt x="8411" y="18861"/>
                    <a:pt x="8560" y="19206"/>
                  </a:cubicBezTo>
                  <a:cubicBezTo>
                    <a:pt x="8779" y="19674"/>
                    <a:pt x="8560" y="20236"/>
                    <a:pt x="8091" y="20455"/>
                  </a:cubicBezTo>
                  <a:cubicBezTo>
                    <a:pt x="7969" y="20508"/>
                    <a:pt x="7839" y="20534"/>
                    <a:pt x="7712" y="20534"/>
                  </a:cubicBezTo>
                  <a:cubicBezTo>
                    <a:pt x="7352" y="20534"/>
                    <a:pt x="7003" y="20332"/>
                    <a:pt x="6842" y="19986"/>
                  </a:cubicBezTo>
                  <a:cubicBezTo>
                    <a:pt x="6639" y="19518"/>
                    <a:pt x="6842" y="18940"/>
                    <a:pt x="7310" y="18737"/>
                  </a:cubicBezTo>
                  <a:cubicBezTo>
                    <a:pt x="7435" y="18679"/>
                    <a:pt x="7566" y="18652"/>
                    <a:pt x="7697" y="18652"/>
                  </a:cubicBezTo>
                  <a:close/>
                  <a:moveTo>
                    <a:pt x="9203" y="21932"/>
                  </a:moveTo>
                  <a:cubicBezTo>
                    <a:pt x="9568" y="21932"/>
                    <a:pt x="9914" y="22141"/>
                    <a:pt x="10075" y="22486"/>
                  </a:cubicBezTo>
                  <a:cubicBezTo>
                    <a:pt x="10278" y="22954"/>
                    <a:pt x="10075" y="23516"/>
                    <a:pt x="9591" y="23735"/>
                  </a:cubicBezTo>
                  <a:cubicBezTo>
                    <a:pt x="9468" y="23788"/>
                    <a:pt x="9339" y="23814"/>
                    <a:pt x="9211" y="23814"/>
                  </a:cubicBezTo>
                  <a:cubicBezTo>
                    <a:pt x="8851" y="23814"/>
                    <a:pt x="8503" y="23612"/>
                    <a:pt x="8341" y="23267"/>
                  </a:cubicBezTo>
                  <a:cubicBezTo>
                    <a:pt x="8138" y="22798"/>
                    <a:pt x="8341" y="22220"/>
                    <a:pt x="8810" y="22017"/>
                  </a:cubicBezTo>
                  <a:cubicBezTo>
                    <a:pt x="8938" y="21959"/>
                    <a:pt x="9072" y="21932"/>
                    <a:pt x="9203" y="21932"/>
                  </a:cubicBezTo>
                  <a:close/>
                  <a:moveTo>
                    <a:pt x="10709" y="25212"/>
                  </a:moveTo>
                  <a:cubicBezTo>
                    <a:pt x="11067" y="25212"/>
                    <a:pt x="11414" y="25421"/>
                    <a:pt x="11574" y="25766"/>
                  </a:cubicBezTo>
                  <a:cubicBezTo>
                    <a:pt x="11793" y="26234"/>
                    <a:pt x="11574" y="26797"/>
                    <a:pt x="11106" y="27015"/>
                  </a:cubicBezTo>
                  <a:cubicBezTo>
                    <a:pt x="10983" y="27068"/>
                    <a:pt x="10854" y="27094"/>
                    <a:pt x="10726" y="27094"/>
                  </a:cubicBezTo>
                  <a:cubicBezTo>
                    <a:pt x="10366" y="27094"/>
                    <a:pt x="10018" y="26893"/>
                    <a:pt x="9856" y="26547"/>
                  </a:cubicBezTo>
                  <a:cubicBezTo>
                    <a:pt x="9638" y="26078"/>
                    <a:pt x="9856" y="25500"/>
                    <a:pt x="10325" y="25297"/>
                  </a:cubicBezTo>
                  <a:cubicBezTo>
                    <a:pt x="10449" y="25239"/>
                    <a:pt x="10580" y="25212"/>
                    <a:pt x="10709" y="25212"/>
                  </a:cubicBezTo>
                  <a:close/>
                  <a:moveTo>
                    <a:pt x="12193" y="28492"/>
                  </a:moveTo>
                  <a:cubicBezTo>
                    <a:pt x="12551" y="28492"/>
                    <a:pt x="12898" y="28701"/>
                    <a:pt x="13058" y="29046"/>
                  </a:cubicBezTo>
                  <a:cubicBezTo>
                    <a:pt x="13277" y="29514"/>
                    <a:pt x="13074" y="30077"/>
                    <a:pt x="12590" y="30295"/>
                  </a:cubicBezTo>
                  <a:cubicBezTo>
                    <a:pt x="12467" y="30348"/>
                    <a:pt x="12337" y="30374"/>
                    <a:pt x="12208" y="30374"/>
                  </a:cubicBezTo>
                  <a:cubicBezTo>
                    <a:pt x="11844" y="30374"/>
                    <a:pt x="11490" y="30173"/>
                    <a:pt x="11340" y="29827"/>
                  </a:cubicBezTo>
                  <a:cubicBezTo>
                    <a:pt x="11121" y="29358"/>
                    <a:pt x="11340" y="28780"/>
                    <a:pt x="11809" y="28577"/>
                  </a:cubicBezTo>
                  <a:cubicBezTo>
                    <a:pt x="11933" y="28519"/>
                    <a:pt x="12064" y="28492"/>
                    <a:pt x="12193" y="28492"/>
                  </a:cubicBezTo>
                  <a:close/>
                  <a:moveTo>
                    <a:pt x="18002" y="0"/>
                  </a:moveTo>
                  <a:cubicBezTo>
                    <a:pt x="17837" y="0"/>
                    <a:pt x="17669" y="33"/>
                    <a:pt x="17510" y="103"/>
                  </a:cubicBezTo>
                  <a:lnTo>
                    <a:pt x="875" y="7725"/>
                  </a:lnTo>
                  <a:cubicBezTo>
                    <a:pt x="266" y="7991"/>
                    <a:pt x="0" y="8741"/>
                    <a:pt x="266" y="9334"/>
                  </a:cubicBezTo>
                  <a:lnTo>
                    <a:pt x="10575" y="31904"/>
                  </a:lnTo>
                  <a:cubicBezTo>
                    <a:pt x="10780" y="32360"/>
                    <a:pt x="11227" y="32625"/>
                    <a:pt x="11691" y="32625"/>
                  </a:cubicBezTo>
                  <a:cubicBezTo>
                    <a:pt x="11862" y="32625"/>
                    <a:pt x="12035" y="32589"/>
                    <a:pt x="12199" y="32513"/>
                  </a:cubicBezTo>
                  <a:lnTo>
                    <a:pt x="28818" y="24922"/>
                  </a:lnTo>
                  <a:cubicBezTo>
                    <a:pt x="29412" y="24641"/>
                    <a:pt x="29693" y="23907"/>
                    <a:pt x="29412" y="23298"/>
                  </a:cubicBezTo>
                  <a:lnTo>
                    <a:pt x="19134" y="712"/>
                  </a:lnTo>
                  <a:cubicBezTo>
                    <a:pt x="18915" y="263"/>
                    <a:pt x="18467" y="0"/>
                    <a:pt x="18002"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2140;p80"/>
            <p:cNvSpPr/>
            <p:nvPr/>
          </p:nvSpPr>
          <p:spPr>
            <a:xfrm>
              <a:off x="3413200" y="2076375"/>
              <a:ext cx="287425" cy="144900"/>
            </a:xfrm>
            <a:custGeom>
              <a:avLst/>
              <a:gdLst/>
              <a:ahLst/>
              <a:cxnLst/>
              <a:rect l="l" t="t" r="r" b="b"/>
              <a:pathLst>
                <a:path w="11497" h="5796" extrusionOk="0">
                  <a:moveTo>
                    <a:pt x="11169" y="0"/>
                  </a:moveTo>
                  <a:lnTo>
                    <a:pt x="1" y="5108"/>
                  </a:lnTo>
                  <a:lnTo>
                    <a:pt x="329" y="5795"/>
                  </a:lnTo>
                  <a:lnTo>
                    <a:pt x="11497" y="688"/>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9" name="Google Shape;2141;p80"/>
            <p:cNvSpPr/>
            <p:nvPr/>
          </p:nvSpPr>
          <p:spPr>
            <a:xfrm>
              <a:off x="3449900" y="2155650"/>
              <a:ext cx="287050" cy="145275"/>
            </a:xfrm>
            <a:custGeom>
              <a:avLst/>
              <a:gdLst/>
              <a:ahLst/>
              <a:cxnLst/>
              <a:rect l="l" t="t" r="r" b="b"/>
              <a:pathLst>
                <a:path w="11482" h="5811" extrusionOk="0">
                  <a:moveTo>
                    <a:pt x="11169" y="0"/>
                  </a:moveTo>
                  <a:lnTo>
                    <a:pt x="1" y="5108"/>
                  </a:lnTo>
                  <a:lnTo>
                    <a:pt x="313" y="5810"/>
                  </a:lnTo>
                  <a:lnTo>
                    <a:pt x="11481" y="703"/>
                  </a:lnTo>
                  <a:lnTo>
                    <a:pt x="11169"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0" name="Google Shape;2142;p80"/>
            <p:cNvSpPr/>
            <p:nvPr/>
          </p:nvSpPr>
          <p:spPr>
            <a:xfrm>
              <a:off x="3486625" y="2235300"/>
              <a:ext cx="287025" cy="144900"/>
            </a:xfrm>
            <a:custGeom>
              <a:avLst/>
              <a:gdLst/>
              <a:ahLst/>
              <a:cxnLst/>
              <a:rect l="l" t="t" r="r" b="b"/>
              <a:pathLst>
                <a:path w="11481" h="5796" extrusionOk="0">
                  <a:moveTo>
                    <a:pt x="11168" y="0"/>
                  </a:moveTo>
                  <a:lnTo>
                    <a:pt x="0" y="5108"/>
                  </a:lnTo>
                  <a:lnTo>
                    <a:pt x="313" y="5795"/>
                  </a:lnTo>
                  <a:lnTo>
                    <a:pt x="11480" y="688"/>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1" name="Google Shape;2143;p80"/>
            <p:cNvSpPr/>
            <p:nvPr/>
          </p:nvSpPr>
          <p:spPr>
            <a:xfrm>
              <a:off x="3522550" y="2314950"/>
              <a:ext cx="287025" cy="144900"/>
            </a:xfrm>
            <a:custGeom>
              <a:avLst/>
              <a:gdLst/>
              <a:ahLst/>
              <a:cxnLst/>
              <a:rect l="l" t="t" r="r" b="b"/>
              <a:pathLst>
                <a:path w="11481" h="5796" extrusionOk="0">
                  <a:moveTo>
                    <a:pt x="11168" y="1"/>
                  </a:moveTo>
                  <a:lnTo>
                    <a:pt x="0" y="5108"/>
                  </a:lnTo>
                  <a:lnTo>
                    <a:pt x="313" y="5796"/>
                  </a:lnTo>
                  <a:lnTo>
                    <a:pt x="11480"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2" name="Google Shape;2144;p80"/>
            <p:cNvSpPr/>
            <p:nvPr/>
          </p:nvSpPr>
          <p:spPr>
            <a:xfrm>
              <a:off x="3559250" y="2394625"/>
              <a:ext cx="287025" cy="144875"/>
            </a:xfrm>
            <a:custGeom>
              <a:avLst/>
              <a:gdLst/>
              <a:ahLst/>
              <a:cxnLst/>
              <a:rect l="l" t="t" r="r" b="b"/>
              <a:pathLst>
                <a:path w="11481" h="5795" extrusionOk="0">
                  <a:moveTo>
                    <a:pt x="11168" y="0"/>
                  </a:moveTo>
                  <a:lnTo>
                    <a:pt x="0" y="5092"/>
                  </a:lnTo>
                  <a:lnTo>
                    <a:pt x="313" y="5795"/>
                  </a:lnTo>
                  <a:lnTo>
                    <a:pt x="11481" y="687"/>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3" name="Google Shape;2145;p80"/>
            <p:cNvSpPr/>
            <p:nvPr/>
          </p:nvSpPr>
          <p:spPr>
            <a:xfrm>
              <a:off x="3595175" y="2474275"/>
              <a:ext cx="287425" cy="144900"/>
            </a:xfrm>
            <a:custGeom>
              <a:avLst/>
              <a:gdLst/>
              <a:ahLst/>
              <a:cxnLst/>
              <a:rect l="l" t="t" r="r" b="b"/>
              <a:pathLst>
                <a:path w="11497" h="5796" extrusionOk="0">
                  <a:moveTo>
                    <a:pt x="11168" y="1"/>
                  </a:moveTo>
                  <a:lnTo>
                    <a:pt x="0" y="5108"/>
                  </a:lnTo>
                  <a:lnTo>
                    <a:pt x="328" y="5795"/>
                  </a:lnTo>
                  <a:lnTo>
                    <a:pt x="11496" y="688"/>
                  </a:lnTo>
                  <a:lnTo>
                    <a:pt x="11168" y="1"/>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04" name="Google Shape;2146;p80"/>
            <p:cNvSpPr/>
            <p:nvPr/>
          </p:nvSpPr>
          <p:spPr>
            <a:xfrm>
              <a:off x="3631875" y="2553550"/>
              <a:ext cx="287025" cy="144900"/>
            </a:xfrm>
            <a:custGeom>
              <a:avLst/>
              <a:gdLst/>
              <a:ahLst/>
              <a:cxnLst/>
              <a:rect l="l" t="t" r="r" b="b"/>
              <a:pathLst>
                <a:path w="11481" h="5796" extrusionOk="0">
                  <a:moveTo>
                    <a:pt x="11168" y="0"/>
                  </a:moveTo>
                  <a:lnTo>
                    <a:pt x="1" y="5108"/>
                  </a:lnTo>
                  <a:lnTo>
                    <a:pt x="313" y="5795"/>
                  </a:lnTo>
                  <a:lnTo>
                    <a:pt x="11481" y="703"/>
                  </a:lnTo>
                  <a:lnTo>
                    <a:pt x="11168" y="0"/>
                  </a:ln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2157" y="661257"/>
            <a:ext cx="7620000" cy="1924050"/>
          </a:xfrm>
          <a:prstGeom prst="rect">
            <a:avLst/>
          </a:prstGeom>
        </p:spPr>
      </p:pic>
      <p:sp>
        <p:nvSpPr>
          <p:cNvPr id="15" name="Rectangle 14"/>
          <p:cNvSpPr/>
          <p:nvPr/>
        </p:nvSpPr>
        <p:spPr>
          <a:xfrm>
            <a:off x="4240596" y="196454"/>
            <a:ext cx="644728"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2" name="Rectangle 1"/>
              <p:cNvSpPr/>
              <p:nvPr/>
            </p:nvSpPr>
            <p:spPr>
              <a:xfrm>
                <a:off x="1652406" y="2625062"/>
                <a:ext cx="5959502" cy="2395207"/>
              </a:xfrm>
              <a:prstGeom prst="rect">
                <a:avLst/>
              </a:prstGeom>
            </p:spPr>
            <p:txBody>
              <a:bodyPr wrap="square">
                <a:spAutoFit/>
              </a:bodyPr>
              <a:lstStyle/>
              <a:p>
                <a:pPr algn="just">
                  <a:lnSpc>
                    <a:spcPct val="150000"/>
                  </a:lnSpc>
                </a:pPr>
                <a14:m>
                  <m:oMath xmlns:m="http://schemas.openxmlformats.org/officeDocument/2006/math">
                    <m:r>
                      <a:rPr lang="fr-FR" sz="1900" i="1" smtClean="0">
                        <a:latin typeface="Cambria Math" panose="02040503050406030204" pitchFamily="18" charset="0"/>
                        <a:ea typeface="Calibri" panose="020F0502020204030204" pitchFamily="34" charset="0"/>
                        <a:cs typeface="Times New Roman" panose="02020603050405020304" pitchFamily="18" charset="0"/>
                      </a:rPr>
                      <m:t>∆</m:t>
                    </m:r>
                    <m:r>
                      <a:rPr lang="fr-FR" sz="1900" i="1" smtClean="0">
                        <a:latin typeface="Cambria Math" panose="02040503050406030204" pitchFamily="18" charset="0"/>
                        <a:ea typeface="Calibri" panose="020F0502020204030204" pitchFamily="34" charset="0"/>
                        <a:cs typeface="Times New Roman" panose="02020603050405020304" pitchFamily="18" charset="0"/>
                      </a:rPr>
                      <m:t>𝐴𝑀𝐵</m:t>
                    </m:r>
                  </m:oMath>
                </a14:m>
                <a:r>
                  <a:rPr lang="en-US" sz="2000"/>
                  <a:t> </a:t>
                </a:r>
                <a14:m>
                  <m:oMath xmlns:m="http://schemas.openxmlformats.org/officeDocument/2006/math">
                    <m:r>
                      <a:rPr lang="en-US" sz="2000">
                        <a:latin typeface="Cambria Math" panose="02040503050406030204" pitchFamily="18" charset="0"/>
                      </a:rPr>
                      <m:t>∽</m:t>
                    </m:r>
                  </m:oMath>
                </a14:m>
                <a:r>
                  <a:rPr lang="fr-FR" sz="1900">
                    <a:effectLst/>
                    <a:latin typeface="+mn-lt"/>
                    <a:ea typeface="Calibri" panose="020F0502020204030204" pitchFamily="34" charset="0"/>
                    <a:cs typeface="Times New Roman" panose="02020603050405020304" pitchFamily="18" charset="0"/>
                  </a:rPr>
                  <a:t> </a:t>
                </a:r>
                <a14:m>
                  <m:oMath xmlns:m="http://schemas.openxmlformats.org/officeDocument/2006/math">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𝑀</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r>
                      <a:rPr lang="fr-FR" sz="19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fr-FR" sz="1900">
                    <a:effectLst/>
                    <a:latin typeface="+mn-lt"/>
                    <a:ea typeface="Calibri" panose="020F0502020204030204" pitchFamily="34" charset="0"/>
                    <a:cs typeface="Times New Roman" panose="02020603050405020304" pitchFamily="18" charset="0"/>
                  </a:rPr>
                  <a:t> vì </a:t>
                </a:r>
                <a14:m>
                  <m:oMath xmlns:m="http://schemas.openxmlformats.org/officeDocument/2006/math">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𝐴𝑀𝐵</m:t>
                        </m:r>
                      </m:e>
                    </m:acc>
                    <m:r>
                      <a:rPr lang="fr-FR" sz="19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accPr>
                      <m:e>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e>
                    </m:acc>
                  </m:oMath>
                </a14:m>
                <a:r>
                  <a:rPr lang="fr-FR" sz="1900">
                    <a:effectLst/>
                    <a:latin typeface="+mn-lt"/>
                    <a:ea typeface="Calibri" panose="020F0502020204030204" pitchFamily="34" charset="0"/>
                    <a:cs typeface="Times New Roman" panose="02020603050405020304" pitchFamily="18" charset="0"/>
                  </a:rPr>
                  <a:t> (giả thiết)</a:t>
                </a:r>
                <a:endParaRPr lang="en-US" sz="1900">
                  <a:effectLst/>
                  <a:latin typeface="+mn-lt"/>
                  <a:ea typeface="Arial" panose="020B0604020202020204" pitchFamily="34" charset="0"/>
                  <a:cs typeface="Times New Roman" panose="02020603050405020304" pitchFamily="18" charset="0"/>
                </a:endParaRPr>
              </a:p>
              <a:p>
                <a:pPr algn="just">
                  <a:lnSpc>
                    <a:spcPct val="150000"/>
                  </a:lnSpc>
                </a:pPr>
                <a:r>
                  <a:rPr lang="fr-FR" sz="1900">
                    <a:effectLst/>
                    <a:latin typeface="+mn-lt"/>
                    <a:ea typeface="Calibri" panose="020F0502020204030204" pitchFamily="34" charset="0"/>
                    <a:cs typeface="Times New Roman" panose="02020603050405020304" pitchFamily="18" charset="0"/>
                  </a:rPr>
                  <a:t>Do đó </a:t>
                </a:r>
              </a:p>
              <a:p>
                <a:pPr algn="just">
                  <a:lnSpc>
                    <a:spcPct val="150000"/>
                  </a:lnSpc>
                </a:pPr>
                <a14:m>
                  <m:oMathPara xmlns:m="http://schemas.openxmlformats.org/officeDocument/2006/math">
                    <m:oMathParaPr>
                      <m:jc m:val="centerGroup"/>
                    </m:oMathParaPr>
                    <m:oMath xmlns:m="http://schemas.openxmlformats.org/officeDocument/2006/math">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𝐴𝐵</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𝐴𝑀</m:t>
                          </m:r>
                        </m:num>
                        <m:den>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𝑀</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19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1900" i="1">
                              <a:effectLst/>
                              <a:latin typeface="Cambria Math" panose="02040503050406030204" pitchFamily="18" charset="0"/>
                              <a:ea typeface="Calibri" panose="020F0502020204030204" pitchFamily="34" charset="0"/>
                              <a:cs typeface="Times New Roman" panose="02020603050405020304" pitchFamily="18" charset="0"/>
                            </a:rPr>
                            <m:t>0,01</m:t>
                          </m:r>
                        </m:den>
                      </m:f>
                      <m:r>
                        <a:rPr lang="fr-FR" sz="1900" i="1">
                          <a:effectLst/>
                          <a:latin typeface="Cambria Math" panose="02040503050406030204" pitchFamily="18" charset="0"/>
                          <a:ea typeface="Calibri" panose="020F0502020204030204" pitchFamily="34" charset="0"/>
                          <a:cs typeface="Times New Roman" panose="02020603050405020304" pitchFamily="18" charset="0"/>
                        </a:rPr>
                        <m:t>=200</m:t>
                      </m:r>
                    </m:oMath>
                  </m:oMathPara>
                </a14:m>
                <a:endParaRPr lang="en-US" sz="1900">
                  <a:effectLst/>
                  <a:latin typeface="+mn-lt"/>
                  <a:ea typeface="Arial" panose="020B0604020202020204" pitchFamily="34" charset="0"/>
                  <a:cs typeface="Times New Roman" panose="02020603050405020304" pitchFamily="18" charset="0"/>
                </a:endParaRPr>
              </a:p>
              <a:p>
                <a:pPr algn="just">
                  <a:lnSpc>
                    <a:spcPct val="150000"/>
                  </a:lnSpc>
                </a:pPr>
                <a14:m>
                  <m:oMath xmlns:m="http://schemas.openxmlformats.org/officeDocument/2006/math">
                    <m:r>
                      <a:rPr lang="en-US" sz="19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19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1900" i="1">
                        <a:effectLst/>
                        <a:latin typeface="Cambria Math" panose="02040503050406030204" pitchFamily="18" charset="0"/>
                        <a:ea typeface="Calibri" panose="020F0502020204030204" pitchFamily="34" charset="0"/>
                        <a:cs typeface="Times New Roman" panose="02020603050405020304" pitchFamily="18" charset="0"/>
                      </a:rPr>
                      <m:t>=200.</m:t>
                    </m:r>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𝐴</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US" sz="1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19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1900" i="1">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1900" i="1">
                        <a:effectLst/>
                        <a:latin typeface="Cambria Math" panose="02040503050406030204" pitchFamily="18" charset="0"/>
                        <a:ea typeface="Calibri" panose="020F0502020204030204" pitchFamily="34" charset="0"/>
                        <a:cs typeface="Times New Roman" panose="02020603050405020304" pitchFamily="18" charset="0"/>
                      </a:rPr>
                      <m:t>=10</m:t>
                    </m:r>
                  </m:oMath>
                </a14:m>
                <a:r>
                  <a:rPr lang="fr-FR" sz="1900">
                    <a:effectLst/>
                    <a:latin typeface="+mn-lt"/>
                    <a:ea typeface="Calibri" panose="020F0502020204030204" pitchFamily="34" charset="0"/>
                    <a:cs typeface="Times New Roman" panose="02020603050405020304" pitchFamily="18" charset="0"/>
                  </a:rPr>
                  <a:t> (m)</a:t>
                </a:r>
                <a:endParaRPr lang="en-US" sz="1900">
                  <a:effectLst/>
                  <a:latin typeface="+mn-lt"/>
                  <a:ea typeface="Arial" panose="020B060402020202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52406" y="2625062"/>
                <a:ext cx="5959502" cy="2395207"/>
              </a:xfrm>
              <a:prstGeom prst="rect">
                <a:avLst/>
              </a:prstGeom>
              <a:blipFill>
                <a:blip r:embed="rId5"/>
                <a:stretch>
                  <a:fillRect l="-920" b="-763"/>
                </a:stretch>
              </a:blipFill>
            </p:spPr>
            <p:txBody>
              <a:bodyPr/>
              <a:lstStyle/>
              <a:p>
                <a:r>
                  <a:rPr lang="en-US">
                    <a:noFill/>
                  </a:rPr>
                  <a:t> </a:t>
                </a:r>
              </a:p>
            </p:txBody>
          </p:sp>
        </mc:Fallback>
      </mc:AlternateContent>
    </p:spTree>
    <p:extLst>
      <p:ext uri="{BB962C8B-B14F-4D97-AF65-F5344CB8AC3E}">
        <p14:creationId xmlns:p14="http://schemas.microsoft.com/office/powerpoint/2010/main" val="136308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22" dur="500"/>
                                        <p:tgtEl>
                                          <p:spTgt spid="2">
                                            <p:txEl>
                                              <p:pRg st="1" end="1"/>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wipe(left)">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sp>
        <p:nvSpPr>
          <p:cNvPr id="1580" name="Google Shape;1580;p62"/>
          <p:cNvSpPr txBox="1">
            <a:spLocks noGrp="1"/>
          </p:cNvSpPr>
          <p:nvPr>
            <p:ph type="title"/>
          </p:nvPr>
        </p:nvSpPr>
        <p:spPr>
          <a:xfrm>
            <a:off x="720000" y="365808"/>
            <a:ext cx="7704000" cy="651917"/>
          </a:xfrm>
          <a:prstGeom prst="rect">
            <a:avLst/>
          </a:prstGeom>
          <a:solidFill>
            <a:schemeClr val="lt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r>
              <a:rPr lang="vi-VN" sz="3200" dirty="0">
                <a:latin typeface="+mn-lt"/>
              </a:rPr>
              <a:t>HƯỚNG DẪN VỀ NHÀ</a:t>
            </a:r>
          </a:p>
        </p:txBody>
      </p:sp>
      <p:grpSp>
        <p:nvGrpSpPr>
          <p:cNvPr id="1592" name="Google Shape;1592;p62"/>
          <p:cNvGrpSpPr/>
          <p:nvPr/>
        </p:nvGrpSpPr>
        <p:grpSpPr>
          <a:xfrm>
            <a:off x="491361" y="3639313"/>
            <a:ext cx="1081407" cy="1190230"/>
            <a:chOff x="7497498" y="3004049"/>
            <a:chExt cx="1422004" cy="1782829"/>
          </a:xfrm>
        </p:grpSpPr>
        <p:sp>
          <p:nvSpPr>
            <p:cNvPr id="1593" name="Google Shape;1593;p62"/>
            <p:cNvSpPr/>
            <p:nvPr/>
          </p:nvSpPr>
          <p:spPr>
            <a:xfrm>
              <a:off x="7497838" y="3005840"/>
              <a:ext cx="1421664" cy="1781037"/>
            </a:xfrm>
            <a:custGeom>
              <a:avLst/>
              <a:gdLst/>
              <a:ahLst/>
              <a:cxnLst/>
              <a:rect l="l" t="t" r="r" b="b"/>
              <a:pathLst>
                <a:path w="33936" h="42517" extrusionOk="0">
                  <a:moveTo>
                    <a:pt x="2895" y="15683"/>
                  </a:moveTo>
                  <a:cubicBezTo>
                    <a:pt x="3397" y="15683"/>
                    <a:pt x="3832" y="16063"/>
                    <a:pt x="3894" y="16559"/>
                  </a:cubicBezTo>
                  <a:cubicBezTo>
                    <a:pt x="3944" y="17110"/>
                    <a:pt x="3560" y="17611"/>
                    <a:pt x="3008" y="17678"/>
                  </a:cubicBezTo>
                  <a:cubicBezTo>
                    <a:pt x="2969" y="17683"/>
                    <a:pt x="2930" y="17686"/>
                    <a:pt x="2891" y="17686"/>
                  </a:cubicBezTo>
                  <a:cubicBezTo>
                    <a:pt x="2402" y="17686"/>
                    <a:pt x="1967" y="17304"/>
                    <a:pt x="1905" y="16793"/>
                  </a:cubicBezTo>
                  <a:cubicBezTo>
                    <a:pt x="1839" y="16258"/>
                    <a:pt x="2240" y="15757"/>
                    <a:pt x="2774" y="15690"/>
                  </a:cubicBezTo>
                  <a:cubicBezTo>
                    <a:pt x="2815" y="15685"/>
                    <a:pt x="2855" y="15683"/>
                    <a:pt x="2895" y="15683"/>
                  </a:cubicBezTo>
                  <a:close/>
                  <a:moveTo>
                    <a:pt x="3342" y="19459"/>
                  </a:moveTo>
                  <a:cubicBezTo>
                    <a:pt x="3831" y="19459"/>
                    <a:pt x="4266" y="19841"/>
                    <a:pt x="4328" y="20352"/>
                  </a:cubicBezTo>
                  <a:cubicBezTo>
                    <a:pt x="4395" y="20886"/>
                    <a:pt x="3994" y="21388"/>
                    <a:pt x="3443" y="21454"/>
                  </a:cubicBezTo>
                  <a:cubicBezTo>
                    <a:pt x="3395" y="21462"/>
                    <a:pt x="3348" y="21465"/>
                    <a:pt x="3301" y="21465"/>
                  </a:cubicBezTo>
                  <a:cubicBezTo>
                    <a:pt x="2822" y="21465"/>
                    <a:pt x="2401" y="21088"/>
                    <a:pt x="2340" y="20586"/>
                  </a:cubicBezTo>
                  <a:cubicBezTo>
                    <a:pt x="2273" y="20034"/>
                    <a:pt x="2674" y="19533"/>
                    <a:pt x="3225" y="19466"/>
                  </a:cubicBezTo>
                  <a:cubicBezTo>
                    <a:pt x="3265" y="19461"/>
                    <a:pt x="3304" y="19459"/>
                    <a:pt x="3342" y="19459"/>
                  </a:cubicBezTo>
                  <a:close/>
                  <a:moveTo>
                    <a:pt x="3777" y="23268"/>
                  </a:moveTo>
                  <a:cubicBezTo>
                    <a:pt x="4266" y="23268"/>
                    <a:pt x="4701" y="23649"/>
                    <a:pt x="4763" y="24144"/>
                  </a:cubicBezTo>
                  <a:cubicBezTo>
                    <a:pt x="4829" y="24696"/>
                    <a:pt x="4428" y="25197"/>
                    <a:pt x="3894" y="25247"/>
                  </a:cubicBezTo>
                  <a:cubicBezTo>
                    <a:pt x="3852" y="25252"/>
                    <a:pt x="3810" y="25255"/>
                    <a:pt x="3769" y="25255"/>
                  </a:cubicBezTo>
                  <a:cubicBezTo>
                    <a:pt x="3269" y="25255"/>
                    <a:pt x="2836" y="24888"/>
                    <a:pt x="2774" y="24378"/>
                  </a:cubicBezTo>
                  <a:cubicBezTo>
                    <a:pt x="2724" y="23844"/>
                    <a:pt x="3108" y="23342"/>
                    <a:pt x="3660" y="23276"/>
                  </a:cubicBezTo>
                  <a:cubicBezTo>
                    <a:pt x="3699" y="23271"/>
                    <a:pt x="3738" y="23268"/>
                    <a:pt x="3777" y="23268"/>
                  </a:cubicBezTo>
                  <a:close/>
                  <a:moveTo>
                    <a:pt x="4215" y="27044"/>
                  </a:moveTo>
                  <a:cubicBezTo>
                    <a:pt x="4717" y="27044"/>
                    <a:pt x="5151" y="27426"/>
                    <a:pt x="5197" y="27937"/>
                  </a:cubicBezTo>
                  <a:cubicBezTo>
                    <a:pt x="5264" y="28472"/>
                    <a:pt x="4863" y="28973"/>
                    <a:pt x="4328" y="29040"/>
                  </a:cubicBezTo>
                  <a:cubicBezTo>
                    <a:pt x="4286" y="29045"/>
                    <a:pt x="4245" y="29048"/>
                    <a:pt x="4204" y="29048"/>
                  </a:cubicBezTo>
                  <a:cubicBezTo>
                    <a:pt x="3703" y="29048"/>
                    <a:pt x="3272" y="28680"/>
                    <a:pt x="3225" y="28154"/>
                  </a:cubicBezTo>
                  <a:cubicBezTo>
                    <a:pt x="3159" y="27620"/>
                    <a:pt x="3560" y="27119"/>
                    <a:pt x="4094" y="27052"/>
                  </a:cubicBezTo>
                  <a:cubicBezTo>
                    <a:pt x="4135" y="27047"/>
                    <a:pt x="4175" y="27044"/>
                    <a:pt x="4215" y="27044"/>
                  </a:cubicBezTo>
                  <a:close/>
                  <a:moveTo>
                    <a:pt x="4649" y="30854"/>
                  </a:moveTo>
                  <a:cubicBezTo>
                    <a:pt x="5151" y="30854"/>
                    <a:pt x="5586" y="31235"/>
                    <a:pt x="5648" y="31730"/>
                  </a:cubicBezTo>
                  <a:cubicBezTo>
                    <a:pt x="5698" y="32265"/>
                    <a:pt x="5314" y="32766"/>
                    <a:pt x="4763" y="32833"/>
                  </a:cubicBezTo>
                  <a:cubicBezTo>
                    <a:pt x="4723" y="32838"/>
                    <a:pt x="4684" y="32840"/>
                    <a:pt x="4646" y="32840"/>
                  </a:cubicBezTo>
                  <a:cubicBezTo>
                    <a:pt x="4159" y="32840"/>
                    <a:pt x="3737" y="32459"/>
                    <a:pt x="3660" y="31964"/>
                  </a:cubicBezTo>
                  <a:cubicBezTo>
                    <a:pt x="3593" y="31413"/>
                    <a:pt x="3994" y="30911"/>
                    <a:pt x="4529" y="30861"/>
                  </a:cubicBezTo>
                  <a:cubicBezTo>
                    <a:pt x="4569" y="30856"/>
                    <a:pt x="4609" y="30854"/>
                    <a:pt x="4649" y="30854"/>
                  </a:cubicBezTo>
                  <a:close/>
                  <a:moveTo>
                    <a:pt x="5114" y="34630"/>
                  </a:moveTo>
                  <a:cubicBezTo>
                    <a:pt x="5602" y="34630"/>
                    <a:pt x="6037" y="35011"/>
                    <a:pt x="6099" y="35506"/>
                  </a:cubicBezTo>
                  <a:cubicBezTo>
                    <a:pt x="6166" y="36058"/>
                    <a:pt x="5765" y="36559"/>
                    <a:pt x="5230" y="36626"/>
                  </a:cubicBezTo>
                  <a:cubicBezTo>
                    <a:pt x="5198" y="36629"/>
                    <a:pt x="5166" y="36630"/>
                    <a:pt x="5134" y="36630"/>
                  </a:cubicBezTo>
                  <a:cubicBezTo>
                    <a:pt x="4622" y="36630"/>
                    <a:pt x="4174" y="36259"/>
                    <a:pt x="4111" y="35740"/>
                  </a:cubicBezTo>
                  <a:cubicBezTo>
                    <a:pt x="4061" y="35205"/>
                    <a:pt x="4445" y="34704"/>
                    <a:pt x="4997" y="34637"/>
                  </a:cubicBezTo>
                  <a:cubicBezTo>
                    <a:pt x="5036" y="34632"/>
                    <a:pt x="5075" y="34630"/>
                    <a:pt x="5114" y="34630"/>
                  </a:cubicBezTo>
                  <a:close/>
                  <a:moveTo>
                    <a:pt x="5528" y="38426"/>
                  </a:moveTo>
                  <a:cubicBezTo>
                    <a:pt x="6040" y="38426"/>
                    <a:pt x="6487" y="38797"/>
                    <a:pt x="6534" y="39316"/>
                  </a:cubicBezTo>
                  <a:cubicBezTo>
                    <a:pt x="6601" y="39850"/>
                    <a:pt x="6233" y="40335"/>
                    <a:pt x="5665" y="40419"/>
                  </a:cubicBezTo>
                  <a:cubicBezTo>
                    <a:pt x="5624" y="40423"/>
                    <a:pt x="5584" y="40426"/>
                    <a:pt x="5545" y="40426"/>
                  </a:cubicBezTo>
                  <a:cubicBezTo>
                    <a:pt x="5042" y="40426"/>
                    <a:pt x="4609" y="40045"/>
                    <a:pt x="4562" y="39550"/>
                  </a:cubicBezTo>
                  <a:cubicBezTo>
                    <a:pt x="4495" y="38998"/>
                    <a:pt x="4896" y="38497"/>
                    <a:pt x="5431" y="38430"/>
                  </a:cubicBezTo>
                  <a:cubicBezTo>
                    <a:pt x="5463" y="38427"/>
                    <a:pt x="5496" y="38426"/>
                    <a:pt x="5528" y="38426"/>
                  </a:cubicBezTo>
                  <a:close/>
                  <a:moveTo>
                    <a:pt x="21546" y="0"/>
                  </a:moveTo>
                  <a:cubicBezTo>
                    <a:pt x="21368" y="0"/>
                    <a:pt x="21189" y="38"/>
                    <a:pt x="21020" y="118"/>
                  </a:cubicBezTo>
                  <a:lnTo>
                    <a:pt x="3443" y="8154"/>
                  </a:lnTo>
                  <a:cubicBezTo>
                    <a:pt x="2808" y="8438"/>
                    <a:pt x="2507" y="9224"/>
                    <a:pt x="2808" y="9859"/>
                  </a:cubicBezTo>
                  <a:lnTo>
                    <a:pt x="4479" y="13501"/>
                  </a:lnTo>
                  <a:lnTo>
                    <a:pt x="1220" y="13869"/>
                  </a:lnTo>
                  <a:cubicBezTo>
                    <a:pt x="502" y="13952"/>
                    <a:pt x="1" y="14604"/>
                    <a:pt x="84" y="15322"/>
                  </a:cubicBezTo>
                  <a:lnTo>
                    <a:pt x="3142" y="41388"/>
                  </a:lnTo>
                  <a:cubicBezTo>
                    <a:pt x="3219" y="42038"/>
                    <a:pt x="3770" y="42516"/>
                    <a:pt x="4423" y="42516"/>
                  </a:cubicBezTo>
                  <a:cubicBezTo>
                    <a:pt x="4474" y="42516"/>
                    <a:pt x="4526" y="42513"/>
                    <a:pt x="4579" y="42507"/>
                  </a:cubicBezTo>
                  <a:lnTo>
                    <a:pt x="23777" y="40268"/>
                  </a:lnTo>
                  <a:cubicBezTo>
                    <a:pt x="24479" y="40185"/>
                    <a:pt x="24980" y="39550"/>
                    <a:pt x="24896" y="38831"/>
                  </a:cubicBezTo>
                  <a:lnTo>
                    <a:pt x="23911" y="30477"/>
                  </a:lnTo>
                  <a:lnTo>
                    <a:pt x="33000" y="26317"/>
                  </a:lnTo>
                  <a:cubicBezTo>
                    <a:pt x="33652" y="26033"/>
                    <a:pt x="33936" y="25264"/>
                    <a:pt x="33635" y="24612"/>
                  </a:cubicBezTo>
                  <a:lnTo>
                    <a:pt x="22724" y="753"/>
                  </a:lnTo>
                  <a:cubicBezTo>
                    <a:pt x="22516" y="286"/>
                    <a:pt x="22037" y="0"/>
                    <a:pt x="21546"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4" name="Google Shape;1594;p62"/>
            <p:cNvGrpSpPr/>
            <p:nvPr/>
          </p:nvGrpSpPr>
          <p:grpSpPr>
            <a:xfrm>
              <a:off x="7497498" y="3004049"/>
              <a:ext cx="1421609" cy="1782755"/>
              <a:chOff x="7150350" y="26400"/>
              <a:chExt cx="1520275" cy="1906486"/>
            </a:xfrm>
          </p:grpSpPr>
          <p:sp>
            <p:nvSpPr>
              <p:cNvPr id="1595" name="Google Shape;1595;p62"/>
              <p:cNvSpPr/>
              <p:nvPr/>
            </p:nvSpPr>
            <p:spPr>
              <a:xfrm>
                <a:off x="7150350" y="548270"/>
                <a:ext cx="1119622" cy="1384616"/>
              </a:xfrm>
              <a:custGeom>
                <a:avLst/>
                <a:gdLst/>
                <a:ahLst/>
                <a:cxnLst/>
                <a:rect l="l" t="t" r="r" b="b"/>
                <a:pathLst>
                  <a:path w="18603" h="23006" extrusionOk="0">
                    <a:moveTo>
                      <a:pt x="2154" y="3014"/>
                    </a:moveTo>
                    <a:cubicBezTo>
                      <a:pt x="2528" y="3014"/>
                      <a:pt x="2833" y="3275"/>
                      <a:pt x="2888" y="3661"/>
                    </a:cubicBezTo>
                    <a:cubicBezTo>
                      <a:pt x="2919" y="4086"/>
                      <a:pt x="2645" y="4451"/>
                      <a:pt x="2220" y="4482"/>
                    </a:cubicBezTo>
                    <a:cubicBezTo>
                      <a:pt x="2172" y="4493"/>
                      <a:pt x="2124" y="4498"/>
                      <a:pt x="2077" y="4498"/>
                    </a:cubicBezTo>
                    <a:cubicBezTo>
                      <a:pt x="1735" y="4498"/>
                      <a:pt x="1426" y="4218"/>
                      <a:pt x="1399" y="3843"/>
                    </a:cubicBezTo>
                    <a:cubicBezTo>
                      <a:pt x="1338" y="3418"/>
                      <a:pt x="1612" y="3053"/>
                      <a:pt x="2037" y="3023"/>
                    </a:cubicBezTo>
                    <a:cubicBezTo>
                      <a:pt x="2077" y="3017"/>
                      <a:pt x="2116" y="3014"/>
                      <a:pt x="2154" y="3014"/>
                    </a:cubicBezTo>
                    <a:close/>
                    <a:moveTo>
                      <a:pt x="2436" y="5817"/>
                    </a:moveTo>
                    <a:cubicBezTo>
                      <a:pt x="2836" y="5817"/>
                      <a:pt x="3194" y="6082"/>
                      <a:pt x="3223" y="6457"/>
                    </a:cubicBezTo>
                    <a:cubicBezTo>
                      <a:pt x="3253" y="6883"/>
                      <a:pt x="2979" y="7278"/>
                      <a:pt x="2584" y="7308"/>
                    </a:cubicBezTo>
                    <a:cubicBezTo>
                      <a:pt x="2548" y="7314"/>
                      <a:pt x="2511" y="7316"/>
                      <a:pt x="2475" y="7316"/>
                    </a:cubicBezTo>
                    <a:cubicBezTo>
                      <a:pt x="2093" y="7316"/>
                      <a:pt x="1761" y="7031"/>
                      <a:pt x="1733" y="6670"/>
                    </a:cubicBezTo>
                    <a:cubicBezTo>
                      <a:pt x="1703" y="6244"/>
                      <a:pt x="1976" y="5849"/>
                      <a:pt x="2372" y="5819"/>
                    </a:cubicBezTo>
                    <a:cubicBezTo>
                      <a:pt x="2393" y="5817"/>
                      <a:pt x="2415" y="5817"/>
                      <a:pt x="2436" y="5817"/>
                    </a:cubicBezTo>
                    <a:close/>
                    <a:moveTo>
                      <a:pt x="2747" y="8674"/>
                    </a:moveTo>
                    <a:cubicBezTo>
                      <a:pt x="3144" y="8674"/>
                      <a:pt x="3498" y="8913"/>
                      <a:pt x="3527" y="9314"/>
                    </a:cubicBezTo>
                    <a:cubicBezTo>
                      <a:pt x="3557" y="9740"/>
                      <a:pt x="3283" y="10105"/>
                      <a:pt x="2888" y="10166"/>
                    </a:cubicBezTo>
                    <a:cubicBezTo>
                      <a:pt x="2869" y="10167"/>
                      <a:pt x="2849" y="10168"/>
                      <a:pt x="2830" y="10168"/>
                    </a:cubicBezTo>
                    <a:cubicBezTo>
                      <a:pt x="2432" y="10168"/>
                      <a:pt x="2124" y="9874"/>
                      <a:pt x="2037" y="9497"/>
                    </a:cubicBezTo>
                    <a:cubicBezTo>
                      <a:pt x="2007" y="9102"/>
                      <a:pt x="2280" y="8707"/>
                      <a:pt x="2675" y="8676"/>
                    </a:cubicBezTo>
                    <a:cubicBezTo>
                      <a:pt x="2699" y="8674"/>
                      <a:pt x="2723" y="8674"/>
                      <a:pt x="2747" y="8674"/>
                    </a:cubicBezTo>
                    <a:close/>
                    <a:moveTo>
                      <a:pt x="3100" y="11470"/>
                    </a:moveTo>
                    <a:cubicBezTo>
                      <a:pt x="3475" y="11470"/>
                      <a:pt x="3832" y="11736"/>
                      <a:pt x="3861" y="12111"/>
                    </a:cubicBezTo>
                    <a:cubicBezTo>
                      <a:pt x="3891" y="12536"/>
                      <a:pt x="3648" y="12932"/>
                      <a:pt x="3223" y="12962"/>
                    </a:cubicBezTo>
                    <a:cubicBezTo>
                      <a:pt x="3171" y="12973"/>
                      <a:pt x="3121" y="12978"/>
                      <a:pt x="3072" y="12978"/>
                    </a:cubicBezTo>
                    <a:cubicBezTo>
                      <a:pt x="2714" y="12978"/>
                      <a:pt x="2425" y="12698"/>
                      <a:pt x="2372" y="12324"/>
                    </a:cubicBezTo>
                    <a:cubicBezTo>
                      <a:pt x="2341" y="11898"/>
                      <a:pt x="2615" y="11533"/>
                      <a:pt x="3040" y="11473"/>
                    </a:cubicBezTo>
                    <a:cubicBezTo>
                      <a:pt x="3060" y="11471"/>
                      <a:pt x="3080" y="11470"/>
                      <a:pt x="3100" y="11470"/>
                    </a:cubicBezTo>
                    <a:close/>
                    <a:moveTo>
                      <a:pt x="3446" y="14297"/>
                    </a:moveTo>
                    <a:cubicBezTo>
                      <a:pt x="3840" y="14297"/>
                      <a:pt x="4167" y="14536"/>
                      <a:pt x="4195" y="14938"/>
                    </a:cubicBezTo>
                    <a:cubicBezTo>
                      <a:pt x="4256" y="15363"/>
                      <a:pt x="3983" y="15728"/>
                      <a:pt x="3557" y="15758"/>
                    </a:cubicBezTo>
                    <a:cubicBezTo>
                      <a:pt x="3506" y="15769"/>
                      <a:pt x="3455" y="15775"/>
                      <a:pt x="3406" y="15775"/>
                    </a:cubicBezTo>
                    <a:cubicBezTo>
                      <a:pt x="3048" y="15775"/>
                      <a:pt x="2759" y="15494"/>
                      <a:pt x="2706" y="15120"/>
                    </a:cubicBezTo>
                    <a:cubicBezTo>
                      <a:pt x="2675" y="14725"/>
                      <a:pt x="2949" y="14330"/>
                      <a:pt x="3375" y="14299"/>
                    </a:cubicBezTo>
                    <a:cubicBezTo>
                      <a:pt x="3398" y="14298"/>
                      <a:pt x="3422" y="14297"/>
                      <a:pt x="3446" y="14297"/>
                    </a:cubicBezTo>
                    <a:close/>
                    <a:moveTo>
                      <a:pt x="3796" y="17148"/>
                    </a:moveTo>
                    <a:cubicBezTo>
                      <a:pt x="4169" y="17148"/>
                      <a:pt x="4472" y="17409"/>
                      <a:pt x="4499" y="17795"/>
                    </a:cubicBezTo>
                    <a:cubicBezTo>
                      <a:pt x="4560" y="18190"/>
                      <a:pt x="4286" y="18585"/>
                      <a:pt x="3861" y="18615"/>
                    </a:cubicBezTo>
                    <a:cubicBezTo>
                      <a:pt x="3824" y="18621"/>
                      <a:pt x="3788" y="18623"/>
                      <a:pt x="3753" y="18623"/>
                    </a:cubicBezTo>
                    <a:cubicBezTo>
                      <a:pt x="3380" y="18623"/>
                      <a:pt x="3096" y="18338"/>
                      <a:pt x="3040" y="17977"/>
                    </a:cubicBezTo>
                    <a:cubicBezTo>
                      <a:pt x="2979" y="17552"/>
                      <a:pt x="3253" y="17187"/>
                      <a:pt x="3679" y="17156"/>
                    </a:cubicBezTo>
                    <a:cubicBezTo>
                      <a:pt x="3718" y="17151"/>
                      <a:pt x="3757" y="17148"/>
                      <a:pt x="3796" y="17148"/>
                    </a:cubicBezTo>
                    <a:close/>
                    <a:moveTo>
                      <a:pt x="4077" y="19951"/>
                    </a:moveTo>
                    <a:cubicBezTo>
                      <a:pt x="4475" y="19951"/>
                      <a:pt x="4806" y="20216"/>
                      <a:pt x="4864" y="20591"/>
                    </a:cubicBezTo>
                    <a:cubicBezTo>
                      <a:pt x="4894" y="21017"/>
                      <a:pt x="4621" y="21412"/>
                      <a:pt x="4195" y="21442"/>
                    </a:cubicBezTo>
                    <a:cubicBezTo>
                      <a:pt x="4175" y="21444"/>
                      <a:pt x="4155" y="21445"/>
                      <a:pt x="4135" y="21445"/>
                    </a:cubicBezTo>
                    <a:cubicBezTo>
                      <a:pt x="3761" y="21445"/>
                      <a:pt x="3403" y="21179"/>
                      <a:pt x="3375" y="20804"/>
                    </a:cubicBezTo>
                    <a:cubicBezTo>
                      <a:pt x="3344" y="20378"/>
                      <a:pt x="3587" y="19983"/>
                      <a:pt x="4013" y="19953"/>
                    </a:cubicBezTo>
                    <a:cubicBezTo>
                      <a:pt x="4035" y="19951"/>
                      <a:pt x="4056" y="19951"/>
                      <a:pt x="4077" y="19951"/>
                    </a:cubicBezTo>
                    <a:close/>
                    <a:moveTo>
                      <a:pt x="15347" y="0"/>
                    </a:moveTo>
                    <a:cubicBezTo>
                      <a:pt x="15299" y="0"/>
                      <a:pt x="15249" y="5"/>
                      <a:pt x="15199" y="13"/>
                    </a:cubicBezTo>
                    <a:lnTo>
                      <a:pt x="913" y="1685"/>
                    </a:lnTo>
                    <a:cubicBezTo>
                      <a:pt x="365" y="1746"/>
                      <a:pt x="1" y="2202"/>
                      <a:pt x="61" y="2749"/>
                    </a:cubicBezTo>
                    <a:lnTo>
                      <a:pt x="2341" y="22172"/>
                    </a:lnTo>
                    <a:cubicBezTo>
                      <a:pt x="2423" y="22638"/>
                      <a:pt x="2778" y="23006"/>
                      <a:pt x="3249" y="23006"/>
                    </a:cubicBezTo>
                    <a:cubicBezTo>
                      <a:pt x="3300" y="23006"/>
                      <a:pt x="3352" y="23001"/>
                      <a:pt x="3405" y="22992"/>
                    </a:cubicBezTo>
                    <a:lnTo>
                      <a:pt x="17691" y="21321"/>
                    </a:lnTo>
                    <a:cubicBezTo>
                      <a:pt x="18238" y="21290"/>
                      <a:pt x="18603" y="20804"/>
                      <a:pt x="18542" y="20257"/>
                    </a:cubicBezTo>
                    <a:lnTo>
                      <a:pt x="16262" y="834"/>
                    </a:lnTo>
                    <a:cubicBezTo>
                      <a:pt x="16180" y="368"/>
                      <a:pt x="15801" y="0"/>
                      <a:pt x="153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6" name="Google Shape;1596;p62"/>
              <p:cNvGrpSpPr/>
              <p:nvPr/>
            </p:nvGrpSpPr>
            <p:grpSpPr>
              <a:xfrm>
                <a:off x="7261935" y="26400"/>
                <a:ext cx="1408690" cy="1549463"/>
                <a:chOff x="7261935" y="26400"/>
                <a:chExt cx="1408690" cy="1549463"/>
              </a:xfrm>
            </p:grpSpPr>
            <p:sp>
              <p:nvSpPr>
                <p:cNvPr id="1597" name="Google Shape;1597;p62"/>
                <p:cNvSpPr/>
                <p:nvPr/>
              </p:nvSpPr>
              <p:spPr>
                <a:xfrm>
                  <a:off x="7261935" y="26400"/>
                  <a:ext cx="1408690" cy="1549463"/>
                </a:xfrm>
                <a:custGeom>
                  <a:avLst/>
                  <a:gdLst/>
                  <a:ahLst/>
                  <a:cxnLst/>
                  <a:rect l="l" t="t" r="r" b="b"/>
                  <a:pathLst>
                    <a:path w="23406" h="25745" extrusionOk="0">
                      <a:moveTo>
                        <a:pt x="2563" y="6898"/>
                      </a:moveTo>
                      <a:cubicBezTo>
                        <a:pt x="2842" y="6898"/>
                        <a:pt x="3112" y="7082"/>
                        <a:pt x="3223" y="7347"/>
                      </a:cubicBezTo>
                      <a:cubicBezTo>
                        <a:pt x="3375" y="7742"/>
                        <a:pt x="3223" y="8198"/>
                        <a:pt x="2858" y="8350"/>
                      </a:cubicBezTo>
                      <a:cubicBezTo>
                        <a:pt x="2753" y="8398"/>
                        <a:pt x="2645" y="8421"/>
                        <a:pt x="2538" y="8421"/>
                      </a:cubicBezTo>
                      <a:cubicBezTo>
                        <a:pt x="2243" y="8421"/>
                        <a:pt x="1967" y="8245"/>
                        <a:pt x="1855" y="7955"/>
                      </a:cubicBezTo>
                      <a:cubicBezTo>
                        <a:pt x="1673" y="7590"/>
                        <a:pt x="1855" y="7134"/>
                        <a:pt x="2250" y="6982"/>
                      </a:cubicBezTo>
                      <a:cubicBezTo>
                        <a:pt x="2350" y="6924"/>
                        <a:pt x="2457" y="6898"/>
                        <a:pt x="2563" y="6898"/>
                      </a:cubicBezTo>
                      <a:close/>
                      <a:moveTo>
                        <a:pt x="3736" y="9481"/>
                      </a:moveTo>
                      <a:cubicBezTo>
                        <a:pt x="4027" y="9481"/>
                        <a:pt x="4298" y="9666"/>
                        <a:pt x="4408" y="9931"/>
                      </a:cubicBezTo>
                      <a:cubicBezTo>
                        <a:pt x="4560" y="10326"/>
                        <a:pt x="4408" y="10782"/>
                        <a:pt x="4013" y="10934"/>
                      </a:cubicBezTo>
                      <a:cubicBezTo>
                        <a:pt x="3917" y="10982"/>
                        <a:pt x="3814" y="11005"/>
                        <a:pt x="3712" y="11005"/>
                      </a:cubicBezTo>
                      <a:cubicBezTo>
                        <a:pt x="3428" y="11005"/>
                        <a:pt x="3152" y="10829"/>
                        <a:pt x="3040" y="10539"/>
                      </a:cubicBezTo>
                      <a:cubicBezTo>
                        <a:pt x="2858" y="10174"/>
                        <a:pt x="3040" y="9718"/>
                        <a:pt x="3405" y="9566"/>
                      </a:cubicBezTo>
                      <a:cubicBezTo>
                        <a:pt x="3513" y="9508"/>
                        <a:pt x="3626" y="9481"/>
                        <a:pt x="3736" y="9481"/>
                      </a:cubicBezTo>
                      <a:close/>
                      <a:moveTo>
                        <a:pt x="4922" y="12065"/>
                      </a:moveTo>
                      <a:cubicBezTo>
                        <a:pt x="5213" y="12065"/>
                        <a:pt x="5483" y="12249"/>
                        <a:pt x="5594" y="12514"/>
                      </a:cubicBezTo>
                      <a:cubicBezTo>
                        <a:pt x="5746" y="12909"/>
                        <a:pt x="5594" y="13365"/>
                        <a:pt x="5198" y="13517"/>
                      </a:cubicBezTo>
                      <a:cubicBezTo>
                        <a:pt x="5102" y="13566"/>
                        <a:pt x="4999" y="13588"/>
                        <a:pt x="4897" y="13588"/>
                      </a:cubicBezTo>
                      <a:cubicBezTo>
                        <a:pt x="4614" y="13588"/>
                        <a:pt x="4338" y="13413"/>
                        <a:pt x="4226" y="13122"/>
                      </a:cubicBezTo>
                      <a:cubicBezTo>
                        <a:pt x="4013" y="12757"/>
                        <a:pt x="4226" y="12301"/>
                        <a:pt x="4591" y="12149"/>
                      </a:cubicBezTo>
                      <a:cubicBezTo>
                        <a:pt x="4699" y="12091"/>
                        <a:pt x="4812" y="12065"/>
                        <a:pt x="4922" y="12065"/>
                      </a:cubicBezTo>
                      <a:close/>
                      <a:moveTo>
                        <a:pt x="6088" y="14648"/>
                      </a:moveTo>
                      <a:cubicBezTo>
                        <a:pt x="6368" y="14648"/>
                        <a:pt x="6638" y="14833"/>
                        <a:pt x="6749" y="15098"/>
                      </a:cubicBezTo>
                      <a:cubicBezTo>
                        <a:pt x="6901" y="15463"/>
                        <a:pt x="6749" y="15949"/>
                        <a:pt x="6384" y="16101"/>
                      </a:cubicBezTo>
                      <a:cubicBezTo>
                        <a:pt x="6279" y="16149"/>
                        <a:pt x="6171" y="16172"/>
                        <a:pt x="6064" y="16172"/>
                      </a:cubicBezTo>
                      <a:cubicBezTo>
                        <a:pt x="5769" y="16172"/>
                        <a:pt x="5493" y="15996"/>
                        <a:pt x="5381" y="15706"/>
                      </a:cubicBezTo>
                      <a:cubicBezTo>
                        <a:pt x="5198" y="15341"/>
                        <a:pt x="5381" y="14885"/>
                        <a:pt x="5776" y="14733"/>
                      </a:cubicBezTo>
                      <a:cubicBezTo>
                        <a:pt x="5876" y="14675"/>
                        <a:pt x="5983" y="14648"/>
                        <a:pt x="6088" y="14648"/>
                      </a:cubicBezTo>
                      <a:close/>
                      <a:moveTo>
                        <a:pt x="7255" y="17276"/>
                      </a:moveTo>
                      <a:cubicBezTo>
                        <a:pt x="7549" y="17276"/>
                        <a:pt x="7823" y="17445"/>
                        <a:pt x="7934" y="17712"/>
                      </a:cubicBezTo>
                      <a:cubicBezTo>
                        <a:pt x="8086" y="18077"/>
                        <a:pt x="7934" y="18502"/>
                        <a:pt x="7569" y="18715"/>
                      </a:cubicBezTo>
                      <a:cubicBezTo>
                        <a:pt x="7465" y="18763"/>
                        <a:pt x="7356" y="18786"/>
                        <a:pt x="7250" y="18786"/>
                      </a:cubicBezTo>
                      <a:cubicBezTo>
                        <a:pt x="6954" y="18786"/>
                        <a:pt x="6678" y="18610"/>
                        <a:pt x="6566" y="18320"/>
                      </a:cubicBezTo>
                      <a:cubicBezTo>
                        <a:pt x="6384" y="17955"/>
                        <a:pt x="6566" y="17499"/>
                        <a:pt x="6931" y="17347"/>
                      </a:cubicBezTo>
                      <a:cubicBezTo>
                        <a:pt x="7037" y="17298"/>
                        <a:pt x="7147" y="17276"/>
                        <a:pt x="7255" y="17276"/>
                      </a:cubicBezTo>
                      <a:close/>
                      <a:moveTo>
                        <a:pt x="8440" y="19859"/>
                      </a:moveTo>
                      <a:cubicBezTo>
                        <a:pt x="8734" y="19859"/>
                        <a:pt x="9008" y="20028"/>
                        <a:pt x="9120" y="20296"/>
                      </a:cubicBezTo>
                      <a:cubicBezTo>
                        <a:pt x="9271" y="20660"/>
                        <a:pt x="9120" y="21116"/>
                        <a:pt x="8724" y="21299"/>
                      </a:cubicBezTo>
                      <a:cubicBezTo>
                        <a:pt x="8628" y="21347"/>
                        <a:pt x="8525" y="21370"/>
                        <a:pt x="8423" y="21370"/>
                      </a:cubicBezTo>
                      <a:cubicBezTo>
                        <a:pt x="8140" y="21370"/>
                        <a:pt x="7863" y="21194"/>
                        <a:pt x="7752" y="20903"/>
                      </a:cubicBezTo>
                      <a:cubicBezTo>
                        <a:pt x="7569" y="20539"/>
                        <a:pt x="7752" y="20083"/>
                        <a:pt x="8116" y="19931"/>
                      </a:cubicBezTo>
                      <a:cubicBezTo>
                        <a:pt x="8222" y="19882"/>
                        <a:pt x="8333" y="19859"/>
                        <a:pt x="8440" y="19859"/>
                      </a:cubicBezTo>
                      <a:close/>
                      <a:moveTo>
                        <a:pt x="9626" y="22443"/>
                      </a:moveTo>
                      <a:cubicBezTo>
                        <a:pt x="9920" y="22443"/>
                        <a:pt x="10194" y="22612"/>
                        <a:pt x="10305" y="22879"/>
                      </a:cubicBezTo>
                      <a:cubicBezTo>
                        <a:pt x="10457" y="23244"/>
                        <a:pt x="10305" y="23700"/>
                        <a:pt x="9910" y="23882"/>
                      </a:cubicBezTo>
                      <a:cubicBezTo>
                        <a:pt x="9813" y="23930"/>
                        <a:pt x="9710" y="23953"/>
                        <a:pt x="9608" y="23953"/>
                      </a:cubicBezTo>
                      <a:cubicBezTo>
                        <a:pt x="9325" y="23953"/>
                        <a:pt x="9049" y="23778"/>
                        <a:pt x="8937" y="23487"/>
                      </a:cubicBezTo>
                      <a:cubicBezTo>
                        <a:pt x="8724" y="23122"/>
                        <a:pt x="8937" y="22666"/>
                        <a:pt x="9302" y="22514"/>
                      </a:cubicBezTo>
                      <a:cubicBezTo>
                        <a:pt x="9408" y="22466"/>
                        <a:pt x="9518" y="22443"/>
                        <a:pt x="9626" y="22443"/>
                      </a:cubicBezTo>
                      <a:close/>
                      <a:moveTo>
                        <a:pt x="14182" y="0"/>
                      </a:moveTo>
                      <a:cubicBezTo>
                        <a:pt x="14045" y="0"/>
                        <a:pt x="13906" y="27"/>
                        <a:pt x="13770" y="82"/>
                      </a:cubicBezTo>
                      <a:lnTo>
                        <a:pt x="670" y="6101"/>
                      </a:lnTo>
                      <a:cubicBezTo>
                        <a:pt x="183" y="6314"/>
                        <a:pt x="1" y="6891"/>
                        <a:pt x="183" y="7377"/>
                      </a:cubicBezTo>
                      <a:lnTo>
                        <a:pt x="8329" y="25159"/>
                      </a:lnTo>
                      <a:cubicBezTo>
                        <a:pt x="8488" y="25545"/>
                        <a:pt x="8851" y="25744"/>
                        <a:pt x="9227" y="25744"/>
                      </a:cubicBezTo>
                      <a:cubicBezTo>
                        <a:pt x="9354" y="25744"/>
                        <a:pt x="9483" y="25722"/>
                        <a:pt x="9606" y="25676"/>
                      </a:cubicBezTo>
                      <a:lnTo>
                        <a:pt x="22706" y="19657"/>
                      </a:lnTo>
                      <a:cubicBezTo>
                        <a:pt x="23193" y="19444"/>
                        <a:pt x="23405" y="18867"/>
                        <a:pt x="23193" y="18350"/>
                      </a:cubicBezTo>
                      <a:lnTo>
                        <a:pt x="15077" y="569"/>
                      </a:lnTo>
                      <a:cubicBezTo>
                        <a:pt x="14920" y="210"/>
                        <a:pt x="14565" y="0"/>
                        <a:pt x="141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98" name="Google Shape;1598;p62"/>
                <p:cNvGrpSpPr/>
                <p:nvPr/>
              </p:nvGrpSpPr>
              <p:grpSpPr>
                <a:xfrm>
                  <a:off x="7534518" y="166693"/>
                  <a:ext cx="958694" cy="1181862"/>
                  <a:chOff x="7534518" y="166693"/>
                  <a:chExt cx="958694" cy="1181862"/>
                </a:xfrm>
              </p:grpSpPr>
              <p:sp>
                <p:nvSpPr>
                  <p:cNvPr id="1599" name="Google Shape;1599;p62"/>
                  <p:cNvSpPr/>
                  <p:nvPr/>
                </p:nvSpPr>
                <p:spPr>
                  <a:xfrm>
                    <a:off x="7534518" y="166693"/>
                    <a:ext cx="545216" cy="276309"/>
                  </a:xfrm>
                  <a:custGeom>
                    <a:avLst/>
                    <a:gdLst/>
                    <a:ahLst/>
                    <a:cxnLst/>
                    <a:rect l="l" t="t" r="r" b="b"/>
                    <a:pathLst>
                      <a:path w="9059" h="4591" extrusionOk="0">
                        <a:moveTo>
                          <a:pt x="8816" y="1"/>
                        </a:moveTo>
                        <a:lnTo>
                          <a:pt x="1" y="4013"/>
                        </a:lnTo>
                        <a:lnTo>
                          <a:pt x="244" y="4590"/>
                        </a:lnTo>
                        <a:lnTo>
                          <a:pt x="9059" y="548"/>
                        </a:lnTo>
                        <a:lnTo>
                          <a:pt x="881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0" name="Google Shape;1600;p62"/>
                  <p:cNvSpPr/>
                  <p:nvPr/>
                </p:nvSpPr>
                <p:spPr>
                  <a:xfrm>
                    <a:off x="7602227" y="316735"/>
                    <a:ext cx="547021" cy="276249"/>
                  </a:xfrm>
                  <a:custGeom>
                    <a:avLst/>
                    <a:gdLst/>
                    <a:ahLst/>
                    <a:cxnLst/>
                    <a:rect l="l" t="t" r="r" b="b"/>
                    <a:pathLst>
                      <a:path w="9089" h="4590" extrusionOk="0">
                        <a:moveTo>
                          <a:pt x="8815" y="0"/>
                        </a:moveTo>
                        <a:lnTo>
                          <a:pt x="0" y="4043"/>
                        </a:lnTo>
                        <a:lnTo>
                          <a:pt x="274" y="4590"/>
                        </a:lnTo>
                        <a:lnTo>
                          <a:pt x="9089" y="578"/>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1" name="Google Shape;1601;p62"/>
                  <p:cNvSpPr/>
                  <p:nvPr/>
                </p:nvSpPr>
                <p:spPr>
                  <a:xfrm>
                    <a:off x="7671742" y="468524"/>
                    <a:ext cx="545216" cy="276309"/>
                  </a:xfrm>
                  <a:custGeom>
                    <a:avLst/>
                    <a:gdLst/>
                    <a:ahLst/>
                    <a:cxnLst/>
                    <a:rect l="l" t="t" r="r" b="b"/>
                    <a:pathLst>
                      <a:path w="9059" h="4591" extrusionOk="0">
                        <a:moveTo>
                          <a:pt x="8815" y="1"/>
                        </a:moveTo>
                        <a:lnTo>
                          <a:pt x="0" y="4044"/>
                        </a:lnTo>
                        <a:lnTo>
                          <a:pt x="244" y="4591"/>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2" name="Google Shape;1602;p62"/>
                  <p:cNvSpPr/>
                  <p:nvPr/>
                </p:nvSpPr>
                <p:spPr>
                  <a:xfrm>
                    <a:off x="7743062" y="618566"/>
                    <a:ext cx="545216" cy="276309"/>
                  </a:xfrm>
                  <a:custGeom>
                    <a:avLst/>
                    <a:gdLst/>
                    <a:ahLst/>
                    <a:cxnLst/>
                    <a:rect l="l" t="t" r="r" b="b"/>
                    <a:pathLst>
                      <a:path w="9059" h="4591" extrusionOk="0">
                        <a:moveTo>
                          <a:pt x="8785" y="0"/>
                        </a:moveTo>
                        <a:lnTo>
                          <a:pt x="1" y="4043"/>
                        </a:lnTo>
                        <a:lnTo>
                          <a:pt x="244" y="4590"/>
                        </a:lnTo>
                        <a:lnTo>
                          <a:pt x="9059" y="548"/>
                        </a:lnTo>
                        <a:lnTo>
                          <a:pt x="878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62"/>
                  <p:cNvSpPr/>
                  <p:nvPr/>
                </p:nvSpPr>
                <p:spPr>
                  <a:xfrm>
                    <a:off x="7810772" y="770415"/>
                    <a:ext cx="545216" cy="274444"/>
                  </a:xfrm>
                  <a:custGeom>
                    <a:avLst/>
                    <a:gdLst/>
                    <a:ahLst/>
                    <a:cxnLst/>
                    <a:rect l="l" t="t" r="r" b="b"/>
                    <a:pathLst>
                      <a:path w="9059" h="4560" extrusionOk="0">
                        <a:moveTo>
                          <a:pt x="8815" y="0"/>
                        </a:moveTo>
                        <a:lnTo>
                          <a:pt x="1" y="4012"/>
                        </a:lnTo>
                        <a:lnTo>
                          <a:pt x="244" y="4560"/>
                        </a:lnTo>
                        <a:lnTo>
                          <a:pt x="9058" y="547"/>
                        </a:lnTo>
                        <a:lnTo>
                          <a:pt x="881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4" name="Google Shape;1604;p62"/>
                  <p:cNvSpPr/>
                  <p:nvPr/>
                </p:nvSpPr>
                <p:spPr>
                  <a:xfrm>
                    <a:off x="7880287" y="920397"/>
                    <a:ext cx="545216" cy="276309"/>
                  </a:xfrm>
                  <a:custGeom>
                    <a:avLst/>
                    <a:gdLst/>
                    <a:ahLst/>
                    <a:cxnLst/>
                    <a:rect l="l" t="t" r="r" b="b"/>
                    <a:pathLst>
                      <a:path w="9059" h="4591" extrusionOk="0">
                        <a:moveTo>
                          <a:pt x="8785" y="1"/>
                        </a:moveTo>
                        <a:lnTo>
                          <a:pt x="1" y="4043"/>
                        </a:lnTo>
                        <a:lnTo>
                          <a:pt x="244" y="4590"/>
                        </a:lnTo>
                        <a:lnTo>
                          <a:pt x="9058" y="578"/>
                        </a:lnTo>
                        <a:lnTo>
                          <a:pt x="878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62"/>
                  <p:cNvSpPr/>
                  <p:nvPr/>
                </p:nvSpPr>
                <p:spPr>
                  <a:xfrm>
                    <a:off x="7947996" y="1072246"/>
                    <a:ext cx="545216" cy="276309"/>
                  </a:xfrm>
                  <a:custGeom>
                    <a:avLst/>
                    <a:gdLst/>
                    <a:ahLst/>
                    <a:cxnLst/>
                    <a:rect l="l" t="t" r="r" b="b"/>
                    <a:pathLst>
                      <a:path w="9059" h="4591" extrusionOk="0">
                        <a:moveTo>
                          <a:pt x="8815" y="1"/>
                        </a:moveTo>
                        <a:lnTo>
                          <a:pt x="0" y="4013"/>
                        </a:lnTo>
                        <a:lnTo>
                          <a:pt x="243" y="4590"/>
                        </a:lnTo>
                        <a:lnTo>
                          <a:pt x="9058" y="548"/>
                        </a:lnTo>
                        <a:lnTo>
                          <a:pt x="881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grpSp>
      <p:grpSp>
        <p:nvGrpSpPr>
          <p:cNvPr id="35" name="Google Shape;1400;p56"/>
          <p:cNvGrpSpPr/>
          <p:nvPr/>
        </p:nvGrpSpPr>
        <p:grpSpPr>
          <a:xfrm>
            <a:off x="7627088" y="384348"/>
            <a:ext cx="1315743" cy="1005540"/>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Rectangle 53"/>
          <p:cNvSpPr/>
          <p:nvPr/>
        </p:nvSpPr>
        <p:spPr>
          <a:xfrm>
            <a:off x="1442523" y="1335871"/>
            <a:ext cx="3838711" cy="517193"/>
          </a:xfrm>
          <a:prstGeom prst="rect">
            <a:avLst/>
          </a:prstGeom>
        </p:spPr>
        <p:txBody>
          <a:bodyPr wrap="square">
            <a:spAutoFit/>
          </a:bodyPr>
          <a:lstStyle/>
          <a:p>
            <a:pPr marL="342900" marR="0" lvl="0" indent="-342900" algn="just" defTabSz="4572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Ôn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tập</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kiến</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thức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đã</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 </a:t>
            </a:r>
            <a:r>
              <a:rPr kumimoji="0" lang="en-US" sz="2100" b="0" i="0" u="none" strike="noStrike" kern="0" cap="none" spc="0" normalizeH="0" baseline="0" noProof="0" dirty="0" err="1">
                <a:ln>
                  <a:noFill/>
                </a:ln>
                <a:solidFill>
                  <a:sysClr val="windowText" lastClr="000000"/>
                </a:solidFill>
                <a:effectLst/>
                <a:uLnTx/>
                <a:uFillTx/>
                <a:latin typeface="Arial"/>
                <a:ea typeface="+mn-ea"/>
                <a:cs typeface="Arial"/>
                <a:sym typeface="Arial"/>
              </a:rPr>
              <a:t>học</a:t>
            </a:r>
            <a:r>
              <a:rPr kumimoji="0" lang="en-US" sz="2100" b="0" i="0" u="none" strike="noStrike" kern="0" cap="none" spc="0" normalizeH="0" baseline="0" noProof="0" dirty="0">
                <a:ln>
                  <a:noFill/>
                </a:ln>
                <a:solidFill>
                  <a:sysClr val="windowText" lastClr="000000"/>
                </a:solidFill>
                <a:effectLst/>
                <a:uLnTx/>
                <a:uFillTx/>
                <a:latin typeface="Arial"/>
                <a:ea typeface="+mn-ea"/>
                <a:cs typeface="Arial"/>
                <a:sym typeface="Arial"/>
              </a:rPr>
              <a:t>.</a:t>
            </a:r>
          </a:p>
        </p:txBody>
      </p:sp>
      <p:sp>
        <p:nvSpPr>
          <p:cNvPr id="56" name="Rectangle 55"/>
          <p:cNvSpPr/>
          <p:nvPr/>
        </p:nvSpPr>
        <p:spPr>
          <a:xfrm>
            <a:off x="1442523" y="2095480"/>
            <a:ext cx="4138565" cy="517193"/>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400"/>
              </a:spcAft>
              <a:buClr>
                <a:srgbClr val="000000"/>
              </a:buClr>
              <a:buSzTx/>
              <a:buFont typeface="Wingdings" panose="05000000000000000000" pitchFamily="2" charset="2"/>
              <a:buChar char="q"/>
              <a:tabLst/>
              <a:defRPr/>
            </a:pPr>
            <a:r>
              <a:rPr kumimoji="0" lang="vi-VN" sz="21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Hoàn thành bài tập trong SBT.</a:t>
            </a:r>
            <a:endParaRPr kumimoji="0" lang="en-US" sz="2100" b="1" i="1" u="none" strike="noStrike" kern="0" cap="none" spc="0" normalizeH="0" baseline="0" noProof="0" dirty="0">
              <a:ln>
                <a:noFill/>
              </a:ln>
              <a:solidFill>
                <a:srgbClr val="000000"/>
              </a:solidFill>
              <a:effectLst/>
              <a:uLnTx/>
              <a:uFillTx/>
              <a:latin typeface="Arial"/>
              <a:ea typeface="DengXian"/>
              <a:cs typeface="Times New Roman" panose="02020603050405020304" pitchFamily="18" charset="0"/>
              <a:sym typeface="Arial"/>
            </a:endParaRPr>
          </a:p>
        </p:txBody>
      </p:sp>
      <p:sp>
        <p:nvSpPr>
          <p:cNvPr id="57" name="Rectangle 56"/>
          <p:cNvSpPr/>
          <p:nvPr/>
        </p:nvSpPr>
        <p:spPr>
          <a:xfrm>
            <a:off x="1442523" y="2886186"/>
            <a:ext cx="6590461" cy="577081"/>
          </a:xfrm>
          <a:prstGeom prst="rect">
            <a:avLst/>
          </a:prstGeom>
        </p:spPr>
        <p:txBody>
          <a:bodyPr wrap="square">
            <a:spAutoFit/>
          </a:bodyPr>
          <a:lstStyle/>
          <a:p>
            <a:pPr marL="342900" lvl="0" indent="-342900" defTabSz="457200">
              <a:lnSpc>
                <a:spcPct val="150000"/>
              </a:lnSpc>
              <a:buClrTx/>
              <a:buFont typeface="Wingdings" panose="05000000000000000000" pitchFamily="2" charset="2"/>
              <a:buChar char="q"/>
              <a:defRPr/>
            </a:pP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Đọc</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chuẩn</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bị</a:t>
            </a:r>
            <a:r>
              <a:rPr kumimoji="0" lang="en-US" sz="21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1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trước</a:t>
            </a:r>
            <a:r>
              <a:rPr kumimoji="0" lang="en-US" sz="21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Bài </a:t>
            </a:r>
            <a:r>
              <a:rPr lang="en-US"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37</a:t>
            </a:r>
            <a:r>
              <a:rPr lang="vi-VN"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 – Hình đồng dạng</a:t>
            </a:r>
            <a:r>
              <a:rPr lang="en-US" sz="2100" b="1" kern="120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3244372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barn(inVertical)">
                                      <p:cBhvr>
                                        <p:cTn id="7" dur="500"/>
                                        <p:tgtEl>
                                          <p:spTgt spid="15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randombar(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0" grpId="0" animBg="1"/>
      <p:bldP spid="54" grpId="0"/>
      <p:bldP spid="56" grpId="0"/>
      <p:bldP spid="5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grpSp>
        <p:nvGrpSpPr>
          <p:cNvPr id="1287" name="Google Shape;1287;p55"/>
          <p:cNvGrpSpPr/>
          <p:nvPr/>
        </p:nvGrpSpPr>
        <p:grpSpPr>
          <a:xfrm>
            <a:off x="6265478" y="1927419"/>
            <a:ext cx="2456952" cy="5047360"/>
            <a:chOff x="6265478" y="1927419"/>
            <a:chExt cx="2456952" cy="5047360"/>
          </a:xfrm>
        </p:grpSpPr>
        <p:grpSp>
          <p:nvGrpSpPr>
            <p:cNvPr id="1288" name="Google Shape;1288;p55"/>
            <p:cNvGrpSpPr/>
            <p:nvPr/>
          </p:nvGrpSpPr>
          <p:grpSpPr>
            <a:xfrm>
              <a:off x="6266306" y="1927419"/>
              <a:ext cx="2455283" cy="5047360"/>
              <a:chOff x="11522175" y="3661025"/>
              <a:chExt cx="1679400" cy="3447650"/>
            </a:xfrm>
          </p:grpSpPr>
          <p:sp>
            <p:nvSpPr>
              <p:cNvPr id="1289" name="Google Shape;1289;p55"/>
              <p:cNvSpPr/>
              <p:nvPr/>
            </p:nvSpPr>
            <p:spPr>
              <a:xfrm>
                <a:off x="11522175" y="4175625"/>
                <a:ext cx="1192300" cy="2933050"/>
              </a:xfrm>
              <a:custGeom>
                <a:avLst/>
                <a:gdLst/>
                <a:ahLst/>
                <a:cxnLst/>
                <a:rect l="l" t="t" r="r" b="b"/>
                <a:pathLst>
                  <a:path w="47692" h="117322" extrusionOk="0">
                    <a:moveTo>
                      <a:pt x="35655" y="27746"/>
                    </a:moveTo>
                    <a:lnTo>
                      <a:pt x="35655" y="27837"/>
                    </a:lnTo>
                    <a:lnTo>
                      <a:pt x="41704" y="32366"/>
                    </a:lnTo>
                    <a:lnTo>
                      <a:pt x="36172" y="40968"/>
                    </a:lnTo>
                    <a:cubicBezTo>
                      <a:pt x="35837" y="39995"/>
                      <a:pt x="35381" y="39022"/>
                      <a:pt x="34804" y="38293"/>
                    </a:cubicBezTo>
                    <a:lnTo>
                      <a:pt x="35655" y="27746"/>
                    </a:lnTo>
                    <a:close/>
                    <a:moveTo>
                      <a:pt x="36445" y="41636"/>
                    </a:moveTo>
                    <a:lnTo>
                      <a:pt x="36445" y="41636"/>
                    </a:lnTo>
                    <a:cubicBezTo>
                      <a:pt x="36476" y="41667"/>
                      <a:pt x="36476" y="41697"/>
                      <a:pt x="36537" y="41697"/>
                    </a:cubicBezTo>
                    <a:cubicBezTo>
                      <a:pt x="36537" y="41758"/>
                      <a:pt x="36476" y="41758"/>
                      <a:pt x="36476" y="41758"/>
                    </a:cubicBezTo>
                    <a:cubicBezTo>
                      <a:pt x="36476" y="41728"/>
                      <a:pt x="36445" y="41667"/>
                      <a:pt x="36445" y="41636"/>
                    </a:cubicBezTo>
                    <a:close/>
                    <a:moveTo>
                      <a:pt x="29088" y="1"/>
                    </a:moveTo>
                    <a:cubicBezTo>
                      <a:pt x="28854" y="1"/>
                      <a:pt x="28621" y="9"/>
                      <a:pt x="28390" y="25"/>
                    </a:cubicBezTo>
                    <a:cubicBezTo>
                      <a:pt x="27965" y="86"/>
                      <a:pt x="27509" y="116"/>
                      <a:pt x="27053" y="238"/>
                    </a:cubicBezTo>
                    <a:cubicBezTo>
                      <a:pt x="25594" y="542"/>
                      <a:pt x="24226" y="1241"/>
                      <a:pt x="23375" y="2578"/>
                    </a:cubicBezTo>
                    <a:cubicBezTo>
                      <a:pt x="22007" y="4827"/>
                      <a:pt x="23010" y="7715"/>
                      <a:pt x="21825" y="10055"/>
                    </a:cubicBezTo>
                    <a:cubicBezTo>
                      <a:pt x="21339" y="11059"/>
                      <a:pt x="20488" y="11818"/>
                      <a:pt x="19849" y="12761"/>
                    </a:cubicBezTo>
                    <a:cubicBezTo>
                      <a:pt x="19241" y="13673"/>
                      <a:pt x="18816" y="14919"/>
                      <a:pt x="19363" y="15891"/>
                    </a:cubicBezTo>
                    <a:cubicBezTo>
                      <a:pt x="19728" y="16560"/>
                      <a:pt x="20488" y="17016"/>
                      <a:pt x="20731" y="17746"/>
                    </a:cubicBezTo>
                    <a:cubicBezTo>
                      <a:pt x="21035" y="18657"/>
                      <a:pt x="20457" y="19600"/>
                      <a:pt x="20366" y="20512"/>
                    </a:cubicBezTo>
                    <a:cubicBezTo>
                      <a:pt x="20275" y="21667"/>
                      <a:pt x="20883" y="22761"/>
                      <a:pt x="21795" y="23521"/>
                    </a:cubicBezTo>
                    <a:cubicBezTo>
                      <a:pt x="22007" y="23703"/>
                      <a:pt x="22251" y="23855"/>
                      <a:pt x="22494" y="24007"/>
                    </a:cubicBezTo>
                    <a:cubicBezTo>
                      <a:pt x="22342" y="24493"/>
                      <a:pt x="22251" y="25040"/>
                      <a:pt x="22099" y="25527"/>
                    </a:cubicBezTo>
                    <a:cubicBezTo>
                      <a:pt x="21643" y="26013"/>
                      <a:pt x="21278" y="26621"/>
                      <a:pt x="21065" y="27229"/>
                    </a:cubicBezTo>
                    <a:cubicBezTo>
                      <a:pt x="20792" y="27958"/>
                      <a:pt x="20640" y="28749"/>
                      <a:pt x="20731" y="29569"/>
                    </a:cubicBezTo>
                    <a:cubicBezTo>
                      <a:pt x="20761" y="29965"/>
                      <a:pt x="20822" y="30390"/>
                      <a:pt x="20944" y="30785"/>
                    </a:cubicBezTo>
                    <a:lnTo>
                      <a:pt x="21065" y="31120"/>
                    </a:lnTo>
                    <a:cubicBezTo>
                      <a:pt x="20822" y="32548"/>
                      <a:pt x="20731" y="33551"/>
                      <a:pt x="20731" y="33551"/>
                    </a:cubicBezTo>
                    <a:lnTo>
                      <a:pt x="6384" y="35892"/>
                    </a:lnTo>
                    <a:cubicBezTo>
                      <a:pt x="6323" y="36135"/>
                      <a:pt x="6293" y="36348"/>
                      <a:pt x="6232" y="36560"/>
                    </a:cubicBezTo>
                    <a:cubicBezTo>
                      <a:pt x="5496" y="36043"/>
                      <a:pt x="4442" y="35060"/>
                      <a:pt x="3948" y="35060"/>
                    </a:cubicBezTo>
                    <a:cubicBezTo>
                      <a:pt x="3891" y="35060"/>
                      <a:pt x="3841" y="35073"/>
                      <a:pt x="3800" y="35101"/>
                    </a:cubicBezTo>
                    <a:cubicBezTo>
                      <a:pt x="3344" y="35436"/>
                      <a:pt x="4013" y="36591"/>
                      <a:pt x="4621" y="36804"/>
                    </a:cubicBezTo>
                    <a:cubicBezTo>
                      <a:pt x="4510" y="36820"/>
                      <a:pt x="4356" y="36826"/>
                      <a:pt x="4173" y="36826"/>
                    </a:cubicBezTo>
                    <a:cubicBezTo>
                      <a:pt x="3607" y="36826"/>
                      <a:pt x="2762" y="36768"/>
                      <a:pt x="2017" y="36768"/>
                    </a:cubicBezTo>
                    <a:cubicBezTo>
                      <a:pt x="1162" y="36768"/>
                      <a:pt x="441" y="36844"/>
                      <a:pt x="426" y="37168"/>
                    </a:cubicBezTo>
                    <a:cubicBezTo>
                      <a:pt x="426" y="37685"/>
                      <a:pt x="2980" y="37776"/>
                      <a:pt x="2980" y="37776"/>
                    </a:cubicBezTo>
                    <a:cubicBezTo>
                      <a:pt x="2980" y="37776"/>
                      <a:pt x="1" y="37989"/>
                      <a:pt x="122" y="38688"/>
                    </a:cubicBezTo>
                    <a:cubicBezTo>
                      <a:pt x="166" y="38925"/>
                      <a:pt x="565" y="39002"/>
                      <a:pt x="1062" y="39002"/>
                    </a:cubicBezTo>
                    <a:cubicBezTo>
                      <a:pt x="1965" y="39002"/>
                      <a:pt x="3192" y="38749"/>
                      <a:pt x="3192" y="38749"/>
                    </a:cubicBezTo>
                    <a:lnTo>
                      <a:pt x="3192" y="38749"/>
                    </a:lnTo>
                    <a:cubicBezTo>
                      <a:pt x="3192" y="38749"/>
                      <a:pt x="700" y="39387"/>
                      <a:pt x="882" y="39934"/>
                    </a:cubicBezTo>
                    <a:cubicBezTo>
                      <a:pt x="922" y="40039"/>
                      <a:pt x="1071" y="40081"/>
                      <a:pt x="1280" y="40081"/>
                    </a:cubicBezTo>
                    <a:cubicBezTo>
                      <a:pt x="2038" y="40081"/>
                      <a:pt x="3587" y="39539"/>
                      <a:pt x="3588" y="39539"/>
                    </a:cubicBezTo>
                    <a:lnTo>
                      <a:pt x="3588" y="39539"/>
                    </a:lnTo>
                    <a:cubicBezTo>
                      <a:pt x="3587" y="39539"/>
                      <a:pt x="1673" y="40542"/>
                      <a:pt x="1794" y="40846"/>
                    </a:cubicBezTo>
                    <a:cubicBezTo>
                      <a:pt x="1823" y="40911"/>
                      <a:pt x="1915" y="40940"/>
                      <a:pt x="2052" y="40940"/>
                    </a:cubicBezTo>
                    <a:cubicBezTo>
                      <a:pt x="2497" y="40940"/>
                      <a:pt x="3407" y="40633"/>
                      <a:pt x="4104" y="40238"/>
                    </a:cubicBezTo>
                    <a:cubicBezTo>
                      <a:pt x="4313" y="40269"/>
                      <a:pt x="4515" y="40282"/>
                      <a:pt x="4710" y="40282"/>
                    </a:cubicBezTo>
                    <a:cubicBezTo>
                      <a:pt x="5479" y="40282"/>
                      <a:pt x="6124" y="40074"/>
                      <a:pt x="6536" y="39904"/>
                    </a:cubicBezTo>
                    <a:cubicBezTo>
                      <a:pt x="6658" y="40238"/>
                      <a:pt x="6779" y="40421"/>
                      <a:pt x="6779" y="40421"/>
                    </a:cubicBezTo>
                    <a:cubicBezTo>
                      <a:pt x="6779" y="40421"/>
                      <a:pt x="16719" y="39357"/>
                      <a:pt x="20670" y="38870"/>
                    </a:cubicBezTo>
                    <a:lnTo>
                      <a:pt x="20670" y="38870"/>
                    </a:lnTo>
                    <a:cubicBezTo>
                      <a:pt x="20123" y="40755"/>
                      <a:pt x="19606" y="42518"/>
                      <a:pt x="19545" y="42792"/>
                    </a:cubicBezTo>
                    <a:cubicBezTo>
                      <a:pt x="17296" y="50269"/>
                      <a:pt x="12281" y="72184"/>
                      <a:pt x="13436" y="75953"/>
                    </a:cubicBezTo>
                    <a:cubicBezTo>
                      <a:pt x="14560" y="79722"/>
                      <a:pt x="20366" y="85832"/>
                      <a:pt x="20366" y="85832"/>
                    </a:cubicBezTo>
                    <a:lnTo>
                      <a:pt x="19424" y="92823"/>
                    </a:lnTo>
                    <a:cubicBezTo>
                      <a:pt x="19697" y="92944"/>
                      <a:pt x="19971" y="93035"/>
                      <a:pt x="20275" y="93127"/>
                    </a:cubicBezTo>
                    <a:cubicBezTo>
                      <a:pt x="19454" y="103613"/>
                      <a:pt x="18968" y="111425"/>
                      <a:pt x="18968" y="111425"/>
                    </a:cubicBezTo>
                    <a:cubicBezTo>
                      <a:pt x="18968" y="111425"/>
                      <a:pt x="18694" y="111637"/>
                      <a:pt x="18177" y="111881"/>
                    </a:cubicBezTo>
                    <a:cubicBezTo>
                      <a:pt x="18056" y="111820"/>
                      <a:pt x="17995" y="111729"/>
                      <a:pt x="17874" y="111668"/>
                    </a:cubicBezTo>
                    <a:cubicBezTo>
                      <a:pt x="17843" y="111637"/>
                      <a:pt x="17782" y="111577"/>
                      <a:pt x="17722" y="111546"/>
                    </a:cubicBezTo>
                    <a:cubicBezTo>
                      <a:pt x="17630" y="111516"/>
                      <a:pt x="17600" y="111486"/>
                      <a:pt x="17478" y="111486"/>
                    </a:cubicBezTo>
                    <a:cubicBezTo>
                      <a:pt x="17418" y="111486"/>
                      <a:pt x="17326" y="111516"/>
                      <a:pt x="17266" y="111546"/>
                    </a:cubicBezTo>
                    <a:cubicBezTo>
                      <a:pt x="17235" y="111577"/>
                      <a:pt x="17174" y="111698"/>
                      <a:pt x="17174" y="111789"/>
                    </a:cubicBezTo>
                    <a:cubicBezTo>
                      <a:pt x="17174" y="111850"/>
                      <a:pt x="17235" y="111941"/>
                      <a:pt x="17266" y="112002"/>
                    </a:cubicBezTo>
                    <a:cubicBezTo>
                      <a:pt x="17326" y="112093"/>
                      <a:pt x="17418" y="112124"/>
                      <a:pt x="17478" y="112185"/>
                    </a:cubicBezTo>
                    <a:cubicBezTo>
                      <a:pt x="17296" y="112276"/>
                      <a:pt x="17083" y="112337"/>
                      <a:pt x="16810" y="112458"/>
                    </a:cubicBezTo>
                    <a:cubicBezTo>
                      <a:pt x="16688" y="112337"/>
                      <a:pt x="16567" y="112245"/>
                      <a:pt x="16506" y="112124"/>
                    </a:cubicBezTo>
                    <a:cubicBezTo>
                      <a:pt x="16445" y="112063"/>
                      <a:pt x="16369" y="112033"/>
                      <a:pt x="16293" y="112033"/>
                    </a:cubicBezTo>
                    <a:cubicBezTo>
                      <a:pt x="16217" y="112033"/>
                      <a:pt x="16141" y="112063"/>
                      <a:pt x="16080" y="112124"/>
                    </a:cubicBezTo>
                    <a:cubicBezTo>
                      <a:pt x="16050" y="112154"/>
                      <a:pt x="16019" y="112276"/>
                      <a:pt x="16019" y="112337"/>
                    </a:cubicBezTo>
                    <a:cubicBezTo>
                      <a:pt x="16019" y="112428"/>
                      <a:pt x="16050" y="112489"/>
                      <a:pt x="16080" y="112580"/>
                    </a:cubicBezTo>
                    <a:lnTo>
                      <a:pt x="16202" y="112701"/>
                    </a:lnTo>
                    <a:cubicBezTo>
                      <a:pt x="16050" y="112732"/>
                      <a:pt x="15867" y="112793"/>
                      <a:pt x="15655" y="112853"/>
                    </a:cubicBezTo>
                    <a:lnTo>
                      <a:pt x="15442" y="112549"/>
                    </a:lnTo>
                    <a:cubicBezTo>
                      <a:pt x="15411" y="112458"/>
                      <a:pt x="15290" y="112458"/>
                      <a:pt x="15199" y="112458"/>
                    </a:cubicBezTo>
                    <a:cubicBezTo>
                      <a:pt x="15138" y="112458"/>
                      <a:pt x="15047" y="112489"/>
                      <a:pt x="14986" y="112549"/>
                    </a:cubicBezTo>
                    <a:cubicBezTo>
                      <a:pt x="14956" y="112580"/>
                      <a:pt x="14895" y="112701"/>
                      <a:pt x="14895" y="112762"/>
                    </a:cubicBezTo>
                    <a:cubicBezTo>
                      <a:pt x="14895" y="112853"/>
                      <a:pt x="14956" y="112914"/>
                      <a:pt x="14986" y="113005"/>
                    </a:cubicBezTo>
                    <a:lnTo>
                      <a:pt x="15016" y="113036"/>
                    </a:lnTo>
                    <a:cubicBezTo>
                      <a:pt x="14804" y="113066"/>
                      <a:pt x="14560" y="113096"/>
                      <a:pt x="14287" y="113188"/>
                    </a:cubicBezTo>
                    <a:cubicBezTo>
                      <a:pt x="14256" y="113096"/>
                      <a:pt x="14226" y="113066"/>
                      <a:pt x="14196" y="113005"/>
                    </a:cubicBezTo>
                    <a:cubicBezTo>
                      <a:pt x="14134" y="112902"/>
                      <a:pt x="14030" y="112841"/>
                      <a:pt x="13922" y="112841"/>
                    </a:cubicBezTo>
                    <a:cubicBezTo>
                      <a:pt x="13871" y="112841"/>
                      <a:pt x="13819" y="112854"/>
                      <a:pt x="13770" y="112884"/>
                    </a:cubicBezTo>
                    <a:cubicBezTo>
                      <a:pt x="13618" y="112945"/>
                      <a:pt x="13588" y="113157"/>
                      <a:pt x="13649" y="113309"/>
                    </a:cubicBezTo>
                    <a:cubicBezTo>
                      <a:pt x="13223" y="113370"/>
                      <a:pt x="12767" y="113400"/>
                      <a:pt x="12281" y="113461"/>
                    </a:cubicBezTo>
                    <a:lnTo>
                      <a:pt x="12098" y="113461"/>
                    </a:lnTo>
                    <a:cubicBezTo>
                      <a:pt x="11916" y="113461"/>
                      <a:pt x="11703" y="113492"/>
                      <a:pt x="11521" y="113522"/>
                    </a:cubicBezTo>
                    <a:cubicBezTo>
                      <a:pt x="11399" y="113522"/>
                      <a:pt x="11308" y="113552"/>
                      <a:pt x="11186" y="113552"/>
                    </a:cubicBezTo>
                    <a:cubicBezTo>
                      <a:pt x="8907" y="113978"/>
                      <a:pt x="8208" y="115285"/>
                      <a:pt x="8025" y="116227"/>
                    </a:cubicBezTo>
                    <a:cubicBezTo>
                      <a:pt x="8025" y="116258"/>
                      <a:pt x="8025" y="116288"/>
                      <a:pt x="7995" y="116349"/>
                    </a:cubicBezTo>
                    <a:lnTo>
                      <a:pt x="7995" y="116410"/>
                    </a:lnTo>
                    <a:cubicBezTo>
                      <a:pt x="7965" y="116562"/>
                      <a:pt x="7965" y="116683"/>
                      <a:pt x="7965" y="116805"/>
                    </a:cubicBezTo>
                    <a:lnTo>
                      <a:pt x="7965" y="117139"/>
                    </a:lnTo>
                    <a:lnTo>
                      <a:pt x="7965" y="117169"/>
                    </a:lnTo>
                    <a:lnTo>
                      <a:pt x="7965" y="117261"/>
                    </a:lnTo>
                    <a:lnTo>
                      <a:pt x="24713" y="117321"/>
                    </a:lnTo>
                    <a:lnTo>
                      <a:pt x="24713" y="117200"/>
                    </a:lnTo>
                    <a:cubicBezTo>
                      <a:pt x="24713" y="117139"/>
                      <a:pt x="24743" y="117048"/>
                      <a:pt x="24743" y="116987"/>
                    </a:cubicBezTo>
                    <a:cubicBezTo>
                      <a:pt x="24743" y="116957"/>
                      <a:pt x="24743" y="116896"/>
                      <a:pt x="24773" y="116866"/>
                    </a:cubicBezTo>
                    <a:cubicBezTo>
                      <a:pt x="24773" y="116805"/>
                      <a:pt x="24834" y="116714"/>
                      <a:pt x="24834" y="116653"/>
                    </a:cubicBezTo>
                    <a:lnTo>
                      <a:pt x="24834" y="116501"/>
                    </a:lnTo>
                    <a:lnTo>
                      <a:pt x="24834" y="116410"/>
                    </a:lnTo>
                    <a:lnTo>
                      <a:pt x="24834" y="116288"/>
                    </a:lnTo>
                    <a:cubicBezTo>
                      <a:pt x="24865" y="115802"/>
                      <a:pt x="24895" y="115346"/>
                      <a:pt x="24865" y="114920"/>
                    </a:cubicBezTo>
                    <a:cubicBezTo>
                      <a:pt x="24865" y="114525"/>
                      <a:pt x="24773" y="114130"/>
                      <a:pt x="24743" y="113796"/>
                    </a:cubicBezTo>
                    <a:lnTo>
                      <a:pt x="24743" y="113765"/>
                    </a:lnTo>
                    <a:lnTo>
                      <a:pt x="24743" y="113674"/>
                    </a:lnTo>
                    <a:cubicBezTo>
                      <a:pt x="24743" y="113613"/>
                      <a:pt x="24713" y="113522"/>
                      <a:pt x="24713" y="113461"/>
                    </a:cubicBezTo>
                    <a:cubicBezTo>
                      <a:pt x="24713" y="113400"/>
                      <a:pt x="24713" y="113370"/>
                      <a:pt x="24682" y="113340"/>
                    </a:cubicBezTo>
                    <a:lnTo>
                      <a:pt x="24561" y="112884"/>
                    </a:lnTo>
                    <a:cubicBezTo>
                      <a:pt x="24530" y="112762"/>
                      <a:pt x="24469" y="112610"/>
                      <a:pt x="24439" y="112549"/>
                    </a:cubicBezTo>
                    <a:cubicBezTo>
                      <a:pt x="24439" y="112489"/>
                      <a:pt x="24409" y="112458"/>
                      <a:pt x="24409" y="112428"/>
                    </a:cubicBezTo>
                    <a:cubicBezTo>
                      <a:pt x="24226" y="111850"/>
                      <a:pt x="24013" y="111546"/>
                      <a:pt x="24013" y="111546"/>
                    </a:cubicBezTo>
                    <a:cubicBezTo>
                      <a:pt x="24773" y="105741"/>
                      <a:pt x="25928" y="99844"/>
                      <a:pt x="27175" y="94038"/>
                    </a:cubicBezTo>
                    <a:lnTo>
                      <a:pt x="27631" y="94038"/>
                    </a:lnTo>
                    <a:lnTo>
                      <a:pt x="27631" y="93613"/>
                    </a:lnTo>
                    <a:lnTo>
                      <a:pt x="27935" y="94038"/>
                    </a:lnTo>
                    <a:cubicBezTo>
                      <a:pt x="28026" y="93978"/>
                      <a:pt x="28056" y="93947"/>
                      <a:pt x="28117" y="93917"/>
                    </a:cubicBezTo>
                    <a:cubicBezTo>
                      <a:pt x="33831" y="99996"/>
                      <a:pt x="39029" y="105224"/>
                      <a:pt x="39029" y="105224"/>
                    </a:cubicBezTo>
                    <a:cubicBezTo>
                      <a:pt x="39029" y="105224"/>
                      <a:pt x="38999" y="105589"/>
                      <a:pt x="38847" y="106136"/>
                    </a:cubicBezTo>
                    <a:cubicBezTo>
                      <a:pt x="38725" y="106197"/>
                      <a:pt x="38603" y="106197"/>
                      <a:pt x="38451" y="106227"/>
                    </a:cubicBezTo>
                    <a:cubicBezTo>
                      <a:pt x="38391" y="106227"/>
                      <a:pt x="38360" y="106257"/>
                      <a:pt x="38269" y="106257"/>
                    </a:cubicBezTo>
                    <a:cubicBezTo>
                      <a:pt x="38208" y="106257"/>
                      <a:pt x="38117" y="106318"/>
                      <a:pt x="38087" y="106379"/>
                    </a:cubicBezTo>
                    <a:cubicBezTo>
                      <a:pt x="38056" y="106440"/>
                      <a:pt x="37995" y="106531"/>
                      <a:pt x="37995" y="106622"/>
                    </a:cubicBezTo>
                    <a:cubicBezTo>
                      <a:pt x="37995" y="106683"/>
                      <a:pt x="38056" y="106744"/>
                      <a:pt x="38117" y="106805"/>
                    </a:cubicBezTo>
                    <a:cubicBezTo>
                      <a:pt x="38147" y="106835"/>
                      <a:pt x="38269" y="106865"/>
                      <a:pt x="38360" y="106865"/>
                    </a:cubicBezTo>
                    <a:cubicBezTo>
                      <a:pt x="38451" y="106865"/>
                      <a:pt x="38543" y="106835"/>
                      <a:pt x="38664" y="106805"/>
                    </a:cubicBezTo>
                    <a:lnTo>
                      <a:pt x="38664" y="106805"/>
                    </a:lnTo>
                    <a:cubicBezTo>
                      <a:pt x="38573" y="107017"/>
                      <a:pt x="38512" y="107261"/>
                      <a:pt x="38391" y="107473"/>
                    </a:cubicBezTo>
                    <a:cubicBezTo>
                      <a:pt x="38239" y="107473"/>
                      <a:pt x="38087" y="107534"/>
                      <a:pt x="37935" y="107534"/>
                    </a:cubicBezTo>
                    <a:cubicBezTo>
                      <a:pt x="37783" y="107534"/>
                      <a:pt x="37661" y="107686"/>
                      <a:pt x="37661" y="107838"/>
                    </a:cubicBezTo>
                    <a:cubicBezTo>
                      <a:pt x="37661" y="107899"/>
                      <a:pt x="37692" y="107990"/>
                      <a:pt x="37783" y="108020"/>
                    </a:cubicBezTo>
                    <a:cubicBezTo>
                      <a:pt x="37844" y="108051"/>
                      <a:pt x="37935" y="108081"/>
                      <a:pt x="37995" y="108081"/>
                    </a:cubicBezTo>
                    <a:lnTo>
                      <a:pt x="38147" y="108081"/>
                    </a:lnTo>
                    <a:cubicBezTo>
                      <a:pt x="38087" y="108233"/>
                      <a:pt x="37995" y="108446"/>
                      <a:pt x="37935" y="108598"/>
                    </a:cubicBezTo>
                    <a:lnTo>
                      <a:pt x="37540" y="108537"/>
                    </a:lnTo>
                    <a:cubicBezTo>
                      <a:pt x="37479" y="108537"/>
                      <a:pt x="37388" y="108598"/>
                      <a:pt x="37357" y="108659"/>
                    </a:cubicBezTo>
                    <a:cubicBezTo>
                      <a:pt x="37327" y="108750"/>
                      <a:pt x="37296" y="108811"/>
                      <a:pt x="37296" y="108902"/>
                    </a:cubicBezTo>
                    <a:cubicBezTo>
                      <a:pt x="37296" y="108963"/>
                      <a:pt x="37327" y="109054"/>
                      <a:pt x="37388" y="109084"/>
                    </a:cubicBezTo>
                    <a:cubicBezTo>
                      <a:pt x="37479" y="109145"/>
                      <a:pt x="37540" y="109145"/>
                      <a:pt x="37631" y="109145"/>
                    </a:cubicBezTo>
                    <a:lnTo>
                      <a:pt x="37661" y="109145"/>
                    </a:lnTo>
                    <a:cubicBezTo>
                      <a:pt x="37540" y="109358"/>
                      <a:pt x="37448" y="109571"/>
                      <a:pt x="37327" y="109753"/>
                    </a:cubicBezTo>
                    <a:cubicBezTo>
                      <a:pt x="37236" y="109753"/>
                      <a:pt x="37175" y="109723"/>
                      <a:pt x="37084" y="109723"/>
                    </a:cubicBezTo>
                    <a:cubicBezTo>
                      <a:pt x="37068" y="109719"/>
                      <a:pt x="37052" y="109718"/>
                      <a:pt x="37036" y="109718"/>
                    </a:cubicBezTo>
                    <a:cubicBezTo>
                      <a:pt x="36901" y="109718"/>
                      <a:pt x="36776" y="109830"/>
                      <a:pt x="36749" y="109966"/>
                    </a:cubicBezTo>
                    <a:cubicBezTo>
                      <a:pt x="36719" y="110118"/>
                      <a:pt x="36840" y="110270"/>
                      <a:pt x="36992" y="110300"/>
                    </a:cubicBezTo>
                    <a:cubicBezTo>
                      <a:pt x="36749" y="110634"/>
                      <a:pt x="36476" y="111030"/>
                      <a:pt x="36233" y="111394"/>
                    </a:cubicBezTo>
                    <a:cubicBezTo>
                      <a:pt x="36172" y="111425"/>
                      <a:pt x="36141" y="111516"/>
                      <a:pt x="36111" y="111546"/>
                    </a:cubicBezTo>
                    <a:cubicBezTo>
                      <a:pt x="35989" y="111698"/>
                      <a:pt x="35868" y="111850"/>
                      <a:pt x="35807" y="112002"/>
                    </a:cubicBezTo>
                    <a:cubicBezTo>
                      <a:pt x="35716" y="112124"/>
                      <a:pt x="35655" y="112185"/>
                      <a:pt x="35625" y="112306"/>
                    </a:cubicBezTo>
                    <a:cubicBezTo>
                      <a:pt x="34439" y="114312"/>
                      <a:pt x="34956" y="115680"/>
                      <a:pt x="35533" y="116440"/>
                    </a:cubicBezTo>
                    <a:cubicBezTo>
                      <a:pt x="35533" y="116501"/>
                      <a:pt x="35564" y="116531"/>
                      <a:pt x="35625" y="116531"/>
                    </a:cubicBezTo>
                    <a:lnTo>
                      <a:pt x="35685" y="116592"/>
                    </a:lnTo>
                    <a:cubicBezTo>
                      <a:pt x="35777" y="116714"/>
                      <a:pt x="35868" y="116774"/>
                      <a:pt x="35959" y="116866"/>
                    </a:cubicBezTo>
                    <a:cubicBezTo>
                      <a:pt x="36081" y="116987"/>
                      <a:pt x="36172" y="117048"/>
                      <a:pt x="36263" y="117078"/>
                    </a:cubicBezTo>
                    <a:lnTo>
                      <a:pt x="36293" y="117139"/>
                    </a:lnTo>
                    <a:lnTo>
                      <a:pt x="47327" y="104525"/>
                    </a:lnTo>
                    <a:lnTo>
                      <a:pt x="47327" y="104403"/>
                    </a:lnTo>
                    <a:cubicBezTo>
                      <a:pt x="47236" y="104343"/>
                      <a:pt x="47205" y="104251"/>
                      <a:pt x="47175" y="104221"/>
                    </a:cubicBezTo>
                    <a:lnTo>
                      <a:pt x="47084" y="104130"/>
                    </a:lnTo>
                    <a:cubicBezTo>
                      <a:pt x="47053" y="104069"/>
                      <a:pt x="46962" y="104039"/>
                      <a:pt x="46932" y="103947"/>
                    </a:cubicBezTo>
                    <a:lnTo>
                      <a:pt x="46810" y="103826"/>
                    </a:lnTo>
                    <a:lnTo>
                      <a:pt x="46749" y="103765"/>
                    </a:lnTo>
                    <a:lnTo>
                      <a:pt x="46658" y="103674"/>
                    </a:lnTo>
                    <a:cubicBezTo>
                      <a:pt x="46324" y="103340"/>
                      <a:pt x="45990" y="103036"/>
                      <a:pt x="45686" y="102762"/>
                    </a:cubicBezTo>
                    <a:cubicBezTo>
                      <a:pt x="45382" y="102519"/>
                      <a:pt x="45017" y="102306"/>
                      <a:pt x="44713" y="102124"/>
                    </a:cubicBezTo>
                    <a:lnTo>
                      <a:pt x="44683" y="102124"/>
                    </a:lnTo>
                    <a:lnTo>
                      <a:pt x="44652" y="102093"/>
                    </a:lnTo>
                    <a:cubicBezTo>
                      <a:pt x="44561" y="102063"/>
                      <a:pt x="44531" y="102002"/>
                      <a:pt x="44470" y="101972"/>
                    </a:cubicBezTo>
                    <a:cubicBezTo>
                      <a:pt x="44409" y="101972"/>
                      <a:pt x="44379" y="101941"/>
                      <a:pt x="44379" y="101941"/>
                    </a:cubicBezTo>
                    <a:cubicBezTo>
                      <a:pt x="44227" y="101850"/>
                      <a:pt x="44075" y="101789"/>
                      <a:pt x="43953" y="101759"/>
                    </a:cubicBezTo>
                    <a:cubicBezTo>
                      <a:pt x="43862" y="101698"/>
                      <a:pt x="43740" y="101637"/>
                      <a:pt x="43619" y="101607"/>
                    </a:cubicBezTo>
                    <a:cubicBezTo>
                      <a:pt x="43588" y="101607"/>
                      <a:pt x="43558" y="101546"/>
                      <a:pt x="43497" y="101546"/>
                    </a:cubicBezTo>
                    <a:cubicBezTo>
                      <a:pt x="42950" y="101333"/>
                      <a:pt x="42585" y="101303"/>
                      <a:pt x="42585" y="101303"/>
                    </a:cubicBezTo>
                    <a:lnTo>
                      <a:pt x="34287" y="89054"/>
                    </a:lnTo>
                    <a:cubicBezTo>
                      <a:pt x="34470" y="88871"/>
                      <a:pt x="34530" y="88750"/>
                      <a:pt x="34530" y="88750"/>
                    </a:cubicBezTo>
                    <a:lnTo>
                      <a:pt x="30397" y="82640"/>
                    </a:lnTo>
                    <a:cubicBezTo>
                      <a:pt x="33163" y="72640"/>
                      <a:pt x="38755" y="54099"/>
                      <a:pt x="37144" y="44250"/>
                    </a:cubicBezTo>
                    <a:lnTo>
                      <a:pt x="37144" y="44250"/>
                    </a:lnTo>
                    <a:cubicBezTo>
                      <a:pt x="37321" y="44317"/>
                      <a:pt x="37688" y="44430"/>
                      <a:pt x="38085" y="44430"/>
                    </a:cubicBezTo>
                    <a:cubicBezTo>
                      <a:pt x="38236" y="44430"/>
                      <a:pt x="38392" y="44414"/>
                      <a:pt x="38543" y="44372"/>
                    </a:cubicBezTo>
                    <a:cubicBezTo>
                      <a:pt x="38877" y="44250"/>
                      <a:pt x="39211" y="43886"/>
                      <a:pt x="39454" y="43460"/>
                    </a:cubicBezTo>
                    <a:cubicBezTo>
                      <a:pt x="39758" y="43582"/>
                      <a:pt x="39941" y="43612"/>
                      <a:pt x="39941" y="43612"/>
                    </a:cubicBezTo>
                    <a:cubicBezTo>
                      <a:pt x="39941" y="43612"/>
                      <a:pt x="45686" y="35193"/>
                      <a:pt x="46263" y="34281"/>
                    </a:cubicBezTo>
                    <a:cubicBezTo>
                      <a:pt x="47692" y="32031"/>
                      <a:pt x="47388" y="29813"/>
                      <a:pt x="45746" y="28354"/>
                    </a:cubicBezTo>
                    <a:cubicBezTo>
                      <a:pt x="44500" y="27199"/>
                      <a:pt x="39910" y="22974"/>
                      <a:pt x="37357" y="21150"/>
                    </a:cubicBezTo>
                    <a:cubicBezTo>
                      <a:pt x="38664" y="19387"/>
                      <a:pt x="39303" y="17168"/>
                      <a:pt x="38907" y="15040"/>
                    </a:cubicBezTo>
                    <a:cubicBezTo>
                      <a:pt x="38603" y="13186"/>
                      <a:pt x="37600" y="11514"/>
                      <a:pt x="37023" y="9721"/>
                    </a:cubicBezTo>
                    <a:cubicBezTo>
                      <a:pt x="36415" y="7867"/>
                      <a:pt x="36840" y="5800"/>
                      <a:pt x="36111" y="4037"/>
                    </a:cubicBezTo>
                    <a:cubicBezTo>
                      <a:pt x="34987" y="1226"/>
                      <a:pt x="31964" y="1"/>
                      <a:pt x="29088"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55"/>
              <p:cNvSpPr/>
              <p:nvPr/>
            </p:nvSpPr>
            <p:spPr>
              <a:xfrm>
                <a:off x="12456850" y="3661025"/>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 name="Google Shape;1291;p55"/>
            <p:cNvGrpSpPr/>
            <p:nvPr/>
          </p:nvGrpSpPr>
          <p:grpSpPr>
            <a:xfrm>
              <a:off x="6265478" y="1927936"/>
              <a:ext cx="2456952" cy="5046339"/>
              <a:chOff x="3065875" y="1014750"/>
              <a:chExt cx="1677100" cy="3444600"/>
            </a:xfrm>
          </p:grpSpPr>
          <p:sp>
            <p:nvSpPr>
              <p:cNvPr id="1292" name="Google Shape;1292;p55"/>
              <p:cNvSpPr/>
              <p:nvPr/>
            </p:nvSpPr>
            <p:spPr>
              <a:xfrm>
                <a:off x="3267225" y="4314200"/>
                <a:ext cx="423300" cy="144400"/>
              </a:xfrm>
              <a:custGeom>
                <a:avLst/>
                <a:gdLst/>
                <a:ahLst/>
                <a:cxnLst/>
                <a:rect l="l" t="t" r="r" b="b"/>
                <a:pathLst>
                  <a:path w="16932" h="5776" extrusionOk="0">
                    <a:moveTo>
                      <a:pt x="10974" y="0"/>
                    </a:moveTo>
                    <a:cubicBezTo>
                      <a:pt x="10974" y="0"/>
                      <a:pt x="10700" y="183"/>
                      <a:pt x="10183" y="456"/>
                    </a:cubicBezTo>
                    <a:cubicBezTo>
                      <a:pt x="10031" y="547"/>
                      <a:pt x="9788" y="608"/>
                      <a:pt x="9576" y="730"/>
                    </a:cubicBezTo>
                    <a:cubicBezTo>
                      <a:pt x="9393" y="791"/>
                      <a:pt x="9150" y="912"/>
                      <a:pt x="8876" y="1003"/>
                    </a:cubicBezTo>
                    <a:cubicBezTo>
                      <a:pt x="8694" y="1034"/>
                      <a:pt x="8481" y="1095"/>
                      <a:pt x="8238" y="1186"/>
                    </a:cubicBezTo>
                    <a:cubicBezTo>
                      <a:pt x="8086" y="1216"/>
                      <a:pt x="7904" y="1307"/>
                      <a:pt x="7721" y="1338"/>
                    </a:cubicBezTo>
                    <a:cubicBezTo>
                      <a:pt x="7478" y="1368"/>
                      <a:pt x="7296" y="1459"/>
                      <a:pt x="7053" y="1490"/>
                    </a:cubicBezTo>
                    <a:cubicBezTo>
                      <a:pt x="6840" y="1551"/>
                      <a:pt x="6566" y="1611"/>
                      <a:pt x="6354" y="1642"/>
                    </a:cubicBezTo>
                    <a:cubicBezTo>
                      <a:pt x="6110" y="1672"/>
                      <a:pt x="5928" y="1702"/>
                      <a:pt x="5685" y="1763"/>
                    </a:cubicBezTo>
                    <a:cubicBezTo>
                      <a:pt x="5259" y="1824"/>
                      <a:pt x="4803" y="1854"/>
                      <a:pt x="4317" y="1915"/>
                    </a:cubicBezTo>
                    <a:lnTo>
                      <a:pt x="4135" y="1915"/>
                    </a:lnTo>
                    <a:cubicBezTo>
                      <a:pt x="3892" y="1946"/>
                      <a:pt x="3740" y="1946"/>
                      <a:pt x="3557" y="1976"/>
                    </a:cubicBezTo>
                    <a:cubicBezTo>
                      <a:pt x="3436" y="1976"/>
                      <a:pt x="3344" y="1976"/>
                      <a:pt x="3223" y="2006"/>
                    </a:cubicBezTo>
                    <a:cubicBezTo>
                      <a:pt x="943" y="2432"/>
                      <a:pt x="274" y="3739"/>
                      <a:pt x="62" y="4681"/>
                    </a:cubicBezTo>
                    <a:cubicBezTo>
                      <a:pt x="31" y="4712"/>
                      <a:pt x="31" y="4742"/>
                      <a:pt x="31" y="4803"/>
                    </a:cubicBezTo>
                    <a:cubicBezTo>
                      <a:pt x="1" y="4955"/>
                      <a:pt x="1" y="5107"/>
                      <a:pt x="1" y="5259"/>
                    </a:cubicBezTo>
                    <a:lnTo>
                      <a:pt x="1" y="5624"/>
                    </a:lnTo>
                    <a:lnTo>
                      <a:pt x="1" y="5715"/>
                    </a:lnTo>
                    <a:lnTo>
                      <a:pt x="16749" y="5775"/>
                    </a:lnTo>
                    <a:lnTo>
                      <a:pt x="16749" y="5654"/>
                    </a:lnTo>
                    <a:cubicBezTo>
                      <a:pt x="16749" y="5593"/>
                      <a:pt x="16779" y="5502"/>
                      <a:pt x="16779" y="5441"/>
                    </a:cubicBezTo>
                    <a:cubicBezTo>
                      <a:pt x="16840" y="5411"/>
                      <a:pt x="16840" y="5350"/>
                      <a:pt x="16840" y="5320"/>
                    </a:cubicBezTo>
                    <a:cubicBezTo>
                      <a:pt x="16840" y="5259"/>
                      <a:pt x="16871" y="5168"/>
                      <a:pt x="16871" y="5107"/>
                    </a:cubicBezTo>
                    <a:cubicBezTo>
                      <a:pt x="16901" y="5016"/>
                      <a:pt x="16901" y="4955"/>
                      <a:pt x="16901" y="4864"/>
                    </a:cubicBezTo>
                    <a:lnTo>
                      <a:pt x="16901" y="4742"/>
                    </a:lnTo>
                    <a:cubicBezTo>
                      <a:pt x="16931" y="4256"/>
                      <a:pt x="16931" y="3800"/>
                      <a:pt x="16931" y="3374"/>
                    </a:cubicBezTo>
                    <a:cubicBezTo>
                      <a:pt x="16931" y="2979"/>
                      <a:pt x="16901" y="2584"/>
                      <a:pt x="16840" y="2250"/>
                    </a:cubicBezTo>
                    <a:lnTo>
                      <a:pt x="16840" y="2219"/>
                    </a:lnTo>
                    <a:lnTo>
                      <a:pt x="16840" y="2128"/>
                    </a:lnTo>
                    <a:cubicBezTo>
                      <a:pt x="16840" y="2067"/>
                      <a:pt x="16779" y="1976"/>
                      <a:pt x="16779" y="1915"/>
                    </a:cubicBezTo>
                    <a:cubicBezTo>
                      <a:pt x="16749" y="1854"/>
                      <a:pt x="16749" y="1824"/>
                      <a:pt x="16749" y="1794"/>
                    </a:cubicBezTo>
                    <a:lnTo>
                      <a:pt x="16627" y="1338"/>
                    </a:lnTo>
                    <a:lnTo>
                      <a:pt x="16536" y="1003"/>
                    </a:lnTo>
                    <a:cubicBezTo>
                      <a:pt x="16536" y="943"/>
                      <a:pt x="16475" y="912"/>
                      <a:pt x="16475" y="882"/>
                    </a:cubicBezTo>
                    <a:cubicBezTo>
                      <a:pt x="16293" y="304"/>
                      <a:pt x="16111" y="0"/>
                      <a:pt x="16111" y="0"/>
                    </a:cubicBezTo>
                    <a:cubicBezTo>
                      <a:pt x="15288" y="188"/>
                      <a:pt x="14454" y="250"/>
                      <a:pt x="13704" y="250"/>
                    </a:cubicBezTo>
                    <a:cubicBezTo>
                      <a:pt x="12265" y="250"/>
                      <a:pt x="11134" y="20"/>
                      <a:pt x="109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55"/>
              <p:cNvSpPr/>
              <p:nvPr/>
            </p:nvSpPr>
            <p:spPr>
              <a:xfrm>
                <a:off x="3495975" y="4316475"/>
                <a:ext cx="38775" cy="31025"/>
              </a:xfrm>
              <a:custGeom>
                <a:avLst/>
                <a:gdLst/>
                <a:ahLst/>
                <a:cxnLst/>
                <a:rect l="l" t="t" r="r" b="b"/>
                <a:pathLst>
                  <a:path w="1551" h="1241" extrusionOk="0">
                    <a:moveTo>
                      <a:pt x="304" y="1"/>
                    </a:moveTo>
                    <a:cubicBezTo>
                      <a:pt x="182" y="1"/>
                      <a:pt x="152" y="31"/>
                      <a:pt x="91" y="61"/>
                    </a:cubicBezTo>
                    <a:cubicBezTo>
                      <a:pt x="30" y="152"/>
                      <a:pt x="0" y="213"/>
                      <a:pt x="61" y="304"/>
                    </a:cubicBezTo>
                    <a:cubicBezTo>
                      <a:pt x="61" y="365"/>
                      <a:pt x="122" y="487"/>
                      <a:pt x="152" y="517"/>
                    </a:cubicBezTo>
                    <a:cubicBezTo>
                      <a:pt x="426" y="760"/>
                      <a:pt x="760" y="973"/>
                      <a:pt x="1064" y="1216"/>
                    </a:cubicBezTo>
                    <a:cubicBezTo>
                      <a:pt x="1105" y="1233"/>
                      <a:pt x="1148" y="1240"/>
                      <a:pt x="1190" y="1240"/>
                    </a:cubicBezTo>
                    <a:cubicBezTo>
                      <a:pt x="1307" y="1240"/>
                      <a:pt x="1423" y="1184"/>
                      <a:pt x="1489" y="1095"/>
                    </a:cubicBezTo>
                    <a:cubicBezTo>
                      <a:pt x="1520" y="1004"/>
                      <a:pt x="1550" y="943"/>
                      <a:pt x="1520" y="852"/>
                    </a:cubicBezTo>
                    <a:cubicBezTo>
                      <a:pt x="1489" y="791"/>
                      <a:pt x="1459" y="700"/>
                      <a:pt x="1368" y="669"/>
                    </a:cubicBezTo>
                    <a:cubicBezTo>
                      <a:pt x="1155" y="517"/>
                      <a:pt x="912" y="365"/>
                      <a:pt x="699" y="183"/>
                    </a:cubicBezTo>
                    <a:cubicBezTo>
                      <a:pt x="608" y="152"/>
                      <a:pt x="578" y="92"/>
                      <a:pt x="547" y="61"/>
                    </a:cubicBezTo>
                    <a:cubicBezTo>
                      <a:pt x="456" y="31"/>
                      <a:pt x="395"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55"/>
              <p:cNvSpPr/>
              <p:nvPr/>
            </p:nvSpPr>
            <p:spPr>
              <a:xfrm>
                <a:off x="3465575" y="4329400"/>
                <a:ext cx="38775" cy="35925"/>
              </a:xfrm>
              <a:custGeom>
                <a:avLst/>
                <a:gdLst/>
                <a:ahLst/>
                <a:cxnLst/>
                <a:rect l="l" t="t" r="r" b="b"/>
                <a:pathLst>
                  <a:path w="1551" h="1437" extrusionOk="0">
                    <a:moveTo>
                      <a:pt x="323" y="0"/>
                    </a:moveTo>
                    <a:cubicBezTo>
                      <a:pt x="243" y="0"/>
                      <a:pt x="167" y="31"/>
                      <a:pt x="122" y="91"/>
                    </a:cubicBezTo>
                    <a:cubicBezTo>
                      <a:pt x="61" y="122"/>
                      <a:pt x="31" y="243"/>
                      <a:pt x="0" y="304"/>
                    </a:cubicBezTo>
                    <a:cubicBezTo>
                      <a:pt x="0" y="426"/>
                      <a:pt x="31" y="456"/>
                      <a:pt x="61" y="547"/>
                    </a:cubicBezTo>
                    <a:cubicBezTo>
                      <a:pt x="365" y="882"/>
                      <a:pt x="730" y="1155"/>
                      <a:pt x="1064" y="1398"/>
                    </a:cubicBezTo>
                    <a:cubicBezTo>
                      <a:pt x="1109" y="1425"/>
                      <a:pt x="1156" y="1436"/>
                      <a:pt x="1202" y="1436"/>
                    </a:cubicBezTo>
                    <a:cubicBezTo>
                      <a:pt x="1315" y="1436"/>
                      <a:pt x="1425" y="1372"/>
                      <a:pt x="1490" y="1307"/>
                    </a:cubicBezTo>
                    <a:cubicBezTo>
                      <a:pt x="1520" y="1216"/>
                      <a:pt x="1550" y="1155"/>
                      <a:pt x="1520" y="1064"/>
                    </a:cubicBezTo>
                    <a:cubicBezTo>
                      <a:pt x="1490" y="1003"/>
                      <a:pt x="1459" y="912"/>
                      <a:pt x="1368" y="882"/>
                    </a:cubicBezTo>
                    <a:lnTo>
                      <a:pt x="1246" y="760"/>
                    </a:lnTo>
                    <a:cubicBezTo>
                      <a:pt x="1003" y="578"/>
                      <a:pt x="760" y="335"/>
                      <a:pt x="547" y="91"/>
                    </a:cubicBezTo>
                    <a:cubicBezTo>
                      <a:pt x="487" y="31"/>
                      <a:pt x="403" y="0"/>
                      <a:pt x="3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5"/>
              <p:cNvSpPr/>
              <p:nvPr/>
            </p:nvSpPr>
            <p:spPr>
              <a:xfrm>
                <a:off x="3438975" y="4339275"/>
                <a:ext cx="32700" cy="36500"/>
              </a:xfrm>
              <a:custGeom>
                <a:avLst/>
                <a:gdLst/>
                <a:ahLst/>
                <a:cxnLst/>
                <a:rect l="l" t="t" r="r" b="b"/>
                <a:pathLst>
                  <a:path w="1308" h="1460" extrusionOk="0">
                    <a:moveTo>
                      <a:pt x="304" y="0"/>
                    </a:moveTo>
                    <a:cubicBezTo>
                      <a:pt x="183" y="0"/>
                      <a:pt x="152" y="31"/>
                      <a:pt x="92" y="61"/>
                    </a:cubicBezTo>
                    <a:cubicBezTo>
                      <a:pt x="31" y="152"/>
                      <a:pt x="0" y="213"/>
                      <a:pt x="0" y="304"/>
                    </a:cubicBezTo>
                    <a:cubicBezTo>
                      <a:pt x="0" y="396"/>
                      <a:pt x="31" y="456"/>
                      <a:pt x="92" y="517"/>
                    </a:cubicBezTo>
                    <a:lnTo>
                      <a:pt x="760" y="1399"/>
                    </a:lnTo>
                    <a:cubicBezTo>
                      <a:pt x="851" y="1429"/>
                      <a:pt x="912" y="1459"/>
                      <a:pt x="1003" y="1459"/>
                    </a:cubicBezTo>
                    <a:cubicBezTo>
                      <a:pt x="1095" y="1459"/>
                      <a:pt x="1125" y="1429"/>
                      <a:pt x="1216" y="1399"/>
                    </a:cubicBezTo>
                    <a:cubicBezTo>
                      <a:pt x="1247" y="1307"/>
                      <a:pt x="1307" y="1247"/>
                      <a:pt x="1307" y="1155"/>
                    </a:cubicBezTo>
                    <a:cubicBezTo>
                      <a:pt x="1307" y="1064"/>
                      <a:pt x="1247" y="1003"/>
                      <a:pt x="1216" y="943"/>
                    </a:cubicBezTo>
                    <a:lnTo>
                      <a:pt x="547" y="61"/>
                    </a:lnTo>
                    <a:cubicBezTo>
                      <a:pt x="456" y="31"/>
                      <a:pt x="395" y="0"/>
                      <a:pt x="3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5"/>
              <p:cNvSpPr/>
              <p:nvPr/>
            </p:nvSpPr>
            <p:spPr>
              <a:xfrm>
                <a:off x="3407050" y="4347650"/>
                <a:ext cx="28150" cy="34175"/>
              </a:xfrm>
              <a:custGeom>
                <a:avLst/>
                <a:gdLst/>
                <a:ahLst/>
                <a:cxnLst/>
                <a:rect l="l" t="t" r="r" b="b"/>
                <a:pathLst>
                  <a:path w="1126" h="1367" extrusionOk="0">
                    <a:moveTo>
                      <a:pt x="333" y="1"/>
                    </a:moveTo>
                    <a:cubicBezTo>
                      <a:pt x="282" y="1"/>
                      <a:pt x="231" y="11"/>
                      <a:pt x="183" y="30"/>
                    </a:cubicBezTo>
                    <a:cubicBezTo>
                      <a:pt x="31" y="121"/>
                      <a:pt x="1" y="304"/>
                      <a:pt x="62" y="456"/>
                    </a:cubicBezTo>
                    <a:cubicBezTo>
                      <a:pt x="213" y="729"/>
                      <a:pt x="365" y="942"/>
                      <a:pt x="517" y="1216"/>
                    </a:cubicBezTo>
                    <a:cubicBezTo>
                      <a:pt x="580" y="1319"/>
                      <a:pt x="685" y="1366"/>
                      <a:pt x="793" y="1366"/>
                    </a:cubicBezTo>
                    <a:cubicBezTo>
                      <a:pt x="844" y="1366"/>
                      <a:pt x="895" y="1356"/>
                      <a:pt x="943" y="1337"/>
                    </a:cubicBezTo>
                    <a:cubicBezTo>
                      <a:pt x="1095" y="1246"/>
                      <a:pt x="1125" y="1064"/>
                      <a:pt x="1065" y="912"/>
                    </a:cubicBezTo>
                    <a:cubicBezTo>
                      <a:pt x="882" y="638"/>
                      <a:pt x="761" y="425"/>
                      <a:pt x="609" y="152"/>
                    </a:cubicBezTo>
                    <a:cubicBezTo>
                      <a:pt x="546" y="48"/>
                      <a:pt x="441" y="1"/>
                      <a:pt x="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5"/>
              <p:cNvSpPr/>
              <p:nvPr/>
            </p:nvSpPr>
            <p:spPr>
              <a:xfrm>
                <a:off x="3264950" y="4434250"/>
                <a:ext cx="424050" cy="25100"/>
              </a:xfrm>
              <a:custGeom>
                <a:avLst/>
                <a:gdLst/>
                <a:ahLst/>
                <a:cxnLst/>
                <a:rect l="l" t="t" r="r" b="b"/>
                <a:pathLst>
                  <a:path w="16962" h="1004" extrusionOk="0">
                    <a:moveTo>
                      <a:pt x="31" y="1"/>
                    </a:moveTo>
                    <a:cubicBezTo>
                      <a:pt x="1" y="183"/>
                      <a:pt x="1" y="335"/>
                      <a:pt x="1" y="487"/>
                    </a:cubicBezTo>
                    <a:cubicBezTo>
                      <a:pt x="1" y="791"/>
                      <a:pt x="31" y="943"/>
                      <a:pt x="31" y="943"/>
                    </a:cubicBezTo>
                    <a:lnTo>
                      <a:pt x="16810" y="1004"/>
                    </a:lnTo>
                    <a:cubicBezTo>
                      <a:pt x="16840" y="852"/>
                      <a:pt x="16840" y="700"/>
                      <a:pt x="16870" y="548"/>
                    </a:cubicBezTo>
                    <a:cubicBezTo>
                      <a:pt x="16931" y="366"/>
                      <a:pt x="16931" y="214"/>
                      <a:pt x="16962" y="62"/>
                    </a:cubicBezTo>
                    <a:lnTo>
                      <a:pt x="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5"/>
              <p:cNvSpPr/>
              <p:nvPr/>
            </p:nvSpPr>
            <p:spPr>
              <a:xfrm>
                <a:off x="3925300" y="4062675"/>
                <a:ext cx="322225" cy="393650"/>
              </a:xfrm>
              <a:custGeom>
                <a:avLst/>
                <a:gdLst/>
                <a:ahLst/>
                <a:cxnLst/>
                <a:rect l="l" t="t" r="r" b="b"/>
                <a:pathLst>
                  <a:path w="12889" h="15746" extrusionOk="0">
                    <a:moveTo>
                      <a:pt x="8055" y="0"/>
                    </a:moveTo>
                    <a:cubicBezTo>
                      <a:pt x="6870" y="2128"/>
                      <a:pt x="4834" y="3769"/>
                      <a:pt x="4682" y="3861"/>
                    </a:cubicBezTo>
                    <a:cubicBezTo>
                      <a:pt x="4682" y="3861"/>
                      <a:pt x="4651" y="4225"/>
                      <a:pt x="4499" y="4772"/>
                    </a:cubicBezTo>
                    <a:cubicBezTo>
                      <a:pt x="4438" y="4985"/>
                      <a:pt x="4378" y="5198"/>
                      <a:pt x="4286" y="5411"/>
                    </a:cubicBezTo>
                    <a:cubicBezTo>
                      <a:pt x="4226" y="5624"/>
                      <a:pt x="4134" y="5867"/>
                      <a:pt x="4043" y="6110"/>
                    </a:cubicBezTo>
                    <a:cubicBezTo>
                      <a:pt x="3952" y="6292"/>
                      <a:pt x="3861" y="6505"/>
                      <a:pt x="3770" y="6718"/>
                    </a:cubicBezTo>
                    <a:cubicBezTo>
                      <a:pt x="3678" y="6870"/>
                      <a:pt x="3618" y="7022"/>
                      <a:pt x="3526" y="7204"/>
                    </a:cubicBezTo>
                    <a:cubicBezTo>
                      <a:pt x="3466" y="7417"/>
                      <a:pt x="3344" y="7599"/>
                      <a:pt x="3223" y="7782"/>
                    </a:cubicBezTo>
                    <a:cubicBezTo>
                      <a:pt x="3162" y="7964"/>
                      <a:pt x="3010" y="8177"/>
                      <a:pt x="2888" y="8390"/>
                    </a:cubicBezTo>
                    <a:cubicBezTo>
                      <a:pt x="2767" y="8542"/>
                      <a:pt x="2675" y="8724"/>
                      <a:pt x="2554" y="8937"/>
                    </a:cubicBezTo>
                    <a:cubicBezTo>
                      <a:pt x="2311" y="9271"/>
                      <a:pt x="2098" y="9636"/>
                      <a:pt x="1794" y="10031"/>
                    </a:cubicBezTo>
                    <a:cubicBezTo>
                      <a:pt x="1764" y="10061"/>
                      <a:pt x="1703" y="10122"/>
                      <a:pt x="1672" y="10183"/>
                    </a:cubicBezTo>
                    <a:cubicBezTo>
                      <a:pt x="1551" y="10335"/>
                      <a:pt x="1490" y="10487"/>
                      <a:pt x="1368" y="10639"/>
                    </a:cubicBezTo>
                    <a:cubicBezTo>
                      <a:pt x="1308" y="10730"/>
                      <a:pt x="1216" y="10821"/>
                      <a:pt x="1186" y="10943"/>
                    </a:cubicBezTo>
                    <a:cubicBezTo>
                      <a:pt x="1" y="12949"/>
                      <a:pt x="487" y="14317"/>
                      <a:pt x="1095" y="15077"/>
                    </a:cubicBezTo>
                    <a:lnTo>
                      <a:pt x="1186" y="15137"/>
                    </a:lnTo>
                    <a:cubicBezTo>
                      <a:pt x="1308" y="15289"/>
                      <a:pt x="1399" y="15411"/>
                      <a:pt x="1520" y="15502"/>
                    </a:cubicBezTo>
                    <a:cubicBezTo>
                      <a:pt x="1672" y="15593"/>
                      <a:pt x="1764" y="15685"/>
                      <a:pt x="1824" y="15715"/>
                    </a:cubicBezTo>
                    <a:cubicBezTo>
                      <a:pt x="1824" y="15745"/>
                      <a:pt x="1855" y="15745"/>
                      <a:pt x="1855" y="15745"/>
                    </a:cubicBezTo>
                    <a:lnTo>
                      <a:pt x="12888" y="3131"/>
                    </a:lnTo>
                    <a:lnTo>
                      <a:pt x="12797" y="3070"/>
                    </a:lnTo>
                    <a:cubicBezTo>
                      <a:pt x="12736" y="3010"/>
                      <a:pt x="12706" y="2949"/>
                      <a:pt x="12645" y="2888"/>
                    </a:cubicBezTo>
                    <a:lnTo>
                      <a:pt x="12584" y="2797"/>
                    </a:lnTo>
                    <a:cubicBezTo>
                      <a:pt x="12554" y="2736"/>
                      <a:pt x="12463" y="2706"/>
                      <a:pt x="12432" y="2614"/>
                    </a:cubicBezTo>
                    <a:cubicBezTo>
                      <a:pt x="12402" y="2554"/>
                      <a:pt x="12311" y="2493"/>
                      <a:pt x="12280" y="2432"/>
                    </a:cubicBezTo>
                    <a:lnTo>
                      <a:pt x="12189" y="2341"/>
                    </a:lnTo>
                    <a:cubicBezTo>
                      <a:pt x="11885" y="2007"/>
                      <a:pt x="11551" y="1703"/>
                      <a:pt x="11125" y="1490"/>
                    </a:cubicBezTo>
                    <a:cubicBezTo>
                      <a:pt x="10791" y="1216"/>
                      <a:pt x="10487" y="1034"/>
                      <a:pt x="10183" y="821"/>
                    </a:cubicBezTo>
                    <a:lnTo>
                      <a:pt x="10153" y="821"/>
                    </a:lnTo>
                    <a:lnTo>
                      <a:pt x="10122" y="791"/>
                    </a:lnTo>
                    <a:cubicBezTo>
                      <a:pt x="10031" y="760"/>
                      <a:pt x="10001" y="730"/>
                      <a:pt x="9910" y="669"/>
                    </a:cubicBezTo>
                    <a:cubicBezTo>
                      <a:pt x="9910" y="669"/>
                      <a:pt x="9879" y="639"/>
                      <a:pt x="9849" y="639"/>
                    </a:cubicBezTo>
                    <a:cubicBezTo>
                      <a:pt x="9697" y="578"/>
                      <a:pt x="9575" y="517"/>
                      <a:pt x="9423" y="456"/>
                    </a:cubicBezTo>
                    <a:cubicBezTo>
                      <a:pt x="9302" y="365"/>
                      <a:pt x="9180" y="335"/>
                      <a:pt x="9089" y="304"/>
                    </a:cubicBezTo>
                    <a:cubicBezTo>
                      <a:pt x="9059" y="304"/>
                      <a:pt x="8998" y="274"/>
                      <a:pt x="8967" y="274"/>
                    </a:cubicBezTo>
                    <a:cubicBezTo>
                      <a:pt x="8390" y="61"/>
                      <a:pt x="8055" y="0"/>
                      <a:pt x="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5"/>
              <p:cNvSpPr/>
              <p:nvPr/>
            </p:nvSpPr>
            <p:spPr>
              <a:xfrm>
                <a:off x="4018000" y="4175525"/>
                <a:ext cx="42600" cy="20900"/>
              </a:xfrm>
              <a:custGeom>
                <a:avLst/>
                <a:gdLst/>
                <a:ahLst/>
                <a:cxnLst/>
                <a:rect l="l" t="t" r="r" b="b"/>
                <a:pathLst>
                  <a:path w="1704" h="836" extrusionOk="0">
                    <a:moveTo>
                      <a:pt x="1384" y="0"/>
                    </a:moveTo>
                    <a:cubicBezTo>
                      <a:pt x="1346" y="0"/>
                      <a:pt x="1308" y="15"/>
                      <a:pt x="1277" y="46"/>
                    </a:cubicBezTo>
                    <a:cubicBezTo>
                      <a:pt x="1004" y="107"/>
                      <a:pt x="730" y="198"/>
                      <a:pt x="487" y="228"/>
                    </a:cubicBezTo>
                    <a:cubicBezTo>
                      <a:pt x="396" y="228"/>
                      <a:pt x="366" y="258"/>
                      <a:pt x="274" y="258"/>
                    </a:cubicBezTo>
                    <a:cubicBezTo>
                      <a:pt x="214" y="319"/>
                      <a:pt x="183" y="319"/>
                      <a:pt x="92" y="380"/>
                    </a:cubicBezTo>
                    <a:cubicBezTo>
                      <a:pt x="1" y="471"/>
                      <a:pt x="1" y="532"/>
                      <a:pt x="1" y="623"/>
                    </a:cubicBezTo>
                    <a:lnTo>
                      <a:pt x="92" y="775"/>
                    </a:lnTo>
                    <a:cubicBezTo>
                      <a:pt x="183" y="806"/>
                      <a:pt x="244" y="836"/>
                      <a:pt x="335" y="836"/>
                    </a:cubicBezTo>
                    <a:cubicBezTo>
                      <a:pt x="700" y="806"/>
                      <a:pt x="1095" y="684"/>
                      <a:pt x="1460" y="593"/>
                    </a:cubicBezTo>
                    <a:cubicBezTo>
                      <a:pt x="1612" y="562"/>
                      <a:pt x="1703" y="380"/>
                      <a:pt x="1642" y="228"/>
                    </a:cubicBezTo>
                    <a:cubicBezTo>
                      <a:pt x="1642" y="137"/>
                      <a:pt x="1581" y="76"/>
                      <a:pt x="1490" y="46"/>
                    </a:cubicBezTo>
                    <a:cubicBezTo>
                      <a:pt x="1460" y="15"/>
                      <a:pt x="1422" y="0"/>
                      <a:pt x="13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5"/>
              <p:cNvSpPr/>
              <p:nvPr/>
            </p:nvSpPr>
            <p:spPr>
              <a:xfrm>
                <a:off x="4009650" y="4211275"/>
                <a:ext cx="45625" cy="18600"/>
              </a:xfrm>
              <a:custGeom>
                <a:avLst/>
                <a:gdLst/>
                <a:ahLst/>
                <a:cxnLst/>
                <a:rect l="l" t="t" r="r" b="b"/>
                <a:pathLst>
                  <a:path w="1825" h="744" extrusionOk="0">
                    <a:moveTo>
                      <a:pt x="1573" y="0"/>
                    </a:moveTo>
                    <a:cubicBezTo>
                      <a:pt x="1524" y="0"/>
                      <a:pt x="1470" y="14"/>
                      <a:pt x="1429" y="14"/>
                    </a:cubicBezTo>
                    <a:cubicBezTo>
                      <a:pt x="1368" y="14"/>
                      <a:pt x="1308" y="44"/>
                      <a:pt x="1277" y="44"/>
                    </a:cubicBezTo>
                    <a:cubicBezTo>
                      <a:pt x="973" y="105"/>
                      <a:pt x="608" y="136"/>
                      <a:pt x="274" y="136"/>
                    </a:cubicBezTo>
                    <a:cubicBezTo>
                      <a:pt x="122" y="136"/>
                      <a:pt x="1" y="287"/>
                      <a:pt x="1" y="439"/>
                    </a:cubicBezTo>
                    <a:cubicBezTo>
                      <a:pt x="1" y="500"/>
                      <a:pt x="61" y="591"/>
                      <a:pt x="92" y="652"/>
                    </a:cubicBezTo>
                    <a:cubicBezTo>
                      <a:pt x="152" y="743"/>
                      <a:pt x="244" y="743"/>
                      <a:pt x="304" y="743"/>
                    </a:cubicBezTo>
                    <a:cubicBezTo>
                      <a:pt x="730" y="743"/>
                      <a:pt x="1186" y="713"/>
                      <a:pt x="1611" y="591"/>
                    </a:cubicBezTo>
                    <a:cubicBezTo>
                      <a:pt x="1763" y="561"/>
                      <a:pt x="1824" y="348"/>
                      <a:pt x="1794" y="196"/>
                    </a:cubicBezTo>
                    <a:cubicBezTo>
                      <a:pt x="1794" y="136"/>
                      <a:pt x="1733" y="44"/>
                      <a:pt x="1642" y="14"/>
                    </a:cubicBezTo>
                    <a:cubicBezTo>
                      <a:pt x="1622" y="4"/>
                      <a:pt x="1598" y="0"/>
                      <a:pt x="15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55"/>
              <p:cNvSpPr/>
              <p:nvPr/>
            </p:nvSpPr>
            <p:spPr>
              <a:xfrm>
                <a:off x="3998250" y="4240475"/>
                <a:ext cx="43350" cy="16750"/>
              </a:xfrm>
              <a:custGeom>
                <a:avLst/>
                <a:gdLst/>
                <a:ahLst/>
                <a:cxnLst/>
                <a:rect l="l" t="t" r="r" b="b"/>
                <a:pathLst>
                  <a:path w="1734" h="670" extrusionOk="0">
                    <a:moveTo>
                      <a:pt x="274" y="1"/>
                    </a:moveTo>
                    <a:cubicBezTo>
                      <a:pt x="213" y="1"/>
                      <a:pt x="122" y="62"/>
                      <a:pt x="92" y="92"/>
                    </a:cubicBezTo>
                    <a:cubicBezTo>
                      <a:pt x="1" y="183"/>
                      <a:pt x="1" y="244"/>
                      <a:pt x="1" y="335"/>
                    </a:cubicBezTo>
                    <a:cubicBezTo>
                      <a:pt x="1" y="396"/>
                      <a:pt x="92" y="487"/>
                      <a:pt x="122" y="518"/>
                    </a:cubicBezTo>
                    <a:cubicBezTo>
                      <a:pt x="213" y="609"/>
                      <a:pt x="274" y="609"/>
                      <a:pt x="365" y="609"/>
                    </a:cubicBezTo>
                    <a:lnTo>
                      <a:pt x="1460" y="670"/>
                    </a:lnTo>
                    <a:cubicBezTo>
                      <a:pt x="1520" y="670"/>
                      <a:pt x="1612" y="609"/>
                      <a:pt x="1642" y="548"/>
                    </a:cubicBezTo>
                    <a:cubicBezTo>
                      <a:pt x="1733" y="487"/>
                      <a:pt x="1733" y="396"/>
                      <a:pt x="1733" y="335"/>
                    </a:cubicBezTo>
                    <a:cubicBezTo>
                      <a:pt x="1733" y="244"/>
                      <a:pt x="1642" y="183"/>
                      <a:pt x="1612" y="153"/>
                    </a:cubicBezTo>
                    <a:cubicBezTo>
                      <a:pt x="1520" y="62"/>
                      <a:pt x="1460" y="62"/>
                      <a:pt x="1368" y="62"/>
                    </a:cubicBezTo>
                    <a:lnTo>
                      <a:pt x="2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55"/>
              <p:cNvSpPr/>
              <p:nvPr/>
            </p:nvSpPr>
            <p:spPr>
              <a:xfrm>
                <a:off x="3983050" y="4270475"/>
                <a:ext cx="38775" cy="18050"/>
              </a:xfrm>
              <a:custGeom>
                <a:avLst/>
                <a:gdLst/>
                <a:ahLst/>
                <a:cxnLst/>
                <a:rect l="l" t="t" r="r" b="b"/>
                <a:pathLst>
                  <a:path w="1551" h="722" extrusionOk="0">
                    <a:moveTo>
                      <a:pt x="314" y="1"/>
                    </a:moveTo>
                    <a:cubicBezTo>
                      <a:pt x="193" y="1"/>
                      <a:pt x="86" y="105"/>
                      <a:pt x="61" y="230"/>
                    </a:cubicBezTo>
                    <a:cubicBezTo>
                      <a:pt x="1" y="412"/>
                      <a:pt x="153" y="564"/>
                      <a:pt x="305" y="564"/>
                    </a:cubicBezTo>
                    <a:cubicBezTo>
                      <a:pt x="609" y="594"/>
                      <a:pt x="882" y="685"/>
                      <a:pt x="1186" y="716"/>
                    </a:cubicBezTo>
                    <a:cubicBezTo>
                      <a:pt x="1206" y="720"/>
                      <a:pt x="1225" y="722"/>
                      <a:pt x="1245" y="722"/>
                    </a:cubicBezTo>
                    <a:cubicBezTo>
                      <a:pt x="1375" y="722"/>
                      <a:pt x="1494" y="635"/>
                      <a:pt x="1520" y="503"/>
                    </a:cubicBezTo>
                    <a:cubicBezTo>
                      <a:pt x="1551" y="351"/>
                      <a:pt x="1399" y="199"/>
                      <a:pt x="1277" y="138"/>
                    </a:cubicBezTo>
                    <a:cubicBezTo>
                      <a:pt x="973" y="108"/>
                      <a:pt x="700" y="47"/>
                      <a:pt x="396" y="17"/>
                    </a:cubicBezTo>
                    <a:cubicBezTo>
                      <a:pt x="368" y="6"/>
                      <a:pt x="341"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5"/>
              <p:cNvSpPr/>
              <p:nvPr/>
            </p:nvSpPr>
            <p:spPr>
              <a:xfrm>
                <a:off x="3954175" y="4123475"/>
                <a:ext cx="292575" cy="334375"/>
              </a:xfrm>
              <a:custGeom>
                <a:avLst/>
                <a:gdLst/>
                <a:ahLst/>
                <a:cxnLst/>
                <a:rect l="l" t="t" r="r" b="b"/>
                <a:pathLst>
                  <a:path w="11703" h="13375" extrusionOk="0">
                    <a:moveTo>
                      <a:pt x="11125" y="0"/>
                    </a:moveTo>
                    <a:lnTo>
                      <a:pt x="1" y="12766"/>
                    </a:lnTo>
                    <a:lnTo>
                      <a:pt x="335" y="13101"/>
                    </a:lnTo>
                    <a:cubicBezTo>
                      <a:pt x="517" y="13283"/>
                      <a:pt x="669" y="13374"/>
                      <a:pt x="669" y="13374"/>
                    </a:cubicBezTo>
                    <a:lnTo>
                      <a:pt x="11703" y="760"/>
                    </a:lnTo>
                    <a:cubicBezTo>
                      <a:pt x="11612" y="608"/>
                      <a:pt x="11490" y="486"/>
                      <a:pt x="11429" y="365"/>
                    </a:cubicBezTo>
                    <a:cubicBezTo>
                      <a:pt x="11338" y="213"/>
                      <a:pt x="11217" y="122"/>
                      <a:pt x="11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5"/>
              <p:cNvSpPr/>
              <p:nvPr/>
            </p:nvSpPr>
            <p:spPr>
              <a:xfrm>
                <a:off x="3540025" y="2615075"/>
                <a:ext cx="488650" cy="1710025"/>
              </a:xfrm>
              <a:custGeom>
                <a:avLst/>
                <a:gdLst/>
                <a:ahLst/>
                <a:cxnLst/>
                <a:rect l="l" t="t" r="r" b="b"/>
                <a:pathLst>
                  <a:path w="19546" h="68401" extrusionOk="0">
                    <a:moveTo>
                      <a:pt x="6536" y="1"/>
                    </a:moveTo>
                    <a:cubicBezTo>
                      <a:pt x="3284" y="16718"/>
                      <a:pt x="1" y="67996"/>
                      <a:pt x="1" y="67996"/>
                    </a:cubicBezTo>
                    <a:cubicBezTo>
                      <a:pt x="1" y="67996"/>
                      <a:pt x="622" y="68401"/>
                      <a:pt x="2135" y="68401"/>
                    </a:cubicBezTo>
                    <a:cubicBezTo>
                      <a:pt x="2892" y="68401"/>
                      <a:pt x="3871" y="68300"/>
                      <a:pt x="5107" y="67996"/>
                    </a:cubicBezTo>
                    <a:cubicBezTo>
                      <a:pt x="8542" y="41825"/>
                      <a:pt x="19545" y="13648"/>
                      <a:pt x="17965" y="335"/>
                    </a:cubicBezTo>
                    <a:lnTo>
                      <a:pt x="653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5"/>
              <p:cNvSpPr/>
              <p:nvPr/>
            </p:nvSpPr>
            <p:spPr>
              <a:xfrm>
                <a:off x="3391850" y="2599125"/>
                <a:ext cx="737125" cy="1558550"/>
              </a:xfrm>
              <a:custGeom>
                <a:avLst/>
                <a:gdLst/>
                <a:ahLst/>
                <a:cxnLst/>
                <a:rect l="l" t="t" r="r" b="b"/>
                <a:pathLst>
                  <a:path w="29485" h="62342" extrusionOk="0">
                    <a:moveTo>
                      <a:pt x="6566" y="1"/>
                    </a:moveTo>
                    <a:cubicBezTo>
                      <a:pt x="4256" y="8906"/>
                      <a:pt x="1" y="28360"/>
                      <a:pt x="913" y="33284"/>
                    </a:cubicBezTo>
                    <a:cubicBezTo>
                      <a:pt x="1733" y="37843"/>
                      <a:pt x="26080" y="62342"/>
                      <a:pt x="26080" y="62342"/>
                    </a:cubicBezTo>
                    <a:cubicBezTo>
                      <a:pt x="26080" y="62342"/>
                      <a:pt x="28208" y="60974"/>
                      <a:pt x="29485" y="58451"/>
                    </a:cubicBezTo>
                    <a:lnTo>
                      <a:pt x="10852" y="31126"/>
                    </a:lnTo>
                    <a:lnTo>
                      <a:pt x="17174" y="335"/>
                    </a:lnTo>
                    <a:lnTo>
                      <a:pt x="6566" y="1"/>
                    </a:ln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5"/>
              <p:cNvSpPr/>
              <p:nvPr/>
            </p:nvSpPr>
            <p:spPr>
              <a:xfrm>
                <a:off x="3373625" y="2599125"/>
                <a:ext cx="662650" cy="1278375"/>
              </a:xfrm>
              <a:custGeom>
                <a:avLst/>
                <a:gdLst/>
                <a:ahLst/>
                <a:cxnLst/>
                <a:rect l="l" t="t" r="r" b="b"/>
                <a:pathLst>
                  <a:path w="26506" h="51135" extrusionOk="0">
                    <a:moveTo>
                      <a:pt x="7265" y="1"/>
                    </a:moveTo>
                    <a:cubicBezTo>
                      <a:pt x="5016" y="7478"/>
                      <a:pt x="0" y="29393"/>
                      <a:pt x="1125" y="33162"/>
                    </a:cubicBezTo>
                    <a:cubicBezTo>
                      <a:pt x="2280" y="36901"/>
                      <a:pt x="8086" y="43041"/>
                      <a:pt x="8086" y="43041"/>
                    </a:cubicBezTo>
                    <a:lnTo>
                      <a:pt x="7143" y="50032"/>
                    </a:lnTo>
                    <a:cubicBezTo>
                      <a:pt x="9389" y="51025"/>
                      <a:pt x="13143" y="51135"/>
                      <a:pt x="14700" y="51135"/>
                    </a:cubicBezTo>
                    <a:cubicBezTo>
                      <a:pt x="15145" y="51135"/>
                      <a:pt x="15411" y="51126"/>
                      <a:pt x="15411" y="51126"/>
                    </a:cubicBezTo>
                    <a:lnTo>
                      <a:pt x="15411" y="50700"/>
                    </a:lnTo>
                    <a:lnTo>
                      <a:pt x="15715" y="51126"/>
                    </a:lnTo>
                    <a:cubicBezTo>
                      <a:pt x="19210" y="49120"/>
                      <a:pt x="22098" y="45928"/>
                      <a:pt x="22098" y="45928"/>
                    </a:cubicBezTo>
                    <a:lnTo>
                      <a:pt x="17964" y="39788"/>
                    </a:lnTo>
                    <a:cubicBezTo>
                      <a:pt x="20821" y="29667"/>
                      <a:pt x="26505" y="10669"/>
                      <a:pt x="24621" y="973"/>
                    </a:cubicBezTo>
                    <a:lnTo>
                      <a:pt x="72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55"/>
              <p:cNvSpPr/>
              <p:nvPr/>
            </p:nvSpPr>
            <p:spPr>
              <a:xfrm>
                <a:off x="3745975" y="3490275"/>
                <a:ext cx="79675" cy="48850"/>
              </a:xfrm>
              <a:custGeom>
                <a:avLst/>
                <a:gdLst/>
                <a:ahLst/>
                <a:cxnLst/>
                <a:rect l="l" t="t" r="r" b="b"/>
                <a:pathLst>
                  <a:path w="3187" h="1954" extrusionOk="0">
                    <a:moveTo>
                      <a:pt x="3092" y="0"/>
                    </a:moveTo>
                    <a:cubicBezTo>
                      <a:pt x="3083" y="0"/>
                      <a:pt x="3076" y="3"/>
                      <a:pt x="3070" y="9"/>
                    </a:cubicBezTo>
                    <a:cubicBezTo>
                      <a:pt x="2432" y="708"/>
                      <a:pt x="1672" y="1224"/>
                      <a:pt x="790" y="1589"/>
                    </a:cubicBezTo>
                    <a:cubicBezTo>
                      <a:pt x="547" y="1680"/>
                      <a:pt x="304" y="1771"/>
                      <a:pt x="31" y="1802"/>
                    </a:cubicBezTo>
                    <a:cubicBezTo>
                      <a:pt x="0" y="1832"/>
                      <a:pt x="0" y="1954"/>
                      <a:pt x="61" y="1954"/>
                    </a:cubicBezTo>
                    <a:cubicBezTo>
                      <a:pt x="973" y="1711"/>
                      <a:pt x="1854" y="1255"/>
                      <a:pt x="2584" y="677"/>
                    </a:cubicBezTo>
                    <a:cubicBezTo>
                      <a:pt x="2766" y="464"/>
                      <a:pt x="2949" y="312"/>
                      <a:pt x="3161" y="100"/>
                    </a:cubicBezTo>
                    <a:cubicBezTo>
                      <a:pt x="3186" y="50"/>
                      <a:pt x="3130"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55"/>
              <p:cNvSpPr/>
              <p:nvPr/>
            </p:nvSpPr>
            <p:spPr>
              <a:xfrm>
                <a:off x="3751275" y="3503200"/>
                <a:ext cx="72225" cy="53400"/>
              </a:xfrm>
              <a:custGeom>
                <a:avLst/>
                <a:gdLst/>
                <a:ahLst/>
                <a:cxnLst/>
                <a:rect l="l" t="t" r="r" b="b"/>
                <a:pathLst>
                  <a:path w="2889" h="2136" extrusionOk="0">
                    <a:moveTo>
                      <a:pt x="2831" y="0"/>
                    </a:moveTo>
                    <a:cubicBezTo>
                      <a:pt x="2819" y="0"/>
                      <a:pt x="2807" y="11"/>
                      <a:pt x="2797" y="39"/>
                    </a:cubicBezTo>
                    <a:cubicBezTo>
                      <a:pt x="2220" y="707"/>
                      <a:pt x="1521" y="1285"/>
                      <a:pt x="761" y="1710"/>
                    </a:cubicBezTo>
                    <a:cubicBezTo>
                      <a:pt x="548" y="1832"/>
                      <a:pt x="305" y="1923"/>
                      <a:pt x="92" y="2014"/>
                    </a:cubicBezTo>
                    <a:cubicBezTo>
                      <a:pt x="1" y="2045"/>
                      <a:pt x="62" y="2136"/>
                      <a:pt x="123" y="2136"/>
                    </a:cubicBezTo>
                    <a:cubicBezTo>
                      <a:pt x="974" y="1771"/>
                      <a:pt x="1734" y="1315"/>
                      <a:pt x="2372" y="677"/>
                    </a:cubicBezTo>
                    <a:cubicBezTo>
                      <a:pt x="2554" y="495"/>
                      <a:pt x="2706" y="282"/>
                      <a:pt x="2889" y="99"/>
                    </a:cubicBezTo>
                    <a:cubicBezTo>
                      <a:pt x="2889" y="57"/>
                      <a:pt x="2859" y="0"/>
                      <a:pt x="2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5"/>
              <p:cNvSpPr/>
              <p:nvPr/>
            </p:nvSpPr>
            <p:spPr>
              <a:xfrm>
                <a:off x="3752050" y="3602875"/>
                <a:ext cx="66900" cy="255900"/>
              </a:xfrm>
              <a:custGeom>
                <a:avLst/>
                <a:gdLst/>
                <a:ahLst/>
                <a:cxnLst/>
                <a:rect l="l" t="t" r="r" b="b"/>
                <a:pathLst>
                  <a:path w="2676" h="10236" extrusionOk="0">
                    <a:moveTo>
                      <a:pt x="2593" y="0"/>
                    </a:moveTo>
                    <a:cubicBezTo>
                      <a:pt x="2571" y="0"/>
                      <a:pt x="2554" y="10"/>
                      <a:pt x="2554" y="33"/>
                    </a:cubicBezTo>
                    <a:cubicBezTo>
                      <a:pt x="2219" y="1371"/>
                      <a:pt x="1915" y="2647"/>
                      <a:pt x="1581" y="3985"/>
                    </a:cubicBezTo>
                    <a:cubicBezTo>
                      <a:pt x="1247" y="5322"/>
                      <a:pt x="912" y="6599"/>
                      <a:pt x="578" y="7936"/>
                    </a:cubicBezTo>
                    <a:cubicBezTo>
                      <a:pt x="396" y="8696"/>
                      <a:pt x="213" y="9426"/>
                      <a:pt x="0" y="10186"/>
                    </a:cubicBezTo>
                    <a:cubicBezTo>
                      <a:pt x="0" y="10221"/>
                      <a:pt x="32" y="10236"/>
                      <a:pt x="64" y="10236"/>
                    </a:cubicBezTo>
                    <a:cubicBezTo>
                      <a:pt x="86" y="10236"/>
                      <a:pt x="109" y="10229"/>
                      <a:pt x="122" y="10216"/>
                    </a:cubicBezTo>
                    <a:cubicBezTo>
                      <a:pt x="456" y="8879"/>
                      <a:pt x="760" y="7602"/>
                      <a:pt x="1125" y="6265"/>
                    </a:cubicBezTo>
                    <a:cubicBezTo>
                      <a:pt x="1459" y="4927"/>
                      <a:pt x="1763" y="3651"/>
                      <a:pt x="2098" y="2313"/>
                    </a:cubicBezTo>
                    <a:cubicBezTo>
                      <a:pt x="2280" y="1553"/>
                      <a:pt x="2493" y="824"/>
                      <a:pt x="2675" y="64"/>
                    </a:cubicBezTo>
                    <a:cubicBezTo>
                      <a:pt x="2675" y="26"/>
                      <a:pt x="2629" y="0"/>
                      <a:pt x="2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5"/>
              <p:cNvSpPr/>
              <p:nvPr/>
            </p:nvSpPr>
            <p:spPr>
              <a:xfrm>
                <a:off x="3575750" y="2626750"/>
                <a:ext cx="155800" cy="1020675"/>
              </a:xfrm>
              <a:custGeom>
                <a:avLst/>
                <a:gdLst/>
                <a:ahLst/>
                <a:cxnLst/>
                <a:rect l="l" t="t" r="r" b="b"/>
                <a:pathLst>
                  <a:path w="6232" h="40827" extrusionOk="0">
                    <a:moveTo>
                      <a:pt x="6168" y="0"/>
                    </a:moveTo>
                    <a:cubicBezTo>
                      <a:pt x="6146" y="0"/>
                      <a:pt x="6123" y="8"/>
                      <a:pt x="6110" y="20"/>
                    </a:cubicBezTo>
                    <a:cubicBezTo>
                      <a:pt x="5593" y="2513"/>
                      <a:pt x="5137" y="5035"/>
                      <a:pt x="4651" y="7558"/>
                    </a:cubicBezTo>
                    <a:cubicBezTo>
                      <a:pt x="4134" y="10233"/>
                      <a:pt x="3678" y="12938"/>
                      <a:pt x="3223" y="15674"/>
                    </a:cubicBezTo>
                    <a:cubicBezTo>
                      <a:pt x="2767" y="18440"/>
                      <a:pt x="2371" y="21267"/>
                      <a:pt x="1946" y="24033"/>
                    </a:cubicBezTo>
                    <a:cubicBezTo>
                      <a:pt x="1551" y="26768"/>
                      <a:pt x="1186" y="29473"/>
                      <a:pt x="882" y="32209"/>
                    </a:cubicBezTo>
                    <a:cubicBezTo>
                      <a:pt x="578" y="34732"/>
                      <a:pt x="305" y="37346"/>
                      <a:pt x="92" y="39869"/>
                    </a:cubicBezTo>
                    <a:cubicBezTo>
                      <a:pt x="31" y="40173"/>
                      <a:pt x="31" y="40477"/>
                      <a:pt x="1" y="40781"/>
                    </a:cubicBezTo>
                    <a:cubicBezTo>
                      <a:pt x="16" y="40811"/>
                      <a:pt x="54" y="40826"/>
                      <a:pt x="88" y="40826"/>
                    </a:cubicBezTo>
                    <a:cubicBezTo>
                      <a:pt x="122" y="40826"/>
                      <a:pt x="153" y="40811"/>
                      <a:pt x="153" y="40781"/>
                    </a:cubicBezTo>
                    <a:cubicBezTo>
                      <a:pt x="396" y="38258"/>
                      <a:pt x="639" y="35735"/>
                      <a:pt x="912" y="33182"/>
                    </a:cubicBezTo>
                    <a:cubicBezTo>
                      <a:pt x="1216" y="30446"/>
                      <a:pt x="1612" y="27711"/>
                      <a:pt x="1976" y="24975"/>
                    </a:cubicBezTo>
                    <a:cubicBezTo>
                      <a:pt x="2371" y="22209"/>
                      <a:pt x="2767" y="19443"/>
                      <a:pt x="3223" y="16677"/>
                    </a:cubicBezTo>
                    <a:cubicBezTo>
                      <a:pt x="3648" y="13941"/>
                      <a:pt x="4134" y="11236"/>
                      <a:pt x="4590" y="8531"/>
                    </a:cubicBezTo>
                    <a:cubicBezTo>
                      <a:pt x="5046" y="5978"/>
                      <a:pt x="5533" y="3485"/>
                      <a:pt x="6049" y="962"/>
                    </a:cubicBezTo>
                    <a:cubicBezTo>
                      <a:pt x="6110" y="658"/>
                      <a:pt x="6141" y="354"/>
                      <a:pt x="6232" y="51"/>
                    </a:cubicBezTo>
                    <a:cubicBezTo>
                      <a:pt x="6232" y="15"/>
                      <a:pt x="6200" y="0"/>
                      <a:pt x="6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5"/>
              <p:cNvSpPr/>
              <p:nvPr/>
            </p:nvSpPr>
            <p:spPr>
              <a:xfrm>
                <a:off x="3667700" y="2621475"/>
                <a:ext cx="35150" cy="210950"/>
              </a:xfrm>
              <a:custGeom>
                <a:avLst/>
                <a:gdLst/>
                <a:ahLst/>
                <a:cxnLst/>
                <a:rect l="l" t="t" r="r" b="b"/>
                <a:pathLst>
                  <a:path w="1406" h="8438" extrusionOk="0">
                    <a:moveTo>
                      <a:pt x="1345" y="1"/>
                    </a:moveTo>
                    <a:cubicBezTo>
                      <a:pt x="1326" y="1"/>
                      <a:pt x="1307" y="13"/>
                      <a:pt x="1307" y="49"/>
                    </a:cubicBezTo>
                    <a:cubicBezTo>
                      <a:pt x="1004" y="1265"/>
                      <a:pt x="730" y="2450"/>
                      <a:pt x="487" y="3666"/>
                    </a:cubicBezTo>
                    <a:cubicBezTo>
                      <a:pt x="396" y="4274"/>
                      <a:pt x="274" y="4882"/>
                      <a:pt x="213" y="5490"/>
                    </a:cubicBezTo>
                    <a:lnTo>
                      <a:pt x="92" y="6401"/>
                    </a:lnTo>
                    <a:cubicBezTo>
                      <a:pt x="61" y="6705"/>
                      <a:pt x="0" y="6949"/>
                      <a:pt x="0" y="7253"/>
                    </a:cubicBezTo>
                    <a:cubicBezTo>
                      <a:pt x="61" y="7526"/>
                      <a:pt x="122" y="7830"/>
                      <a:pt x="274" y="8073"/>
                    </a:cubicBezTo>
                    <a:cubicBezTo>
                      <a:pt x="426" y="8256"/>
                      <a:pt x="608" y="8408"/>
                      <a:pt x="882" y="8438"/>
                    </a:cubicBezTo>
                    <a:cubicBezTo>
                      <a:pt x="973" y="8438"/>
                      <a:pt x="973" y="8377"/>
                      <a:pt x="912" y="8316"/>
                    </a:cubicBezTo>
                    <a:cubicBezTo>
                      <a:pt x="426" y="8256"/>
                      <a:pt x="152" y="7769"/>
                      <a:pt x="122" y="7313"/>
                    </a:cubicBezTo>
                    <a:cubicBezTo>
                      <a:pt x="92" y="7009"/>
                      <a:pt x="122" y="6705"/>
                      <a:pt x="152" y="6432"/>
                    </a:cubicBezTo>
                    <a:cubicBezTo>
                      <a:pt x="213" y="6128"/>
                      <a:pt x="244" y="5824"/>
                      <a:pt x="274" y="5550"/>
                    </a:cubicBezTo>
                    <a:cubicBezTo>
                      <a:pt x="456" y="4365"/>
                      <a:pt x="669" y="3210"/>
                      <a:pt x="912" y="2024"/>
                    </a:cubicBezTo>
                    <a:cubicBezTo>
                      <a:pt x="1064" y="1386"/>
                      <a:pt x="1216" y="717"/>
                      <a:pt x="1368" y="49"/>
                    </a:cubicBezTo>
                    <a:cubicBezTo>
                      <a:pt x="1405" y="30"/>
                      <a:pt x="1375" y="1"/>
                      <a:pt x="1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5"/>
              <p:cNvSpPr/>
              <p:nvPr/>
            </p:nvSpPr>
            <p:spPr>
              <a:xfrm>
                <a:off x="3533950" y="1528425"/>
                <a:ext cx="515250" cy="633600"/>
              </a:xfrm>
              <a:custGeom>
                <a:avLst/>
                <a:gdLst/>
                <a:ahLst/>
                <a:cxnLst/>
                <a:rect l="l" t="t" r="r" b="b"/>
                <a:pathLst>
                  <a:path w="20610" h="25344" extrusionOk="0">
                    <a:moveTo>
                      <a:pt x="10294" y="1"/>
                    </a:moveTo>
                    <a:cubicBezTo>
                      <a:pt x="10033" y="1"/>
                      <a:pt x="9773" y="11"/>
                      <a:pt x="9515" y="32"/>
                    </a:cubicBezTo>
                    <a:cubicBezTo>
                      <a:pt x="9120" y="62"/>
                      <a:pt x="8664" y="153"/>
                      <a:pt x="8238" y="214"/>
                    </a:cubicBezTo>
                    <a:cubicBezTo>
                      <a:pt x="6779" y="518"/>
                      <a:pt x="5411" y="1247"/>
                      <a:pt x="4560" y="2585"/>
                    </a:cubicBezTo>
                    <a:cubicBezTo>
                      <a:pt x="3192" y="4834"/>
                      <a:pt x="4165" y="7722"/>
                      <a:pt x="3010" y="10062"/>
                    </a:cubicBezTo>
                    <a:cubicBezTo>
                      <a:pt x="2524" y="11035"/>
                      <a:pt x="1673" y="11795"/>
                      <a:pt x="1034" y="12767"/>
                    </a:cubicBezTo>
                    <a:cubicBezTo>
                      <a:pt x="426" y="13679"/>
                      <a:pt x="1" y="14925"/>
                      <a:pt x="518" y="15868"/>
                    </a:cubicBezTo>
                    <a:cubicBezTo>
                      <a:pt x="913" y="16567"/>
                      <a:pt x="1673" y="17023"/>
                      <a:pt x="1885" y="17722"/>
                    </a:cubicBezTo>
                    <a:cubicBezTo>
                      <a:pt x="2189" y="18664"/>
                      <a:pt x="1642" y="19606"/>
                      <a:pt x="1551" y="20518"/>
                    </a:cubicBezTo>
                    <a:cubicBezTo>
                      <a:pt x="1460" y="21643"/>
                      <a:pt x="2037" y="22767"/>
                      <a:pt x="2980" y="23527"/>
                    </a:cubicBezTo>
                    <a:cubicBezTo>
                      <a:pt x="3831" y="24226"/>
                      <a:pt x="4955" y="24652"/>
                      <a:pt x="6050" y="24926"/>
                    </a:cubicBezTo>
                    <a:cubicBezTo>
                      <a:pt x="7169" y="25198"/>
                      <a:pt x="8336" y="25344"/>
                      <a:pt x="9503" y="25344"/>
                    </a:cubicBezTo>
                    <a:cubicBezTo>
                      <a:pt x="11724" y="25344"/>
                      <a:pt x="13944" y="24814"/>
                      <a:pt x="15837" y="23619"/>
                    </a:cubicBezTo>
                    <a:cubicBezTo>
                      <a:pt x="18694" y="21856"/>
                      <a:pt x="20609" y="18390"/>
                      <a:pt x="20032" y="15047"/>
                    </a:cubicBezTo>
                    <a:cubicBezTo>
                      <a:pt x="19728" y="13162"/>
                      <a:pt x="18694" y="11491"/>
                      <a:pt x="18117" y="9728"/>
                    </a:cubicBezTo>
                    <a:cubicBezTo>
                      <a:pt x="17509" y="7843"/>
                      <a:pt x="17934" y="5807"/>
                      <a:pt x="17205" y="4013"/>
                    </a:cubicBezTo>
                    <a:cubicBezTo>
                      <a:pt x="16091" y="1229"/>
                      <a:pt x="13141" y="1"/>
                      <a:pt x="10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5"/>
              <p:cNvSpPr/>
              <p:nvPr/>
            </p:nvSpPr>
            <p:spPr>
              <a:xfrm>
                <a:off x="3065875" y="2406600"/>
                <a:ext cx="179350" cy="147100"/>
              </a:xfrm>
              <a:custGeom>
                <a:avLst/>
                <a:gdLst/>
                <a:ahLst/>
                <a:cxnLst/>
                <a:rect l="l" t="t" r="r" b="b"/>
                <a:pathLst>
                  <a:path w="7174" h="5884" extrusionOk="0">
                    <a:moveTo>
                      <a:pt x="3941" y="0"/>
                    </a:moveTo>
                    <a:cubicBezTo>
                      <a:pt x="3885" y="0"/>
                      <a:pt x="3837" y="13"/>
                      <a:pt x="3800" y="42"/>
                    </a:cubicBezTo>
                    <a:cubicBezTo>
                      <a:pt x="3344" y="407"/>
                      <a:pt x="3982" y="1531"/>
                      <a:pt x="4590" y="1774"/>
                    </a:cubicBezTo>
                    <a:cubicBezTo>
                      <a:pt x="4509" y="1783"/>
                      <a:pt x="4404" y="1787"/>
                      <a:pt x="4281" y="1787"/>
                    </a:cubicBezTo>
                    <a:cubicBezTo>
                      <a:pt x="3721" y="1787"/>
                      <a:pt x="2778" y="1711"/>
                      <a:pt x="1965" y="1711"/>
                    </a:cubicBezTo>
                    <a:cubicBezTo>
                      <a:pt x="1134" y="1711"/>
                      <a:pt x="439" y="1790"/>
                      <a:pt x="426" y="2109"/>
                    </a:cubicBezTo>
                    <a:cubicBezTo>
                      <a:pt x="426" y="2625"/>
                      <a:pt x="2948" y="2717"/>
                      <a:pt x="2948" y="2717"/>
                    </a:cubicBezTo>
                    <a:cubicBezTo>
                      <a:pt x="2948" y="2717"/>
                      <a:pt x="0" y="2929"/>
                      <a:pt x="122" y="3629"/>
                    </a:cubicBezTo>
                    <a:cubicBezTo>
                      <a:pt x="154" y="3866"/>
                      <a:pt x="550" y="3942"/>
                      <a:pt x="1047" y="3942"/>
                    </a:cubicBezTo>
                    <a:cubicBezTo>
                      <a:pt x="1952" y="3942"/>
                      <a:pt x="3191" y="3689"/>
                      <a:pt x="3192" y="3689"/>
                    </a:cubicBezTo>
                    <a:lnTo>
                      <a:pt x="3192" y="3689"/>
                    </a:lnTo>
                    <a:cubicBezTo>
                      <a:pt x="3191" y="3689"/>
                      <a:pt x="669" y="4358"/>
                      <a:pt x="882" y="4875"/>
                    </a:cubicBezTo>
                    <a:cubicBezTo>
                      <a:pt x="922" y="4983"/>
                      <a:pt x="1077" y="5025"/>
                      <a:pt x="1293" y="5025"/>
                    </a:cubicBezTo>
                    <a:cubicBezTo>
                      <a:pt x="2048" y="5025"/>
                      <a:pt x="3556" y="4510"/>
                      <a:pt x="3556" y="4510"/>
                    </a:cubicBezTo>
                    <a:lnTo>
                      <a:pt x="3556" y="4510"/>
                    </a:lnTo>
                    <a:cubicBezTo>
                      <a:pt x="3556" y="4510"/>
                      <a:pt x="1672" y="5483"/>
                      <a:pt x="1793" y="5787"/>
                    </a:cubicBezTo>
                    <a:cubicBezTo>
                      <a:pt x="1816" y="5853"/>
                      <a:pt x="1911" y="5884"/>
                      <a:pt x="2055" y="5884"/>
                    </a:cubicBezTo>
                    <a:cubicBezTo>
                      <a:pt x="2500" y="5884"/>
                      <a:pt x="3414" y="5592"/>
                      <a:pt x="4103" y="5179"/>
                    </a:cubicBezTo>
                    <a:cubicBezTo>
                      <a:pt x="4319" y="5212"/>
                      <a:pt x="4526" y="5226"/>
                      <a:pt x="4725" y="5226"/>
                    </a:cubicBezTo>
                    <a:cubicBezTo>
                      <a:pt x="6185" y="5226"/>
                      <a:pt x="7173" y="4449"/>
                      <a:pt x="7173" y="4449"/>
                    </a:cubicBezTo>
                    <a:lnTo>
                      <a:pt x="6869" y="1805"/>
                    </a:lnTo>
                    <a:cubicBezTo>
                      <a:pt x="6866" y="1805"/>
                      <a:pt x="6862" y="1805"/>
                      <a:pt x="6858" y="1805"/>
                    </a:cubicBezTo>
                    <a:cubicBezTo>
                      <a:pt x="6366" y="1805"/>
                      <a:pt x="4594" y="0"/>
                      <a:pt x="3941" y="0"/>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5"/>
              <p:cNvSpPr/>
              <p:nvPr/>
            </p:nvSpPr>
            <p:spPr>
              <a:xfrm>
                <a:off x="3207200" y="2014000"/>
                <a:ext cx="497750" cy="525875"/>
              </a:xfrm>
              <a:custGeom>
                <a:avLst/>
                <a:gdLst/>
                <a:ahLst/>
                <a:cxnLst/>
                <a:rect l="l" t="t" r="r" b="b"/>
                <a:pathLst>
                  <a:path w="19910" h="21035" extrusionOk="0">
                    <a:moveTo>
                      <a:pt x="19424" y="1"/>
                    </a:moveTo>
                    <a:cubicBezTo>
                      <a:pt x="16445" y="943"/>
                      <a:pt x="15016" y="14165"/>
                      <a:pt x="15016" y="14165"/>
                    </a:cubicBezTo>
                    <a:lnTo>
                      <a:pt x="669" y="16506"/>
                    </a:lnTo>
                    <a:cubicBezTo>
                      <a:pt x="1" y="18937"/>
                      <a:pt x="1156" y="21035"/>
                      <a:pt x="1156" y="21035"/>
                    </a:cubicBezTo>
                    <a:cubicBezTo>
                      <a:pt x="1156" y="21035"/>
                      <a:pt x="15320" y="19515"/>
                      <a:pt x="16566" y="19241"/>
                    </a:cubicBezTo>
                    <a:cubicBezTo>
                      <a:pt x="17813" y="19029"/>
                      <a:pt x="18937" y="18147"/>
                      <a:pt x="19424" y="16354"/>
                    </a:cubicBezTo>
                    <a:cubicBezTo>
                      <a:pt x="19910" y="14621"/>
                      <a:pt x="19424" y="1"/>
                      <a:pt x="194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5"/>
              <p:cNvSpPr/>
              <p:nvPr/>
            </p:nvSpPr>
            <p:spPr>
              <a:xfrm>
                <a:off x="3555225" y="1993500"/>
                <a:ext cx="433925" cy="640075"/>
              </a:xfrm>
              <a:custGeom>
                <a:avLst/>
                <a:gdLst/>
                <a:ahLst/>
                <a:cxnLst/>
                <a:rect l="l" t="t" r="r" b="b"/>
                <a:pathLst>
                  <a:path w="17357" h="25603" extrusionOk="0">
                    <a:moveTo>
                      <a:pt x="8846" y="0"/>
                    </a:moveTo>
                    <a:lnTo>
                      <a:pt x="5503" y="851"/>
                    </a:lnTo>
                    <a:lnTo>
                      <a:pt x="4135" y="5715"/>
                    </a:lnTo>
                    <a:cubicBezTo>
                      <a:pt x="153" y="7842"/>
                      <a:pt x="548" y="13344"/>
                      <a:pt x="2919" y="14408"/>
                    </a:cubicBezTo>
                    <a:cubicBezTo>
                      <a:pt x="2919" y="14408"/>
                      <a:pt x="92" y="23526"/>
                      <a:pt x="1" y="24226"/>
                    </a:cubicBezTo>
                    <a:cubicBezTo>
                      <a:pt x="1" y="24226"/>
                      <a:pt x="1598" y="25603"/>
                      <a:pt x="9217" y="25603"/>
                    </a:cubicBezTo>
                    <a:cubicBezTo>
                      <a:pt x="11400" y="25603"/>
                      <a:pt x="14079" y="25489"/>
                      <a:pt x="17357" y="25198"/>
                    </a:cubicBezTo>
                    <a:cubicBezTo>
                      <a:pt x="17357" y="25198"/>
                      <a:pt x="16597" y="21642"/>
                      <a:pt x="15108" y="19727"/>
                    </a:cubicBezTo>
                    <a:lnTo>
                      <a:pt x="16567" y="1915"/>
                    </a:lnTo>
                    <a:lnTo>
                      <a:pt x="13101" y="395"/>
                    </a:lnTo>
                    <a:lnTo>
                      <a:pt x="884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55"/>
              <p:cNvSpPr/>
              <p:nvPr/>
            </p:nvSpPr>
            <p:spPr>
              <a:xfrm>
                <a:off x="3644900" y="1574025"/>
                <a:ext cx="281950" cy="482700"/>
              </a:xfrm>
              <a:custGeom>
                <a:avLst/>
                <a:gdLst/>
                <a:ahLst/>
                <a:cxnLst/>
                <a:rect l="l" t="t" r="r" b="b"/>
                <a:pathLst>
                  <a:path w="11278" h="19308" extrusionOk="0">
                    <a:moveTo>
                      <a:pt x="5749" y="1"/>
                    </a:moveTo>
                    <a:cubicBezTo>
                      <a:pt x="3437" y="1"/>
                      <a:pt x="1154" y="1030"/>
                      <a:pt x="791" y="2615"/>
                    </a:cubicBezTo>
                    <a:cubicBezTo>
                      <a:pt x="213" y="5442"/>
                      <a:pt x="1" y="7478"/>
                      <a:pt x="213" y="8998"/>
                    </a:cubicBezTo>
                    <a:lnTo>
                      <a:pt x="213" y="9059"/>
                    </a:lnTo>
                    <a:lnTo>
                      <a:pt x="213" y="9180"/>
                    </a:lnTo>
                    <a:cubicBezTo>
                      <a:pt x="426" y="10852"/>
                      <a:pt x="1034" y="11886"/>
                      <a:pt x="1885" y="12676"/>
                    </a:cubicBezTo>
                    <a:cubicBezTo>
                      <a:pt x="2341" y="13101"/>
                      <a:pt x="2736" y="13405"/>
                      <a:pt x="3131" y="13679"/>
                    </a:cubicBezTo>
                    <a:cubicBezTo>
                      <a:pt x="3223" y="13740"/>
                      <a:pt x="3344" y="13831"/>
                      <a:pt x="3466" y="13922"/>
                    </a:cubicBezTo>
                    <a:cubicBezTo>
                      <a:pt x="3526" y="14013"/>
                      <a:pt x="3618" y="14044"/>
                      <a:pt x="3678" y="14135"/>
                    </a:cubicBezTo>
                    <a:cubicBezTo>
                      <a:pt x="4530" y="14804"/>
                      <a:pt x="4985" y="15563"/>
                      <a:pt x="4925" y="17722"/>
                    </a:cubicBezTo>
                    <a:cubicBezTo>
                      <a:pt x="5279" y="18737"/>
                      <a:pt x="6240" y="19308"/>
                      <a:pt x="7210" y="19308"/>
                    </a:cubicBezTo>
                    <a:cubicBezTo>
                      <a:pt x="8069" y="19308"/>
                      <a:pt x="8936" y="18859"/>
                      <a:pt x="9393" y="17873"/>
                    </a:cubicBezTo>
                    <a:cubicBezTo>
                      <a:pt x="9484" y="15259"/>
                      <a:pt x="10031" y="12980"/>
                      <a:pt x="10517" y="11551"/>
                    </a:cubicBezTo>
                    <a:cubicBezTo>
                      <a:pt x="10639" y="11156"/>
                      <a:pt x="10761" y="10852"/>
                      <a:pt x="10882" y="10579"/>
                    </a:cubicBezTo>
                    <a:cubicBezTo>
                      <a:pt x="11065" y="10092"/>
                      <a:pt x="11217" y="9819"/>
                      <a:pt x="11217" y="9819"/>
                    </a:cubicBezTo>
                    <a:cubicBezTo>
                      <a:pt x="11217" y="9819"/>
                      <a:pt x="11277" y="4013"/>
                      <a:pt x="10517" y="2463"/>
                    </a:cubicBezTo>
                    <a:cubicBezTo>
                      <a:pt x="9657" y="728"/>
                      <a:pt x="7693" y="1"/>
                      <a:pt x="5749"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55"/>
              <p:cNvSpPr/>
              <p:nvPr/>
            </p:nvSpPr>
            <p:spPr>
              <a:xfrm>
                <a:off x="3644900" y="1563500"/>
                <a:ext cx="303225" cy="227900"/>
              </a:xfrm>
              <a:custGeom>
                <a:avLst/>
                <a:gdLst/>
                <a:ahLst/>
                <a:cxnLst/>
                <a:rect l="l" t="t" r="r" b="b"/>
                <a:pathLst>
                  <a:path w="12129" h="9116" extrusionOk="0">
                    <a:moveTo>
                      <a:pt x="5993" y="1"/>
                    </a:moveTo>
                    <a:cubicBezTo>
                      <a:pt x="5310" y="1"/>
                      <a:pt x="4626" y="75"/>
                      <a:pt x="3952" y="179"/>
                    </a:cubicBezTo>
                    <a:cubicBezTo>
                      <a:pt x="3040" y="331"/>
                      <a:pt x="2128" y="574"/>
                      <a:pt x="1460" y="1151"/>
                    </a:cubicBezTo>
                    <a:cubicBezTo>
                      <a:pt x="882" y="1638"/>
                      <a:pt x="487" y="2367"/>
                      <a:pt x="365" y="3127"/>
                    </a:cubicBezTo>
                    <a:cubicBezTo>
                      <a:pt x="122" y="3796"/>
                      <a:pt x="61" y="4647"/>
                      <a:pt x="1" y="5407"/>
                    </a:cubicBezTo>
                    <a:cubicBezTo>
                      <a:pt x="852" y="5407"/>
                      <a:pt x="1642" y="5133"/>
                      <a:pt x="2371" y="4677"/>
                    </a:cubicBezTo>
                    <a:cubicBezTo>
                      <a:pt x="3040" y="4221"/>
                      <a:pt x="3618" y="3553"/>
                      <a:pt x="4013" y="2854"/>
                    </a:cubicBezTo>
                    <a:cubicBezTo>
                      <a:pt x="4286" y="3613"/>
                      <a:pt x="4864" y="4252"/>
                      <a:pt x="5563" y="4708"/>
                    </a:cubicBezTo>
                    <a:cubicBezTo>
                      <a:pt x="6232" y="5164"/>
                      <a:pt x="7052" y="5407"/>
                      <a:pt x="7873" y="5437"/>
                    </a:cubicBezTo>
                    <a:cubicBezTo>
                      <a:pt x="7964" y="6410"/>
                      <a:pt x="8420" y="7322"/>
                      <a:pt x="9089" y="8021"/>
                    </a:cubicBezTo>
                    <a:cubicBezTo>
                      <a:pt x="9818" y="8689"/>
                      <a:pt x="10761" y="9085"/>
                      <a:pt x="11703" y="9115"/>
                    </a:cubicBezTo>
                    <a:cubicBezTo>
                      <a:pt x="11916" y="7869"/>
                      <a:pt x="12128" y="6623"/>
                      <a:pt x="12007" y="5316"/>
                    </a:cubicBezTo>
                    <a:cubicBezTo>
                      <a:pt x="11916" y="4069"/>
                      <a:pt x="11490" y="2762"/>
                      <a:pt x="10639" y="1820"/>
                    </a:cubicBezTo>
                    <a:cubicBezTo>
                      <a:pt x="9849" y="908"/>
                      <a:pt x="8724" y="391"/>
                      <a:pt x="7539" y="148"/>
                    </a:cubicBezTo>
                    <a:cubicBezTo>
                      <a:pt x="7027" y="43"/>
                      <a:pt x="6511" y="1"/>
                      <a:pt x="5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5"/>
              <p:cNvSpPr/>
              <p:nvPr/>
            </p:nvSpPr>
            <p:spPr>
              <a:xfrm>
                <a:off x="3711775" y="1784525"/>
                <a:ext cx="21300" cy="18250"/>
              </a:xfrm>
              <a:custGeom>
                <a:avLst/>
                <a:gdLst/>
                <a:ahLst/>
                <a:cxnLst/>
                <a:rect l="l" t="t" r="r" b="b"/>
                <a:pathLst>
                  <a:path w="852" h="730" extrusionOk="0">
                    <a:moveTo>
                      <a:pt x="456" y="0"/>
                    </a:moveTo>
                    <a:cubicBezTo>
                      <a:pt x="335" y="0"/>
                      <a:pt x="213" y="0"/>
                      <a:pt x="152" y="92"/>
                    </a:cubicBezTo>
                    <a:cubicBezTo>
                      <a:pt x="61" y="152"/>
                      <a:pt x="0" y="274"/>
                      <a:pt x="0" y="365"/>
                    </a:cubicBezTo>
                    <a:cubicBezTo>
                      <a:pt x="0" y="456"/>
                      <a:pt x="31" y="578"/>
                      <a:pt x="61" y="669"/>
                    </a:cubicBezTo>
                    <a:cubicBezTo>
                      <a:pt x="122" y="700"/>
                      <a:pt x="152" y="730"/>
                      <a:pt x="183" y="730"/>
                    </a:cubicBezTo>
                    <a:cubicBezTo>
                      <a:pt x="213" y="730"/>
                      <a:pt x="304" y="669"/>
                      <a:pt x="274" y="608"/>
                    </a:cubicBezTo>
                    <a:cubicBezTo>
                      <a:pt x="213" y="548"/>
                      <a:pt x="183" y="456"/>
                      <a:pt x="183" y="396"/>
                    </a:cubicBezTo>
                    <a:cubicBezTo>
                      <a:pt x="183" y="365"/>
                      <a:pt x="183" y="304"/>
                      <a:pt x="213" y="274"/>
                    </a:cubicBezTo>
                    <a:cubicBezTo>
                      <a:pt x="274" y="244"/>
                      <a:pt x="304" y="244"/>
                      <a:pt x="335" y="244"/>
                    </a:cubicBezTo>
                    <a:lnTo>
                      <a:pt x="487" y="244"/>
                    </a:lnTo>
                    <a:cubicBezTo>
                      <a:pt x="578" y="244"/>
                      <a:pt x="608" y="274"/>
                      <a:pt x="669" y="304"/>
                    </a:cubicBezTo>
                    <a:cubicBezTo>
                      <a:pt x="730" y="304"/>
                      <a:pt x="791" y="304"/>
                      <a:pt x="791" y="274"/>
                    </a:cubicBezTo>
                    <a:cubicBezTo>
                      <a:pt x="851" y="152"/>
                      <a:pt x="821" y="92"/>
                      <a:pt x="791" y="92"/>
                    </a:cubicBezTo>
                    <a:cubicBezTo>
                      <a:pt x="669" y="61"/>
                      <a:pt x="578" y="0"/>
                      <a:pt x="456"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5"/>
              <p:cNvSpPr/>
              <p:nvPr/>
            </p:nvSpPr>
            <p:spPr>
              <a:xfrm>
                <a:off x="3666950" y="1712450"/>
                <a:ext cx="55475" cy="23700"/>
              </a:xfrm>
              <a:custGeom>
                <a:avLst/>
                <a:gdLst/>
                <a:ahLst/>
                <a:cxnLst/>
                <a:rect l="l" t="t" r="r" b="b"/>
                <a:pathLst>
                  <a:path w="2219" h="948" extrusionOk="0">
                    <a:moveTo>
                      <a:pt x="1341" y="0"/>
                    </a:moveTo>
                    <a:cubicBezTo>
                      <a:pt x="928" y="0"/>
                      <a:pt x="519" y="156"/>
                      <a:pt x="152" y="421"/>
                    </a:cubicBezTo>
                    <a:cubicBezTo>
                      <a:pt x="0" y="543"/>
                      <a:pt x="30" y="725"/>
                      <a:pt x="122" y="877"/>
                    </a:cubicBezTo>
                    <a:cubicBezTo>
                      <a:pt x="173" y="929"/>
                      <a:pt x="235" y="948"/>
                      <a:pt x="299" y="948"/>
                    </a:cubicBezTo>
                    <a:cubicBezTo>
                      <a:pt x="387" y="948"/>
                      <a:pt x="477" y="912"/>
                      <a:pt x="547" y="877"/>
                    </a:cubicBezTo>
                    <a:cubicBezTo>
                      <a:pt x="547" y="847"/>
                      <a:pt x="578" y="847"/>
                      <a:pt x="578" y="847"/>
                    </a:cubicBezTo>
                    <a:cubicBezTo>
                      <a:pt x="797" y="707"/>
                      <a:pt x="1043" y="633"/>
                      <a:pt x="1289" y="633"/>
                    </a:cubicBezTo>
                    <a:cubicBezTo>
                      <a:pt x="1418" y="633"/>
                      <a:pt x="1547" y="653"/>
                      <a:pt x="1672" y="695"/>
                    </a:cubicBezTo>
                    <a:cubicBezTo>
                      <a:pt x="1710" y="701"/>
                      <a:pt x="1749" y="705"/>
                      <a:pt x="1787" y="705"/>
                    </a:cubicBezTo>
                    <a:cubicBezTo>
                      <a:pt x="1936" y="705"/>
                      <a:pt x="2080" y="651"/>
                      <a:pt x="2128" y="482"/>
                    </a:cubicBezTo>
                    <a:cubicBezTo>
                      <a:pt x="2219" y="330"/>
                      <a:pt x="2097" y="148"/>
                      <a:pt x="1945" y="117"/>
                    </a:cubicBezTo>
                    <a:cubicBezTo>
                      <a:pt x="1746" y="38"/>
                      <a:pt x="1543" y="0"/>
                      <a:pt x="13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5"/>
              <p:cNvSpPr/>
              <p:nvPr/>
            </p:nvSpPr>
            <p:spPr>
              <a:xfrm>
                <a:off x="3758125" y="1715075"/>
                <a:ext cx="53225" cy="23125"/>
              </a:xfrm>
              <a:custGeom>
                <a:avLst/>
                <a:gdLst/>
                <a:ahLst/>
                <a:cxnLst/>
                <a:rect l="l" t="t" r="r" b="b"/>
                <a:pathLst>
                  <a:path w="2129" h="925" extrusionOk="0">
                    <a:moveTo>
                      <a:pt x="800" y="0"/>
                    </a:moveTo>
                    <a:cubicBezTo>
                      <a:pt x="591" y="0"/>
                      <a:pt x="382" y="34"/>
                      <a:pt x="183" y="104"/>
                    </a:cubicBezTo>
                    <a:cubicBezTo>
                      <a:pt x="31" y="134"/>
                      <a:pt x="1" y="316"/>
                      <a:pt x="92" y="468"/>
                    </a:cubicBezTo>
                    <a:cubicBezTo>
                      <a:pt x="139" y="586"/>
                      <a:pt x="259" y="631"/>
                      <a:pt x="382" y="631"/>
                    </a:cubicBezTo>
                    <a:cubicBezTo>
                      <a:pt x="417" y="631"/>
                      <a:pt x="453" y="627"/>
                      <a:pt x="487" y="620"/>
                    </a:cubicBezTo>
                    <a:cubicBezTo>
                      <a:pt x="627" y="603"/>
                      <a:pt x="758" y="585"/>
                      <a:pt x="889" y="585"/>
                    </a:cubicBezTo>
                    <a:cubicBezTo>
                      <a:pt x="986" y="585"/>
                      <a:pt x="1083" y="595"/>
                      <a:pt x="1186" y="620"/>
                    </a:cubicBezTo>
                    <a:lnTo>
                      <a:pt x="1156" y="620"/>
                    </a:lnTo>
                    <a:cubicBezTo>
                      <a:pt x="1308" y="681"/>
                      <a:pt x="1490" y="772"/>
                      <a:pt x="1642" y="894"/>
                    </a:cubicBezTo>
                    <a:cubicBezTo>
                      <a:pt x="1682" y="914"/>
                      <a:pt x="1730" y="924"/>
                      <a:pt x="1779" y="924"/>
                    </a:cubicBezTo>
                    <a:cubicBezTo>
                      <a:pt x="1878" y="924"/>
                      <a:pt x="1986" y="884"/>
                      <a:pt x="2067" y="803"/>
                    </a:cubicBezTo>
                    <a:cubicBezTo>
                      <a:pt x="2128" y="712"/>
                      <a:pt x="2098" y="499"/>
                      <a:pt x="1976" y="408"/>
                    </a:cubicBezTo>
                    <a:cubicBezTo>
                      <a:pt x="1649" y="142"/>
                      <a:pt x="1226" y="0"/>
                      <a:pt x="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5"/>
              <p:cNvSpPr/>
              <p:nvPr/>
            </p:nvSpPr>
            <p:spPr>
              <a:xfrm>
                <a:off x="3768775" y="1757875"/>
                <a:ext cx="24325" cy="25150"/>
              </a:xfrm>
              <a:custGeom>
                <a:avLst/>
                <a:gdLst/>
                <a:ahLst/>
                <a:cxnLst/>
                <a:rect l="l" t="t" r="r" b="b"/>
                <a:pathLst>
                  <a:path w="973" h="1006" extrusionOk="0">
                    <a:moveTo>
                      <a:pt x="502" y="0"/>
                    </a:moveTo>
                    <a:cubicBezTo>
                      <a:pt x="487" y="0"/>
                      <a:pt x="472" y="1"/>
                      <a:pt x="456" y="3"/>
                    </a:cubicBezTo>
                    <a:cubicBezTo>
                      <a:pt x="182" y="63"/>
                      <a:pt x="0" y="276"/>
                      <a:pt x="0" y="550"/>
                    </a:cubicBezTo>
                    <a:cubicBezTo>
                      <a:pt x="30" y="823"/>
                      <a:pt x="243" y="1006"/>
                      <a:pt x="517" y="1006"/>
                    </a:cubicBezTo>
                    <a:cubicBezTo>
                      <a:pt x="790" y="975"/>
                      <a:pt x="973" y="732"/>
                      <a:pt x="973" y="459"/>
                    </a:cubicBezTo>
                    <a:cubicBezTo>
                      <a:pt x="944" y="229"/>
                      <a:pt x="753" y="0"/>
                      <a:pt x="5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5"/>
              <p:cNvSpPr/>
              <p:nvPr/>
            </p:nvSpPr>
            <p:spPr>
              <a:xfrm>
                <a:off x="3772575" y="1763250"/>
                <a:ext cx="7625" cy="7625"/>
              </a:xfrm>
              <a:custGeom>
                <a:avLst/>
                <a:gdLst/>
                <a:ahLst/>
                <a:cxnLst/>
                <a:rect l="l" t="t" r="r" b="b"/>
                <a:pathLst>
                  <a:path w="305" h="305" extrusionOk="0">
                    <a:moveTo>
                      <a:pt x="152" y="0"/>
                    </a:moveTo>
                    <a:cubicBezTo>
                      <a:pt x="30" y="0"/>
                      <a:pt x="0" y="61"/>
                      <a:pt x="0" y="152"/>
                    </a:cubicBezTo>
                    <a:cubicBezTo>
                      <a:pt x="0" y="244"/>
                      <a:pt x="61" y="304"/>
                      <a:pt x="152" y="304"/>
                    </a:cubicBezTo>
                    <a:cubicBezTo>
                      <a:pt x="274" y="304"/>
                      <a:pt x="304" y="213"/>
                      <a:pt x="304" y="152"/>
                    </a:cubicBezTo>
                    <a:cubicBezTo>
                      <a:pt x="304" y="61"/>
                      <a:pt x="213" y="0"/>
                      <a:pt x="1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5"/>
              <p:cNvSpPr/>
              <p:nvPr/>
            </p:nvSpPr>
            <p:spPr>
              <a:xfrm>
                <a:off x="3678325" y="1757175"/>
                <a:ext cx="25125" cy="25150"/>
              </a:xfrm>
              <a:custGeom>
                <a:avLst/>
                <a:gdLst/>
                <a:ahLst/>
                <a:cxnLst/>
                <a:rect l="l" t="t" r="r" b="b"/>
                <a:pathLst>
                  <a:path w="1005" h="1006" extrusionOk="0">
                    <a:moveTo>
                      <a:pt x="457" y="0"/>
                    </a:moveTo>
                    <a:cubicBezTo>
                      <a:pt x="183" y="31"/>
                      <a:pt x="1" y="274"/>
                      <a:pt x="1" y="547"/>
                    </a:cubicBezTo>
                    <a:cubicBezTo>
                      <a:pt x="30" y="777"/>
                      <a:pt x="247" y="1006"/>
                      <a:pt x="502" y="1006"/>
                    </a:cubicBezTo>
                    <a:cubicBezTo>
                      <a:pt x="517" y="1006"/>
                      <a:pt x="532" y="1005"/>
                      <a:pt x="548" y="1003"/>
                    </a:cubicBezTo>
                    <a:cubicBezTo>
                      <a:pt x="791" y="942"/>
                      <a:pt x="1004" y="730"/>
                      <a:pt x="1004" y="456"/>
                    </a:cubicBezTo>
                    <a:cubicBezTo>
                      <a:pt x="1004" y="183"/>
                      <a:pt x="761" y="0"/>
                      <a:pt x="4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55"/>
              <p:cNvSpPr/>
              <p:nvPr/>
            </p:nvSpPr>
            <p:spPr>
              <a:xfrm>
                <a:off x="3682125" y="1761725"/>
                <a:ext cx="7625" cy="7625"/>
              </a:xfrm>
              <a:custGeom>
                <a:avLst/>
                <a:gdLst/>
                <a:ahLst/>
                <a:cxnLst/>
                <a:rect l="l" t="t" r="r" b="b"/>
                <a:pathLst>
                  <a:path w="305" h="305" extrusionOk="0">
                    <a:moveTo>
                      <a:pt x="153" y="1"/>
                    </a:moveTo>
                    <a:cubicBezTo>
                      <a:pt x="31" y="1"/>
                      <a:pt x="1" y="92"/>
                      <a:pt x="1" y="153"/>
                    </a:cubicBezTo>
                    <a:cubicBezTo>
                      <a:pt x="1" y="274"/>
                      <a:pt x="31" y="305"/>
                      <a:pt x="153" y="305"/>
                    </a:cubicBezTo>
                    <a:cubicBezTo>
                      <a:pt x="275" y="305"/>
                      <a:pt x="305" y="244"/>
                      <a:pt x="305" y="153"/>
                    </a:cubicBezTo>
                    <a:cubicBezTo>
                      <a:pt x="305" y="92"/>
                      <a:pt x="275"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55"/>
              <p:cNvSpPr/>
              <p:nvPr/>
            </p:nvSpPr>
            <p:spPr>
              <a:xfrm>
                <a:off x="3716475" y="1818100"/>
                <a:ext cx="48525" cy="27650"/>
              </a:xfrm>
              <a:custGeom>
                <a:avLst/>
                <a:gdLst/>
                <a:ahLst/>
                <a:cxnLst/>
                <a:rect l="l" t="t" r="r" b="b"/>
                <a:pathLst>
                  <a:path w="1941" h="1106" extrusionOk="0">
                    <a:moveTo>
                      <a:pt x="1586" y="0"/>
                    </a:moveTo>
                    <a:cubicBezTo>
                      <a:pt x="1419" y="0"/>
                      <a:pt x="1186" y="134"/>
                      <a:pt x="907" y="177"/>
                    </a:cubicBezTo>
                    <a:cubicBezTo>
                      <a:pt x="542" y="268"/>
                      <a:pt x="147" y="147"/>
                      <a:pt x="56" y="390"/>
                    </a:cubicBezTo>
                    <a:cubicBezTo>
                      <a:pt x="0" y="610"/>
                      <a:pt x="370" y="1106"/>
                      <a:pt x="915" y="1106"/>
                    </a:cubicBezTo>
                    <a:cubicBezTo>
                      <a:pt x="971" y="1106"/>
                      <a:pt x="1029" y="1100"/>
                      <a:pt x="1089" y="1089"/>
                    </a:cubicBezTo>
                    <a:cubicBezTo>
                      <a:pt x="1697" y="998"/>
                      <a:pt x="1940" y="299"/>
                      <a:pt x="1758" y="86"/>
                    </a:cubicBezTo>
                    <a:cubicBezTo>
                      <a:pt x="1713" y="24"/>
                      <a:pt x="1655" y="0"/>
                      <a:pt x="1586" y="0"/>
                    </a:cubicBezTo>
                    <a:close/>
                  </a:path>
                </a:pathLst>
              </a:custGeom>
              <a:solidFill>
                <a:srgbClr val="8E4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5"/>
              <p:cNvSpPr/>
              <p:nvPr/>
            </p:nvSpPr>
            <p:spPr>
              <a:xfrm>
                <a:off x="3726200" y="1830125"/>
                <a:ext cx="35000" cy="15400"/>
              </a:xfrm>
              <a:custGeom>
                <a:avLst/>
                <a:gdLst/>
                <a:ahLst/>
                <a:cxnLst/>
                <a:rect l="l" t="t" r="r" b="b"/>
                <a:pathLst>
                  <a:path w="1400" h="616" extrusionOk="0">
                    <a:moveTo>
                      <a:pt x="1399" y="0"/>
                    </a:moveTo>
                    <a:cubicBezTo>
                      <a:pt x="1278" y="0"/>
                      <a:pt x="1126" y="61"/>
                      <a:pt x="974" y="61"/>
                    </a:cubicBezTo>
                    <a:cubicBezTo>
                      <a:pt x="518" y="122"/>
                      <a:pt x="153" y="304"/>
                      <a:pt x="1" y="456"/>
                    </a:cubicBezTo>
                    <a:cubicBezTo>
                      <a:pt x="152" y="557"/>
                      <a:pt x="324" y="616"/>
                      <a:pt x="534" y="616"/>
                    </a:cubicBezTo>
                    <a:cubicBezTo>
                      <a:pt x="578" y="616"/>
                      <a:pt x="623" y="613"/>
                      <a:pt x="670" y="608"/>
                    </a:cubicBezTo>
                    <a:cubicBezTo>
                      <a:pt x="1095" y="578"/>
                      <a:pt x="1308" y="274"/>
                      <a:pt x="1399"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5"/>
              <p:cNvSpPr/>
              <p:nvPr/>
            </p:nvSpPr>
            <p:spPr>
              <a:xfrm>
                <a:off x="3720125" y="1817850"/>
                <a:ext cx="38025" cy="11475"/>
              </a:xfrm>
              <a:custGeom>
                <a:avLst/>
                <a:gdLst/>
                <a:ahLst/>
                <a:cxnLst/>
                <a:rect l="l" t="t" r="r" b="b"/>
                <a:pathLst>
                  <a:path w="1521" h="459" extrusionOk="0">
                    <a:moveTo>
                      <a:pt x="1477" y="1"/>
                    </a:moveTo>
                    <a:cubicBezTo>
                      <a:pt x="1319" y="1"/>
                      <a:pt x="1065" y="132"/>
                      <a:pt x="761" y="187"/>
                    </a:cubicBezTo>
                    <a:cubicBezTo>
                      <a:pt x="609" y="233"/>
                      <a:pt x="457" y="233"/>
                      <a:pt x="324" y="233"/>
                    </a:cubicBezTo>
                    <a:cubicBezTo>
                      <a:pt x="191" y="233"/>
                      <a:pt x="77" y="233"/>
                      <a:pt x="1" y="278"/>
                    </a:cubicBezTo>
                    <a:cubicBezTo>
                      <a:pt x="107" y="406"/>
                      <a:pt x="287" y="459"/>
                      <a:pt x="499" y="459"/>
                    </a:cubicBezTo>
                    <a:cubicBezTo>
                      <a:pt x="591" y="459"/>
                      <a:pt x="690" y="449"/>
                      <a:pt x="791" y="430"/>
                    </a:cubicBezTo>
                    <a:cubicBezTo>
                      <a:pt x="1156" y="339"/>
                      <a:pt x="1460" y="248"/>
                      <a:pt x="1521" y="5"/>
                    </a:cubicBezTo>
                    <a:cubicBezTo>
                      <a:pt x="1507" y="2"/>
                      <a:pt x="1492" y="1"/>
                      <a:pt x="1477" y="1"/>
                    </a:cubicBezTo>
                    <a:close/>
                  </a:path>
                </a:pathLst>
              </a:custGeom>
              <a:solidFill>
                <a:srgbClr val="E1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5"/>
              <p:cNvSpPr/>
              <p:nvPr/>
            </p:nvSpPr>
            <p:spPr>
              <a:xfrm>
                <a:off x="3897175" y="1762300"/>
                <a:ext cx="85150" cy="79275"/>
              </a:xfrm>
              <a:custGeom>
                <a:avLst/>
                <a:gdLst/>
                <a:ahLst/>
                <a:cxnLst/>
                <a:rect l="l" t="t" r="r" b="b"/>
                <a:pathLst>
                  <a:path w="3406" h="3171" extrusionOk="0">
                    <a:moveTo>
                      <a:pt x="2089" y="0"/>
                    </a:moveTo>
                    <a:cubicBezTo>
                      <a:pt x="1621" y="0"/>
                      <a:pt x="1109" y="230"/>
                      <a:pt x="700" y="677"/>
                    </a:cubicBezTo>
                    <a:cubicBezTo>
                      <a:pt x="62" y="1406"/>
                      <a:pt x="1" y="2379"/>
                      <a:pt x="548" y="2865"/>
                    </a:cubicBezTo>
                    <a:cubicBezTo>
                      <a:pt x="777" y="3070"/>
                      <a:pt x="1064" y="3170"/>
                      <a:pt x="1369" y="3170"/>
                    </a:cubicBezTo>
                    <a:cubicBezTo>
                      <a:pt x="1831" y="3170"/>
                      <a:pt x="2333" y="2940"/>
                      <a:pt x="2737" y="2500"/>
                    </a:cubicBezTo>
                    <a:cubicBezTo>
                      <a:pt x="3375" y="1771"/>
                      <a:pt x="3405" y="798"/>
                      <a:pt x="2889" y="282"/>
                    </a:cubicBezTo>
                    <a:cubicBezTo>
                      <a:pt x="2664" y="93"/>
                      <a:pt x="2385" y="0"/>
                      <a:pt x="2089" y="0"/>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5"/>
              <p:cNvSpPr/>
              <p:nvPr/>
            </p:nvSpPr>
            <p:spPr>
              <a:xfrm>
                <a:off x="3920750" y="1775600"/>
                <a:ext cx="49400" cy="48475"/>
              </a:xfrm>
              <a:custGeom>
                <a:avLst/>
                <a:gdLst/>
                <a:ahLst/>
                <a:cxnLst/>
                <a:rect l="l" t="t" r="r" b="b"/>
                <a:pathLst>
                  <a:path w="1976" h="1939" extrusionOk="0">
                    <a:moveTo>
                      <a:pt x="1075" y="0"/>
                    </a:moveTo>
                    <a:cubicBezTo>
                      <a:pt x="920" y="0"/>
                      <a:pt x="760" y="38"/>
                      <a:pt x="608" y="114"/>
                    </a:cubicBezTo>
                    <a:cubicBezTo>
                      <a:pt x="456" y="175"/>
                      <a:pt x="335" y="266"/>
                      <a:pt x="213" y="357"/>
                    </a:cubicBezTo>
                    <a:cubicBezTo>
                      <a:pt x="122" y="509"/>
                      <a:pt x="61" y="722"/>
                      <a:pt x="152" y="874"/>
                    </a:cubicBezTo>
                    <a:cubicBezTo>
                      <a:pt x="183" y="1026"/>
                      <a:pt x="304" y="1087"/>
                      <a:pt x="365" y="1178"/>
                    </a:cubicBezTo>
                    <a:cubicBezTo>
                      <a:pt x="456" y="1239"/>
                      <a:pt x="487" y="1269"/>
                      <a:pt x="517" y="1361"/>
                    </a:cubicBezTo>
                    <a:cubicBezTo>
                      <a:pt x="578" y="1482"/>
                      <a:pt x="578" y="1573"/>
                      <a:pt x="487" y="1664"/>
                    </a:cubicBezTo>
                    <a:cubicBezTo>
                      <a:pt x="429" y="1703"/>
                      <a:pt x="347" y="1741"/>
                      <a:pt x="279" y="1741"/>
                    </a:cubicBezTo>
                    <a:cubicBezTo>
                      <a:pt x="240" y="1741"/>
                      <a:pt x="205" y="1728"/>
                      <a:pt x="183" y="1695"/>
                    </a:cubicBezTo>
                    <a:cubicBezTo>
                      <a:pt x="156" y="1686"/>
                      <a:pt x="134" y="1682"/>
                      <a:pt x="117" y="1682"/>
                    </a:cubicBezTo>
                    <a:cubicBezTo>
                      <a:pt x="74" y="1682"/>
                      <a:pt x="52" y="1704"/>
                      <a:pt x="31" y="1725"/>
                    </a:cubicBezTo>
                    <a:cubicBezTo>
                      <a:pt x="0" y="1816"/>
                      <a:pt x="31" y="1847"/>
                      <a:pt x="61" y="1877"/>
                    </a:cubicBezTo>
                    <a:cubicBezTo>
                      <a:pt x="152" y="1938"/>
                      <a:pt x="213" y="1938"/>
                      <a:pt x="274" y="1938"/>
                    </a:cubicBezTo>
                    <a:cubicBezTo>
                      <a:pt x="426" y="1938"/>
                      <a:pt x="578" y="1877"/>
                      <a:pt x="639" y="1786"/>
                    </a:cubicBezTo>
                    <a:cubicBezTo>
                      <a:pt x="791" y="1634"/>
                      <a:pt x="821" y="1361"/>
                      <a:pt x="730" y="1178"/>
                    </a:cubicBezTo>
                    <a:cubicBezTo>
                      <a:pt x="669" y="1057"/>
                      <a:pt x="578" y="965"/>
                      <a:pt x="487" y="935"/>
                    </a:cubicBezTo>
                    <a:cubicBezTo>
                      <a:pt x="426" y="874"/>
                      <a:pt x="335" y="813"/>
                      <a:pt x="304" y="753"/>
                    </a:cubicBezTo>
                    <a:cubicBezTo>
                      <a:pt x="274" y="661"/>
                      <a:pt x="304" y="570"/>
                      <a:pt x="335" y="479"/>
                    </a:cubicBezTo>
                    <a:lnTo>
                      <a:pt x="426" y="418"/>
                    </a:lnTo>
                    <a:cubicBezTo>
                      <a:pt x="517" y="418"/>
                      <a:pt x="669" y="449"/>
                      <a:pt x="760" y="509"/>
                    </a:cubicBezTo>
                    <a:cubicBezTo>
                      <a:pt x="821" y="631"/>
                      <a:pt x="882" y="753"/>
                      <a:pt x="821" y="874"/>
                    </a:cubicBezTo>
                    <a:cubicBezTo>
                      <a:pt x="821" y="935"/>
                      <a:pt x="882" y="965"/>
                      <a:pt x="912" y="1026"/>
                    </a:cubicBezTo>
                    <a:lnTo>
                      <a:pt x="942" y="1026"/>
                    </a:lnTo>
                    <a:cubicBezTo>
                      <a:pt x="1034" y="1026"/>
                      <a:pt x="1064" y="965"/>
                      <a:pt x="1064" y="905"/>
                    </a:cubicBezTo>
                    <a:cubicBezTo>
                      <a:pt x="1094" y="722"/>
                      <a:pt x="1064" y="479"/>
                      <a:pt x="912" y="327"/>
                    </a:cubicBezTo>
                    <a:cubicBezTo>
                      <a:pt x="882" y="297"/>
                      <a:pt x="791" y="205"/>
                      <a:pt x="730" y="205"/>
                    </a:cubicBezTo>
                    <a:cubicBezTo>
                      <a:pt x="796" y="194"/>
                      <a:pt x="863" y="187"/>
                      <a:pt x="928" y="187"/>
                    </a:cubicBezTo>
                    <a:cubicBezTo>
                      <a:pt x="1042" y="187"/>
                      <a:pt x="1150" y="208"/>
                      <a:pt x="1246" y="266"/>
                    </a:cubicBezTo>
                    <a:cubicBezTo>
                      <a:pt x="1429" y="357"/>
                      <a:pt x="1550" y="631"/>
                      <a:pt x="1490" y="813"/>
                    </a:cubicBezTo>
                    <a:cubicBezTo>
                      <a:pt x="1429" y="905"/>
                      <a:pt x="1490" y="935"/>
                      <a:pt x="1520" y="965"/>
                    </a:cubicBezTo>
                    <a:cubicBezTo>
                      <a:pt x="1539" y="984"/>
                      <a:pt x="1558" y="991"/>
                      <a:pt x="1576" y="991"/>
                    </a:cubicBezTo>
                    <a:cubicBezTo>
                      <a:pt x="1616" y="991"/>
                      <a:pt x="1651" y="956"/>
                      <a:pt x="1672" y="935"/>
                    </a:cubicBezTo>
                    <a:cubicBezTo>
                      <a:pt x="1976" y="661"/>
                      <a:pt x="1824" y="297"/>
                      <a:pt x="1520" y="114"/>
                    </a:cubicBezTo>
                    <a:cubicBezTo>
                      <a:pt x="1383" y="38"/>
                      <a:pt x="1231" y="0"/>
                      <a:pt x="1075"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5"/>
              <p:cNvSpPr/>
              <p:nvPr/>
            </p:nvSpPr>
            <p:spPr>
              <a:xfrm>
                <a:off x="3863750" y="2557925"/>
                <a:ext cx="196850" cy="122600"/>
              </a:xfrm>
              <a:custGeom>
                <a:avLst/>
                <a:gdLst/>
                <a:ahLst/>
                <a:cxnLst/>
                <a:rect l="l" t="t" r="r" b="b"/>
                <a:pathLst>
                  <a:path w="7874" h="4904" extrusionOk="0">
                    <a:moveTo>
                      <a:pt x="5451" y="1"/>
                    </a:moveTo>
                    <a:cubicBezTo>
                      <a:pt x="5425" y="1"/>
                      <a:pt x="5401" y="3"/>
                      <a:pt x="5381" y="7"/>
                    </a:cubicBezTo>
                    <a:cubicBezTo>
                      <a:pt x="5046" y="68"/>
                      <a:pt x="4985" y="493"/>
                      <a:pt x="4438" y="615"/>
                    </a:cubicBezTo>
                    <a:cubicBezTo>
                      <a:pt x="4335" y="633"/>
                      <a:pt x="4216" y="639"/>
                      <a:pt x="4088" y="639"/>
                    </a:cubicBezTo>
                    <a:cubicBezTo>
                      <a:pt x="3833" y="639"/>
                      <a:pt x="3543" y="615"/>
                      <a:pt x="3278" y="615"/>
                    </a:cubicBezTo>
                    <a:cubicBezTo>
                      <a:pt x="3013" y="615"/>
                      <a:pt x="2773" y="639"/>
                      <a:pt x="2615" y="737"/>
                    </a:cubicBezTo>
                    <a:cubicBezTo>
                      <a:pt x="2250" y="949"/>
                      <a:pt x="1" y="3168"/>
                      <a:pt x="517" y="3624"/>
                    </a:cubicBezTo>
                    <a:cubicBezTo>
                      <a:pt x="544" y="3646"/>
                      <a:pt x="579" y="3656"/>
                      <a:pt x="618" y="3656"/>
                    </a:cubicBezTo>
                    <a:cubicBezTo>
                      <a:pt x="1028" y="3656"/>
                      <a:pt x="2042" y="2621"/>
                      <a:pt x="2098" y="2621"/>
                    </a:cubicBezTo>
                    <a:lnTo>
                      <a:pt x="2098" y="2621"/>
                    </a:lnTo>
                    <a:cubicBezTo>
                      <a:pt x="2128" y="2621"/>
                      <a:pt x="821" y="4415"/>
                      <a:pt x="1277" y="4718"/>
                    </a:cubicBezTo>
                    <a:cubicBezTo>
                      <a:pt x="1309" y="4742"/>
                      <a:pt x="1344" y="4752"/>
                      <a:pt x="1383" y="4752"/>
                    </a:cubicBezTo>
                    <a:cubicBezTo>
                      <a:pt x="1897" y="4752"/>
                      <a:pt x="2982" y="2863"/>
                      <a:pt x="3067" y="2863"/>
                    </a:cubicBezTo>
                    <a:cubicBezTo>
                      <a:pt x="3069" y="2863"/>
                      <a:pt x="3070" y="2864"/>
                      <a:pt x="3071" y="2864"/>
                    </a:cubicBezTo>
                    <a:cubicBezTo>
                      <a:pt x="3162" y="2895"/>
                      <a:pt x="2311" y="4688"/>
                      <a:pt x="2797" y="4870"/>
                    </a:cubicBezTo>
                    <a:cubicBezTo>
                      <a:pt x="2822" y="4879"/>
                      <a:pt x="2846" y="4883"/>
                      <a:pt x="2872" y="4883"/>
                    </a:cubicBezTo>
                    <a:cubicBezTo>
                      <a:pt x="3373" y="4883"/>
                      <a:pt x="3953" y="3229"/>
                      <a:pt x="3982" y="3229"/>
                    </a:cubicBezTo>
                    <a:lnTo>
                      <a:pt x="3982" y="3229"/>
                    </a:lnTo>
                    <a:cubicBezTo>
                      <a:pt x="4074" y="3229"/>
                      <a:pt x="3922" y="4840"/>
                      <a:pt x="4286" y="4901"/>
                    </a:cubicBezTo>
                    <a:cubicBezTo>
                      <a:pt x="4295" y="4903"/>
                      <a:pt x="4304" y="4904"/>
                      <a:pt x="4313" y="4904"/>
                    </a:cubicBezTo>
                    <a:cubicBezTo>
                      <a:pt x="4691" y="4904"/>
                      <a:pt x="4896" y="3016"/>
                      <a:pt x="4985" y="3016"/>
                    </a:cubicBezTo>
                    <a:cubicBezTo>
                      <a:pt x="5034" y="3016"/>
                      <a:pt x="5550" y="3211"/>
                      <a:pt x="6096" y="3211"/>
                    </a:cubicBezTo>
                    <a:cubicBezTo>
                      <a:pt x="6233" y="3211"/>
                      <a:pt x="6371" y="3199"/>
                      <a:pt x="6505" y="3168"/>
                    </a:cubicBezTo>
                    <a:cubicBezTo>
                      <a:pt x="7144" y="2956"/>
                      <a:pt x="7873" y="1709"/>
                      <a:pt x="7630" y="1223"/>
                    </a:cubicBezTo>
                    <a:cubicBezTo>
                      <a:pt x="7427" y="818"/>
                      <a:pt x="5959" y="1"/>
                      <a:pt x="5451" y="1"/>
                    </a:cubicBezTo>
                    <a:close/>
                  </a:path>
                </a:pathLst>
              </a:custGeom>
              <a:solidFill>
                <a:srgbClr val="FFCF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5"/>
              <p:cNvSpPr/>
              <p:nvPr/>
            </p:nvSpPr>
            <p:spPr>
              <a:xfrm>
                <a:off x="3950375" y="2040600"/>
                <a:ext cx="300175" cy="578300"/>
              </a:xfrm>
              <a:custGeom>
                <a:avLst/>
                <a:gdLst/>
                <a:ahLst/>
                <a:cxnLst/>
                <a:rect l="l" t="t" r="r" b="b"/>
                <a:pathLst>
                  <a:path w="12007" h="23132" extrusionOk="0">
                    <a:moveTo>
                      <a:pt x="608" y="1"/>
                    </a:moveTo>
                    <a:lnTo>
                      <a:pt x="0" y="7356"/>
                    </a:lnTo>
                    <a:lnTo>
                      <a:pt x="5988" y="11885"/>
                    </a:lnTo>
                    <a:lnTo>
                      <a:pt x="365" y="20700"/>
                    </a:lnTo>
                    <a:cubicBezTo>
                      <a:pt x="1429" y="22372"/>
                      <a:pt x="4255" y="23132"/>
                      <a:pt x="4255" y="23132"/>
                    </a:cubicBezTo>
                    <a:cubicBezTo>
                      <a:pt x="4255" y="23132"/>
                      <a:pt x="10000" y="14651"/>
                      <a:pt x="10547" y="13770"/>
                    </a:cubicBezTo>
                    <a:cubicBezTo>
                      <a:pt x="12006" y="11521"/>
                      <a:pt x="11733" y="9363"/>
                      <a:pt x="10061" y="7843"/>
                    </a:cubicBezTo>
                    <a:cubicBezTo>
                      <a:pt x="8572" y="6536"/>
                      <a:pt x="2584" y="1004"/>
                      <a:pt x="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5"/>
              <p:cNvSpPr/>
              <p:nvPr/>
            </p:nvSpPr>
            <p:spPr>
              <a:xfrm>
                <a:off x="3905825" y="2186300"/>
                <a:ext cx="56200" cy="39500"/>
              </a:xfrm>
              <a:custGeom>
                <a:avLst/>
                <a:gdLst/>
                <a:ahLst/>
                <a:cxnLst/>
                <a:rect l="l" t="t" r="r" b="b"/>
                <a:pathLst>
                  <a:path w="2248" h="1580" extrusionOk="0">
                    <a:moveTo>
                      <a:pt x="78" y="1"/>
                    </a:moveTo>
                    <a:cubicBezTo>
                      <a:pt x="32" y="1"/>
                      <a:pt x="0" y="50"/>
                      <a:pt x="50" y="100"/>
                    </a:cubicBezTo>
                    <a:cubicBezTo>
                      <a:pt x="749" y="586"/>
                      <a:pt x="1479" y="1073"/>
                      <a:pt x="2147" y="1559"/>
                    </a:cubicBezTo>
                    <a:cubicBezTo>
                      <a:pt x="2155" y="1574"/>
                      <a:pt x="2166" y="1579"/>
                      <a:pt x="2176" y="1579"/>
                    </a:cubicBezTo>
                    <a:cubicBezTo>
                      <a:pt x="2211" y="1579"/>
                      <a:pt x="2247" y="1521"/>
                      <a:pt x="2178" y="1498"/>
                    </a:cubicBezTo>
                    <a:cubicBezTo>
                      <a:pt x="1509" y="1012"/>
                      <a:pt x="780" y="495"/>
                      <a:pt x="111" y="9"/>
                    </a:cubicBezTo>
                    <a:cubicBezTo>
                      <a:pt x="100" y="3"/>
                      <a:pt x="89" y="1"/>
                      <a:pt x="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55"/>
              <p:cNvSpPr/>
              <p:nvPr/>
            </p:nvSpPr>
            <p:spPr>
              <a:xfrm>
                <a:off x="3906300" y="2194875"/>
                <a:ext cx="18275" cy="3825"/>
              </a:xfrm>
              <a:custGeom>
                <a:avLst/>
                <a:gdLst/>
                <a:ahLst/>
                <a:cxnLst/>
                <a:rect l="l" t="t" r="r" b="b"/>
                <a:pathLst>
                  <a:path w="731" h="153" extrusionOk="0">
                    <a:moveTo>
                      <a:pt x="31" y="0"/>
                    </a:moveTo>
                    <a:cubicBezTo>
                      <a:pt x="1" y="0"/>
                      <a:pt x="1" y="122"/>
                      <a:pt x="31" y="122"/>
                    </a:cubicBezTo>
                    <a:cubicBezTo>
                      <a:pt x="244" y="122"/>
                      <a:pt x="457" y="152"/>
                      <a:pt x="639" y="152"/>
                    </a:cubicBezTo>
                    <a:cubicBezTo>
                      <a:pt x="730" y="152"/>
                      <a:pt x="730" y="30"/>
                      <a:pt x="639" y="30"/>
                    </a:cubicBezTo>
                    <a:cubicBezTo>
                      <a:pt x="457" y="30"/>
                      <a:pt x="244"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55"/>
              <p:cNvSpPr/>
              <p:nvPr/>
            </p:nvSpPr>
            <p:spPr>
              <a:xfrm>
                <a:off x="3581075" y="2131800"/>
                <a:ext cx="86650" cy="226875"/>
              </a:xfrm>
              <a:custGeom>
                <a:avLst/>
                <a:gdLst/>
                <a:ahLst/>
                <a:cxnLst/>
                <a:rect l="l" t="t" r="r" b="b"/>
                <a:pathLst>
                  <a:path w="3466" h="9075" extrusionOk="0">
                    <a:moveTo>
                      <a:pt x="3374" y="0"/>
                    </a:moveTo>
                    <a:cubicBezTo>
                      <a:pt x="2706" y="304"/>
                      <a:pt x="2098" y="699"/>
                      <a:pt x="1611" y="1246"/>
                    </a:cubicBezTo>
                    <a:cubicBezTo>
                      <a:pt x="1095" y="1763"/>
                      <a:pt x="699" y="2432"/>
                      <a:pt x="426" y="3131"/>
                    </a:cubicBezTo>
                    <a:cubicBezTo>
                      <a:pt x="152" y="3860"/>
                      <a:pt x="0" y="4651"/>
                      <a:pt x="92" y="5471"/>
                    </a:cubicBezTo>
                    <a:cubicBezTo>
                      <a:pt x="122" y="6231"/>
                      <a:pt x="365" y="7022"/>
                      <a:pt x="760" y="7660"/>
                    </a:cubicBezTo>
                    <a:cubicBezTo>
                      <a:pt x="1155" y="8237"/>
                      <a:pt x="1672" y="8724"/>
                      <a:pt x="2341" y="8997"/>
                    </a:cubicBezTo>
                    <a:cubicBezTo>
                      <a:pt x="2402" y="9028"/>
                      <a:pt x="2493" y="9058"/>
                      <a:pt x="2554" y="9058"/>
                    </a:cubicBezTo>
                    <a:cubicBezTo>
                      <a:pt x="2571" y="9070"/>
                      <a:pt x="2586" y="9075"/>
                      <a:pt x="2597" y="9075"/>
                    </a:cubicBezTo>
                    <a:cubicBezTo>
                      <a:pt x="2644" y="9075"/>
                      <a:pt x="2639" y="8991"/>
                      <a:pt x="2614" y="8967"/>
                    </a:cubicBezTo>
                    <a:cubicBezTo>
                      <a:pt x="1946" y="8724"/>
                      <a:pt x="1399" y="8298"/>
                      <a:pt x="973" y="7782"/>
                    </a:cubicBezTo>
                    <a:cubicBezTo>
                      <a:pt x="517" y="7174"/>
                      <a:pt x="244" y="6444"/>
                      <a:pt x="183" y="5684"/>
                    </a:cubicBezTo>
                    <a:cubicBezTo>
                      <a:pt x="92" y="4924"/>
                      <a:pt x="183" y="4134"/>
                      <a:pt x="395" y="3405"/>
                    </a:cubicBezTo>
                    <a:cubicBezTo>
                      <a:pt x="639" y="2675"/>
                      <a:pt x="1003" y="2037"/>
                      <a:pt x="1490" y="1459"/>
                    </a:cubicBezTo>
                    <a:cubicBezTo>
                      <a:pt x="1946" y="942"/>
                      <a:pt x="2523" y="487"/>
                      <a:pt x="3161" y="183"/>
                    </a:cubicBezTo>
                    <a:lnTo>
                      <a:pt x="3405" y="61"/>
                    </a:lnTo>
                    <a:cubicBezTo>
                      <a:pt x="3465" y="61"/>
                      <a:pt x="3435" y="0"/>
                      <a:pt x="3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5"/>
              <p:cNvSpPr/>
              <p:nvPr/>
            </p:nvSpPr>
            <p:spPr>
              <a:xfrm>
                <a:off x="3655550" y="20281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5"/>
              <p:cNvSpPr/>
              <p:nvPr/>
            </p:nvSpPr>
            <p:spPr>
              <a:xfrm>
                <a:off x="3850075" y="2326250"/>
                <a:ext cx="60825" cy="47225"/>
              </a:xfrm>
              <a:custGeom>
                <a:avLst/>
                <a:gdLst/>
                <a:ahLst/>
                <a:cxnLst/>
                <a:rect l="l" t="t" r="r" b="b"/>
                <a:pathLst>
                  <a:path w="2433" h="1889" extrusionOk="0">
                    <a:moveTo>
                      <a:pt x="2371" y="1"/>
                    </a:moveTo>
                    <a:cubicBezTo>
                      <a:pt x="2354" y="1"/>
                      <a:pt x="2341" y="11"/>
                      <a:pt x="2341" y="34"/>
                    </a:cubicBezTo>
                    <a:cubicBezTo>
                      <a:pt x="2098" y="794"/>
                      <a:pt x="1520" y="1432"/>
                      <a:pt x="760" y="1675"/>
                    </a:cubicBezTo>
                    <a:cubicBezTo>
                      <a:pt x="548" y="1736"/>
                      <a:pt x="304" y="1797"/>
                      <a:pt x="92" y="1797"/>
                    </a:cubicBezTo>
                    <a:cubicBezTo>
                      <a:pt x="0" y="1797"/>
                      <a:pt x="0" y="1888"/>
                      <a:pt x="92" y="1888"/>
                    </a:cubicBezTo>
                    <a:cubicBezTo>
                      <a:pt x="912" y="1858"/>
                      <a:pt x="1733" y="1402"/>
                      <a:pt x="2189" y="672"/>
                    </a:cubicBezTo>
                    <a:cubicBezTo>
                      <a:pt x="2280" y="490"/>
                      <a:pt x="2402" y="277"/>
                      <a:pt x="2432" y="64"/>
                    </a:cubicBezTo>
                    <a:cubicBezTo>
                      <a:pt x="2432" y="27"/>
                      <a:pt x="2397" y="1"/>
                      <a:pt x="23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5"/>
              <p:cNvSpPr/>
              <p:nvPr/>
            </p:nvSpPr>
            <p:spPr>
              <a:xfrm>
                <a:off x="3863750" y="2485700"/>
                <a:ext cx="40175" cy="18475"/>
              </a:xfrm>
              <a:custGeom>
                <a:avLst/>
                <a:gdLst/>
                <a:ahLst/>
                <a:cxnLst/>
                <a:rect l="l" t="t" r="r" b="b"/>
                <a:pathLst>
                  <a:path w="1607" h="739" extrusionOk="0">
                    <a:moveTo>
                      <a:pt x="1539" y="1"/>
                    </a:moveTo>
                    <a:cubicBezTo>
                      <a:pt x="1532" y="1"/>
                      <a:pt x="1526" y="3"/>
                      <a:pt x="1520" y="9"/>
                    </a:cubicBezTo>
                    <a:cubicBezTo>
                      <a:pt x="1095" y="343"/>
                      <a:pt x="608" y="525"/>
                      <a:pt x="61" y="616"/>
                    </a:cubicBezTo>
                    <a:cubicBezTo>
                      <a:pt x="1" y="616"/>
                      <a:pt x="1" y="738"/>
                      <a:pt x="61" y="738"/>
                    </a:cubicBezTo>
                    <a:cubicBezTo>
                      <a:pt x="639" y="647"/>
                      <a:pt x="1186" y="465"/>
                      <a:pt x="1581" y="130"/>
                    </a:cubicBezTo>
                    <a:cubicBezTo>
                      <a:pt x="1606" y="55"/>
                      <a:pt x="1569" y="1"/>
                      <a:pt x="1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5"/>
              <p:cNvSpPr/>
              <p:nvPr/>
            </p:nvSpPr>
            <p:spPr>
              <a:xfrm>
                <a:off x="3586400" y="2350775"/>
                <a:ext cx="44850" cy="139450"/>
              </a:xfrm>
              <a:custGeom>
                <a:avLst/>
                <a:gdLst/>
                <a:ahLst/>
                <a:cxnLst/>
                <a:rect l="l" t="t" r="r" b="b"/>
                <a:pathLst>
                  <a:path w="1794" h="5578" extrusionOk="0">
                    <a:moveTo>
                      <a:pt x="1731" y="1"/>
                    </a:moveTo>
                    <a:cubicBezTo>
                      <a:pt x="1708" y="1"/>
                      <a:pt x="1685" y="18"/>
                      <a:pt x="1672" y="56"/>
                    </a:cubicBezTo>
                    <a:cubicBezTo>
                      <a:pt x="1246" y="1454"/>
                      <a:pt x="790" y="2852"/>
                      <a:pt x="365" y="4311"/>
                    </a:cubicBezTo>
                    <a:cubicBezTo>
                      <a:pt x="274" y="4706"/>
                      <a:pt x="152" y="5102"/>
                      <a:pt x="0" y="5527"/>
                    </a:cubicBezTo>
                    <a:cubicBezTo>
                      <a:pt x="0" y="5563"/>
                      <a:pt x="21" y="5578"/>
                      <a:pt x="50" y="5578"/>
                    </a:cubicBezTo>
                    <a:cubicBezTo>
                      <a:pt x="71" y="5578"/>
                      <a:pt x="97" y="5570"/>
                      <a:pt x="122" y="5558"/>
                    </a:cubicBezTo>
                    <a:cubicBezTo>
                      <a:pt x="517" y="4159"/>
                      <a:pt x="973" y="2731"/>
                      <a:pt x="1398" y="1302"/>
                    </a:cubicBezTo>
                    <a:cubicBezTo>
                      <a:pt x="1520" y="877"/>
                      <a:pt x="1641" y="512"/>
                      <a:pt x="1793" y="86"/>
                    </a:cubicBezTo>
                    <a:cubicBezTo>
                      <a:pt x="1793" y="33"/>
                      <a:pt x="1763" y="1"/>
                      <a:pt x="1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55"/>
              <p:cNvSpPr/>
              <p:nvPr/>
            </p:nvSpPr>
            <p:spPr>
              <a:xfrm>
                <a:off x="3998250" y="1014750"/>
                <a:ext cx="744725" cy="660375"/>
              </a:xfrm>
              <a:custGeom>
                <a:avLst/>
                <a:gdLst/>
                <a:ahLst/>
                <a:cxnLst/>
                <a:rect l="l" t="t" r="r" b="b"/>
                <a:pathLst>
                  <a:path w="29789" h="26415" extrusionOk="0">
                    <a:moveTo>
                      <a:pt x="14894" y="1"/>
                    </a:moveTo>
                    <a:cubicBezTo>
                      <a:pt x="6688" y="1"/>
                      <a:pt x="1" y="5168"/>
                      <a:pt x="1" y="11551"/>
                    </a:cubicBezTo>
                    <a:cubicBezTo>
                      <a:pt x="1" y="15867"/>
                      <a:pt x="3131" y="19667"/>
                      <a:pt x="7691" y="21642"/>
                    </a:cubicBezTo>
                    <a:cubicBezTo>
                      <a:pt x="6809" y="23557"/>
                      <a:pt x="5472" y="25229"/>
                      <a:pt x="3466" y="26080"/>
                    </a:cubicBezTo>
                    <a:cubicBezTo>
                      <a:pt x="3283" y="26171"/>
                      <a:pt x="3375" y="26414"/>
                      <a:pt x="3587" y="26414"/>
                    </a:cubicBezTo>
                    <a:cubicBezTo>
                      <a:pt x="6171" y="26414"/>
                      <a:pt x="8694" y="25259"/>
                      <a:pt x="10487" y="23345"/>
                    </a:cubicBezTo>
                    <a:lnTo>
                      <a:pt x="11065" y="22676"/>
                    </a:lnTo>
                    <a:cubicBezTo>
                      <a:pt x="12280" y="22949"/>
                      <a:pt x="13587" y="23041"/>
                      <a:pt x="14894" y="23041"/>
                    </a:cubicBezTo>
                    <a:cubicBezTo>
                      <a:pt x="23101" y="23041"/>
                      <a:pt x="29788" y="17873"/>
                      <a:pt x="29788" y="11490"/>
                    </a:cubicBezTo>
                    <a:cubicBezTo>
                      <a:pt x="29758" y="5168"/>
                      <a:pt x="23101" y="1"/>
                      <a:pt x="14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55"/>
              <p:cNvSpPr/>
              <p:nvPr/>
            </p:nvSpPr>
            <p:spPr>
              <a:xfrm>
                <a:off x="3945075" y="2112550"/>
                <a:ext cx="34200" cy="109475"/>
              </a:xfrm>
              <a:custGeom>
                <a:avLst/>
                <a:gdLst/>
                <a:ahLst/>
                <a:cxnLst/>
                <a:rect l="l" t="t" r="r" b="b"/>
                <a:pathLst>
                  <a:path w="1368" h="4379" extrusionOk="0">
                    <a:moveTo>
                      <a:pt x="1323" y="0"/>
                    </a:moveTo>
                    <a:cubicBezTo>
                      <a:pt x="1301" y="0"/>
                      <a:pt x="1274" y="16"/>
                      <a:pt x="1246" y="43"/>
                    </a:cubicBezTo>
                    <a:cubicBezTo>
                      <a:pt x="912" y="1137"/>
                      <a:pt x="608" y="2262"/>
                      <a:pt x="274" y="3386"/>
                    </a:cubicBezTo>
                    <a:cubicBezTo>
                      <a:pt x="182" y="3690"/>
                      <a:pt x="91" y="4025"/>
                      <a:pt x="0" y="4329"/>
                    </a:cubicBezTo>
                    <a:cubicBezTo>
                      <a:pt x="0" y="4364"/>
                      <a:pt x="42" y="4379"/>
                      <a:pt x="76" y="4379"/>
                    </a:cubicBezTo>
                    <a:cubicBezTo>
                      <a:pt x="101" y="4379"/>
                      <a:pt x="122" y="4372"/>
                      <a:pt x="122" y="4359"/>
                    </a:cubicBezTo>
                    <a:cubicBezTo>
                      <a:pt x="456" y="3265"/>
                      <a:pt x="760" y="2110"/>
                      <a:pt x="1094" y="1015"/>
                    </a:cubicBezTo>
                    <a:cubicBezTo>
                      <a:pt x="1186" y="712"/>
                      <a:pt x="1307" y="377"/>
                      <a:pt x="1368" y="73"/>
                    </a:cubicBezTo>
                    <a:cubicBezTo>
                      <a:pt x="1368" y="23"/>
                      <a:pt x="1350" y="0"/>
                      <a:pt x="1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1" name="Google Shape;1341;p55"/>
          <p:cNvGrpSpPr/>
          <p:nvPr/>
        </p:nvGrpSpPr>
        <p:grpSpPr>
          <a:xfrm>
            <a:off x="388950" y="2149794"/>
            <a:ext cx="2552726" cy="4809734"/>
            <a:chOff x="388950" y="2149794"/>
            <a:chExt cx="2552726" cy="4809734"/>
          </a:xfrm>
        </p:grpSpPr>
        <p:grpSp>
          <p:nvGrpSpPr>
            <p:cNvPr id="1342" name="Google Shape;1342;p55"/>
            <p:cNvGrpSpPr/>
            <p:nvPr/>
          </p:nvGrpSpPr>
          <p:grpSpPr>
            <a:xfrm>
              <a:off x="389097" y="2149794"/>
              <a:ext cx="2552428" cy="4809734"/>
              <a:chOff x="9940850" y="3823650"/>
              <a:chExt cx="1743700" cy="3281975"/>
            </a:xfrm>
          </p:grpSpPr>
          <p:sp>
            <p:nvSpPr>
              <p:cNvPr id="1343" name="Google Shape;1343;p55"/>
              <p:cNvSpPr/>
              <p:nvPr/>
            </p:nvSpPr>
            <p:spPr>
              <a:xfrm>
                <a:off x="10633875" y="4033000"/>
                <a:ext cx="1050675" cy="3072625"/>
              </a:xfrm>
              <a:custGeom>
                <a:avLst/>
                <a:gdLst/>
                <a:ahLst/>
                <a:cxnLst/>
                <a:rect l="l" t="t" r="r" b="b"/>
                <a:pathLst>
                  <a:path w="42027" h="122905" extrusionOk="0">
                    <a:moveTo>
                      <a:pt x="18851" y="1"/>
                    </a:moveTo>
                    <a:cubicBezTo>
                      <a:pt x="17904" y="1"/>
                      <a:pt x="16932" y="214"/>
                      <a:pt x="16049" y="472"/>
                    </a:cubicBezTo>
                    <a:cubicBezTo>
                      <a:pt x="14408" y="927"/>
                      <a:pt x="12888" y="1839"/>
                      <a:pt x="11763" y="3116"/>
                    </a:cubicBezTo>
                    <a:cubicBezTo>
                      <a:pt x="10000" y="5183"/>
                      <a:pt x="10244" y="7189"/>
                      <a:pt x="10244" y="7189"/>
                    </a:cubicBezTo>
                    <a:cubicBezTo>
                      <a:pt x="9605" y="7706"/>
                      <a:pt x="9332" y="8618"/>
                      <a:pt x="9301" y="9469"/>
                    </a:cubicBezTo>
                    <a:cubicBezTo>
                      <a:pt x="9241" y="10593"/>
                      <a:pt x="9545" y="11748"/>
                      <a:pt x="10122" y="12691"/>
                    </a:cubicBezTo>
                    <a:cubicBezTo>
                      <a:pt x="10213" y="12934"/>
                      <a:pt x="10365" y="13146"/>
                      <a:pt x="10548" y="13390"/>
                    </a:cubicBezTo>
                    <a:cubicBezTo>
                      <a:pt x="10669" y="13481"/>
                      <a:pt x="10821" y="13602"/>
                      <a:pt x="10912" y="13724"/>
                    </a:cubicBezTo>
                    <a:cubicBezTo>
                      <a:pt x="11459" y="14241"/>
                      <a:pt x="12128" y="14666"/>
                      <a:pt x="12827" y="14940"/>
                    </a:cubicBezTo>
                    <a:cubicBezTo>
                      <a:pt x="13283" y="16216"/>
                      <a:pt x="13770" y="18131"/>
                      <a:pt x="13952" y="20381"/>
                    </a:cubicBezTo>
                    <a:lnTo>
                      <a:pt x="13253" y="20563"/>
                    </a:lnTo>
                    <a:lnTo>
                      <a:pt x="9210" y="21505"/>
                    </a:lnTo>
                    <a:cubicBezTo>
                      <a:pt x="5076" y="22083"/>
                      <a:pt x="2067" y="36065"/>
                      <a:pt x="2067" y="36065"/>
                    </a:cubicBezTo>
                    <a:cubicBezTo>
                      <a:pt x="2341" y="36126"/>
                      <a:pt x="2614" y="36217"/>
                      <a:pt x="2857" y="36247"/>
                    </a:cubicBezTo>
                    <a:cubicBezTo>
                      <a:pt x="2523" y="38162"/>
                      <a:pt x="2310" y="39773"/>
                      <a:pt x="2158" y="40685"/>
                    </a:cubicBezTo>
                    <a:cubicBezTo>
                      <a:pt x="1702" y="43694"/>
                      <a:pt x="3374" y="45487"/>
                      <a:pt x="5289" y="45761"/>
                    </a:cubicBezTo>
                    <a:cubicBezTo>
                      <a:pt x="4377" y="52296"/>
                      <a:pt x="3921" y="56582"/>
                      <a:pt x="3921" y="56582"/>
                    </a:cubicBezTo>
                    <a:cubicBezTo>
                      <a:pt x="3222" y="65822"/>
                      <a:pt x="7964" y="84880"/>
                      <a:pt x="7964" y="84880"/>
                    </a:cubicBezTo>
                    <a:lnTo>
                      <a:pt x="1003" y="108741"/>
                    </a:lnTo>
                    <a:cubicBezTo>
                      <a:pt x="1003" y="108741"/>
                      <a:pt x="1794" y="109045"/>
                      <a:pt x="2949" y="109470"/>
                    </a:cubicBezTo>
                    <a:cubicBezTo>
                      <a:pt x="2918" y="109531"/>
                      <a:pt x="2918" y="109622"/>
                      <a:pt x="2857" y="109683"/>
                    </a:cubicBezTo>
                    <a:cubicBezTo>
                      <a:pt x="2797" y="109926"/>
                      <a:pt x="2706" y="110108"/>
                      <a:pt x="2675" y="110352"/>
                    </a:cubicBezTo>
                    <a:cubicBezTo>
                      <a:pt x="2675" y="110373"/>
                      <a:pt x="2721" y="110394"/>
                      <a:pt x="2747" y="110394"/>
                    </a:cubicBezTo>
                    <a:cubicBezTo>
                      <a:pt x="2756" y="110394"/>
                      <a:pt x="2762" y="110392"/>
                      <a:pt x="2765" y="110388"/>
                    </a:cubicBezTo>
                    <a:lnTo>
                      <a:pt x="2765" y="110388"/>
                    </a:lnTo>
                    <a:lnTo>
                      <a:pt x="2067" y="113300"/>
                    </a:lnTo>
                    <a:cubicBezTo>
                      <a:pt x="2067" y="113300"/>
                      <a:pt x="1642" y="113695"/>
                      <a:pt x="1186" y="114455"/>
                    </a:cubicBezTo>
                    <a:cubicBezTo>
                      <a:pt x="1125" y="114546"/>
                      <a:pt x="1034" y="114698"/>
                      <a:pt x="973" y="114850"/>
                    </a:cubicBezTo>
                    <a:cubicBezTo>
                      <a:pt x="973" y="114911"/>
                      <a:pt x="912" y="114941"/>
                      <a:pt x="912" y="114941"/>
                    </a:cubicBezTo>
                    <a:cubicBezTo>
                      <a:pt x="882" y="115002"/>
                      <a:pt x="851" y="115063"/>
                      <a:pt x="851" y="115124"/>
                    </a:cubicBezTo>
                    <a:cubicBezTo>
                      <a:pt x="851" y="115124"/>
                      <a:pt x="821" y="115154"/>
                      <a:pt x="821" y="115215"/>
                    </a:cubicBezTo>
                    <a:lnTo>
                      <a:pt x="821" y="115245"/>
                    </a:lnTo>
                    <a:cubicBezTo>
                      <a:pt x="669" y="115549"/>
                      <a:pt x="517" y="115914"/>
                      <a:pt x="395" y="116309"/>
                    </a:cubicBezTo>
                    <a:cubicBezTo>
                      <a:pt x="274" y="116735"/>
                      <a:pt x="152" y="117130"/>
                      <a:pt x="91" y="117646"/>
                    </a:cubicBezTo>
                    <a:lnTo>
                      <a:pt x="91" y="117738"/>
                    </a:lnTo>
                    <a:lnTo>
                      <a:pt x="91" y="117829"/>
                    </a:lnTo>
                    <a:cubicBezTo>
                      <a:pt x="61" y="117981"/>
                      <a:pt x="61" y="118102"/>
                      <a:pt x="61" y="118254"/>
                    </a:cubicBezTo>
                    <a:cubicBezTo>
                      <a:pt x="61" y="118406"/>
                      <a:pt x="61" y="118558"/>
                      <a:pt x="0" y="118710"/>
                    </a:cubicBezTo>
                    <a:lnTo>
                      <a:pt x="16323" y="122905"/>
                    </a:lnTo>
                    <a:cubicBezTo>
                      <a:pt x="16323" y="122905"/>
                      <a:pt x="16323" y="122874"/>
                      <a:pt x="16353" y="122844"/>
                    </a:cubicBezTo>
                    <a:cubicBezTo>
                      <a:pt x="16384" y="122753"/>
                      <a:pt x="16414" y="122662"/>
                      <a:pt x="16475" y="122510"/>
                    </a:cubicBezTo>
                    <a:cubicBezTo>
                      <a:pt x="16505" y="122388"/>
                      <a:pt x="16505" y="122236"/>
                      <a:pt x="16536" y="122084"/>
                    </a:cubicBezTo>
                    <a:lnTo>
                      <a:pt x="16536" y="121993"/>
                    </a:lnTo>
                    <a:lnTo>
                      <a:pt x="16536" y="121902"/>
                    </a:lnTo>
                    <a:cubicBezTo>
                      <a:pt x="16627" y="120929"/>
                      <a:pt x="16262" y="119501"/>
                      <a:pt x="14134" y="118498"/>
                    </a:cubicBezTo>
                    <a:cubicBezTo>
                      <a:pt x="14043" y="118467"/>
                      <a:pt x="13922" y="118406"/>
                      <a:pt x="13800" y="118346"/>
                    </a:cubicBezTo>
                    <a:cubicBezTo>
                      <a:pt x="13648" y="118285"/>
                      <a:pt x="13466" y="118254"/>
                      <a:pt x="13283" y="118163"/>
                    </a:cubicBezTo>
                    <a:cubicBezTo>
                      <a:pt x="13192" y="118133"/>
                      <a:pt x="13162" y="118133"/>
                      <a:pt x="13070" y="118102"/>
                    </a:cubicBezTo>
                    <a:cubicBezTo>
                      <a:pt x="12615" y="117950"/>
                      <a:pt x="12219" y="117798"/>
                      <a:pt x="11794" y="117586"/>
                    </a:cubicBezTo>
                    <a:cubicBezTo>
                      <a:pt x="11915" y="117494"/>
                      <a:pt x="11915" y="117282"/>
                      <a:pt x="11794" y="117191"/>
                    </a:cubicBezTo>
                    <a:cubicBezTo>
                      <a:pt x="11736" y="117133"/>
                      <a:pt x="11656" y="117101"/>
                      <a:pt x="11574" y="117101"/>
                    </a:cubicBezTo>
                    <a:cubicBezTo>
                      <a:pt x="11441" y="117101"/>
                      <a:pt x="11303" y="117185"/>
                      <a:pt x="11247" y="117373"/>
                    </a:cubicBezTo>
                    <a:cubicBezTo>
                      <a:pt x="11004" y="117251"/>
                      <a:pt x="10760" y="117130"/>
                      <a:pt x="10548" y="117039"/>
                    </a:cubicBezTo>
                    <a:lnTo>
                      <a:pt x="10578" y="116978"/>
                    </a:lnTo>
                    <a:cubicBezTo>
                      <a:pt x="10639" y="116947"/>
                      <a:pt x="10700" y="116887"/>
                      <a:pt x="10730" y="116795"/>
                    </a:cubicBezTo>
                    <a:cubicBezTo>
                      <a:pt x="10730" y="116735"/>
                      <a:pt x="10730" y="116643"/>
                      <a:pt x="10700" y="116583"/>
                    </a:cubicBezTo>
                    <a:cubicBezTo>
                      <a:pt x="10639" y="116491"/>
                      <a:pt x="10578" y="116461"/>
                      <a:pt x="10487" y="116431"/>
                    </a:cubicBezTo>
                    <a:cubicBezTo>
                      <a:pt x="10426" y="116431"/>
                      <a:pt x="10335" y="116431"/>
                      <a:pt x="10274" y="116461"/>
                    </a:cubicBezTo>
                    <a:lnTo>
                      <a:pt x="9970" y="116674"/>
                    </a:lnTo>
                    <a:cubicBezTo>
                      <a:pt x="9788" y="116583"/>
                      <a:pt x="9636" y="116491"/>
                      <a:pt x="9484" y="116431"/>
                    </a:cubicBezTo>
                    <a:cubicBezTo>
                      <a:pt x="9514" y="116370"/>
                      <a:pt x="9545" y="116370"/>
                      <a:pt x="9636" y="116339"/>
                    </a:cubicBezTo>
                    <a:cubicBezTo>
                      <a:pt x="9697" y="116309"/>
                      <a:pt x="9727" y="116218"/>
                      <a:pt x="9788" y="116157"/>
                    </a:cubicBezTo>
                    <a:cubicBezTo>
                      <a:pt x="9788" y="116066"/>
                      <a:pt x="9788" y="116005"/>
                      <a:pt x="9727" y="115914"/>
                    </a:cubicBezTo>
                    <a:cubicBezTo>
                      <a:pt x="9684" y="115849"/>
                      <a:pt x="9580" y="115785"/>
                      <a:pt x="9469" y="115785"/>
                    </a:cubicBezTo>
                    <a:cubicBezTo>
                      <a:pt x="9423" y="115785"/>
                      <a:pt x="9376" y="115796"/>
                      <a:pt x="9332" y="115823"/>
                    </a:cubicBezTo>
                    <a:cubicBezTo>
                      <a:pt x="9210" y="115884"/>
                      <a:pt x="9058" y="115975"/>
                      <a:pt x="8937" y="116035"/>
                    </a:cubicBezTo>
                    <a:cubicBezTo>
                      <a:pt x="8724" y="115884"/>
                      <a:pt x="8511" y="115732"/>
                      <a:pt x="8329" y="115610"/>
                    </a:cubicBezTo>
                    <a:cubicBezTo>
                      <a:pt x="8420" y="115580"/>
                      <a:pt x="8511" y="115549"/>
                      <a:pt x="8602" y="115519"/>
                    </a:cubicBezTo>
                    <a:cubicBezTo>
                      <a:pt x="8663" y="115458"/>
                      <a:pt x="8724" y="115397"/>
                      <a:pt x="8754" y="115306"/>
                    </a:cubicBezTo>
                    <a:cubicBezTo>
                      <a:pt x="8754" y="115245"/>
                      <a:pt x="8754" y="115154"/>
                      <a:pt x="8724" y="115093"/>
                    </a:cubicBezTo>
                    <a:cubicBezTo>
                      <a:pt x="8663" y="115002"/>
                      <a:pt x="8602" y="114972"/>
                      <a:pt x="8511" y="114941"/>
                    </a:cubicBezTo>
                    <a:cubicBezTo>
                      <a:pt x="8450" y="114941"/>
                      <a:pt x="8359" y="114941"/>
                      <a:pt x="8298" y="114972"/>
                    </a:cubicBezTo>
                    <a:cubicBezTo>
                      <a:pt x="8177" y="115002"/>
                      <a:pt x="8025" y="115093"/>
                      <a:pt x="7903" y="115124"/>
                    </a:cubicBezTo>
                    <a:cubicBezTo>
                      <a:pt x="7873" y="115124"/>
                      <a:pt x="7842" y="115154"/>
                      <a:pt x="7812" y="115154"/>
                    </a:cubicBezTo>
                    <a:cubicBezTo>
                      <a:pt x="7356" y="114759"/>
                      <a:pt x="7113" y="114516"/>
                      <a:pt x="7113" y="114516"/>
                    </a:cubicBezTo>
                    <a:cubicBezTo>
                      <a:pt x="7508" y="113634"/>
                      <a:pt x="8025" y="112479"/>
                      <a:pt x="8663" y="111020"/>
                    </a:cubicBezTo>
                    <a:cubicBezTo>
                      <a:pt x="9210" y="111142"/>
                      <a:pt x="9727" y="111203"/>
                      <a:pt x="10183" y="111203"/>
                    </a:cubicBezTo>
                    <a:cubicBezTo>
                      <a:pt x="10183" y="111203"/>
                      <a:pt x="19302" y="88254"/>
                      <a:pt x="19697" y="85579"/>
                    </a:cubicBezTo>
                    <a:cubicBezTo>
                      <a:pt x="20061" y="82874"/>
                      <a:pt x="19697" y="75914"/>
                      <a:pt x="19697" y="75913"/>
                    </a:cubicBezTo>
                    <a:lnTo>
                      <a:pt x="19697" y="75913"/>
                    </a:lnTo>
                    <a:cubicBezTo>
                      <a:pt x="19697" y="75914"/>
                      <a:pt x="21885" y="84211"/>
                      <a:pt x="22037" y="85579"/>
                    </a:cubicBezTo>
                    <a:cubicBezTo>
                      <a:pt x="22189" y="86886"/>
                      <a:pt x="21885" y="112570"/>
                      <a:pt x="21885" y="112570"/>
                    </a:cubicBezTo>
                    <a:cubicBezTo>
                      <a:pt x="22250" y="112662"/>
                      <a:pt x="22584" y="112692"/>
                      <a:pt x="22949" y="112783"/>
                    </a:cubicBezTo>
                    <a:cubicBezTo>
                      <a:pt x="22919" y="114242"/>
                      <a:pt x="22888" y="115610"/>
                      <a:pt x="22858" y="116917"/>
                    </a:cubicBezTo>
                    <a:cubicBezTo>
                      <a:pt x="22858" y="116917"/>
                      <a:pt x="22554" y="117403"/>
                      <a:pt x="22280" y="118254"/>
                    </a:cubicBezTo>
                    <a:lnTo>
                      <a:pt x="22159" y="118710"/>
                    </a:lnTo>
                    <a:cubicBezTo>
                      <a:pt x="22159" y="118741"/>
                      <a:pt x="22159" y="118771"/>
                      <a:pt x="22128" y="118801"/>
                    </a:cubicBezTo>
                    <a:cubicBezTo>
                      <a:pt x="22128" y="118893"/>
                      <a:pt x="22098" y="118953"/>
                      <a:pt x="22098" y="119045"/>
                    </a:cubicBezTo>
                    <a:lnTo>
                      <a:pt x="22098" y="119105"/>
                    </a:lnTo>
                    <a:lnTo>
                      <a:pt x="22098" y="119166"/>
                    </a:lnTo>
                    <a:cubicBezTo>
                      <a:pt x="22007" y="119501"/>
                      <a:pt x="21976" y="119865"/>
                      <a:pt x="21946" y="120291"/>
                    </a:cubicBezTo>
                    <a:cubicBezTo>
                      <a:pt x="21885" y="120716"/>
                      <a:pt x="21885" y="121172"/>
                      <a:pt x="21976" y="121659"/>
                    </a:cubicBezTo>
                    <a:lnTo>
                      <a:pt x="21976" y="121780"/>
                    </a:lnTo>
                    <a:cubicBezTo>
                      <a:pt x="21976" y="121841"/>
                      <a:pt x="22007" y="121932"/>
                      <a:pt x="22007" y="121993"/>
                    </a:cubicBezTo>
                    <a:cubicBezTo>
                      <a:pt x="22007" y="122084"/>
                      <a:pt x="22007" y="122145"/>
                      <a:pt x="22037" y="122267"/>
                    </a:cubicBezTo>
                    <a:cubicBezTo>
                      <a:pt x="22098" y="122419"/>
                      <a:pt x="22128" y="122571"/>
                      <a:pt x="22128" y="122723"/>
                    </a:cubicBezTo>
                    <a:lnTo>
                      <a:pt x="38968" y="122874"/>
                    </a:lnTo>
                    <a:lnTo>
                      <a:pt x="38968" y="122814"/>
                    </a:lnTo>
                    <a:cubicBezTo>
                      <a:pt x="38968" y="122723"/>
                      <a:pt x="38998" y="122601"/>
                      <a:pt x="38998" y="122419"/>
                    </a:cubicBezTo>
                    <a:cubicBezTo>
                      <a:pt x="38998" y="122297"/>
                      <a:pt x="38998" y="122145"/>
                      <a:pt x="38968" y="121993"/>
                    </a:cubicBezTo>
                    <a:lnTo>
                      <a:pt x="38968" y="121932"/>
                    </a:lnTo>
                    <a:cubicBezTo>
                      <a:pt x="38968" y="121902"/>
                      <a:pt x="38968" y="121841"/>
                      <a:pt x="38907" y="121811"/>
                    </a:cubicBezTo>
                    <a:cubicBezTo>
                      <a:pt x="38724" y="120868"/>
                      <a:pt x="38086" y="119531"/>
                      <a:pt x="35776" y="119105"/>
                    </a:cubicBezTo>
                    <a:cubicBezTo>
                      <a:pt x="35654" y="119075"/>
                      <a:pt x="35533" y="119075"/>
                      <a:pt x="35411" y="119045"/>
                    </a:cubicBezTo>
                    <a:cubicBezTo>
                      <a:pt x="35229" y="119014"/>
                      <a:pt x="35077" y="119014"/>
                      <a:pt x="34864" y="118953"/>
                    </a:cubicBezTo>
                    <a:lnTo>
                      <a:pt x="34651" y="118953"/>
                    </a:lnTo>
                    <a:cubicBezTo>
                      <a:pt x="34165" y="118923"/>
                      <a:pt x="33709" y="118862"/>
                      <a:pt x="33284" y="118801"/>
                    </a:cubicBezTo>
                    <a:cubicBezTo>
                      <a:pt x="33375" y="118650"/>
                      <a:pt x="33344" y="118467"/>
                      <a:pt x="33192" y="118406"/>
                    </a:cubicBezTo>
                    <a:cubicBezTo>
                      <a:pt x="33137" y="118375"/>
                      <a:pt x="33080" y="118360"/>
                      <a:pt x="33026" y="118360"/>
                    </a:cubicBezTo>
                    <a:cubicBezTo>
                      <a:pt x="32870" y="118360"/>
                      <a:pt x="32736" y="118485"/>
                      <a:pt x="32736" y="118710"/>
                    </a:cubicBezTo>
                    <a:cubicBezTo>
                      <a:pt x="32463" y="118650"/>
                      <a:pt x="32189" y="118589"/>
                      <a:pt x="31977" y="118558"/>
                    </a:cubicBezTo>
                    <a:lnTo>
                      <a:pt x="32007" y="118498"/>
                    </a:lnTo>
                    <a:cubicBezTo>
                      <a:pt x="32037" y="118437"/>
                      <a:pt x="32068" y="118406"/>
                      <a:pt x="32068" y="118285"/>
                    </a:cubicBezTo>
                    <a:cubicBezTo>
                      <a:pt x="32068" y="118194"/>
                      <a:pt x="32037" y="118133"/>
                      <a:pt x="32007" y="118042"/>
                    </a:cubicBezTo>
                    <a:cubicBezTo>
                      <a:pt x="31977" y="118011"/>
                      <a:pt x="31885" y="117981"/>
                      <a:pt x="31764" y="117981"/>
                    </a:cubicBezTo>
                    <a:cubicBezTo>
                      <a:pt x="31703" y="117981"/>
                      <a:pt x="31612" y="118011"/>
                      <a:pt x="31551" y="118042"/>
                    </a:cubicBezTo>
                    <a:lnTo>
                      <a:pt x="31308" y="118346"/>
                    </a:lnTo>
                    <a:cubicBezTo>
                      <a:pt x="31125" y="118315"/>
                      <a:pt x="30943" y="118254"/>
                      <a:pt x="30791" y="118194"/>
                    </a:cubicBezTo>
                    <a:lnTo>
                      <a:pt x="30913" y="118102"/>
                    </a:lnTo>
                    <a:cubicBezTo>
                      <a:pt x="30943" y="118011"/>
                      <a:pt x="30974" y="117981"/>
                      <a:pt x="30974" y="117859"/>
                    </a:cubicBezTo>
                    <a:cubicBezTo>
                      <a:pt x="30974" y="117798"/>
                      <a:pt x="30943" y="117707"/>
                      <a:pt x="30913" y="117646"/>
                    </a:cubicBezTo>
                    <a:cubicBezTo>
                      <a:pt x="30852" y="117586"/>
                      <a:pt x="30776" y="117555"/>
                      <a:pt x="30700" y="117555"/>
                    </a:cubicBezTo>
                    <a:cubicBezTo>
                      <a:pt x="30624" y="117555"/>
                      <a:pt x="30548" y="117586"/>
                      <a:pt x="30487" y="117646"/>
                    </a:cubicBezTo>
                    <a:lnTo>
                      <a:pt x="30153" y="117981"/>
                    </a:lnTo>
                    <a:cubicBezTo>
                      <a:pt x="29879" y="117890"/>
                      <a:pt x="29636" y="117798"/>
                      <a:pt x="29454" y="117707"/>
                    </a:cubicBezTo>
                    <a:cubicBezTo>
                      <a:pt x="29545" y="117646"/>
                      <a:pt x="29606" y="117586"/>
                      <a:pt x="29727" y="117525"/>
                    </a:cubicBezTo>
                    <a:cubicBezTo>
                      <a:pt x="29758" y="117494"/>
                      <a:pt x="29788" y="117373"/>
                      <a:pt x="29788" y="117282"/>
                    </a:cubicBezTo>
                    <a:cubicBezTo>
                      <a:pt x="29788" y="117221"/>
                      <a:pt x="29758" y="117130"/>
                      <a:pt x="29727" y="117069"/>
                    </a:cubicBezTo>
                    <a:cubicBezTo>
                      <a:pt x="29697" y="117039"/>
                      <a:pt x="29606" y="116978"/>
                      <a:pt x="29484" y="116978"/>
                    </a:cubicBezTo>
                    <a:cubicBezTo>
                      <a:pt x="29423" y="116978"/>
                      <a:pt x="29332" y="117039"/>
                      <a:pt x="29271" y="117069"/>
                    </a:cubicBezTo>
                    <a:cubicBezTo>
                      <a:pt x="29150" y="117130"/>
                      <a:pt x="29028" y="117221"/>
                      <a:pt x="28937" y="117342"/>
                    </a:cubicBezTo>
                    <a:cubicBezTo>
                      <a:pt x="28876" y="117373"/>
                      <a:pt x="28846" y="117373"/>
                      <a:pt x="28815" y="117403"/>
                    </a:cubicBezTo>
                    <a:cubicBezTo>
                      <a:pt x="28268" y="117130"/>
                      <a:pt x="28025" y="116917"/>
                      <a:pt x="28025" y="116917"/>
                    </a:cubicBezTo>
                    <a:cubicBezTo>
                      <a:pt x="28025" y="116917"/>
                      <a:pt x="28268" y="115367"/>
                      <a:pt x="28694" y="112874"/>
                    </a:cubicBezTo>
                    <a:cubicBezTo>
                      <a:pt x="29606" y="112844"/>
                      <a:pt x="30183" y="112814"/>
                      <a:pt x="30183" y="112814"/>
                    </a:cubicBezTo>
                    <a:cubicBezTo>
                      <a:pt x="30183" y="112814"/>
                      <a:pt x="33223" y="87372"/>
                      <a:pt x="33284" y="84151"/>
                    </a:cubicBezTo>
                    <a:cubicBezTo>
                      <a:pt x="33375" y="81111"/>
                      <a:pt x="29393" y="60138"/>
                      <a:pt x="28876" y="57433"/>
                    </a:cubicBezTo>
                    <a:cubicBezTo>
                      <a:pt x="28846" y="57250"/>
                      <a:pt x="28846" y="57098"/>
                      <a:pt x="28815" y="56916"/>
                    </a:cubicBezTo>
                    <a:lnTo>
                      <a:pt x="26961" y="43968"/>
                    </a:lnTo>
                    <a:lnTo>
                      <a:pt x="26961" y="43968"/>
                    </a:lnTo>
                    <a:cubicBezTo>
                      <a:pt x="27454" y="44132"/>
                      <a:pt x="27995" y="44212"/>
                      <a:pt x="28545" y="44212"/>
                    </a:cubicBezTo>
                    <a:cubicBezTo>
                      <a:pt x="30235" y="44212"/>
                      <a:pt x="32018" y="43459"/>
                      <a:pt x="32797" y="42083"/>
                    </a:cubicBezTo>
                    <a:cubicBezTo>
                      <a:pt x="34256" y="39560"/>
                      <a:pt x="39910" y="28679"/>
                      <a:pt x="40518" y="27584"/>
                    </a:cubicBezTo>
                    <a:cubicBezTo>
                      <a:pt x="40518" y="27584"/>
                      <a:pt x="40518" y="27554"/>
                      <a:pt x="40548" y="27554"/>
                    </a:cubicBezTo>
                    <a:cubicBezTo>
                      <a:pt x="40548" y="27493"/>
                      <a:pt x="40579" y="27463"/>
                      <a:pt x="40579" y="27463"/>
                    </a:cubicBezTo>
                    <a:cubicBezTo>
                      <a:pt x="40670" y="27280"/>
                      <a:pt x="40731" y="27098"/>
                      <a:pt x="40731" y="26946"/>
                    </a:cubicBezTo>
                    <a:cubicBezTo>
                      <a:pt x="40731" y="26193"/>
                      <a:pt x="40133" y="25439"/>
                      <a:pt x="40093" y="25338"/>
                    </a:cubicBezTo>
                    <a:lnTo>
                      <a:pt x="40093" y="25338"/>
                    </a:lnTo>
                    <a:cubicBezTo>
                      <a:pt x="40189" y="25313"/>
                      <a:pt x="42026" y="24496"/>
                      <a:pt x="41794" y="24119"/>
                    </a:cubicBezTo>
                    <a:cubicBezTo>
                      <a:pt x="41753" y="24037"/>
                      <a:pt x="41636" y="24006"/>
                      <a:pt x="41478" y="24006"/>
                    </a:cubicBezTo>
                    <a:cubicBezTo>
                      <a:pt x="40966" y="24006"/>
                      <a:pt x="40030" y="24336"/>
                      <a:pt x="39920" y="24336"/>
                    </a:cubicBezTo>
                    <a:cubicBezTo>
                      <a:pt x="39913" y="24336"/>
                      <a:pt x="39910" y="24335"/>
                      <a:pt x="39910" y="24332"/>
                    </a:cubicBezTo>
                    <a:cubicBezTo>
                      <a:pt x="39910" y="24241"/>
                      <a:pt x="41673" y="22995"/>
                      <a:pt x="41278" y="22539"/>
                    </a:cubicBezTo>
                    <a:cubicBezTo>
                      <a:pt x="41225" y="22469"/>
                      <a:pt x="41146" y="22439"/>
                      <a:pt x="41049" y="22439"/>
                    </a:cubicBezTo>
                    <a:cubicBezTo>
                      <a:pt x="40481" y="22439"/>
                      <a:pt x="39291" y="23452"/>
                      <a:pt x="39186" y="23452"/>
                    </a:cubicBezTo>
                    <a:cubicBezTo>
                      <a:pt x="39184" y="23452"/>
                      <a:pt x="39182" y="23452"/>
                      <a:pt x="39180" y="23451"/>
                    </a:cubicBezTo>
                    <a:cubicBezTo>
                      <a:pt x="39150" y="23359"/>
                      <a:pt x="41126" y="21353"/>
                      <a:pt x="40639" y="20928"/>
                    </a:cubicBezTo>
                    <a:cubicBezTo>
                      <a:pt x="40595" y="20892"/>
                      <a:pt x="40542" y="20875"/>
                      <a:pt x="40483" y="20875"/>
                    </a:cubicBezTo>
                    <a:cubicBezTo>
                      <a:pt x="39904" y="20875"/>
                      <a:pt x="38702" y="22449"/>
                      <a:pt x="38636" y="22449"/>
                    </a:cubicBezTo>
                    <a:cubicBezTo>
                      <a:pt x="38634" y="22449"/>
                      <a:pt x="38634" y="22448"/>
                      <a:pt x="38633" y="22448"/>
                    </a:cubicBezTo>
                    <a:cubicBezTo>
                      <a:pt x="38572" y="22417"/>
                      <a:pt x="39606" y="20715"/>
                      <a:pt x="39180" y="20472"/>
                    </a:cubicBezTo>
                    <a:cubicBezTo>
                      <a:pt x="39141" y="20448"/>
                      <a:pt x="39098" y="20437"/>
                      <a:pt x="39052" y="20437"/>
                    </a:cubicBezTo>
                    <a:cubicBezTo>
                      <a:pt x="38323" y="20437"/>
                      <a:pt x="36863" y="23234"/>
                      <a:pt x="36749" y="23663"/>
                    </a:cubicBezTo>
                    <a:cubicBezTo>
                      <a:pt x="36658" y="24119"/>
                      <a:pt x="37205" y="25031"/>
                      <a:pt x="37205" y="25700"/>
                    </a:cubicBezTo>
                    <a:cubicBezTo>
                      <a:pt x="37205" y="25913"/>
                      <a:pt x="37174" y="26095"/>
                      <a:pt x="37113" y="26247"/>
                    </a:cubicBezTo>
                    <a:lnTo>
                      <a:pt x="28785" y="37554"/>
                    </a:lnTo>
                    <a:cubicBezTo>
                      <a:pt x="28785" y="37554"/>
                      <a:pt x="28542" y="36186"/>
                      <a:pt x="28147" y="34211"/>
                    </a:cubicBezTo>
                    <a:cubicBezTo>
                      <a:pt x="28451" y="34059"/>
                      <a:pt x="28755" y="33846"/>
                      <a:pt x="29059" y="33694"/>
                    </a:cubicBezTo>
                    <a:cubicBezTo>
                      <a:pt x="29059" y="33694"/>
                      <a:pt x="27174" y="21779"/>
                      <a:pt x="23618" y="21232"/>
                    </a:cubicBezTo>
                    <a:lnTo>
                      <a:pt x="18876" y="20441"/>
                    </a:lnTo>
                    <a:lnTo>
                      <a:pt x="18663" y="20441"/>
                    </a:lnTo>
                    <a:cubicBezTo>
                      <a:pt x="18724" y="19195"/>
                      <a:pt x="18967" y="18496"/>
                      <a:pt x="19484" y="17979"/>
                    </a:cubicBezTo>
                    <a:cubicBezTo>
                      <a:pt x="19514" y="17949"/>
                      <a:pt x="19545" y="17858"/>
                      <a:pt x="19636" y="17827"/>
                    </a:cubicBezTo>
                    <a:lnTo>
                      <a:pt x="19727" y="17706"/>
                    </a:lnTo>
                    <a:cubicBezTo>
                      <a:pt x="19818" y="17645"/>
                      <a:pt x="19879" y="17584"/>
                      <a:pt x="19970" y="17523"/>
                    </a:cubicBezTo>
                    <a:cubicBezTo>
                      <a:pt x="20092" y="17432"/>
                      <a:pt x="20183" y="17371"/>
                      <a:pt x="20274" y="17250"/>
                    </a:cubicBezTo>
                    <a:cubicBezTo>
                      <a:pt x="20730" y="16916"/>
                      <a:pt x="21216" y="16581"/>
                      <a:pt x="21794" y="16034"/>
                    </a:cubicBezTo>
                    <a:cubicBezTo>
                      <a:pt x="22615" y="15274"/>
                      <a:pt x="23223" y="14241"/>
                      <a:pt x="23466" y="12630"/>
                    </a:cubicBezTo>
                    <a:lnTo>
                      <a:pt x="23466" y="12539"/>
                    </a:lnTo>
                    <a:lnTo>
                      <a:pt x="23466" y="12478"/>
                    </a:lnTo>
                    <a:lnTo>
                      <a:pt x="23466" y="12356"/>
                    </a:lnTo>
                    <a:lnTo>
                      <a:pt x="23466" y="12326"/>
                    </a:lnTo>
                    <a:lnTo>
                      <a:pt x="23466" y="12235"/>
                    </a:lnTo>
                    <a:cubicBezTo>
                      <a:pt x="23770" y="11718"/>
                      <a:pt x="23952" y="11140"/>
                      <a:pt x="24074" y="10532"/>
                    </a:cubicBezTo>
                    <a:cubicBezTo>
                      <a:pt x="24256" y="9377"/>
                      <a:pt x="24134" y="8222"/>
                      <a:pt x="23618" y="7159"/>
                    </a:cubicBezTo>
                    <a:cubicBezTo>
                      <a:pt x="24134" y="4514"/>
                      <a:pt x="23435" y="1383"/>
                      <a:pt x="20639" y="320"/>
                    </a:cubicBezTo>
                    <a:cubicBezTo>
                      <a:pt x="20075" y="92"/>
                      <a:pt x="19468" y="1"/>
                      <a:pt x="18851" y="1"/>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5"/>
              <p:cNvSpPr/>
              <p:nvPr/>
            </p:nvSpPr>
            <p:spPr>
              <a:xfrm>
                <a:off x="9940850" y="3823650"/>
                <a:ext cx="853375" cy="678700"/>
              </a:xfrm>
              <a:custGeom>
                <a:avLst/>
                <a:gdLst/>
                <a:ahLst/>
                <a:cxnLst/>
                <a:rect l="l" t="t" r="r" b="b"/>
                <a:pathLst>
                  <a:path w="34135" h="27148" extrusionOk="0">
                    <a:moveTo>
                      <a:pt x="17052" y="0"/>
                    </a:moveTo>
                    <a:cubicBezTo>
                      <a:pt x="7630" y="0"/>
                      <a:pt x="0" y="5928"/>
                      <a:pt x="0" y="13283"/>
                    </a:cubicBezTo>
                    <a:cubicBezTo>
                      <a:pt x="0" y="20609"/>
                      <a:pt x="7630" y="26536"/>
                      <a:pt x="17052" y="26536"/>
                    </a:cubicBezTo>
                    <a:cubicBezTo>
                      <a:pt x="20092" y="26536"/>
                      <a:pt x="22949" y="25928"/>
                      <a:pt x="25411" y="24834"/>
                    </a:cubicBezTo>
                    <a:cubicBezTo>
                      <a:pt x="25867" y="25411"/>
                      <a:pt x="26445" y="25837"/>
                      <a:pt x="27083" y="26232"/>
                    </a:cubicBezTo>
                    <a:cubicBezTo>
                      <a:pt x="28121" y="26850"/>
                      <a:pt x="29303" y="27147"/>
                      <a:pt x="30501" y="27147"/>
                    </a:cubicBezTo>
                    <a:cubicBezTo>
                      <a:pt x="30952" y="27147"/>
                      <a:pt x="31406" y="27105"/>
                      <a:pt x="31855" y="27022"/>
                    </a:cubicBezTo>
                    <a:cubicBezTo>
                      <a:pt x="32007" y="26992"/>
                      <a:pt x="32037" y="26779"/>
                      <a:pt x="31886" y="26688"/>
                    </a:cubicBezTo>
                    <a:cubicBezTo>
                      <a:pt x="30427" y="25806"/>
                      <a:pt x="29332" y="24469"/>
                      <a:pt x="28724" y="22919"/>
                    </a:cubicBezTo>
                    <a:cubicBezTo>
                      <a:pt x="32037" y="20487"/>
                      <a:pt x="34135" y="17083"/>
                      <a:pt x="34135" y="13283"/>
                    </a:cubicBezTo>
                    <a:cubicBezTo>
                      <a:pt x="34135" y="5958"/>
                      <a:pt x="26475" y="0"/>
                      <a:pt x="17052" y="0"/>
                    </a:cubicBez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55"/>
            <p:cNvGrpSpPr/>
            <p:nvPr/>
          </p:nvGrpSpPr>
          <p:grpSpPr>
            <a:xfrm>
              <a:off x="388950" y="2150588"/>
              <a:ext cx="2552726" cy="4808130"/>
              <a:chOff x="1483000" y="1176600"/>
              <a:chExt cx="1742475" cy="3282000"/>
            </a:xfrm>
          </p:grpSpPr>
          <p:sp>
            <p:nvSpPr>
              <p:cNvPr id="1346" name="Google Shape;1346;p55"/>
              <p:cNvSpPr/>
              <p:nvPr/>
            </p:nvSpPr>
            <p:spPr>
              <a:xfrm>
                <a:off x="2302175" y="3824675"/>
                <a:ext cx="173725" cy="35325"/>
              </a:xfrm>
              <a:custGeom>
                <a:avLst/>
                <a:gdLst/>
                <a:ahLst/>
                <a:cxnLst/>
                <a:rect l="l" t="t" r="r" b="b"/>
                <a:pathLst>
                  <a:path w="6949" h="1413" extrusionOk="0">
                    <a:moveTo>
                      <a:pt x="6864" y="0"/>
                    </a:moveTo>
                    <a:cubicBezTo>
                      <a:pt x="6856" y="0"/>
                      <a:pt x="6848" y="2"/>
                      <a:pt x="6839" y="7"/>
                    </a:cubicBezTo>
                    <a:cubicBezTo>
                      <a:pt x="5512" y="885"/>
                      <a:pt x="3938" y="1337"/>
                      <a:pt x="2357" y="1337"/>
                    </a:cubicBezTo>
                    <a:cubicBezTo>
                      <a:pt x="1584" y="1337"/>
                      <a:pt x="810" y="1229"/>
                      <a:pt x="61" y="1010"/>
                    </a:cubicBezTo>
                    <a:cubicBezTo>
                      <a:pt x="0" y="1010"/>
                      <a:pt x="0" y="1070"/>
                      <a:pt x="31" y="1070"/>
                    </a:cubicBezTo>
                    <a:cubicBezTo>
                      <a:pt x="783" y="1301"/>
                      <a:pt x="1565" y="1413"/>
                      <a:pt x="2348" y="1413"/>
                    </a:cubicBezTo>
                    <a:cubicBezTo>
                      <a:pt x="3936" y="1413"/>
                      <a:pt x="5526" y="953"/>
                      <a:pt x="6870" y="98"/>
                    </a:cubicBezTo>
                    <a:cubicBezTo>
                      <a:pt x="6948" y="72"/>
                      <a:pt x="6914" y="0"/>
                      <a:pt x="6864"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5"/>
              <p:cNvSpPr/>
              <p:nvPr/>
            </p:nvSpPr>
            <p:spPr>
              <a:xfrm>
                <a:off x="2349275" y="3714075"/>
                <a:ext cx="18925" cy="48625"/>
              </a:xfrm>
              <a:custGeom>
                <a:avLst/>
                <a:gdLst/>
                <a:ahLst/>
                <a:cxnLst/>
                <a:rect l="l" t="t" r="r" b="b"/>
                <a:pathLst>
                  <a:path w="757" h="1945" extrusionOk="0">
                    <a:moveTo>
                      <a:pt x="62" y="0"/>
                    </a:moveTo>
                    <a:cubicBezTo>
                      <a:pt x="31" y="0"/>
                      <a:pt x="1" y="8"/>
                      <a:pt x="1" y="23"/>
                    </a:cubicBezTo>
                    <a:cubicBezTo>
                      <a:pt x="1" y="722"/>
                      <a:pt x="244" y="1391"/>
                      <a:pt x="670" y="1938"/>
                    </a:cubicBezTo>
                    <a:cubicBezTo>
                      <a:pt x="674" y="1942"/>
                      <a:pt x="679" y="1944"/>
                      <a:pt x="684" y="1944"/>
                    </a:cubicBezTo>
                    <a:cubicBezTo>
                      <a:pt x="715" y="1944"/>
                      <a:pt x="757" y="1873"/>
                      <a:pt x="730" y="1847"/>
                    </a:cubicBezTo>
                    <a:cubicBezTo>
                      <a:pt x="305" y="1330"/>
                      <a:pt x="92" y="692"/>
                      <a:pt x="122" y="23"/>
                    </a:cubicBezTo>
                    <a:cubicBezTo>
                      <a:pt x="122" y="8"/>
                      <a:pt x="92" y="0"/>
                      <a:pt x="62"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5"/>
              <p:cNvSpPr/>
              <p:nvPr/>
            </p:nvSpPr>
            <p:spPr>
              <a:xfrm>
                <a:off x="2451100" y="3648025"/>
                <a:ext cx="164000" cy="30375"/>
              </a:xfrm>
              <a:custGeom>
                <a:avLst/>
                <a:gdLst/>
                <a:ahLst/>
                <a:cxnLst/>
                <a:rect l="l" t="t" r="r" b="b"/>
                <a:pathLst>
                  <a:path w="6560" h="1215" extrusionOk="0">
                    <a:moveTo>
                      <a:pt x="6527" y="0"/>
                    </a:moveTo>
                    <a:cubicBezTo>
                      <a:pt x="6520" y="0"/>
                      <a:pt x="6513" y="6"/>
                      <a:pt x="6506" y="21"/>
                    </a:cubicBezTo>
                    <a:cubicBezTo>
                      <a:pt x="5197" y="737"/>
                      <a:pt x="3736" y="1108"/>
                      <a:pt x="2264" y="1108"/>
                    </a:cubicBezTo>
                    <a:cubicBezTo>
                      <a:pt x="1548" y="1108"/>
                      <a:pt x="829" y="1020"/>
                      <a:pt x="123" y="841"/>
                    </a:cubicBezTo>
                    <a:cubicBezTo>
                      <a:pt x="31" y="841"/>
                      <a:pt x="1" y="933"/>
                      <a:pt x="92" y="963"/>
                    </a:cubicBezTo>
                    <a:cubicBezTo>
                      <a:pt x="789" y="1130"/>
                      <a:pt x="1502" y="1214"/>
                      <a:pt x="2214" y="1214"/>
                    </a:cubicBezTo>
                    <a:cubicBezTo>
                      <a:pt x="3707" y="1214"/>
                      <a:pt x="5198" y="843"/>
                      <a:pt x="6536" y="82"/>
                    </a:cubicBezTo>
                    <a:cubicBezTo>
                      <a:pt x="6559" y="59"/>
                      <a:pt x="6547" y="0"/>
                      <a:pt x="6527" y="0"/>
                    </a:cubicBezTo>
                    <a:close/>
                  </a:path>
                </a:pathLst>
              </a:custGeom>
              <a:solidFill>
                <a:srgbClr val="3630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5"/>
              <p:cNvSpPr/>
              <p:nvPr/>
            </p:nvSpPr>
            <p:spPr>
              <a:xfrm>
                <a:off x="2720875" y="4310400"/>
                <a:ext cx="426325" cy="148200"/>
              </a:xfrm>
              <a:custGeom>
                <a:avLst/>
                <a:gdLst/>
                <a:ahLst/>
                <a:cxnLst/>
                <a:rect l="l" t="t" r="r" b="b"/>
                <a:pathLst>
                  <a:path w="17053" h="5928" extrusionOk="0">
                    <a:moveTo>
                      <a:pt x="943" y="0"/>
                    </a:moveTo>
                    <a:cubicBezTo>
                      <a:pt x="943" y="0"/>
                      <a:pt x="639" y="487"/>
                      <a:pt x="396" y="1338"/>
                    </a:cubicBezTo>
                    <a:lnTo>
                      <a:pt x="274" y="1794"/>
                    </a:lnTo>
                    <a:cubicBezTo>
                      <a:pt x="274" y="1824"/>
                      <a:pt x="274" y="1854"/>
                      <a:pt x="244" y="1915"/>
                    </a:cubicBezTo>
                    <a:cubicBezTo>
                      <a:pt x="244" y="1976"/>
                      <a:pt x="183" y="2037"/>
                      <a:pt x="183" y="2128"/>
                    </a:cubicBezTo>
                    <a:lnTo>
                      <a:pt x="183" y="2219"/>
                    </a:lnTo>
                    <a:lnTo>
                      <a:pt x="183" y="2250"/>
                    </a:lnTo>
                    <a:cubicBezTo>
                      <a:pt x="122" y="2584"/>
                      <a:pt x="92" y="2979"/>
                      <a:pt x="31" y="3374"/>
                    </a:cubicBezTo>
                    <a:cubicBezTo>
                      <a:pt x="0" y="3800"/>
                      <a:pt x="0" y="4256"/>
                      <a:pt x="31" y="4712"/>
                    </a:cubicBezTo>
                    <a:lnTo>
                      <a:pt x="31" y="4833"/>
                    </a:lnTo>
                    <a:cubicBezTo>
                      <a:pt x="31" y="4985"/>
                      <a:pt x="92" y="5137"/>
                      <a:pt x="122" y="5320"/>
                    </a:cubicBezTo>
                    <a:cubicBezTo>
                      <a:pt x="152" y="5472"/>
                      <a:pt x="183" y="5624"/>
                      <a:pt x="183" y="5776"/>
                    </a:cubicBezTo>
                    <a:lnTo>
                      <a:pt x="17022" y="5927"/>
                    </a:lnTo>
                    <a:cubicBezTo>
                      <a:pt x="17022" y="5927"/>
                      <a:pt x="17052" y="5745"/>
                      <a:pt x="17052" y="5472"/>
                    </a:cubicBezTo>
                    <a:cubicBezTo>
                      <a:pt x="17052" y="5320"/>
                      <a:pt x="17052" y="5168"/>
                      <a:pt x="17022" y="4985"/>
                    </a:cubicBezTo>
                    <a:cubicBezTo>
                      <a:pt x="17022" y="4955"/>
                      <a:pt x="17022" y="4894"/>
                      <a:pt x="16992" y="4864"/>
                    </a:cubicBezTo>
                    <a:cubicBezTo>
                      <a:pt x="16809" y="3921"/>
                      <a:pt x="16141" y="2584"/>
                      <a:pt x="13830" y="2158"/>
                    </a:cubicBezTo>
                    <a:cubicBezTo>
                      <a:pt x="13709" y="2128"/>
                      <a:pt x="13618" y="2128"/>
                      <a:pt x="13496" y="2098"/>
                    </a:cubicBezTo>
                    <a:cubicBezTo>
                      <a:pt x="13314" y="2037"/>
                      <a:pt x="13162" y="2037"/>
                      <a:pt x="12919" y="2006"/>
                    </a:cubicBezTo>
                    <a:lnTo>
                      <a:pt x="12736" y="2006"/>
                    </a:lnTo>
                    <a:cubicBezTo>
                      <a:pt x="8146" y="1581"/>
                      <a:pt x="6110" y="31"/>
                      <a:pt x="6110" y="31"/>
                    </a:cubicBezTo>
                    <a:cubicBezTo>
                      <a:pt x="6110" y="31"/>
                      <a:pt x="4979" y="252"/>
                      <a:pt x="3492" y="252"/>
                    </a:cubicBezTo>
                    <a:cubicBezTo>
                      <a:pt x="2704" y="252"/>
                      <a:pt x="1816" y="19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5"/>
              <p:cNvSpPr/>
              <p:nvPr/>
            </p:nvSpPr>
            <p:spPr>
              <a:xfrm>
                <a:off x="2878925" y="4314200"/>
                <a:ext cx="38775" cy="31350"/>
              </a:xfrm>
              <a:custGeom>
                <a:avLst/>
                <a:gdLst/>
                <a:ahLst/>
                <a:cxnLst/>
                <a:rect l="l" t="t" r="r" b="b"/>
                <a:pathLst>
                  <a:path w="1551" h="1254" extrusionOk="0">
                    <a:moveTo>
                      <a:pt x="1247" y="0"/>
                    </a:moveTo>
                    <a:cubicBezTo>
                      <a:pt x="1156" y="0"/>
                      <a:pt x="1095" y="31"/>
                      <a:pt x="1004" y="92"/>
                    </a:cubicBezTo>
                    <a:cubicBezTo>
                      <a:pt x="913" y="152"/>
                      <a:pt x="791" y="243"/>
                      <a:pt x="669" y="335"/>
                    </a:cubicBezTo>
                    <a:cubicBezTo>
                      <a:pt x="517" y="456"/>
                      <a:pt x="335" y="578"/>
                      <a:pt x="183" y="669"/>
                    </a:cubicBezTo>
                    <a:cubicBezTo>
                      <a:pt x="92" y="730"/>
                      <a:pt x="62" y="791"/>
                      <a:pt x="31" y="882"/>
                    </a:cubicBezTo>
                    <a:cubicBezTo>
                      <a:pt x="1" y="943"/>
                      <a:pt x="31" y="1034"/>
                      <a:pt x="62" y="1095"/>
                    </a:cubicBezTo>
                    <a:cubicBezTo>
                      <a:pt x="127" y="1182"/>
                      <a:pt x="239" y="1253"/>
                      <a:pt x="353" y="1253"/>
                    </a:cubicBezTo>
                    <a:cubicBezTo>
                      <a:pt x="398" y="1253"/>
                      <a:pt x="444" y="1242"/>
                      <a:pt x="487" y="1216"/>
                    </a:cubicBezTo>
                    <a:cubicBezTo>
                      <a:pt x="791" y="1003"/>
                      <a:pt x="1125" y="760"/>
                      <a:pt x="1429" y="547"/>
                    </a:cubicBezTo>
                    <a:cubicBezTo>
                      <a:pt x="1460" y="487"/>
                      <a:pt x="1520" y="395"/>
                      <a:pt x="1520" y="304"/>
                    </a:cubicBezTo>
                    <a:cubicBezTo>
                      <a:pt x="1551" y="243"/>
                      <a:pt x="1490" y="122"/>
                      <a:pt x="1460" y="92"/>
                    </a:cubicBezTo>
                    <a:cubicBezTo>
                      <a:pt x="1429" y="31"/>
                      <a:pt x="1369" y="0"/>
                      <a:pt x="12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5"/>
              <p:cNvSpPr/>
              <p:nvPr/>
            </p:nvSpPr>
            <p:spPr>
              <a:xfrm>
                <a:off x="2909325" y="4327125"/>
                <a:ext cx="38775" cy="35575"/>
              </a:xfrm>
              <a:custGeom>
                <a:avLst/>
                <a:gdLst/>
                <a:ahLst/>
                <a:cxnLst/>
                <a:rect l="l" t="t" r="r" b="b"/>
                <a:pathLst>
                  <a:path w="1551" h="1423" extrusionOk="0">
                    <a:moveTo>
                      <a:pt x="1216" y="0"/>
                    </a:moveTo>
                    <a:cubicBezTo>
                      <a:pt x="1140" y="0"/>
                      <a:pt x="1064" y="30"/>
                      <a:pt x="1004" y="91"/>
                    </a:cubicBezTo>
                    <a:cubicBezTo>
                      <a:pt x="791" y="365"/>
                      <a:pt x="548" y="578"/>
                      <a:pt x="274" y="790"/>
                    </a:cubicBezTo>
                    <a:cubicBezTo>
                      <a:pt x="244" y="821"/>
                      <a:pt x="213" y="851"/>
                      <a:pt x="183" y="851"/>
                    </a:cubicBezTo>
                    <a:cubicBezTo>
                      <a:pt x="92" y="882"/>
                      <a:pt x="61" y="973"/>
                      <a:pt x="31" y="1034"/>
                    </a:cubicBezTo>
                    <a:cubicBezTo>
                      <a:pt x="1" y="1125"/>
                      <a:pt x="31" y="1185"/>
                      <a:pt x="61" y="1277"/>
                    </a:cubicBezTo>
                    <a:cubicBezTo>
                      <a:pt x="128" y="1366"/>
                      <a:pt x="244" y="1422"/>
                      <a:pt x="360" y="1422"/>
                    </a:cubicBezTo>
                    <a:cubicBezTo>
                      <a:pt x="403" y="1422"/>
                      <a:pt x="446" y="1415"/>
                      <a:pt x="487" y="1398"/>
                    </a:cubicBezTo>
                    <a:cubicBezTo>
                      <a:pt x="852" y="1125"/>
                      <a:pt x="1156" y="851"/>
                      <a:pt x="1460" y="517"/>
                    </a:cubicBezTo>
                    <a:cubicBezTo>
                      <a:pt x="1520" y="426"/>
                      <a:pt x="1551" y="395"/>
                      <a:pt x="1551" y="274"/>
                    </a:cubicBezTo>
                    <a:cubicBezTo>
                      <a:pt x="1520" y="243"/>
                      <a:pt x="1520" y="182"/>
                      <a:pt x="1429" y="91"/>
                    </a:cubicBezTo>
                    <a:cubicBezTo>
                      <a:pt x="1368" y="30"/>
                      <a:pt x="1292" y="0"/>
                      <a:pt x="1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5"/>
              <p:cNvSpPr/>
              <p:nvPr/>
            </p:nvSpPr>
            <p:spPr>
              <a:xfrm>
                <a:off x="2942000" y="4337750"/>
                <a:ext cx="32700" cy="37250"/>
              </a:xfrm>
              <a:custGeom>
                <a:avLst/>
                <a:gdLst/>
                <a:ahLst/>
                <a:cxnLst/>
                <a:rect l="l" t="t" r="r" b="b"/>
                <a:pathLst>
                  <a:path w="1308" h="1490" extrusionOk="0">
                    <a:moveTo>
                      <a:pt x="1004" y="1"/>
                    </a:moveTo>
                    <a:cubicBezTo>
                      <a:pt x="912" y="1"/>
                      <a:pt x="852" y="61"/>
                      <a:pt x="760" y="92"/>
                    </a:cubicBezTo>
                    <a:lnTo>
                      <a:pt x="92" y="973"/>
                    </a:lnTo>
                    <a:cubicBezTo>
                      <a:pt x="61" y="1034"/>
                      <a:pt x="1" y="1064"/>
                      <a:pt x="1" y="1186"/>
                    </a:cubicBezTo>
                    <a:cubicBezTo>
                      <a:pt x="1" y="1277"/>
                      <a:pt x="61" y="1338"/>
                      <a:pt x="92" y="1429"/>
                    </a:cubicBezTo>
                    <a:cubicBezTo>
                      <a:pt x="122" y="1460"/>
                      <a:pt x="213" y="1490"/>
                      <a:pt x="305" y="1490"/>
                    </a:cubicBezTo>
                    <a:cubicBezTo>
                      <a:pt x="396" y="1490"/>
                      <a:pt x="456" y="1460"/>
                      <a:pt x="548" y="1429"/>
                    </a:cubicBezTo>
                    <a:lnTo>
                      <a:pt x="1216" y="548"/>
                    </a:lnTo>
                    <a:cubicBezTo>
                      <a:pt x="1277" y="457"/>
                      <a:pt x="1308" y="426"/>
                      <a:pt x="1308" y="305"/>
                    </a:cubicBezTo>
                    <a:cubicBezTo>
                      <a:pt x="1308" y="244"/>
                      <a:pt x="1247" y="122"/>
                      <a:pt x="1216" y="92"/>
                    </a:cubicBezTo>
                    <a:cubicBezTo>
                      <a:pt x="1186" y="61"/>
                      <a:pt x="1125" y="1"/>
                      <a:pt x="10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5"/>
              <p:cNvSpPr/>
              <p:nvPr/>
            </p:nvSpPr>
            <p:spPr>
              <a:xfrm>
                <a:off x="2978475" y="4346475"/>
                <a:ext cx="29650" cy="34250"/>
              </a:xfrm>
              <a:custGeom>
                <a:avLst/>
                <a:gdLst/>
                <a:ahLst/>
                <a:cxnLst/>
                <a:rect l="l" t="t" r="r" b="b"/>
                <a:pathLst>
                  <a:path w="1186" h="1370" extrusionOk="0">
                    <a:moveTo>
                      <a:pt x="820" y="0"/>
                    </a:moveTo>
                    <a:cubicBezTo>
                      <a:pt x="668" y="0"/>
                      <a:pt x="517" y="125"/>
                      <a:pt x="517" y="351"/>
                    </a:cubicBezTo>
                    <a:cubicBezTo>
                      <a:pt x="426" y="503"/>
                      <a:pt x="335" y="655"/>
                      <a:pt x="213" y="807"/>
                    </a:cubicBezTo>
                    <a:cubicBezTo>
                      <a:pt x="1" y="867"/>
                      <a:pt x="1" y="1232"/>
                      <a:pt x="183" y="1323"/>
                    </a:cubicBezTo>
                    <a:cubicBezTo>
                      <a:pt x="230" y="1355"/>
                      <a:pt x="283" y="1370"/>
                      <a:pt x="336" y="1370"/>
                    </a:cubicBezTo>
                    <a:cubicBezTo>
                      <a:pt x="488" y="1370"/>
                      <a:pt x="639" y="1245"/>
                      <a:pt x="639" y="1019"/>
                    </a:cubicBezTo>
                    <a:cubicBezTo>
                      <a:pt x="760" y="867"/>
                      <a:pt x="821" y="715"/>
                      <a:pt x="943" y="563"/>
                    </a:cubicBezTo>
                    <a:cubicBezTo>
                      <a:pt x="1186" y="472"/>
                      <a:pt x="1186" y="108"/>
                      <a:pt x="973" y="47"/>
                    </a:cubicBezTo>
                    <a:cubicBezTo>
                      <a:pt x="926" y="15"/>
                      <a:pt x="873" y="0"/>
                      <a:pt x="8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5"/>
              <p:cNvSpPr/>
              <p:nvPr/>
            </p:nvSpPr>
            <p:spPr>
              <a:xfrm>
                <a:off x="2721625" y="4431225"/>
                <a:ext cx="425575" cy="27375"/>
              </a:xfrm>
              <a:custGeom>
                <a:avLst/>
                <a:gdLst/>
                <a:ahLst/>
                <a:cxnLst/>
                <a:rect l="l" t="t" r="r" b="b"/>
                <a:pathLst>
                  <a:path w="17023" h="1095" extrusionOk="0">
                    <a:moveTo>
                      <a:pt x="1" y="0"/>
                    </a:moveTo>
                    <a:cubicBezTo>
                      <a:pt x="1" y="152"/>
                      <a:pt x="62" y="304"/>
                      <a:pt x="92" y="487"/>
                    </a:cubicBezTo>
                    <a:cubicBezTo>
                      <a:pt x="122" y="639"/>
                      <a:pt x="122" y="791"/>
                      <a:pt x="153" y="943"/>
                    </a:cubicBezTo>
                    <a:lnTo>
                      <a:pt x="16992" y="1094"/>
                    </a:lnTo>
                    <a:cubicBezTo>
                      <a:pt x="16992" y="1094"/>
                      <a:pt x="17022" y="912"/>
                      <a:pt x="17022" y="639"/>
                    </a:cubicBezTo>
                    <a:cubicBezTo>
                      <a:pt x="17022" y="487"/>
                      <a:pt x="17022" y="335"/>
                      <a:pt x="16992" y="152"/>
                    </a:cubicBez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5"/>
              <p:cNvSpPr/>
              <p:nvPr/>
            </p:nvSpPr>
            <p:spPr>
              <a:xfrm>
                <a:off x="2173750" y="4218450"/>
                <a:ext cx="414925" cy="240150"/>
              </a:xfrm>
              <a:custGeom>
                <a:avLst/>
                <a:gdLst/>
                <a:ahLst/>
                <a:cxnLst/>
                <a:rect l="l" t="t" r="r" b="b"/>
                <a:pathLst>
                  <a:path w="16597" h="9606" extrusionOk="0">
                    <a:moveTo>
                      <a:pt x="2098" y="0"/>
                    </a:moveTo>
                    <a:cubicBezTo>
                      <a:pt x="2098" y="0"/>
                      <a:pt x="1672" y="365"/>
                      <a:pt x="1216" y="1125"/>
                    </a:cubicBezTo>
                    <a:cubicBezTo>
                      <a:pt x="1156" y="1247"/>
                      <a:pt x="1064" y="1399"/>
                      <a:pt x="973" y="1551"/>
                    </a:cubicBezTo>
                    <a:cubicBezTo>
                      <a:pt x="973" y="1581"/>
                      <a:pt x="943" y="1642"/>
                      <a:pt x="943" y="1642"/>
                    </a:cubicBezTo>
                    <a:cubicBezTo>
                      <a:pt x="912" y="1703"/>
                      <a:pt x="882" y="1733"/>
                      <a:pt x="882" y="1824"/>
                    </a:cubicBezTo>
                    <a:cubicBezTo>
                      <a:pt x="882" y="1824"/>
                      <a:pt x="821" y="1855"/>
                      <a:pt x="821" y="1885"/>
                    </a:cubicBezTo>
                    <a:lnTo>
                      <a:pt x="821" y="1946"/>
                    </a:lnTo>
                    <a:cubicBezTo>
                      <a:pt x="669" y="2250"/>
                      <a:pt x="517" y="2615"/>
                      <a:pt x="426" y="3010"/>
                    </a:cubicBezTo>
                    <a:cubicBezTo>
                      <a:pt x="304" y="3405"/>
                      <a:pt x="183" y="3861"/>
                      <a:pt x="122" y="4317"/>
                    </a:cubicBezTo>
                    <a:lnTo>
                      <a:pt x="122" y="4438"/>
                    </a:lnTo>
                    <a:cubicBezTo>
                      <a:pt x="61" y="4590"/>
                      <a:pt x="61" y="4742"/>
                      <a:pt x="31" y="4925"/>
                    </a:cubicBezTo>
                    <a:cubicBezTo>
                      <a:pt x="31" y="5077"/>
                      <a:pt x="31" y="5229"/>
                      <a:pt x="1" y="5381"/>
                    </a:cubicBezTo>
                    <a:lnTo>
                      <a:pt x="16293" y="9605"/>
                    </a:lnTo>
                    <a:cubicBezTo>
                      <a:pt x="16293" y="9605"/>
                      <a:pt x="16384" y="9454"/>
                      <a:pt x="16445" y="9180"/>
                    </a:cubicBezTo>
                    <a:cubicBezTo>
                      <a:pt x="16475" y="9028"/>
                      <a:pt x="16536" y="8876"/>
                      <a:pt x="16536" y="8694"/>
                    </a:cubicBezTo>
                    <a:lnTo>
                      <a:pt x="16536" y="8572"/>
                    </a:lnTo>
                    <a:cubicBezTo>
                      <a:pt x="16597" y="7630"/>
                      <a:pt x="16262" y="6201"/>
                      <a:pt x="14135" y="5198"/>
                    </a:cubicBezTo>
                    <a:cubicBezTo>
                      <a:pt x="14013" y="5168"/>
                      <a:pt x="13891" y="5077"/>
                      <a:pt x="13800" y="5046"/>
                    </a:cubicBezTo>
                    <a:cubicBezTo>
                      <a:pt x="13648" y="4985"/>
                      <a:pt x="13435" y="4925"/>
                      <a:pt x="13253" y="4864"/>
                    </a:cubicBezTo>
                    <a:cubicBezTo>
                      <a:pt x="13192" y="4833"/>
                      <a:pt x="13131" y="4833"/>
                      <a:pt x="13071" y="4773"/>
                    </a:cubicBezTo>
                    <a:cubicBezTo>
                      <a:pt x="8694" y="3253"/>
                      <a:pt x="7113" y="1277"/>
                      <a:pt x="7113" y="1277"/>
                    </a:cubicBezTo>
                    <a:cubicBezTo>
                      <a:pt x="7113" y="1277"/>
                      <a:pt x="4377" y="1125"/>
                      <a:pt x="2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5"/>
              <p:cNvSpPr/>
              <p:nvPr/>
            </p:nvSpPr>
            <p:spPr>
              <a:xfrm>
                <a:off x="2351575" y="4261000"/>
                <a:ext cx="41800" cy="25500"/>
              </a:xfrm>
              <a:custGeom>
                <a:avLst/>
                <a:gdLst/>
                <a:ahLst/>
                <a:cxnLst/>
                <a:rect l="l" t="t" r="r" b="b"/>
                <a:pathLst>
                  <a:path w="1672" h="1020" extrusionOk="0">
                    <a:moveTo>
                      <a:pt x="1398" y="1"/>
                    </a:moveTo>
                    <a:cubicBezTo>
                      <a:pt x="1338" y="1"/>
                      <a:pt x="1246" y="1"/>
                      <a:pt x="1186" y="31"/>
                    </a:cubicBezTo>
                    <a:cubicBezTo>
                      <a:pt x="1064" y="92"/>
                      <a:pt x="912" y="153"/>
                      <a:pt x="790" y="183"/>
                    </a:cubicBezTo>
                    <a:lnTo>
                      <a:pt x="213" y="426"/>
                    </a:lnTo>
                    <a:cubicBezTo>
                      <a:pt x="152" y="457"/>
                      <a:pt x="61" y="487"/>
                      <a:pt x="30" y="578"/>
                    </a:cubicBezTo>
                    <a:cubicBezTo>
                      <a:pt x="0" y="639"/>
                      <a:pt x="0" y="730"/>
                      <a:pt x="0" y="791"/>
                    </a:cubicBezTo>
                    <a:cubicBezTo>
                      <a:pt x="25" y="916"/>
                      <a:pt x="152" y="1020"/>
                      <a:pt x="281" y="1020"/>
                    </a:cubicBezTo>
                    <a:cubicBezTo>
                      <a:pt x="309" y="1020"/>
                      <a:pt x="337" y="1015"/>
                      <a:pt x="365" y="1004"/>
                    </a:cubicBezTo>
                    <a:cubicBezTo>
                      <a:pt x="760" y="852"/>
                      <a:pt x="1094" y="700"/>
                      <a:pt x="1459" y="548"/>
                    </a:cubicBezTo>
                    <a:cubicBezTo>
                      <a:pt x="1550" y="487"/>
                      <a:pt x="1581" y="426"/>
                      <a:pt x="1611" y="335"/>
                    </a:cubicBezTo>
                    <a:cubicBezTo>
                      <a:pt x="1672" y="305"/>
                      <a:pt x="1672" y="183"/>
                      <a:pt x="1581" y="153"/>
                    </a:cubicBezTo>
                    <a:cubicBezTo>
                      <a:pt x="1550" y="92"/>
                      <a:pt x="1489" y="31"/>
                      <a:pt x="13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5"/>
              <p:cNvSpPr/>
              <p:nvPr/>
            </p:nvSpPr>
            <p:spPr>
              <a:xfrm>
                <a:off x="2375125" y="4281325"/>
                <a:ext cx="44100" cy="29575"/>
              </a:xfrm>
              <a:custGeom>
                <a:avLst/>
                <a:gdLst/>
                <a:ahLst/>
                <a:cxnLst/>
                <a:rect l="l" t="t" r="r" b="b"/>
                <a:pathLst>
                  <a:path w="1764" h="1183" extrusionOk="0">
                    <a:moveTo>
                      <a:pt x="1390" y="1"/>
                    </a:moveTo>
                    <a:cubicBezTo>
                      <a:pt x="1341" y="1"/>
                      <a:pt x="1291" y="12"/>
                      <a:pt x="1247" y="39"/>
                    </a:cubicBezTo>
                    <a:cubicBezTo>
                      <a:pt x="1003" y="221"/>
                      <a:pt x="699" y="373"/>
                      <a:pt x="365" y="525"/>
                    </a:cubicBezTo>
                    <a:cubicBezTo>
                      <a:pt x="335" y="555"/>
                      <a:pt x="274" y="555"/>
                      <a:pt x="244" y="586"/>
                    </a:cubicBezTo>
                    <a:cubicBezTo>
                      <a:pt x="152" y="647"/>
                      <a:pt x="92" y="677"/>
                      <a:pt x="31" y="738"/>
                    </a:cubicBezTo>
                    <a:cubicBezTo>
                      <a:pt x="0" y="829"/>
                      <a:pt x="0" y="890"/>
                      <a:pt x="0" y="981"/>
                    </a:cubicBezTo>
                    <a:cubicBezTo>
                      <a:pt x="24" y="1100"/>
                      <a:pt x="161" y="1182"/>
                      <a:pt x="277" y="1182"/>
                    </a:cubicBezTo>
                    <a:cubicBezTo>
                      <a:pt x="309" y="1182"/>
                      <a:pt x="339" y="1176"/>
                      <a:pt x="365" y="1163"/>
                    </a:cubicBezTo>
                    <a:cubicBezTo>
                      <a:pt x="791" y="1011"/>
                      <a:pt x="1186" y="829"/>
                      <a:pt x="1551" y="555"/>
                    </a:cubicBezTo>
                    <a:cubicBezTo>
                      <a:pt x="1642" y="525"/>
                      <a:pt x="1672" y="434"/>
                      <a:pt x="1703" y="373"/>
                    </a:cubicBezTo>
                    <a:cubicBezTo>
                      <a:pt x="1763" y="282"/>
                      <a:pt x="1703" y="221"/>
                      <a:pt x="1672" y="130"/>
                    </a:cubicBezTo>
                    <a:cubicBezTo>
                      <a:pt x="1629" y="65"/>
                      <a:pt x="1510" y="1"/>
                      <a:pt x="13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5"/>
              <p:cNvSpPr/>
              <p:nvPr/>
            </p:nvSpPr>
            <p:spPr>
              <a:xfrm>
                <a:off x="2405525" y="4297475"/>
                <a:ext cx="37250" cy="31950"/>
              </a:xfrm>
              <a:custGeom>
                <a:avLst/>
                <a:gdLst/>
                <a:ahLst/>
                <a:cxnLst/>
                <a:rect l="l" t="t" r="r" b="b"/>
                <a:pathLst>
                  <a:path w="1490" h="1278" extrusionOk="0">
                    <a:moveTo>
                      <a:pt x="1246" y="1"/>
                    </a:moveTo>
                    <a:cubicBezTo>
                      <a:pt x="1186" y="1"/>
                      <a:pt x="1094" y="1"/>
                      <a:pt x="1034" y="31"/>
                    </a:cubicBezTo>
                    <a:lnTo>
                      <a:pt x="152" y="700"/>
                    </a:lnTo>
                    <a:cubicBezTo>
                      <a:pt x="91" y="761"/>
                      <a:pt x="31" y="821"/>
                      <a:pt x="0" y="912"/>
                    </a:cubicBezTo>
                    <a:cubicBezTo>
                      <a:pt x="0" y="973"/>
                      <a:pt x="0" y="1064"/>
                      <a:pt x="31" y="1125"/>
                    </a:cubicBezTo>
                    <a:cubicBezTo>
                      <a:pt x="91" y="1216"/>
                      <a:pt x="152" y="1247"/>
                      <a:pt x="243" y="1277"/>
                    </a:cubicBezTo>
                    <a:cubicBezTo>
                      <a:pt x="304" y="1277"/>
                      <a:pt x="395" y="1277"/>
                      <a:pt x="456" y="1247"/>
                    </a:cubicBezTo>
                    <a:lnTo>
                      <a:pt x="1338" y="548"/>
                    </a:lnTo>
                    <a:cubicBezTo>
                      <a:pt x="1398" y="517"/>
                      <a:pt x="1459" y="457"/>
                      <a:pt x="1490" y="365"/>
                    </a:cubicBezTo>
                    <a:cubicBezTo>
                      <a:pt x="1490" y="335"/>
                      <a:pt x="1490" y="213"/>
                      <a:pt x="1459" y="153"/>
                    </a:cubicBezTo>
                    <a:cubicBezTo>
                      <a:pt x="1398" y="61"/>
                      <a:pt x="1338" y="31"/>
                      <a:pt x="1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5"/>
              <p:cNvSpPr/>
              <p:nvPr/>
            </p:nvSpPr>
            <p:spPr>
              <a:xfrm>
                <a:off x="2438950" y="4314250"/>
                <a:ext cx="34225" cy="30850"/>
              </a:xfrm>
              <a:custGeom>
                <a:avLst/>
                <a:gdLst/>
                <a:ahLst/>
                <a:cxnLst/>
                <a:rect l="l" t="t" r="r" b="b"/>
                <a:pathLst>
                  <a:path w="1369" h="1234" extrusionOk="0">
                    <a:moveTo>
                      <a:pt x="997" y="0"/>
                    </a:moveTo>
                    <a:cubicBezTo>
                      <a:pt x="864" y="0"/>
                      <a:pt x="726" y="84"/>
                      <a:pt x="669" y="272"/>
                    </a:cubicBezTo>
                    <a:cubicBezTo>
                      <a:pt x="517" y="424"/>
                      <a:pt x="426" y="485"/>
                      <a:pt x="305" y="637"/>
                    </a:cubicBezTo>
                    <a:cubicBezTo>
                      <a:pt x="61" y="697"/>
                      <a:pt x="1" y="1001"/>
                      <a:pt x="153" y="1153"/>
                    </a:cubicBezTo>
                    <a:cubicBezTo>
                      <a:pt x="206" y="1206"/>
                      <a:pt x="277" y="1233"/>
                      <a:pt x="350" y="1233"/>
                    </a:cubicBezTo>
                    <a:cubicBezTo>
                      <a:pt x="487" y="1233"/>
                      <a:pt x="630" y="1139"/>
                      <a:pt x="669" y="941"/>
                    </a:cubicBezTo>
                    <a:cubicBezTo>
                      <a:pt x="821" y="789"/>
                      <a:pt x="943" y="728"/>
                      <a:pt x="1064" y="576"/>
                    </a:cubicBezTo>
                    <a:cubicBezTo>
                      <a:pt x="1277" y="545"/>
                      <a:pt x="1368" y="241"/>
                      <a:pt x="1216" y="90"/>
                    </a:cubicBezTo>
                    <a:cubicBezTo>
                      <a:pt x="1159" y="32"/>
                      <a:pt x="1079" y="0"/>
                      <a:pt x="9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5"/>
              <p:cNvSpPr/>
              <p:nvPr/>
            </p:nvSpPr>
            <p:spPr>
              <a:xfrm>
                <a:off x="2173750" y="4329400"/>
                <a:ext cx="413400" cy="129200"/>
              </a:xfrm>
              <a:custGeom>
                <a:avLst/>
                <a:gdLst/>
                <a:ahLst/>
                <a:cxnLst/>
                <a:rect l="l" t="t" r="r" b="b"/>
                <a:pathLst>
                  <a:path w="16536" h="5168" extrusionOk="0">
                    <a:moveTo>
                      <a:pt x="92" y="0"/>
                    </a:moveTo>
                    <a:cubicBezTo>
                      <a:pt x="31" y="152"/>
                      <a:pt x="31" y="304"/>
                      <a:pt x="31" y="487"/>
                    </a:cubicBezTo>
                    <a:cubicBezTo>
                      <a:pt x="31" y="639"/>
                      <a:pt x="1" y="791"/>
                      <a:pt x="1" y="943"/>
                    </a:cubicBezTo>
                    <a:lnTo>
                      <a:pt x="16293" y="5167"/>
                    </a:lnTo>
                    <a:cubicBezTo>
                      <a:pt x="16293" y="5167"/>
                      <a:pt x="16384" y="5016"/>
                      <a:pt x="16445" y="4742"/>
                    </a:cubicBezTo>
                    <a:cubicBezTo>
                      <a:pt x="16475" y="4590"/>
                      <a:pt x="16536" y="4438"/>
                      <a:pt x="16536" y="4256"/>
                    </a:cubicBezTo>
                    <a:lnTo>
                      <a:pt x="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5"/>
              <p:cNvSpPr/>
              <p:nvPr/>
            </p:nvSpPr>
            <p:spPr>
              <a:xfrm>
                <a:off x="2521775" y="2812650"/>
                <a:ext cx="468875" cy="1505075"/>
              </a:xfrm>
              <a:custGeom>
                <a:avLst/>
                <a:gdLst/>
                <a:ahLst/>
                <a:cxnLst/>
                <a:rect l="l" t="t" r="r" b="b"/>
                <a:pathLst>
                  <a:path w="18755" h="60203" extrusionOk="0">
                    <a:moveTo>
                      <a:pt x="14895" y="1"/>
                    </a:moveTo>
                    <a:lnTo>
                      <a:pt x="1" y="213"/>
                    </a:lnTo>
                    <a:cubicBezTo>
                      <a:pt x="1" y="213"/>
                      <a:pt x="7873" y="23557"/>
                      <a:pt x="8512" y="28025"/>
                    </a:cubicBezTo>
                    <a:cubicBezTo>
                      <a:pt x="9271" y="33770"/>
                      <a:pt x="9180" y="50032"/>
                      <a:pt x="8876" y="59910"/>
                    </a:cubicBezTo>
                    <a:cubicBezTo>
                      <a:pt x="9515" y="60130"/>
                      <a:pt x="10326" y="60202"/>
                      <a:pt x="11115" y="60202"/>
                    </a:cubicBezTo>
                    <a:cubicBezTo>
                      <a:pt x="12619" y="60202"/>
                      <a:pt x="14044" y="59941"/>
                      <a:pt x="14044" y="59941"/>
                    </a:cubicBezTo>
                    <a:cubicBezTo>
                      <a:pt x="14044" y="59941"/>
                      <a:pt x="18755" y="33314"/>
                      <a:pt x="18481" y="27205"/>
                    </a:cubicBezTo>
                    <a:cubicBezTo>
                      <a:pt x="18208" y="21126"/>
                      <a:pt x="16202" y="8907"/>
                      <a:pt x="14895"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5"/>
              <p:cNvSpPr/>
              <p:nvPr/>
            </p:nvSpPr>
            <p:spPr>
              <a:xfrm>
                <a:off x="2226950" y="2804300"/>
                <a:ext cx="448350" cy="1447600"/>
              </a:xfrm>
              <a:custGeom>
                <a:avLst/>
                <a:gdLst/>
                <a:ahLst/>
                <a:cxnLst/>
                <a:rect l="l" t="t" r="r" b="b"/>
                <a:pathLst>
                  <a:path w="17934" h="57904" extrusionOk="0">
                    <a:moveTo>
                      <a:pt x="2553" y="0"/>
                    </a:moveTo>
                    <a:lnTo>
                      <a:pt x="2553" y="0"/>
                    </a:lnTo>
                    <a:cubicBezTo>
                      <a:pt x="1915" y="11581"/>
                      <a:pt x="6535" y="28238"/>
                      <a:pt x="6535" y="28238"/>
                    </a:cubicBezTo>
                    <a:lnTo>
                      <a:pt x="0" y="56597"/>
                    </a:lnTo>
                    <a:cubicBezTo>
                      <a:pt x="1186" y="57752"/>
                      <a:pt x="5015" y="57904"/>
                      <a:pt x="5015" y="57904"/>
                    </a:cubicBezTo>
                    <a:cubicBezTo>
                      <a:pt x="7447" y="52311"/>
                      <a:pt x="16596" y="32159"/>
                      <a:pt x="16900" y="27903"/>
                    </a:cubicBezTo>
                    <a:cubicBezTo>
                      <a:pt x="17204" y="23435"/>
                      <a:pt x="17934" y="456"/>
                      <a:pt x="17934" y="456"/>
                    </a:cubicBezTo>
                    <a:lnTo>
                      <a:pt x="2553"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5"/>
              <p:cNvSpPr/>
              <p:nvPr/>
            </p:nvSpPr>
            <p:spPr>
              <a:xfrm>
                <a:off x="2200350" y="2804300"/>
                <a:ext cx="808550" cy="1408775"/>
              </a:xfrm>
              <a:custGeom>
                <a:avLst/>
                <a:gdLst/>
                <a:ahLst/>
                <a:cxnLst/>
                <a:rect l="l" t="t" r="r" b="b"/>
                <a:pathLst>
                  <a:path w="32342" h="56351" extrusionOk="0">
                    <a:moveTo>
                      <a:pt x="3010" y="0"/>
                    </a:moveTo>
                    <a:lnTo>
                      <a:pt x="3010" y="0"/>
                    </a:lnTo>
                    <a:cubicBezTo>
                      <a:pt x="2280" y="9210"/>
                      <a:pt x="7022" y="28299"/>
                      <a:pt x="7022" y="28299"/>
                    </a:cubicBezTo>
                    <a:lnTo>
                      <a:pt x="0" y="52038"/>
                    </a:lnTo>
                    <a:cubicBezTo>
                      <a:pt x="0" y="52038"/>
                      <a:pt x="6110" y="54439"/>
                      <a:pt x="9119" y="54591"/>
                    </a:cubicBezTo>
                    <a:cubicBezTo>
                      <a:pt x="9119" y="54591"/>
                      <a:pt x="18238" y="31642"/>
                      <a:pt x="18633" y="28937"/>
                    </a:cubicBezTo>
                    <a:cubicBezTo>
                      <a:pt x="19028" y="26232"/>
                      <a:pt x="18633" y="19302"/>
                      <a:pt x="18633" y="19302"/>
                    </a:cubicBezTo>
                    <a:lnTo>
                      <a:pt x="18633" y="19302"/>
                    </a:lnTo>
                    <a:cubicBezTo>
                      <a:pt x="18633" y="19303"/>
                      <a:pt x="20821" y="27569"/>
                      <a:pt x="20973" y="28937"/>
                    </a:cubicBezTo>
                    <a:cubicBezTo>
                      <a:pt x="21125" y="30274"/>
                      <a:pt x="20821" y="55959"/>
                      <a:pt x="20821" y="55959"/>
                    </a:cubicBezTo>
                    <a:cubicBezTo>
                      <a:pt x="22291" y="56270"/>
                      <a:pt x="24312" y="56350"/>
                      <a:pt x="25994" y="56350"/>
                    </a:cubicBezTo>
                    <a:cubicBezTo>
                      <a:pt x="27757" y="56350"/>
                      <a:pt x="29150" y="56263"/>
                      <a:pt x="29150" y="56263"/>
                    </a:cubicBezTo>
                    <a:cubicBezTo>
                      <a:pt x="29150" y="56263"/>
                      <a:pt x="32189" y="30821"/>
                      <a:pt x="32250" y="27600"/>
                    </a:cubicBezTo>
                    <a:cubicBezTo>
                      <a:pt x="32341" y="24378"/>
                      <a:pt x="27782" y="578"/>
                      <a:pt x="27782" y="578"/>
                    </a:cubicBezTo>
                    <a:lnTo>
                      <a:pt x="301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5"/>
              <p:cNvSpPr/>
              <p:nvPr/>
            </p:nvSpPr>
            <p:spPr>
              <a:xfrm>
                <a:off x="2652475" y="2837550"/>
                <a:ext cx="17500" cy="455750"/>
              </a:xfrm>
              <a:custGeom>
                <a:avLst/>
                <a:gdLst/>
                <a:ahLst/>
                <a:cxnLst/>
                <a:rect l="l" t="t" r="r" b="b"/>
                <a:pathLst>
                  <a:path w="700" h="18230" extrusionOk="0">
                    <a:moveTo>
                      <a:pt x="639" y="0"/>
                    </a:moveTo>
                    <a:cubicBezTo>
                      <a:pt x="609" y="0"/>
                      <a:pt x="578" y="23"/>
                      <a:pt x="578" y="69"/>
                    </a:cubicBezTo>
                    <a:lnTo>
                      <a:pt x="457" y="3351"/>
                    </a:lnTo>
                    <a:lnTo>
                      <a:pt x="335" y="7029"/>
                    </a:lnTo>
                    <a:lnTo>
                      <a:pt x="244" y="10768"/>
                    </a:lnTo>
                    <a:cubicBezTo>
                      <a:pt x="183" y="11984"/>
                      <a:pt x="153" y="13230"/>
                      <a:pt x="122" y="14446"/>
                    </a:cubicBezTo>
                    <a:cubicBezTo>
                      <a:pt x="62" y="15570"/>
                      <a:pt x="31" y="16695"/>
                      <a:pt x="1" y="17789"/>
                    </a:cubicBezTo>
                    <a:lnTo>
                      <a:pt x="1" y="18184"/>
                    </a:lnTo>
                    <a:cubicBezTo>
                      <a:pt x="1" y="18215"/>
                      <a:pt x="31" y="18230"/>
                      <a:pt x="62" y="18230"/>
                    </a:cubicBezTo>
                    <a:cubicBezTo>
                      <a:pt x="92" y="18230"/>
                      <a:pt x="122" y="18215"/>
                      <a:pt x="122" y="18184"/>
                    </a:cubicBezTo>
                    <a:lnTo>
                      <a:pt x="244" y="14871"/>
                    </a:lnTo>
                    <a:lnTo>
                      <a:pt x="335" y="11224"/>
                    </a:lnTo>
                    <a:lnTo>
                      <a:pt x="457" y="7485"/>
                    </a:lnTo>
                    <a:cubicBezTo>
                      <a:pt x="487" y="6269"/>
                      <a:pt x="548" y="4993"/>
                      <a:pt x="578" y="3777"/>
                    </a:cubicBezTo>
                    <a:cubicBezTo>
                      <a:pt x="609" y="2683"/>
                      <a:pt x="639" y="1558"/>
                      <a:pt x="700" y="433"/>
                    </a:cubicBezTo>
                    <a:lnTo>
                      <a:pt x="700" y="69"/>
                    </a:lnTo>
                    <a:cubicBezTo>
                      <a:pt x="700" y="23"/>
                      <a:pt x="669" y="0"/>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5"/>
              <p:cNvSpPr/>
              <p:nvPr/>
            </p:nvSpPr>
            <p:spPr>
              <a:xfrm>
                <a:off x="2661175" y="2832100"/>
                <a:ext cx="60475" cy="254900"/>
              </a:xfrm>
              <a:custGeom>
                <a:avLst/>
                <a:gdLst/>
                <a:ahLst/>
                <a:cxnLst/>
                <a:rect l="l" t="t" r="r" b="b"/>
                <a:pathLst>
                  <a:path w="2419" h="10196" extrusionOk="0">
                    <a:moveTo>
                      <a:pt x="2366" y="1"/>
                    </a:moveTo>
                    <a:cubicBezTo>
                      <a:pt x="2346" y="1"/>
                      <a:pt x="2328" y="16"/>
                      <a:pt x="2328" y="43"/>
                    </a:cubicBezTo>
                    <a:cubicBezTo>
                      <a:pt x="2236" y="1654"/>
                      <a:pt x="2176" y="3204"/>
                      <a:pt x="2084" y="4815"/>
                    </a:cubicBezTo>
                    <a:cubicBezTo>
                      <a:pt x="2054" y="5606"/>
                      <a:pt x="2024" y="6366"/>
                      <a:pt x="1963" y="7156"/>
                    </a:cubicBezTo>
                    <a:cubicBezTo>
                      <a:pt x="1963" y="7551"/>
                      <a:pt x="1932" y="7885"/>
                      <a:pt x="1902" y="8250"/>
                    </a:cubicBezTo>
                    <a:cubicBezTo>
                      <a:pt x="1841" y="8585"/>
                      <a:pt x="1780" y="8949"/>
                      <a:pt x="1659" y="9253"/>
                    </a:cubicBezTo>
                    <a:cubicBezTo>
                      <a:pt x="1507" y="9557"/>
                      <a:pt x="1294" y="9831"/>
                      <a:pt x="1021" y="9983"/>
                    </a:cubicBezTo>
                    <a:cubicBezTo>
                      <a:pt x="852" y="10058"/>
                      <a:pt x="659" y="10110"/>
                      <a:pt x="465" y="10110"/>
                    </a:cubicBezTo>
                    <a:cubicBezTo>
                      <a:pt x="345" y="10110"/>
                      <a:pt x="225" y="10090"/>
                      <a:pt x="109" y="10043"/>
                    </a:cubicBezTo>
                    <a:cubicBezTo>
                      <a:pt x="100" y="10039"/>
                      <a:pt x="91" y="10037"/>
                      <a:pt x="83" y="10037"/>
                    </a:cubicBezTo>
                    <a:cubicBezTo>
                      <a:pt x="34" y="10037"/>
                      <a:pt x="0" y="10104"/>
                      <a:pt x="78" y="10104"/>
                    </a:cubicBezTo>
                    <a:cubicBezTo>
                      <a:pt x="211" y="10167"/>
                      <a:pt x="350" y="10195"/>
                      <a:pt x="488" y="10195"/>
                    </a:cubicBezTo>
                    <a:cubicBezTo>
                      <a:pt x="889" y="10195"/>
                      <a:pt x="1289" y="9957"/>
                      <a:pt x="1537" y="9618"/>
                    </a:cubicBezTo>
                    <a:cubicBezTo>
                      <a:pt x="1963" y="9101"/>
                      <a:pt x="1993" y="8372"/>
                      <a:pt x="2054" y="7673"/>
                    </a:cubicBezTo>
                    <a:cubicBezTo>
                      <a:pt x="2115" y="6062"/>
                      <a:pt x="2206" y="4420"/>
                      <a:pt x="2267" y="2809"/>
                    </a:cubicBezTo>
                    <a:cubicBezTo>
                      <a:pt x="2328" y="1897"/>
                      <a:pt x="2358" y="986"/>
                      <a:pt x="2419" y="74"/>
                    </a:cubicBezTo>
                    <a:cubicBezTo>
                      <a:pt x="2419" y="24"/>
                      <a:pt x="2391" y="1"/>
                      <a:pt x="23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5"/>
              <p:cNvSpPr/>
              <p:nvPr/>
            </p:nvSpPr>
            <p:spPr>
              <a:xfrm>
                <a:off x="2317375" y="2847225"/>
                <a:ext cx="90450" cy="87800"/>
              </a:xfrm>
              <a:custGeom>
                <a:avLst/>
                <a:gdLst/>
                <a:ahLst/>
                <a:cxnLst/>
                <a:rect l="l" t="t" r="r" b="b"/>
                <a:pathLst>
                  <a:path w="3618" h="3512" extrusionOk="0">
                    <a:moveTo>
                      <a:pt x="3519" y="1"/>
                    </a:moveTo>
                    <a:cubicBezTo>
                      <a:pt x="3488" y="1"/>
                      <a:pt x="3465" y="16"/>
                      <a:pt x="3465" y="46"/>
                    </a:cubicBezTo>
                    <a:cubicBezTo>
                      <a:pt x="3465" y="745"/>
                      <a:pt x="3222" y="1414"/>
                      <a:pt x="2857" y="1992"/>
                    </a:cubicBezTo>
                    <a:cubicBezTo>
                      <a:pt x="2432" y="2569"/>
                      <a:pt x="1854" y="2995"/>
                      <a:pt x="1216" y="3207"/>
                    </a:cubicBezTo>
                    <a:cubicBezTo>
                      <a:pt x="821" y="3329"/>
                      <a:pt x="456" y="3390"/>
                      <a:pt x="61" y="3390"/>
                    </a:cubicBezTo>
                    <a:cubicBezTo>
                      <a:pt x="0" y="3390"/>
                      <a:pt x="0" y="3511"/>
                      <a:pt x="61" y="3511"/>
                    </a:cubicBezTo>
                    <a:cubicBezTo>
                      <a:pt x="791" y="3511"/>
                      <a:pt x="1520" y="3329"/>
                      <a:pt x="2098" y="2903"/>
                    </a:cubicBezTo>
                    <a:cubicBezTo>
                      <a:pt x="2706" y="2478"/>
                      <a:pt x="3101" y="1900"/>
                      <a:pt x="3374" y="1232"/>
                    </a:cubicBezTo>
                    <a:cubicBezTo>
                      <a:pt x="3526" y="867"/>
                      <a:pt x="3617" y="441"/>
                      <a:pt x="3617" y="46"/>
                    </a:cubicBezTo>
                    <a:cubicBezTo>
                      <a:pt x="3587" y="16"/>
                      <a:pt x="3549" y="1"/>
                      <a:pt x="35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5"/>
              <p:cNvSpPr/>
              <p:nvPr/>
            </p:nvSpPr>
            <p:spPr>
              <a:xfrm>
                <a:off x="2336050" y="2930950"/>
                <a:ext cx="102175" cy="563750"/>
              </a:xfrm>
              <a:custGeom>
                <a:avLst/>
                <a:gdLst/>
                <a:ahLst/>
                <a:cxnLst/>
                <a:rect l="l" t="t" r="r" b="b"/>
                <a:pathLst>
                  <a:path w="4087" h="22550" extrusionOk="0">
                    <a:moveTo>
                      <a:pt x="34" y="1"/>
                    </a:moveTo>
                    <a:cubicBezTo>
                      <a:pt x="9" y="1"/>
                      <a:pt x="1" y="16"/>
                      <a:pt x="13" y="41"/>
                    </a:cubicBezTo>
                    <a:cubicBezTo>
                      <a:pt x="135" y="1530"/>
                      <a:pt x="287" y="2989"/>
                      <a:pt x="469" y="4448"/>
                    </a:cubicBezTo>
                    <a:cubicBezTo>
                      <a:pt x="651" y="5938"/>
                      <a:pt x="834" y="7397"/>
                      <a:pt x="1077" y="8855"/>
                    </a:cubicBezTo>
                    <a:cubicBezTo>
                      <a:pt x="1290" y="10345"/>
                      <a:pt x="1563" y="11834"/>
                      <a:pt x="1837" y="13324"/>
                    </a:cubicBezTo>
                    <a:cubicBezTo>
                      <a:pt x="2110" y="14783"/>
                      <a:pt x="2414" y="16242"/>
                      <a:pt x="2749" y="17670"/>
                    </a:cubicBezTo>
                    <a:cubicBezTo>
                      <a:pt x="3053" y="19129"/>
                      <a:pt x="3417" y="20558"/>
                      <a:pt x="3813" y="21986"/>
                    </a:cubicBezTo>
                    <a:cubicBezTo>
                      <a:pt x="3843" y="22169"/>
                      <a:pt x="3873" y="22321"/>
                      <a:pt x="3965" y="22503"/>
                    </a:cubicBezTo>
                    <a:cubicBezTo>
                      <a:pt x="3965" y="22537"/>
                      <a:pt x="3981" y="22550"/>
                      <a:pt x="4002" y="22550"/>
                    </a:cubicBezTo>
                    <a:cubicBezTo>
                      <a:pt x="4038" y="22550"/>
                      <a:pt x="4086" y="22511"/>
                      <a:pt x="4086" y="22473"/>
                    </a:cubicBezTo>
                    <a:cubicBezTo>
                      <a:pt x="3691" y="21075"/>
                      <a:pt x="3357" y="19616"/>
                      <a:pt x="3022" y="18217"/>
                    </a:cubicBezTo>
                    <a:cubicBezTo>
                      <a:pt x="2658" y="16758"/>
                      <a:pt x="2354" y="15299"/>
                      <a:pt x="2110" y="13840"/>
                    </a:cubicBezTo>
                    <a:cubicBezTo>
                      <a:pt x="1837" y="12412"/>
                      <a:pt x="1563" y="10922"/>
                      <a:pt x="1351" y="9433"/>
                    </a:cubicBezTo>
                    <a:cubicBezTo>
                      <a:pt x="1107" y="7944"/>
                      <a:pt x="895" y="6454"/>
                      <a:pt x="743" y="4995"/>
                    </a:cubicBezTo>
                    <a:cubicBezTo>
                      <a:pt x="530" y="3536"/>
                      <a:pt x="378" y="2077"/>
                      <a:pt x="287" y="618"/>
                    </a:cubicBezTo>
                    <a:cubicBezTo>
                      <a:pt x="287" y="436"/>
                      <a:pt x="226" y="254"/>
                      <a:pt x="226" y="102"/>
                    </a:cubicBezTo>
                    <a:cubicBezTo>
                      <a:pt x="137" y="30"/>
                      <a:pt x="69" y="1"/>
                      <a:pt x="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5"/>
              <p:cNvSpPr/>
              <p:nvPr/>
            </p:nvSpPr>
            <p:spPr>
              <a:xfrm>
                <a:off x="2241650" y="3491700"/>
                <a:ext cx="196575" cy="654275"/>
              </a:xfrm>
              <a:custGeom>
                <a:avLst/>
                <a:gdLst/>
                <a:ahLst/>
                <a:cxnLst/>
                <a:rect l="l" t="t" r="r" b="b"/>
                <a:pathLst>
                  <a:path w="7863" h="26171" extrusionOk="0">
                    <a:moveTo>
                      <a:pt x="7709" y="0"/>
                    </a:moveTo>
                    <a:cubicBezTo>
                      <a:pt x="7674" y="0"/>
                      <a:pt x="7649" y="15"/>
                      <a:pt x="7649" y="43"/>
                    </a:cubicBezTo>
                    <a:cubicBezTo>
                      <a:pt x="7163" y="1714"/>
                      <a:pt x="6707" y="3386"/>
                      <a:pt x="6221" y="5088"/>
                    </a:cubicBezTo>
                    <a:cubicBezTo>
                      <a:pt x="5765" y="6760"/>
                      <a:pt x="5279" y="8462"/>
                      <a:pt x="4762" y="10134"/>
                    </a:cubicBezTo>
                    <a:lnTo>
                      <a:pt x="3303" y="15271"/>
                    </a:lnTo>
                    <a:cubicBezTo>
                      <a:pt x="2786" y="16973"/>
                      <a:pt x="2300" y="18645"/>
                      <a:pt x="1783" y="20377"/>
                    </a:cubicBezTo>
                    <a:cubicBezTo>
                      <a:pt x="1236" y="22080"/>
                      <a:pt x="750" y="23782"/>
                      <a:pt x="202" y="25453"/>
                    </a:cubicBezTo>
                    <a:cubicBezTo>
                      <a:pt x="142" y="25697"/>
                      <a:pt x="51" y="25879"/>
                      <a:pt x="20" y="26092"/>
                    </a:cubicBezTo>
                    <a:cubicBezTo>
                      <a:pt x="1" y="26150"/>
                      <a:pt x="30" y="26171"/>
                      <a:pt x="70" y="26171"/>
                    </a:cubicBezTo>
                    <a:cubicBezTo>
                      <a:pt x="93" y="26171"/>
                      <a:pt x="119" y="26164"/>
                      <a:pt x="142" y="26153"/>
                    </a:cubicBezTo>
                    <a:cubicBezTo>
                      <a:pt x="658" y="24420"/>
                      <a:pt x="1206" y="22748"/>
                      <a:pt x="1722" y="21046"/>
                    </a:cubicBezTo>
                    <a:cubicBezTo>
                      <a:pt x="2269" y="19344"/>
                      <a:pt x="2756" y="17642"/>
                      <a:pt x="3242" y="15909"/>
                    </a:cubicBezTo>
                    <a:cubicBezTo>
                      <a:pt x="3759" y="14207"/>
                      <a:pt x="4245" y="12505"/>
                      <a:pt x="4762" y="10803"/>
                    </a:cubicBezTo>
                    <a:cubicBezTo>
                      <a:pt x="5279" y="9131"/>
                      <a:pt x="5704" y="7459"/>
                      <a:pt x="6221" y="5787"/>
                    </a:cubicBezTo>
                    <a:cubicBezTo>
                      <a:pt x="6677" y="4116"/>
                      <a:pt x="7163" y="2383"/>
                      <a:pt x="7649" y="711"/>
                    </a:cubicBezTo>
                    <a:cubicBezTo>
                      <a:pt x="7741" y="499"/>
                      <a:pt x="7771" y="316"/>
                      <a:pt x="7862" y="73"/>
                    </a:cubicBezTo>
                    <a:cubicBezTo>
                      <a:pt x="7812" y="23"/>
                      <a:pt x="7753" y="0"/>
                      <a:pt x="7709" y="0"/>
                    </a:cubicBezTo>
                    <a:close/>
                  </a:path>
                </a:pathLst>
              </a:custGeom>
              <a:solidFill>
                <a:srgbClr val="6F5E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5"/>
              <p:cNvSpPr/>
              <p:nvPr/>
            </p:nvSpPr>
            <p:spPr>
              <a:xfrm>
                <a:off x="2655525" y="3193150"/>
                <a:ext cx="114775" cy="1037850"/>
              </a:xfrm>
              <a:custGeom>
                <a:avLst/>
                <a:gdLst/>
                <a:ahLst/>
                <a:cxnLst/>
                <a:rect l="l" t="t" r="r" b="b"/>
                <a:pathLst>
                  <a:path w="4591" h="41514" extrusionOk="0">
                    <a:moveTo>
                      <a:pt x="56" y="1"/>
                    </a:moveTo>
                    <a:cubicBezTo>
                      <a:pt x="41" y="1"/>
                      <a:pt x="0" y="50"/>
                      <a:pt x="0" y="100"/>
                    </a:cubicBezTo>
                    <a:cubicBezTo>
                      <a:pt x="1034" y="2471"/>
                      <a:pt x="1976" y="4872"/>
                      <a:pt x="2766" y="7334"/>
                    </a:cubicBezTo>
                    <a:cubicBezTo>
                      <a:pt x="3526" y="9857"/>
                      <a:pt x="4104" y="12410"/>
                      <a:pt x="4286" y="15024"/>
                    </a:cubicBezTo>
                    <a:cubicBezTo>
                      <a:pt x="4529" y="17821"/>
                      <a:pt x="4377" y="20647"/>
                      <a:pt x="4286" y="23413"/>
                    </a:cubicBezTo>
                    <a:cubicBezTo>
                      <a:pt x="4225" y="26271"/>
                      <a:pt x="4134" y="29067"/>
                      <a:pt x="4073" y="31924"/>
                    </a:cubicBezTo>
                    <a:cubicBezTo>
                      <a:pt x="3982" y="34751"/>
                      <a:pt x="3921" y="37578"/>
                      <a:pt x="3830" y="40405"/>
                    </a:cubicBezTo>
                    <a:cubicBezTo>
                      <a:pt x="3830" y="40739"/>
                      <a:pt x="3830" y="41134"/>
                      <a:pt x="3800" y="41468"/>
                    </a:cubicBezTo>
                    <a:cubicBezTo>
                      <a:pt x="3800" y="41499"/>
                      <a:pt x="3830" y="41514"/>
                      <a:pt x="3861" y="41514"/>
                    </a:cubicBezTo>
                    <a:cubicBezTo>
                      <a:pt x="3891" y="41514"/>
                      <a:pt x="3921" y="41499"/>
                      <a:pt x="3921" y="41468"/>
                    </a:cubicBezTo>
                    <a:lnTo>
                      <a:pt x="4134" y="32927"/>
                    </a:lnTo>
                    <a:lnTo>
                      <a:pt x="4377" y="24356"/>
                    </a:lnTo>
                    <a:cubicBezTo>
                      <a:pt x="4438" y="21529"/>
                      <a:pt x="4590" y="18702"/>
                      <a:pt x="4438" y="15845"/>
                    </a:cubicBezTo>
                    <a:cubicBezTo>
                      <a:pt x="4286" y="13231"/>
                      <a:pt x="3830" y="10647"/>
                      <a:pt x="3101" y="8155"/>
                    </a:cubicBezTo>
                    <a:cubicBezTo>
                      <a:pt x="2402" y="5662"/>
                      <a:pt x="1490" y="3292"/>
                      <a:pt x="456" y="890"/>
                    </a:cubicBezTo>
                    <a:cubicBezTo>
                      <a:pt x="335" y="586"/>
                      <a:pt x="213" y="313"/>
                      <a:pt x="61" y="9"/>
                    </a:cubicBezTo>
                    <a:cubicBezTo>
                      <a:pt x="61" y="3"/>
                      <a:pt x="59" y="1"/>
                      <a:pt x="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5"/>
              <p:cNvSpPr/>
              <p:nvPr/>
            </p:nvSpPr>
            <p:spPr>
              <a:xfrm>
                <a:off x="2765700" y="1919025"/>
                <a:ext cx="422525" cy="576525"/>
              </a:xfrm>
              <a:custGeom>
                <a:avLst/>
                <a:gdLst/>
                <a:ahLst/>
                <a:cxnLst/>
                <a:rect l="l" t="t" r="r" b="b"/>
                <a:pathLst>
                  <a:path w="16901" h="23061" extrusionOk="0">
                    <a:moveTo>
                      <a:pt x="1" y="0"/>
                    </a:moveTo>
                    <a:cubicBezTo>
                      <a:pt x="1" y="1"/>
                      <a:pt x="305" y="17995"/>
                      <a:pt x="1277" y="20973"/>
                    </a:cubicBezTo>
                    <a:cubicBezTo>
                      <a:pt x="1767" y="22397"/>
                      <a:pt x="3283" y="23061"/>
                      <a:pt x="4887" y="23061"/>
                    </a:cubicBezTo>
                    <a:cubicBezTo>
                      <a:pt x="6573" y="23061"/>
                      <a:pt x="8356" y="22328"/>
                      <a:pt x="9150" y="20973"/>
                    </a:cubicBezTo>
                    <a:cubicBezTo>
                      <a:pt x="10670" y="18299"/>
                      <a:pt x="16901" y="6323"/>
                      <a:pt x="16901" y="6323"/>
                    </a:cubicBezTo>
                    <a:lnTo>
                      <a:pt x="13496" y="5016"/>
                    </a:lnTo>
                    <a:lnTo>
                      <a:pt x="5168" y="16293"/>
                    </a:lnTo>
                    <a:cubicBezTo>
                      <a:pt x="5168" y="16293"/>
                      <a:pt x="2341" y="396"/>
                      <a:pt x="1"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5"/>
              <p:cNvSpPr/>
              <p:nvPr/>
            </p:nvSpPr>
            <p:spPr>
              <a:xfrm>
                <a:off x="3090950" y="1897650"/>
                <a:ext cx="134525" cy="212200"/>
              </a:xfrm>
              <a:custGeom>
                <a:avLst/>
                <a:gdLst/>
                <a:ahLst/>
                <a:cxnLst/>
                <a:rect l="l" t="t" r="r" b="b"/>
                <a:pathLst>
                  <a:path w="5381" h="8488" extrusionOk="0">
                    <a:moveTo>
                      <a:pt x="2425" y="0"/>
                    </a:moveTo>
                    <a:cubicBezTo>
                      <a:pt x="1696" y="0"/>
                      <a:pt x="236" y="2797"/>
                      <a:pt x="122" y="3226"/>
                    </a:cubicBezTo>
                    <a:cubicBezTo>
                      <a:pt x="0" y="3743"/>
                      <a:pt x="578" y="4655"/>
                      <a:pt x="578" y="5263"/>
                    </a:cubicBezTo>
                    <a:cubicBezTo>
                      <a:pt x="608" y="5871"/>
                      <a:pt x="213" y="6084"/>
                      <a:pt x="243" y="6479"/>
                    </a:cubicBezTo>
                    <a:cubicBezTo>
                      <a:pt x="274" y="6965"/>
                      <a:pt x="1733" y="8363"/>
                      <a:pt x="2280" y="8485"/>
                    </a:cubicBezTo>
                    <a:cubicBezTo>
                      <a:pt x="2295" y="8486"/>
                      <a:pt x="2310" y="8487"/>
                      <a:pt x="2326" y="8487"/>
                    </a:cubicBezTo>
                    <a:cubicBezTo>
                      <a:pt x="2917" y="8487"/>
                      <a:pt x="4012" y="7401"/>
                      <a:pt x="4012" y="6661"/>
                    </a:cubicBezTo>
                    <a:cubicBezTo>
                      <a:pt x="4012" y="5901"/>
                      <a:pt x="3404" y="5172"/>
                      <a:pt x="3344" y="5050"/>
                    </a:cubicBezTo>
                    <a:cubicBezTo>
                      <a:pt x="3344" y="4928"/>
                      <a:pt x="5380" y="4077"/>
                      <a:pt x="5167" y="3682"/>
                    </a:cubicBezTo>
                    <a:cubicBezTo>
                      <a:pt x="5126" y="3600"/>
                      <a:pt x="5007" y="3569"/>
                      <a:pt x="4848" y="3569"/>
                    </a:cubicBezTo>
                    <a:cubicBezTo>
                      <a:pt x="4351" y="3569"/>
                      <a:pt x="3458" y="3874"/>
                      <a:pt x="3305" y="3874"/>
                    </a:cubicBezTo>
                    <a:cubicBezTo>
                      <a:pt x="3291" y="3874"/>
                      <a:pt x="3283" y="3871"/>
                      <a:pt x="3283" y="3865"/>
                    </a:cubicBezTo>
                    <a:cubicBezTo>
                      <a:pt x="3283" y="3834"/>
                      <a:pt x="5015" y="2588"/>
                      <a:pt x="4651" y="2102"/>
                    </a:cubicBezTo>
                    <a:cubicBezTo>
                      <a:pt x="4592" y="2025"/>
                      <a:pt x="4505" y="1993"/>
                      <a:pt x="4400" y="1993"/>
                    </a:cubicBezTo>
                    <a:cubicBezTo>
                      <a:pt x="3810" y="1993"/>
                      <a:pt x="2636" y="3015"/>
                      <a:pt x="2557" y="3015"/>
                    </a:cubicBezTo>
                    <a:cubicBezTo>
                      <a:pt x="2555" y="3015"/>
                      <a:pt x="2554" y="3015"/>
                      <a:pt x="2553" y="3014"/>
                    </a:cubicBezTo>
                    <a:cubicBezTo>
                      <a:pt x="2523" y="2922"/>
                      <a:pt x="4499" y="916"/>
                      <a:pt x="4012" y="491"/>
                    </a:cubicBezTo>
                    <a:cubicBezTo>
                      <a:pt x="3959" y="449"/>
                      <a:pt x="3898" y="431"/>
                      <a:pt x="3830" y="431"/>
                    </a:cubicBezTo>
                    <a:cubicBezTo>
                      <a:pt x="3206" y="431"/>
                      <a:pt x="2050" y="2011"/>
                      <a:pt x="1977" y="2011"/>
                    </a:cubicBezTo>
                    <a:cubicBezTo>
                      <a:pt x="1977" y="2011"/>
                      <a:pt x="1976" y="2011"/>
                      <a:pt x="1976" y="2011"/>
                    </a:cubicBezTo>
                    <a:cubicBezTo>
                      <a:pt x="1945" y="1980"/>
                      <a:pt x="2948" y="308"/>
                      <a:pt x="2553" y="35"/>
                    </a:cubicBezTo>
                    <a:cubicBezTo>
                      <a:pt x="2514" y="11"/>
                      <a:pt x="2471" y="0"/>
                      <a:pt x="2425" y="0"/>
                    </a:cubicBezTo>
                    <a:close/>
                  </a:path>
                </a:pathLst>
              </a:custGeom>
              <a:solidFill>
                <a:srgbClr val="EBA8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5"/>
              <p:cNvSpPr/>
              <p:nvPr/>
            </p:nvSpPr>
            <p:spPr>
              <a:xfrm>
                <a:off x="2765700" y="1919025"/>
                <a:ext cx="135300" cy="359450"/>
              </a:xfrm>
              <a:custGeom>
                <a:avLst/>
                <a:gdLst/>
                <a:ahLst/>
                <a:cxnLst/>
                <a:rect l="l" t="t" r="r" b="b"/>
                <a:pathLst>
                  <a:path w="5412" h="14378" extrusionOk="0">
                    <a:moveTo>
                      <a:pt x="1" y="0"/>
                    </a:moveTo>
                    <a:lnTo>
                      <a:pt x="548" y="14378"/>
                    </a:lnTo>
                    <a:cubicBezTo>
                      <a:pt x="548" y="14378"/>
                      <a:pt x="2797" y="14043"/>
                      <a:pt x="5411" y="12463"/>
                    </a:cubicBezTo>
                    <a:cubicBezTo>
                      <a:pt x="5411" y="12463"/>
                      <a:pt x="3557" y="48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5"/>
              <p:cNvSpPr/>
              <p:nvPr/>
            </p:nvSpPr>
            <p:spPr>
              <a:xfrm>
                <a:off x="2275650" y="1897000"/>
                <a:ext cx="620025" cy="951100"/>
              </a:xfrm>
              <a:custGeom>
                <a:avLst/>
                <a:gdLst/>
                <a:ahLst/>
                <a:cxnLst/>
                <a:rect l="l" t="t" r="r" b="b"/>
                <a:pathLst>
                  <a:path w="24801" h="38044" extrusionOk="0">
                    <a:moveTo>
                      <a:pt x="10241" y="0"/>
                    </a:moveTo>
                    <a:lnTo>
                      <a:pt x="9329" y="213"/>
                    </a:lnTo>
                    <a:lnTo>
                      <a:pt x="5317" y="1185"/>
                    </a:lnTo>
                    <a:cubicBezTo>
                      <a:pt x="1885" y="19012"/>
                      <a:pt x="1" y="36262"/>
                      <a:pt x="28" y="36262"/>
                    </a:cubicBezTo>
                    <a:cubicBezTo>
                      <a:pt x="28" y="36262"/>
                      <a:pt x="28" y="36262"/>
                      <a:pt x="28" y="36262"/>
                    </a:cubicBezTo>
                    <a:cubicBezTo>
                      <a:pt x="1547" y="37268"/>
                      <a:pt x="8925" y="38043"/>
                      <a:pt x="15334" y="38043"/>
                    </a:cubicBezTo>
                    <a:cubicBezTo>
                      <a:pt x="19572" y="38043"/>
                      <a:pt x="23385" y="37705"/>
                      <a:pt x="24800" y="36870"/>
                    </a:cubicBezTo>
                    <a:lnTo>
                      <a:pt x="19633" y="851"/>
                    </a:lnTo>
                    <a:lnTo>
                      <a:pt x="14891" y="61"/>
                    </a:lnTo>
                    <a:lnTo>
                      <a:pt x="102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5"/>
              <p:cNvSpPr/>
              <p:nvPr/>
            </p:nvSpPr>
            <p:spPr>
              <a:xfrm>
                <a:off x="2219425" y="1926625"/>
                <a:ext cx="535675" cy="607075"/>
              </a:xfrm>
              <a:custGeom>
                <a:avLst/>
                <a:gdLst/>
                <a:ahLst/>
                <a:cxnLst/>
                <a:rect l="l" t="t" r="r" b="b"/>
                <a:pathLst>
                  <a:path w="21427" h="24283" extrusionOk="0">
                    <a:moveTo>
                      <a:pt x="7566" y="0"/>
                    </a:moveTo>
                    <a:cubicBezTo>
                      <a:pt x="3158" y="852"/>
                      <a:pt x="1061" y="15472"/>
                      <a:pt x="484" y="19210"/>
                    </a:cubicBezTo>
                    <a:cubicBezTo>
                      <a:pt x="0" y="22451"/>
                      <a:pt x="1963" y="24283"/>
                      <a:pt x="4109" y="24283"/>
                    </a:cubicBezTo>
                    <a:cubicBezTo>
                      <a:pt x="4257" y="24283"/>
                      <a:pt x="4407" y="24274"/>
                      <a:pt x="4557" y="24256"/>
                    </a:cubicBezTo>
                    <a:cubicBezTo>
                      <a:pt x="6684" y="24013"/>
                      <a:pt x="21426" y="21186"/>
                      <a:pt x="21426" y="21186"/>
                    </a:cubicBezTo>
                    <a:lnTo>
                      <a:pt x="21092" y="17843"/>
                    </a:lnTo>
                    <a:lnTo>
                      <a:pt x="6563" y="18451"/>
                    </a:lnTo>
                    <a:lnTo>
                      <a:pt x="8751" y="8998"/>
                    </a:lnTo>
                    <a:lnTo>
                      <a:pt x="7566" y="0"/>
                    </a:ln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5"/>
              <p:cNvSpPr/>
              <p:nvPr/>
            </p:nvSpPr>
            <p:spPr>
              <a:xfrm>
                <a:off x="2725425" y="2323650"/>
                <a:ext cx="177075" cy="134600"/>
              </a:xfrm>
              <a:custGeom>
                <a:avLst/>
                <a:gdLst/>
                <a:ahLst/>
                <a:cxnLst/>
                <a:rect l="l" t="t" r="r" b="b"/>
                <a:pathLst>
                  <a:path w="7083" h="5384" extrusionOk="0">
                    <a:moveTo>
                      <a:pt x="2413" y="1"/>
                    </a:moveTo>
                    <a:cubicBezTo>
                      <a:pt x="1797" y="1"/>
                      <a:pt x="524" y="2423"/>
                      <a:pt x="1" y="2539"/>
                    </a:cubicBezTo>
                    <a:lnTo>
                      <a:pt x="335" y="5153"/>
                    </a:lnTo>
                    <a:cubicBezTo>
                      <a:pt x="335" y="5153"/>
                      <a:pt x="911" y="5383"/>
                      <a:pt x="1743" y="5383"/>
                    </a:cubicBezTo>
                    <a:cubicBezTo>
                      <a:pt x="2263" y="5383"/>
                      <a:pt x="2884" y="5293"/>
                      <a:pt x="3527" y="5001"/>
                    </a:cubicBezTo>
                    <a:cubicBezTo>
                      <a:pt x="4018" y="5146"/>
                      <a:pt x="4577" y="5215"/>
                      <a:pt x="5033" y="5215"/>
                    </a:cubicBezTo>
                    <a:cubicBezTo>
                      <a:pt x="5536" y="5215"/>
                      <a:pt x="5912" y="5130"/>
                      <a:pt x="5928" y="4971"/>
                    </a:cubicBezTo>
                    <a:cubicBezTo>
                      <a:pt x="5958" y="4667"/>
                      <a:pt x="3892" y="4211"/>
                      <a:pt x="3891" y="4211"/>
                    </a:cubicBezTo>
                    <a:lnTo>
                      <a:pt x="3891" y="4211"/>
                    </a:lnTo>
                    <a:cubicBezTo>
                      <a:pt x="3892" y="4211"/>
                      <a:pt x="4229" y="4230"/>
                      <a:pt x="4664" y="4230"/>
                    </a:cubicBezTo>
                    <a:cubicBezTo>
                      <a:pt x="5447" y="4230"/>
                      <a:pt x="6547" y="4167"/>
                      <a:pt x="6566" y="3816"/>
                    </a:cubicBezTo>
                    <a:cubicBezTo>
                      <a:pt x="6621" y="3353"/>
                      <a:pt x="4558" y="3329"/>
                      <a:pt x="4123" y="3329"/>
                    </a:cubicBezTo>
                    <a:cubicBezTo>
                      <a:pt x="4072" y="3329"/>
                      <a:pt x="4043" y="3329"/>
                      <a:pt x="4043" y="3329"/>
                    </a:cubicBezTo>
                    <a:cubicBezTo>
                      <a:pt x="4043" y="3329"/>
                      <a:pt x="7083" y="3117"/>
                      <a:pt x="6992" y="2418"/>
                    </a:cubicBezTo>
                    <a:cubicBezTo>
                      <a:pt x="6970" y="2180"/>
                      <a:pt x="6585" y="2104"/>
                      <a:pt x="6097" y="2104"/>
                    </a:cubicBezTo>
                    <a:cubicBezTo>
                      <a:pt x="5210" y="2104"/>
                      <a:pt x="3983" y="2357"/>
                      <a:pt x="3983" y="2357"/>
                    </a:cubicBezTo>
                    <a:cubicBezTo>
                      <a:pt x="3983" y="2357"/>
                      <a:pt x="6414" y="1597"/>
                      <a:pt x="6262" y="1080"/>
                    </a:cubicBezTo>
                    <a:cubicBezTo>
                      <a:pt x="6227" y="950"/>
                      <a:pt x="6082" y="897"/>
                      <a:pt x="5865" y="897"/>
                    </a:cubicBezTo>
                    <a:cubicBezTo>
                      <a:pt x="4969" y="897"/>
                      <a:pt x="2850" y="1803"/>
                      <a:pt x="2189" y="1901"/>
                    </a:cubicBezTo>
                    <a:cubicBezTo>
                      <a:pt x="2706" y="1506"/>
                      <a:pt x="3010" y="259"/>
                      <a:pt x="2493" y="16"/>
                    </a:cubicBezTo>
                    <a:cubicBezTo>
                      <a:pt x="2468" y="6"/>
                      <a:pt x="2441" y="1"/>
                      <a:pt x="2413"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5"/>
              <p:cNvSpPr/>
              <p:nvPr/>
            </p:nvSpPr>
            <p:spPr>
              <a:xfrm>
                <a:off x="2229975" y="1926625"/>
                <a:ext cx="228000" cy="386225"/>
              </a:xfrm>
              <a:custGeom>
                <a:avLst/>
                <a:gdLst/>
                <a:ahLst/>
                <a:cxnLst/>
                <a:rect l="l" t="t" r="r" b="b"/>
                <a:pathLst>
                  <a:path w="9120" h="15449" extrusionOk="0">
                    <a:moveTo>
                      <a:pt x="7144" y="0"/>
                    </a:moveTo>
                    <a:cubicBezTo>
                      <a:pt x="3010" y="548"/>
                      <a:pt x="1" y="14530"/>
                      <a:pt x="1" y="14530"/>
                    </a:cubicBezTo>
                    <a:cubicBezTo>
                      <a:pt x="2937" y="15295"/>
                      <a:pt x="5206" y="15449"/>
                      <a:pt x="6551" y="15449"/>
                    </a:cubicBezTo>
                    <a:cubicBezTo>
                      <a:pt x="7448" y="15449"/>
                      <a:pt x="7934" y="15381"/>
                      <a:pt x="7934" y="15381"/>
                    </a:cubicBezTo>
                    <a:lnTo>
                      <a:pt x="9119" y="9089"/>
                    </a:lnTo>
                    <a:lnTo>
                      <a:pt x="71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5"/>
              <p:cNvSpPr/>
              <p:nvPr/>
            </p:nvSpPr>
            <p:spPr>
              <a:xfrm>
                <a:off x="2441225" y="2123800"/>
                <a:ext cx="47150" cy="184800"/>
              </a:xfrm>
              <a:custGeom>
                <a:avLst/>
                <a:gdLst/>
                <a:ahLst/>
                <a:cxnLst/>
                <a:rect l="l" t="t" r="r" b="b"/>
                <a:pathLst>
                  <a:path w="1886" h="7392" extrusionOk="0">
                    <a:moveTo>
                      <a:pt x="1801" y="0"/>
                    </a:moveTo>
                    <a:cubicBezTo>
                      <a:pt x="1780" y="0"/>
                      <a:pt x="1764" y="13"/>
                      <a:pt x="1764" y="47"/>
                    </a:cubicBezTo>
                    <a:lnTo>
                      <a:pt x="1095" y="2904"/>
                    </a:lnTo>
                    <a:lnTo>
                      <a:pt x="396" y="5731"/>
                    </a:lnTo>
                    <a:cubicBezTo>
                      <a:pt x="274" y="6278"/>
                      <a:pt x="122" y="6794"/>
                      <a:pt x="1" y="7342"/>
                    </a:cubicBezTo>
                    <a:cubicBezTo>
                      <a:pt x="1" y="7377"/>
                      <a:pt x="32" y="7392"/>
                      <a:pt x="64" y="7392"/>
                    </a:cubicBezTo>
                    <a:cubicBezTo>
                      <a:pt x="87" y="7392"/>
                      <a:pt x="110" y="7385"/>
                      <a:pt x="122" y="7372"/>
                    </a:cubicBezTo>
                    <a:lnTo>
                      <a:pt x="821" y="4515"/>
                    </a:lnTo>
                    <a:lnTo>
                      <a:pt x="1490" y="1688"/>
                    </a:lnTo>
                    <a:cubicBezTo>
                      <a:pt x="1612" y="1141"/>
                      <a:pt x="1764" y="594"/>
                      <a:pt x="1885" y="77"/>
                    </a:cubicBezTo>
                    <a:cubicBezTo>
                      <a:pt x="1885" y="39"/>
                      <a:pt x="183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5"/>
              <p:cNvSpPr/>
              <p:nvPr/>
            </p:nvSpPr>
            <p:spPr>
              <a:xfrm>
                <a:off x="2468900" y="2140700"/>
                <a:ext cx="35275" cy="53175"/>
              </a:xfrm>
              <a:custGeom>
                <a:avLst/>
                <a:gdLst/>
                <a:ahLst/>
                <a:cxnLst/>
                <a:rect l="l" t="t" r="r" b="b"/>
                <a:pathLst>
                  <a:path w="1411" h="2127" extrusionOk="0">
                    <a:moveTo>
                      <a:pt x="1329" y="1"/>
                    </a:moveTo>
                    <a:cubicBezTo>
                      <a:pt x="1318" y="1"/>
                      <a:pt x="1307" y="3"/>
                      <a:pt x="1295" y="9"/>
                    </a:cubicBezTo>
                    <a:cubicBezTo>
                      <a:pt x="748" y="617"/>
                      <a:pt x="322" y="1316"/>
                      <a:pt x="18" y="2076"/>
                    </a:cubicBezTo>
                    <a:cubicBezTo>
                      <a:pt x="1" y="2111"/>
                      <a:pt x="25" y="2126"/>
                      <a:pt x="60" y="2126"/>
                    </a:cubicBezTo>
                    <a:cubicBezTo>
                      <a:pt x="84" y="2126"/>
                      <a:pt x="115" y="2119"/>
                      <a:pt x="140" y="2106"/>
                    </a:cubicBezTo>
                    <a:cubicBezTo>
                      <a:pt x="383" y="1346"/>
                      <a:pt x="839" y="647"/>
                      <a:pt x="1386" y="70"/>
                    </a:cubicBezTo>
                    <a:cubicBezTo>
                      <a:pt x="1411" y="45"/>
                      <a:pt x="1376" y="1"/>
                      <a:pt x="1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5"/>
              <p:cNvSpPr/>
              <p:nvPr/>
            </p:nvSpPr>
            <p:spPr>
              <a:xfrm>
                <a:off x="2762675" y="1951975"/>
                <a:ext cx="51700" cy="309225"/>
              </a:xfrm>
              <a:custGeom>
                <a:avLst/>
                <a:gdLst/>
                <a:ahLst/>
                <a:cxnLst/>
                <a:rect l="l" t="t" r="r" b="b"/>
                <a:pathLst>
                  <a:path w="2068" h="12369" extrusionOk="0">
                    <a:moveTo>
                      <a:pt x="51" y="0"/>
                    </a:moveTo>
                    <a:cubicBezTo>
                      <a:pt x="26" y="0"/>
                      <a:pt x="0" y="32"/>
                      <a:pt x="0" y="81"/>
                    </a:cubicBezTo>
                    <a:cubicBezTo>
                      <a:pt x="152" y="871"/>
                      <a:pt x="304" y="1722"/>
                      <a:pt x="456" y="2512"/>
                    </a:cubicBezTo>
                    <a:cubicBezTo>
                      <a:pt x="608" y="3303"/>
                      <a:pt x="760" y="4062"/>
                      <a:pt x="882" y="4853"/>
                    </a:cubicBezTo>
                    <a:cubicBezTo>
                      <a:pt x="1034" y="5613"/>
                      <a:pt x="1155" y="6433"/>
                      <a:pt x="1246" y="7193"/>
                    </a:cubicBezTo>
                    <a:cubicBezTo>
                      <a:pt x="1368" y="7984"/>
                      <a:pt x="1490" y="8743"/>
                      <a:pt x="1611" y="9534"/>
                    </a:cubicBezTo>
                    <a:cubicBezTo>
                      <a:pt x="1702" y="10354"/>
                      <a:pt x="1824" y="11175"/>
                      <a:pt x="1915" y="11996"/>
                    </a:cubicBezTo>
                    <a:cubicBezTo>
                      <a:pt x="1915" y="12117"/>
                      <a:pt x="1945" y="12178"/>
                      <a:pt x="1945" y="12300"/>
                    </a:cubicBezTo>
                    <a:cubicBezTo>
                      <a:pt x="1945" y="12345"/>
                      <a:pt x="1976" y="12368"/>
                      <a:pt x="2006" y="12368"/>
                    </a:cubicBezTo>
                    <a:cubicBezTo>
                      <a:pt x="2037" y="12368"/>
                      <a:pt x="2067" y="12345"/>
                      <a:pt x="2067" y="12300"/>
                    </a:cubicBezTo>
                    <a:cubicBezTo>
                      <a:pt x="1976" y="11479"/>
                      <a:pt x="1854" y="10658"/>
                      <a:pt x="1763" y="9838"/>
                    </a:cubicBezTo>
                    <a:cubicBezTo>
                      <a:pt x="1642" y="9047"/>
                      <a:pt x="1520" y="8257"/>
                      <a:pt x="1398" y="7497"/>
                    </a:cubicBezTo>
                    <a:cubicBezTo>
                      <a:pt x="1307" y="6677"/>
                      <a:pt x="1155" y="5917"/>
                      <a:pt x="1034" y="5157"/>
                    </a:cubicBezTo>
                    <a:cubicBezTo>
                      <a:pt x="882" y="4366"/>
                      <a:pt x="760" y="3607"/>
                      <a:pt x="608" y="2816"/>
                    </a:cubicBezTo>
                    <a:cubicBezTo>
                      <a:pt x="456" y="2026"/>
                      <a:pt x="304" y="1175"/>
                      <a:pt x="152" y="385"/>
                    </a:cubicBezTo>
                    <a:cubicBezTo>
                      <a:pt x="122" y="263"/>
                      <a:pt x="122" y="141"/>
                      <a:pt x="91" y="81"/>
                    </a:cubicBezTo>
                    <a:cubicBezTo>
                      <a:pt x="91" y="24"/>
                      <a:pt x="72" y="0"/>
                      <a:pt x="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5"/>
              <p:cNvSpPr/>
              <p:nvPr/>
            </p:nvSpPr>
            <p:spPr>
              <a:xfrm>
                <a:off x="2407800" y="1389550"/>
                <a:ext cx="376175" cy="380675"/>
              </a:xfrm>
              <a:custGeom>
                <a:avLst/>
                <a:gdLst/>
                <a:ahLst/>
                <a:cxnLst/>
                <a:rect l="l" t="t" r="r" b="b"/>
                <a:pathLst>
                  <a:path w="15047" h="15227" extrusionOk="0">
                    <a:moveTo>
                      <a:pt x="9647" y="1"/>
                    </a:moveTo>
                    <a:cubicBezTo>
                      <a:pt x="8687" y="1"/>
                      <a:pt x="7712" y="208"/>
                      <a:pt x="6839" y="450"/>
                    </a:cubicBezTo>
                    <a:cubicBezTo>
                      <a:pt x="5198" y="906"/>
                      <a:pt x="3648" y="1817"/>
                      <a:pt x="2523" y="3124"/>
                    </a:cubicBezTo>
                    <a:cubicBezTo>
                      <a:pt x="791" y="5161"/>
                      <a:pt x="1003" y="7198"/>
                      <a:pt x="1003" y="7198"/>
                    </a:cubicBezTo>
                    <a:cubicBezTo>
                      <a:pt x="365" y="7714"/>
                      <a:pt x="92" y="8626"/>
                      <a:pt x="61" y="9477"/>
                    </a:cubicBezTo>
                    <a:cubicBezTo>
                      <a:pt x="0" y="10754"/>
                      <a:pt x="396" y="12061"/>
                      <a:pt x="1155" y="13064"/>
                    </a:cubicBezTo>
                    <a:cubicBezTo>
                      <a:pt x="1915" y="14067"/>
                      <a:pt x="3070" y="14827"/>
                      <a:pt x="4286" y="15100"/>
                    </a:cubicBezTo>
                    <a:cubicBezTo>
                      <a:pt x="4684" y="15188"/>
                      <a:pt x="5086" y="15227"/>
                      <a:pt x="5491" y="15227"/>
                    </a:cubicBezTo>
                    <a:cubicBezTo>
                      <a:pt x="8020" y="15227"/>
                      <a:pt x="10663" y="13729"/>
                      <a:pt x="13283" y="13520"/>
                    </a:cubicBezTo>
                    <a:cubicBezTo>
                      <a:pt x="14074" y="12730"/>
                      <a:pt x="14651" y="11666"/>
                      <a:pt x="14833" y="10511"/>
                    </a:cubicBezTo>
                    <a:cubicBezTo>
                      <a:pt x="15046" y="9386"/>
                      <a:pt x="14894" y="8170"/>
                      <a:pt x="14378" y="7137"/>
                    </a:cubicBezTo>
                    <a:cubicBezTo>
                      <a:pt x="14894" y="4523"/>
                      <a:pt x="14165" y="1362"/>
                      <a:pt x="11429" y="298"/>
                    </a:cubicBezTo>
                    <a:cubicBezTo>
                      <a:pt x="10862" y="85"/>
                      <a:pt x="10257" y="1"/>
                      <a:pt x="96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5"/>
              <p:cNvSpPr/>
              <p:nvPr/>
            </p:nvSpPr>
            <p:spPr>
              <a:xfrm>
                <a:off x="2476950" y="1464850"/>
                <a:ext cx="288775" cy="494500"/>
              </a:xfrm>
              <a:custGeom>
                <a:avLst/>
                <a:gdLst/>
                <a:ahLst/>
                <a:cxnLst/>
                <a:rect l="l" t="t" r="r" b="b"/>
                <a:pathLst>
                  <a:path w="11551" h="19780" extrusionOk="0">
                    <a:moveTo>
                      <a:pt x="5687" y="1"/>
                    </a:moveTo>
                    <a:cubicBezTo>
                      <a:pt x="3688" y="1"/>
                      <a:pt x="1655" y="755"/>
                      <a:pt x="760" y="2544"/>
                    </a:cubicBezTo>
                    <a:cubicBezTo>
                      <a:pt x="0" y="4186"/>
                      <a:pt x="122" y="10113"/>
                      <a:pt x="122" y="10113"/>
                    </a:cubicBezTo>
                    <a:cubicBezTo>
                      <a:pt x="122" y="10113"/>
                      <a:pt x="1885" y="13578"/>
                      <a:pt x="2007" y="18350"/>
                    </a:cubicBezTo>
                    <a:cubicBezTo>
                      <a:pt x="2485" y="19335"/>
                      <a:pt x="3361" y="19779"/>
                      <a:pt x="4230" y="19779"/>
                    </a:cubicBezTo>
                    <a:cubicBezTo>
                      <a:pt x="5238" y="19779"/>
                      <a:pt x="6237" y="19182"/>
                      <a:pt x="6596" y="18137"/>
                    </a:cubicBezTo>
                    <a:cubicBezTo>
                      <a:pt x="6535" y="16374"/>
                      <a:pt x="6839" y="15493"/>
                      <a:pt x="7417" y="14885"/>
                    </a:cubicBezTo>
                    <a:cubicBezTo>
                      <a:pt x="7447" y="14854"/>
                      <a:pt x="7478" y="14763"/>
                      <a:pt x="7569" y="14733"/>
                    </a:cubicBezTo>
                    <a:lnTo>
                      <a:pt x="7660" y="14611"/>
                    </a:lnTo>
                    <a:cubicBezTo>
                      <a:pt x="7751" y="14550"/>
                      <a:pt x="7812" y="14490"/>
                      <a:pt x="7903" y="14429"/>
                    </a:cubicBezTo>
                    <a:cubicBezTo>
                      <a:pt x="8025" y="14338"/>
                      <a:pt x="8116" y="14277"/>
                      <a:pt x="8207" y="14155"/>
                    </a:cubicBezTo>
                    <a:cubicBezTo>
                      <a:pt x="8663" y="13821"/>
                      <a:pt x="9149" y="13487"/>
                      <a:pt x="9727" y="12939"/>
                    </a:cubicBezTo>
                    <a:cubicBezTo>
                      <a:pt x="10548" y="12180"/>
                      <a:pt x="11156" y="11176"/>
                      <a:pt x="11399" y="9535"/>
                    </a:cubicBezTo>
                    <a:lnTo>
                      <a:pt x="11399" y="9444"/>
                    </a:lnTo>
                    <a:lnTo>
                      <a:pt x="11399" y="9383"/>
                    </a:lnTo>
                    <a:lnTo>
                      <a:pt x="11399" y="9262"/>
                    </a:lnTo>
                    <a:lnTo>
                      <a:pt x="11399" y="9231"/>
                    </a:lnTo>
                    <a:cubicBezTo>
                      <a:pt x="11551" y="7681"/>
                      <a:pt x="11368" y="5553"/>
                      <a:pt x="10700" y="2666"/>
                    </a:cubicBezTo>
                    <a:cubicBezTo>
                      <a:pt x="10339" y="1041"/>
                      <a:pt x="8036" y="1"/>
                      <a:pt x="5687"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5"/>
              <p:cNvSpPr/>
              <p:nvPr/>
            </p:nvSpPr>
            <p:spPr>
              <a:xfrm>
                <a:off x="2449600" y="1458125"/>
                <a:ext cx="302450" cy="241325"/>
              </a:xfrm>
              <a:custGeom>
                <a:avLst/>
                <a:gdLst/>
                <a:ahLst/>
                <a:cxnLst/>
                <a:rect l="l" t="t" r="r" b="b"/>
                <a:pathLst>
                  <a:path w="12098" h="9653" extrusionOk="0">
                    <a:moveTo>
                      <a:pt x="7024" y="1"/>
                    </a:moveTo>
                    <a:cubicBezTo>
                      <a:pt x="6139" y="1"/>
                      <a:pt x="5254" y="168"/>
                      <a:pt x="4438" y="503"/>
                    </a:cubicBezTo>
                    <a:cubicBezTo>
                      <a:pt x="2736" y="1172"/>
                      <a:pt x="1307" y="2631"/>
                      <a:pt x="638" y="4333"/>
                    </a:cubicBezTo>
                    <a:cubicBezTo>
                      <a:pt x="0" y="6065"/>
                      <a:pt x="213" y="7980"/>
                      <a:pt x="1003" y="9652"/>
                    </a:cubicBezTo>
                    <a:cubicBezTo>
                      <a:pt x="1672" y="9318"/>
                      <a:pt x="2189" y="8710"/>
                      <a:pt x="2432" y="8011"/>
                    </a:cubicBezTo>
                    <a:cubicBezTo>
                      <a:pt x="2645" y="7281"/>
                      <a:pt x="2614" y="6521"/>
                      <a:pt x="2310" y="5853"/>
                    </a:cubicBezTo>
                    <a:cubicBezTo>
                      <a:pt x="3283" y="5518"/>
                      <a:pt x="3891" y="4363"/>
                      <a:pt x="3678" y="3330"/>
                    </a:cubicBezTo>
                    <a:lnTo>
                      <a:pt x="3678" y="3330"/>
                    </a:lnTo>
                    <a:cubicBezTo>
                      <a:pt x="4303" y="3643"/>
                      <a:pt x="4996" y="3799"/>
                      <a:pt x="5678" y="3799"/>
                    </a:cubicBezTo>
                    <a:cubicBezTo>
                      <a:pt x="5792" y="3799"/>
                      <a:pt x="5906" y="3794"/>
                      <a:pt x="6018" y="3786"/>
                    </a:cubicBezTo>
                    <a:cubicBezTo>
                      <a:pt x="5836" y="3695"/>
                      <a:pt x="5684" y="3573"/>
                      <a:pt x="5502" y="3451"/>
                    </a:cubicBezTo>
                    <a:lnTo>
                      <a:pt x="5502" y="3451"/>
                    </a:lnTo>
                    <a:cubicBezTo>
                      <a:pt x="6270" y="3665"/>
                      <a:pt x="7065" y="3770"/>
                      <a:pt x="7860" y="3770"/>
                    </a:cubicBezTo>
                    <a:cubicBezTo>
                      <a:pt x="9328" y="3770"/>
                      <a:pt x="10796" y="3412"/>
                      <a:pt x="12098" y="2722"/>
                    </a:cubicBezTo>
                    <a:cubicBezTo>
                      <a:pt x="11581" y="1810"/>
                      <a:pt x="10821" y="1050"/>
                      <a:pt x="9818" y="594"/>
                    </a:cubicBezTo>
                    <a:cubicBezTo>
                      <a:pt x="8947" y="198"/>
                      <a:pt x="7986" y="1"/>
                      <a:pt x="70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5"/>
              <p:cNvSpPr/>
              <p:nvPr/>
            </p:nvSpPr>
            <p:spPr>
              <a:xfrm>
                <a:off x="2673000" y="1681175"/>
                <a:ext cx="22050" cy="19225"/>
              </a:xfrm>
              <a:custGeom>
                <a:avLst/>
                <a:gdLst/>
                <a:ahLst/>
                <a:cxnLst/>
                <a:rect l="l" t="t" r="r" b="b"/>
                <a:pathLst>
                  <a:path w="882" h="769" extrusionOk="0">
                    <a:moveTo>
                      <a:pt x="426" y="1"/>
                    </a:moveTo>
                    <a:lnTo>
                      <a:pt x="92" y="122"/>
                    </a:lnTo>
                    <a:cubicBezTo>
                      <a:pt x="61" y="153"/>
                      <a:pt x="31" y="244"/>
                      <a:pt x="0" y="274"/>
                    </a:cubicBezTo>
                    <a:cubicBezTo>
                      <a:pt x="61" y="305"/>
                      <a:pt x="122" y="305"/>
                      <a:pt x="152" y="305"/>
                    </a:cubicBezTo>
                    <a:cubicBezTo>
                      <a:pt x="244" y="274"/>
                      <a:pt x="274" y="213"/>
                      <a:pt x="365" y="213"/>
                    </a:cubicBezTo>
                    <a:lnTo>
                      <a:pt x="517" y="213"/>
                    </a:lnTo>
                    <a:cubicBezTo>
                      <a:pt x="548" y="213"/>
                      <a:pt x="578" y="213"/>
                      <a:pt x="608" y="274"/>
                    </a:cubicBezTo>
                    <a:cubicBezTo>
                      <a:pt x="669" y="305"/>
                      <a:pt x="669" y="335"/>
                      <a:pt x="669" y="365"/>
                    </a:cubicBezTo>
                    <a:cubicBezTo>
                      <a:pt x="669" y="457"/>
                      <a:pt x="639" y="517"/>
                      <a:pt x="578" y="609"/>
                    </a:cubicBezTo>
                    <a:cubicBezTo>
                      <a:pt x="548" y="700"/>
                      <a:pt x="608" y="761"/>
                      <a:pt x="669" y="761"/>
                    </a:cubicBezTo>
                    <a:cubicBezTo>
                      <a:pt x="681" y="766"/>
                      <a:pt x="691" y="769"/>
                      <a:pt x="701" y="769"/>
                    </a:cubicBezTo>
                    <a:cubicBezTo>
                      <a:pt x="743" y="769"/>
                      <a:pt x="772" y="724"/>
                      <a:pt x="821" y="700"/>
                    </a:cubicBezTo>
                    <a:cubicBezTo>
                      <a:pt x="852" y="609"/>
                      <a:pt x="882" y="487"/>
                      <a:pt x="882" y="365"/>
                    </a:cubicBezTo>
                    <a:cubicBezTo>
                      <a:pt x="882" y="274"/>
                      <a:pt x="821" y="153"/>
                      <a:pt x="730" y="61"/>
                    </a:cubicBezTo>
                    <a:cubicBezTo>
                      <a:pt x="669" y="1"/>
                      <a:pt x="548" y="1"/>
                      <a:pt x="426"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5"/>
              <p:cNvSpPr/>
              <p:nvPr/>
            </p:nvSpPr>
            <p:spPr>
              <a:xfrm>
                <a:off x="2683650" y="1608775"/>
                <a:ext cx="56250" cy="20675"/>
              </a:xfrm>
              <a:custGeom>
                <a:avLst/>
                <a:gdLst/>
                <a:ahLst/>
                <a:cxnLst/>
                <a:rect l="l" t="t" r="r" b="b"/>
                <a:pathLst>
                  <a:path w="2250" h="827" extrusionOk="0">
                    <a:moveTo>
                      <a:pt x="1127" y="1"/>
                    </a:moveTo>
                    <a:cubicBezTo>
                      <a:pt x="822" y="1"/>
                      <a:pt x="519" y="78"/>
                      <a:pt x="243" y="252"/>
                    </a:cubicBezTo>
                    <a:cubicBezTo>
                      <a:pt x="91" y="313"/>
                      <a:pt x="0" y="495"/>
                      <a:pt x="91" y="647"/>
                    </a:cubicBezTo>
                    <a:cubicBezTo>
                      <a:pt x="165" y="776"/>
                      <a:pt x="260" y="827"/>
                      <a:pt x="365" y="827"/>
                    </a:cubicBezTo>
                    <a:cubicBezTo>
                      <a:pt x="433" y="827"/>
                      <a:pt x="505" y="805"/>
                      <a:pt x="578" y="769"/>
                    </a:cubicBezTo>
                    <a:cubicBezTo>
                      <a:pt x="730" y="678"/>
                      <a:pt x="912" y="647"/>
                      <a:pt x="1064" y="617"/>
                    </a:cubicBezTo>
                    <a:cubicBezTo>
                      <a:pt x="1307" y="617"/>
                      <a:pt x="1520" y="647"/>
                      <a:pt x="1733" y="739"/>
                    </a:cubicBezTo>
                    <a:cubicBezTo>
                      <a:pt x="1733" y="739"/>
                      <a:pt x="1763" y="739"/>
                      <a:pt x="1763" y="769"/>
                    </a:cubicBezTo>
                    <a:cubicBezTo>
                      <a:pt x="1822" y="793"/>
                      <a:pt x="1885" y="807"/>
                      <a:pt x="1946" y="807"/>
                    </a:cubicBezTo>
                    <a:cubicBezTo>
                      <a:pt x="2043" y="807"/>
                      <a:pt x="2133" y="771"/>
                      <a:pt x="2189" y="678"/>
                    </a:cubicBezTo>
                    <a:cubicBezTo>
                      <a:pt x="2249" y="556"/>
                      <a:pt x="2249" y="313"/>
                      <a:pt x="2097" y="252"/>
                    </a:cubicBezTo>
                    <a:cubicBezTo>
                      <a:pt x="1796" y="93"/>
                      <a:pt x="1461" y="1"/>
                      <a:pt x="11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5"/>
              <p:cNvSpPr/>
              <p:nvPr/>
            </p:nvSpPr>
            <p:spPr>
              <a:xfrm>
                <a:off x="2590175" y="1612425"/>
                <a:ext cx="57025" cy="22950"/>
              </a:xfrm>
              <a:custGeom>
                <a:avLst/>
                <a:gdLst/>
                <a:ahLst/>
                <a:cxnLst/>
                <a:rect l="l" t="t" r="r" b="b"/>
                <a:pathLst>
                  <a:path w="2281" h="918" extrusionOk="0">
                    <a:moveTo>
                      <a:pt x="1316" y="1"/>
                    </a:moveTo>
                    <a:cubicBezTo>
                      <a:pt x="910" y="1"/>
                      <a:pt x="505" y="122"/>
                      <a:pt x="183" y="349"/>
                    </a:cubicBezTo>
                    <a:cubicBezTo>
                      <a:pt x="31" y="441"/>
                      <a:pt x="0" y="653"/>
                      <a:pt x="92" y="775"/>
                    </a:cubicBezTo>
                    <a:cubicBezTo>
                      <a:pt x="168" y="870"/>
                      <a:pt x="267" y="917"/>
                      <a:pt x="361" y="917"/>
                    </a:cubicBezTo>
                    <a:cubicBezTo>
                      <a:pt x="417" y="917"/>
                      <a:pt x="471" y="900"/>
                      <a:pt x="517" y="866"/>
                    </a:cubicBezTo>
                    <a:cubicBezTo>
                      <a:pt x="547" y="805"/>
                      <a:pt x="639" y="775"/>
                      <a:pt x="669" y="745"/>
                    </a:cubicBezTo>
                    <a:lnTo>
                      <a:pt x="699" y="745"/>
                    </a:lnTo>
                    <a:cubicBezTo>
                      <a:pt x="760" y="745"/>
                      <a:pt x="760" y="714"/>
                      <a:pt x="791" y="714"/>
                    </a:cubicBezTo>
                    <a:cubicBezTo>
                      <a:pt x="851" y="653"/>
                      <a:pt x="912" y="653"/>
                      <a:pt x="973" y="623"/>
                    </a:cubicBezTo>
                    <a:cubicBezTo>
                      <a:pt x="973" y="623"/>
                      <a:pt x="1027" y="609"/>
                      <a:pt x="1036" y="609"/>
                    </a:cubicBezTo>
                    <a:cubicBezTo>
                      <a:pt x="1041" y="609"/>
                      <a:pt x="1034" y="613"/>
                      <a:pt x="1003" y="623"/>
                    </a:cubicBezTo>
                    <a:lnTo>
                      <a:pt x="1429" y="623"/>
                    </a:lnTo>
                    <a:cubicBezTo>
                      <a:pt x="1520" y="623"/>
                      <a:pt x="1551" y="623"/>
                      <a:pt x="1611" y="653"/>
                    </a:cubicBezTo>
                    <a:cubicBezTo>
                      <a:pt x="1672" y="653"/>
                      <a:pt x="1703" y="653"/>
                      <a:pt x="1733" y="714"/>
                    </a:cubicBezTo>
                    <a:lnTo>
                      <a:pt x="1763" y="714"/>
                    </a:lnTo>
                    <a:cubicBezTo>
                      <a:pt x="1805" y="722"/>
                      <a:pt x="1851" y="729"/>
                      <a:pt x="1898" y="729"/>
                    </a:cubicBezTo>
                    <a:cubicBezTo>
                      <a:pt x="2021" y="729"/>
                      <a:pt x="2145" y="686"/>
                      <a:pt x="2189" y="532"/>
                    </a:cubicBezTo>
                    <a:cubicBezTo>
                      <a:pt x="2280" y="441"/>
                      <a:pt x="2219" y="197"/>
                      <a:pt x="2037" y="137"/>
                    </a:cubicBezTo>
                    <a:cubicBezTo>
                      <a:pt x="1808" y="45"/>
                      <a:pt x="1562" y="1"/>
                      <a:pt x="1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5"/>
              <p:cNvSpPr/>
              <p:nvPr/>
            </p:nvSpPr>
            <p:spPr>
              <a:xfrm>
                <a:off x="2641725" y="1722050"/>
                <a:ext cx="44975" cy="16425"/>
              </a:xfrm>
              <a:custGeom>
                <a:avLst/>
                <a:gdLst/>
                <a:ahLst/>
                <a:cxnLst/>
                <a:rect l="l" t="t" r="r" b="b"/>
                <a:pathLst>
                  <a:path w="1799" h="657" extrusionOk="0">
                    <a:moveTo>
                      <a:pt x="170" y="1"/>
                    </a:moveTo>
                    <a:cubicBezTo>
                      <a:pt x="75" y="1"/>
                      <a:pt x="1" y="148"/>
                      <a:pt x="96" y="220"/>
                    </a:cubicBezTo>
                    <a:cubicBezTo>
                      <a:pt x="493" y="484"/>
                      <a:pt x="937" y="657"/>
                      <a:pt x="1426" y="657"/>
                    </a:cubicBezTo>
                    <a:cubicBezTo>
                      <a:pt x="1498" y="657"/>
                      <a:pt x="1572" y="653"/>
                      <a:pt x="1647" y="645"/>
                    </a:cubicBezTo>
                    <a:cubicBezTo>
                      <a:pt x="1799" y="615"/>
                      <a:pt x="1799" y="402"/>
                      <a:pt x="1647" y="402"/>
                    </a:cubicBezTo>
                    <a:cubicBezTo>
                      <a:pt x="1566" y="412"/>
                      <a:pt x="1485" y="417"/>
                      <a:pt x="1404" y="417"/>
                    </a:cubicBezTo>
                    <a:cubicBezTo>
                      <a:pt x="1000" y="417"/>
                      <a:pt x="603" y="291"/>
                      <a:pt x="248" y="37"/>
                    </a:cubicBezTo>
                    <a:cubicBezTo>
                      <a:pt x="223" y="12"/>
                      <a:pt x="195" y="1"/>
                      <a:pt x="170" y="1"/>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5"/>
              <p:cNvSpPr/>
              <p:nvPr/>
            </p:nvSpPr>
            <p:spPr>
              <a:xfrm>
                <a:off x="2611450" y="1657400"/>
                <a:ext cx="25850" cy="26075"/>
              </a:xfrm>
              <a:custGeom>
                <a:avLst/>
                <a:gdLst/>
                <a:ahLst/>
                <a:cxnLst/>
                <a:rect l="l" t="t" r="r" b="b"/>
                <a:pathLst>
                  <a:path w="1034" h="1043" extrusionOk="0">
                    <a:moveTo>
                      <a:pt x="455" y="0"/>
                    </a:moveTo>
                    <a:cubicBezTo>
                      <a:pt x="195" y="0"/>
                      <a:pt x="0" y="223"/>
                      <a:pt x="0" y="496"/>
                    </a:cubicBezTo>
                    <a:cubicBezTo>
                      <a:pt x="0" y="769"/>
                      <a:pt x="244" y="982"/>
                      <a:pt x="517" y="1043"/>
                    </a:cubicBezTo>
                    <a:cubicBezTo>
                      <a:pt x="760" y="1043"/>
                      <a:pt x="1003" y="800"/>
                      <a:pt x="1034" y="526"/>
                    </a:cubicBezTo>
                    <a:cubicBezTo>
                      <a:pt x="1034" y="283"/>
                      <a:pt x="791" y="40"/>
                      <a:pt x="548" y="9"/>
                    </a:cubicBezTo>
                    <a:cubicBezTo>
                      <a:pt x="516" y="3"/>
                      <a:pt x="485" y="0"/>
                      <a:pt x="4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5"/>
              <p:cNvSpPr/>
              <p:nvPr/>
            </p:nvSpPr>
            <p:spPr>
              <a:xfrm>
                <a:off x="2625125" y="1662175"/>
                <a:ext cx="7625" cy="7625"/>
              </a:xfrm>
              <a:custGeom>
                <a:avLst/>
                <a:gdLst/>
                <a:ahLst/>
                <a:cxnLst/>
                <a:rect l="l" t="t" r="r" b="b"/>
                <a:pathLst>
                  <a:path w="305" h="305" extrusionOk="0">
                    <a:moveTo>
                      <a:pt x="153" y="1"/>
                    </a:moveTo>
                    <a:cubicBezTo>
                      <a:pt x="61" y="1"/>
                      <a:pt x="1" y="31"/>
                      <a:pt x="1" y="153"/>
                    </a:cubicBezTo>
                    <a:cubicBezTo>
                      <a:pt x="1" y="214"/>
                      <a:pt x="61" y="305"/>
                      <a:pt x="153" y="305"/>
                    </a:cubicBezTo>
                    <a:cubicBezTo>
                      <a:pt x="213" y="305"/>
                      <a:pt x="305" y="244"/>
                      <a:pt x="305" y="153"/>
                    </a:cubicBezTo>
                    <a:cubicBezTo>
                      <a:pt x="305" y="92"/>
                      <a:pt x="213" y="1"/>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5"/>
              <p:cNvSpPr/>
              <p:nvPr/>
            </p:nvSpPr>
            <p:spPr>
              <a:xfrm>
                <a:off x="2704150" y="1653825"/>
                <a:ext cx="25100" cy="25850"/>
              </a:xfrm>
              <a:custGeom>
                <a:avLst/>
                <a:gdLst/>
                <a:ahLst/>
                <a:cxnLst/>
                <a:rect l="l" t="t" r="r" b="b"/>
                <a:pathLst>
                  <a:path w="1004" h="1034" extrusionOk="0">
                    <a:moveTo>
                      <a:pt x="517" y="0"/>
                    </a:moveTo>
                    <a:cubicBezTo>
                      <a:pt x="213" y="0"/>
                      <a:pt x="1" y="183"/>
                      <a:pt x="1" y="487"/>
                    </a:cubicBezTo>
                    <a:cubicBezTo>
                      <a:pt x="1" y="760"/>
                      <a:pt x="213" y="973"/>
                      <a:pt x="487" y="1034"/>
                    </a:cubicBezTo>
                    <a:cubicBezTo>
                      <a:pt x="761" y="1034"/>
                      <a:pt x="973" y="791"/>
                      <a:pt x="1004" y="517"/>
                    </a:cubicBezTo>
                    <a:cubicBezTo>
                      <a:pt x="1004" y="274"/>
                      <a:pt x="791" y="31"/>
                      <a:pt x="5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5"/>
              <p:cNvSpPr/>
              <p:nvPr/>
            </p:nvSpPr>
            <p:spPr>
              <a:xfrm>
                <a:off x="2717075" y="1658375"/>
                <a:ext cx="7625" cy="7625"/>
              </a:xfrm>
              <a:custGeom>
                <a:avLst/>
                <a:gdLst/>
                <a:ahLst/>
                <a:cxnLst/>
                <a:rect l="l" t="t" r="r" b="b"/>
                <a:pathLst>
                  <a:path w="305" h="305" extrusionOk="0">
                    <a:moveTo>
                      <a:pt x="152" y="1"/>
                    </a:moveTo>
                    <a:cubicBezTo>
                      <a:pt x="92" y="1"/>
                      <a:pt x="0" y="92"/>
                      <a:pt x="0" y="153"/>
                    </a:cubicBezTo>
                    <a:cubicBezTo>
                      <a:pt x="0" y="244"/>
                      <a:pt x="92" y="305"/>
                      <a:pt x="152" y="305"/>
                    </a:cubicBezTo>
                    <a:cubicBezTo>
                      <a:pt x="244" y="305"/>
                      <a:pt x="304" y="244"/>
                      <a:pt x="304" y="153"/>
                    </a:cubicBezTo>
                    <a:cubicBezTo>
                      <a:pt x="304" y="92"/>
                      <a:pt x="244" y="1"/>
                      <a:pt x="1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5"/>
              <p:cNvSpPr/>
              <p:nvPr/>
            </p:nvSpPr>
            <p:spPr>
              <a:xfrm>
                <a:off x="2421475" y="1657750"/>
                <a:ext cx="88925" cy="81075"/>
              </a:xfrm>
              <a:custGeom>
                <a:avLst/>
                <a:gdLst/>
                <a:ahLst/>
                <a:cxnLst/>
                <a:rect l="l" t="t" r="r" b="b"/>
                <a:pathLst>
                  <a:path w="3557" h="3243" extrusionOk="0">
                    <a:moveTo>
                      <a:pt x="1468" y="1"/>
                    </a:moveTo>
                    <a:cubicBezTo>
                      <a:pt x="1147" y="1"/>
                      <a:pt x="843" y="108"/>
                      <a:pt x="608" y="330"/>
                    </a:cubicBezTo>
                    <a:cubicBezTo>
                      <a:pt x="0" y="877"/>
                      <a:pt x="92" y="1880"/>
                      <a:pt x="760" y="2579"/>
                    </a:cubicBezTo>
                    <a:cubicBezTo>
                      <a:pt x="1158" y="3013"/>
                      <a:pt x="1663" y="3242"/>
                      <a:pt x="2128" y="3242"/>
                    </a:cubicBezTo>
                    <a:cubicBezTo>
                      <a:pt x="2446" y="3242"/>
                      <a:pt x="2745" y="3135"/>
                      <a:pt x="2979" y="2913"/>
                    </a:cubicBezTo>
                    <a:cubicBezTo>
                      <a:pt x="3557" y="2397"/>
                      <a:pt x="3466" y="1394"/>
                      <a:pt x="2827" y="664"/>
                    </a:cubicBezTo>
                    <a:cubicBezTo>
                      <a:pt x="2448" y="230"/>
                      <a:pt x="1940" y="1"/>
                      <a:pt x="1468" y="1"/>
                    </a:cubicBezTo>
                    <a:close/>
                  </a:path>
                </a:pathLst>
              </a:custGeom>
              <a:solidFill>
                <a:srgbClr val="F0B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5"/>
              <p:cNvSpPr/>
              <p:nvPr/>
            </p:nvSpPr>
            <p:spPr>
              <a:xfrm>
                <a:off x="2435150" y="1672150"/>
                <a:ext cx="50950" cy="47800"/>
              </a:xfrm>
              <a:custGeom>
                <a:avLst/>
                <a:gdLst/>
                <a:ahLst/>
                <a:cxnLst/>
                <a:rect l="l" t="t" r="r" b="b"/>
                <a:pathLst>
                  <a:path w="2038" h="1912" extrusionOk="0">
                    <a:moveTo>
                      <a:pt x="962" y="0"/>
                    </a:moveTo>
                    <a:cubicBezTo>
                      <a:pt x="793" y="0"/>
                      <a:pt x="631" y="38"/>
                      <a:pt x="487" y="118"/>
                    </a:cubicBezTo>
                    <a:cubicBezTo>
                      <a:pt x="153" y="301"/>
                      <a:pt x="1" y="696"/>
                      <a:pt x="213" y="970"/>
                    </a:cubicBezTo>
                    <a:cubicBezTo>
                      <a:pt x="213" y="991"/>
                      <a:pt x="257" y="1026"/>
                      <a:pt x="304" y="1026"/>
                    </a:cubicBezTo>
                    <a:cubicBezTo>
                      <a:pt x="325" y="1026"/>
                      <a:pt x="347" y="1019"/>
                      <a:pt x="365" y="1000"/>
                    </a:cubicBezTo>
                    <a:cubicBezTo>
                      <a:pt x="426" y="1000"/>
                      <a:pt x="457" y="939"/>
                      <a:pt x="426" y="848"/>
                    </a:cubicBezTo>
                    <a:cubicBezTo>
                      <a:pt x="335" y="666"/>
                      <a:pt x="457" y="392"/>
                      <a:pt x="639" y="301"/>
                    </a:cubicBezTo>
                    <a:cubicBezTo>
                      <a:pt x="740" y="220"/>
                      <a:pt x="882" y="193"/>
                      <a:pt x="1019" y="193"/>
                    </a:cubicBezTo>
                    <a:cubicBezTo>
                      <a:pt x="1088" y="193"/>
                      <a:pt x="1156" y="200"/>
                      <a:pt x="1216" y="210"/>
                    </a:cubicBezTo>
                    <a:cubicBezTo>
                      <a:pt x="1125" y="210"/>
                      <a:pt x="1064" y="240"/>
                      <a:pt x="1034" y="331"/>
                    </a:cubicBezTo>
                    <a:cubicBezTo>
                      <a:pt x="882" y="483"/>
                      <a:pt x="821" y="696"/>
                      <a:pt x="882" y="909"/>
                    </a:cubicBezTo>
                    <a:cubicBezTo>
                      <a:pt x="882" y="970"/>
                      <a:pt x="912" y="1000"/>
                      <a:pt x="973" y="1000"/>
                    </a:cubicBezTo>
                    <a:lnTo>
                      <a:pt x="1034" y="1000"/>
                    </a:lnTo>
                    <a:cubicBezTo>
                      <a:pt x="1064" y="970"/>
                      <a:pt x="1095" y="939"/>
                      <a:pt x="1095" y="848"/>
                    </a:cubicBezTo>
                    <a:cubicBezTo>
                      <a:pt x="1064" y="696"/>
                      <a:pt x="1095" y="605"/>
                      <a:pt x="1186" y="483"/>
                    </a:cubicBezTo>
                    <a:cubicBezTo>
                      <a:pt x="1247" y="362"/>
                      <a:pt x="1399" y="331"/>
                      <a:pt x="1520" y="331"/>
                    </a:cubicBezTo>
                    <a:cubicBezTo>
                      <a:pt x="1551" y="331"/>
                      <a:pt x="1581" y="362"/>
                      <a:pt x="1642" y="392"/>
                    </a:cubicBezTo>
                    <a:cubicBezTo>
                      <a:pt x="1703" y="483"/>
                      <a:pt x="1733" y="605"/>
                      <a:pt x="1703" y="666"/>
                    </a:cubicBezTo>
                    <a:cubicBezTo>
                      <a:pt x="1672" y="757"/>
                      <a:pt x="1581" y="818"/>
                      <a:pt x="1520" y="909"/>
                    </a:cubicBezTo>
                    <a:cubicBezTo>
                      <a:pt x="1429" y="970"/>
                      <a:pt x="1338" y="1061"/>
                      <a:pt x="1277" y="1152"/>
                    </a:cubicBezTo>
                    <a:cubicBezTo>
                      <a:pt x="1186" y="1365"/>
                      <a:pt x="1216" y="1608"/>
                      <a:pt x="1368" y="1760"/>
                    </a:cubicBezTo>
                    <a:cubicBezTo>
                      <a:pt x="1429" y="1881"/>
                      <a:pt x="1581" y="1912"/>
                      <a:pt x="1733" y="1912"/>
                    </a:cubicBezTo>
                    <a:cubicBezTo>
                      <a:pt x="1824" y="1912"/>
                      <a:pt x="1885" y="1912"/>
                      <a:pt x="1976" y="1881"/>
                    </a:cubicBezTo>
                    <a:cubicBezTo>
                      <a:pt x="2007" y="1881"/>
                      <a:pt x="2037" y="1821"/>
                      <a:pt x="2007" y="1729"/>
                    </a:cubicBezTo>
                    <a:cubicBezTo>
                      <a:pt x="2007" y="1708"/>
                      <a:pt x="1976" y="1686"/>
                      <a:pt x="1926" y="1686"/>
                    </a:cubicBezTo>
                    <a:cubicBezTo>
                      <a:pt x="1906" y="1686"/>
                      <a:pt x="1881" y="1690"/>
                      <a:pt x="1855" y="1699"/>
                    </a:cubicBezTo>
                    <a:cubicBezTo>
                      <a:pt x="1832" y="1722"/>
                      <a:pt x="1795" y="1732"/>
                      <a:pt x="1754" y="1732"/>
                    </a:cubicBezTo>
                    <a:cubicBezTo>
                      <a:pt x="1687" y="1732"/>
                      <a:pt x="1607" y="1706"/>
                      <a:pt x="1551" y="1669"/>
                    </a:cubicBezTo>
                    <a:cubicBezTo>
                      <a:pt x="1490" y="1577"/>
                      <a:pt x="1490" y="1456"/>
                      <a:pt x="1520" y="1365"/>
                    </a:cubicBezTo>
                    <a:cubicBezTo>
                      <a:pt x="1551" y="1274"/>
                      <a:pt x="1581" y="1243"/>
                      <a:pt x="1672" y="1152"/>
                    </a:cubicBezTo>
                    <a:cubicBezTo>
                      <a:pt x="1794" y="1091"/>
                      <a:pt x="1885" y="1000"/>
                      <a:pt x="1946" y="848"/>
                    </a:cubicBezTo>
                    <a:cubicBezTo>
                      <a:pt x="1976" y="696"/>
                      <a:pt x="1946" y="514"/>
                      <a:pt x="1824" y="362"/>
                    </a:cubicBezTo>
                    <a:cubicBezTo>
                      <a:pt x="1733" y="240"/>
                      <a:pt x="1581" y="179"/>
                      <a:pt x="1429" y="88"/>
                    </a:cubicBezTo>
                    <a:cubicBezTo>
                      <a:pt x="1271" y="31"/>
                      <a:pt x="1114" y="0"/>
                      <a:pt x="962" y="0"/>
                    </a:cubicBezTo>
                    <a:close/>
                  </a:path>
                </a:pathLst>
              </a:custGeom>
              <a:solidFill>
                <a:srgbClr val="C16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5"/>
              <p:cNvSpPr/>
              <p:nvPr/>
            </p:nvSpPr>
            <p:spPr>
              <a:xfrm>
                <a:off x="1483000" y="1176600"/>
                <a:ext cx="853400" cy="679225"/>
              </a:xfrm>
              <a:custGeom>
                <a:avLst/>
                <a:gdLst/>
                <a:ahLst/>
                <a:cxnLst/>
                <a:rect l="l" t="t" r="r" b="b"/>
                <a:pathLst>
                  <a:path w="34136" h="27169" extrusionOk="0">
                    <a:moveTo>
                      <a:pt x="17083" y="1"/>
                    </a:moveTo>
                    <a:cubicBezTo>
                      <a:pt x="7661" y="1"/>
                      <a:pt x="1" y="5928"/>
                      <a:pt x="1" y="13284"/>
                    </a:cubicBezTo>
                    <a:cubicBezTo>
                      <a:pt x="1" y="20609"/>
                      <a:pt x="7661" y="26536"/>
                      <a:pt x="17083" y="26536"/>
                    </a:cubicBezTo>
                    <a:cubicBezTo>
                      <a:pt x="20123" y="26536"/>
                      <a:pt x="22950" y="25928"/>
                      <a:pt x="25442" y="24834"/>
                    </a:cubicBezTo>
                    <a:cubicBezTo>
                      <a:pt x="25898" y="25381"/>
                      <a:pt x="26445" y="25837"/>
                      <a:pt x="27114" y="26232"/>
                    </a:cubicBezTo>
                    <a:cubicBezTo>
                      <a:pt x="28156" y="26844"/>
                      <a:pt x="29366" y="27169"/>
                      <a:pt x="30595" y="27169"/>
                    </a:cubicBezTo>
                    <a:cubicBezTo>
                      <a:pt x="31015" y="27169"/>
                      <a:pt x="31437" y="27131"/>
                      <a:pt x="31856" y="27053"/>
                    </a:cubicBezTo>
                    <a:cubicBezTo>
                      <a:pt x="32007" y="27023"/>
                      <a:pt x="32038" y="26779"/>
                      <a:pt x="31886" y="26719"/>
                    </a:cubicBezTo>
                    <a:cubicBezTo>
                      <a:pt x="30397" y="25837"/>
                      <a:pt x="29302" y="24469"/>
                      <a:pt x="28725" y="22919"/>
                    </a:cubicBezTo>
                    <a:cubicBezTo>
                      <a:pt x="32038" y="20488"/>
                      <a:pt x="34135" y="17083"/>
                      <a:pt x="34135" y="13284"/>
                    </a:cubicBezTo>
                    <a:cubicBezTo>
                      <a:pt x="34135" y="5928"/>
                      <a:pt x="26506" y="1"/>
                      <a:pt x="17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 name="Google Shape;2056;p79"/>
          <p:cNvGrpSpPr/>
          <p:nvPr/>
        </p:nvGrpSpPr>
        <p:grpSpPr>
          <a:xfrm flipH="1">
            <a:off x="7279952" y="417210"/>
            <a:ext cx="1002394" cy="790404"/>
            <a:chOff x="110175" y="213549"/>
            <a:chExt cx="1577828" cy="1244143"/>
          </a:xfrm>
        </p:grpSpPr>
        <p:sp>
          <p:nvSpPr>
            <p:cNvPr id="111" name="Google Shape;2057;p79"/>
            <p:cNvSpPr/>
            <p:nvPr/>
          </p:nvSpPr>
          <p:spPr>
            <a:xfrm>
              <a:off x="110175" y="214650"/>
              <a:ext cx="1577810" cy="1243042"/>
            </a:xfrm>
            <a:custGeom>
              <a:avLst/>
              <a:gdLst/>
              <a:ahLst/>
              <a:cxnLst/>
              <a:rect l="l" t="t" r="r" b="b"/>
              <a:pathLst>
                <a:path w="36910" h="29077" extrusionOk="0">
                  <a:moveTo>
                    <a:pt x="14620" y="1"/>
                  </a:moveTo>
                  <a:lnTo>
                    <a:pt x="0" y="17044"/>
                  </a:lnTo>
                  <a:lnTo>
                    <a:pt x="335" y="17929"/>
                  </a:lnTo>
                  <a:lnTo>
                    <a:pt x="6266" y="19065"/>
                  </a:lnTo>
                  <a:lnTo>
                    <a:pt x="6233" y="19082"/>
                  </a:lnTo>
                  <a:lnTo>
                    <a:pt x="8655" y="25949"/>
                  </a:lnTo>
                  <a:cubicBezTo>
                    <a:pt x="8823" y="26434"/>
                    <a:pt x="9240" y="26768"/>
                    <a:pt x="9742" y="26868"/>
                  </a:cubicBezTo>
                  <a:lnTo>
                    <a:pt x="22390" y="29024"/>
                  </a:lnTo>
                  <a:cubicBezTo>
                    <a:pt x="22618" y="29059"/>
                    <a:pt x="22849" y="29077"/>
                    <a:pt x="23079" y="29077"/>
                  </a:cubicBezTo>
                  <a:cubicBezTo>
                    <a:pt x="24363" y="29077"/>
                    <a:pt x="25636" y="28534"/>
                    <a:pt x="26500" y="27570"/>
                  </a:cubicBezTo>
                  <a:lnTo>
                    <a:pt x="32315" y="20987"/>
                  </a:lnTo>
                  <a:lnTo>
                    <a:pt x="33150" y="20719"/>
                  </a:lnTo>
                  <a:lnTo>
                    <a:pt x="32900" y="20318"/>
                  </a:lnTo>
                  <a:lnTo>
                    <a:pt x="34988" y="17963"/>
                  </a:lnTo>
                  <a:cubicBezTo>
                    <a:pt x="35322" y="17578"/>
                    <a:pt x="35423" y="17044"/>
                    <a:pt x="35256" y="16559"/>
                  </a:cubicBezTo>
                  <a:lnTo>
                    <a:pt x="32900" y="9709"/>
                  </a:lnTo>
                  <a:lnTo>
                    <a:pt x="36910" y="5030"/>
                  </a:lnTo>
                  <a:lnTo>
                    <a:pt x="36592" y="4128"/>
                  </a:lnTo>
                  <a:lnTo>
                    <a:pt x="14620"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2058;p79"/>
            <p:cNvGrpSpPr/>
            <p:nvPr/>
          </p:nvGrpSpPr>
          <p:grpSpPr>
            <a:xfrm>
              <a:off x="110196" y="213549"/>
              <a:ext cx="1577806" cy="1243215"/>
              <a:chOff x="3601400" y="1313375"/>
              <a:chExt cx="1024350" cy="807125"/>
            </a:xfrm>
          </p:grpSpPr>
          <p:sp>
            <p:nvSpPr>
              <p:cNvPr id="113" name="Google Shape;2059;p79"/>
              <p:cNvSpPr/>
              <p:nvPr/>
            </p:nvSpPr>
            <p:spPr>
              <a:xfrm>
                <a:off x="3774650" y="1580850"/>
                <a:ext cx="810825" cy="539650"/>
              </a:xfrm>
              <a:custGeom>
                <a:avLst/>
                <a:gdLst/>
                <a:ahLst/>
                <a:cxnLst/>
                <a:rect l="l" t="t" r="r" b="b"/>
                <a:pathLst>
                  <a:path w="32433" h="21586" extrusionOk="0">
                    <a:moveTo>
                      <a:pt x="29545" y="1"/>
                    </a:moveTo>
                    <a:lnTo>
                      <a:pt x="1" y="10457"/>
                    </a:lnTo>
                    <a:lnTo>
                      <a:pt x="2706" y="18086"/>
                    </a:lnTo>
                    <a:cubicBezTo>
                      <a:pt x="2888" y="18633"/>
                      <a:pt x="3344" y="18998"/>
                      <a:pt x="3922" y="19120"/>
                    </a:cubicBezTo>
                    <a:lnTo>
                      <a:pt x="17964" y="21521"/>
                    </a:lnTo>
                    <a:cubicBezTo>
                      <a:pt x="18228" y="21564"/>
                      <a:pt x="18494" y="21585"/>
                      <a:pt x="18760" y="21585"/>
                    </a:cubicBezTo>
                    <a:cubicBezTo>
                      <a:pt x="20177" y="21585"/>
                      <a:pt x="21577" y="20980"/>
                      <a:pt x="22524" y="19880"/>
                    </a:cubicBezTo>
                    <a:lnTo>
                      <a:pt x="31946" y="9211"/>
                    </a:lnTo>
                    <a:cubicBezTo>
                      <a:pt x="32342" y="8785"/>
                      <a:pt x="32433" y="8177"/>
                      <a:pt x="32250" y="7661"/>
                    </a:cubicBezTo>
                    <a:lnTo>
                      <a:pt x="295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0;p79"/>
              <p:cNvSpPr/>
              <p:nvPr/>
            </p:nvSpPr>
            <p:spPr>
              <a:xfrm>
                <a:off x="3601400" y="1786025"/>
                <a:ext cx="618575" cy="139850"/>
              </a:xfrm>
              <a:custGeom>
                <a:avLst/>
                <a:gdLst/>
                <a:ahLst/>
                <a:cxnLst/>
                <a:rect l="l" t="t" r="r" b="b"/>
                <a:pathLst>
                  <a:path w="24743" h="5594" extrusionOk="0">
                    <a:moveTo>
                      <a:pt x="0" y="1"/>
                    </a:moveTo>
                    <a:lnTo>
                      <a:pt x="396" y="1004"/>
                    </a:lnTo>
                    <a:lnTo>
                      <a:pt x="24742" y="5594"/>
                    </a:lnTo>
                    <a:lnTo>
                      <a:pt x="24408" y="4651"/>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1;p79"/>
              <p:cNvSpPr/>
              <p:nvPr/>
            </p:nvSpPr>
            <p:spPr>
              <a:xfrm>
                <a:off x="4211600" y="1428125"/>
                <a:ext cx="414150" cy="497750"/>
              </a:xfrm>
              <a:custGeom>
                <a:avLst/>
                <a:gdLst/>
                <a:ahLst/>
                <a:cxnLst/>
                <a:rect l="l" t="t" r="r" b="b"/>
                <a:pathLst>
                  <a:path w="16566" h="19910" extrusionOk="0">
                    <a:moveTo>
                      <a:pt x="16231" y="0"/>
                    </a:moveTo>
                    <a:lnTo>
                      <a:pt x="0" y="18967"/>
                    </a:lnTo>
                    <a:lnTo>
                      <a:pt x="334" y="19910"/>
                    </a:lnTo>
                    <a:lnTo>
                      <a:pt x="16566" y="1003"/>
                    </a:lnTo>
                    <a:lnTo>
                      <a:pt x="162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2;p79"/>
              <p:cNvSpPr/>
              <p:nvPr/>
            </p:nvSpPr>
            <p:spPr>
              <a:xfrm>
                <a:off x="3601400" y="1313375"/>
                <a:ext cx="1016000" cy="588950"/>
              </a:xfrm>
              <a:custGeom>
                <a:avLst/>
                <a:gdLst/>
                <a:ahLst/>
                <a:cxnLst/>
                <a:rect l="l" t="t" r="r" b="b"/>
                <a:pathLst>
                  <a:path w="40640" h="23558" extrusionOk="0">
                    <a:moveTo>
                      <a:pt x="16232" y="1"/>
                    </a:moveTo>
                    <a:lnTo>
                      <a:pt x="0" y="18907"/>
                    </a:lnTo>
                    <a:lnTo>
                      <a:pt x="24408" y="23557"/>
                    </a:lnTo>
                    <a:lnTo>
                      <a:pt x="40639" y="4590"/>
                    </a:lnTo>
                    <a:lnTo>
                      <a:pt x="16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3;p79"/>
              <p:cNvSpPr/>
              <p:nvPr/>
            </p:nvSpPr>
            <p:spPr>
              <a:xfrm>
                <a:off x="4071000" y="1571375"/>
                <a:ext cx="451400" cy="331700"/>
              </a:xfrm>
              <a:custGeom>
                <a:avLst/>
                <a:gdLst/>
                <a:ahLst/>
                <a:cxnLst/>
                <a:rect l="l" t="t" r="r" b="b"/>
                <a:pathLst>
                  <a:path w="18056" h="13268" extrusionOk="0">
                    <a:moveTo>
                      <a:pt x="1551" y="1"/>
                    </a:moveTo>
                    <a:cubicBezTo>
                      <a:pt x="1401" y="1"/>
                      <a:pt x="1247" y="25"/>
                      <a:pt x="1095" y="76"/>
                    </a:cubicBezTo>
                    <a:cubicBezTo>
                      <a:pt x="366" y="350"/>
                      <a:pt x="1" y="1109"/>
                      <a:pt x="274" y="1839"/>
                    </a:cubicBezTo>
                    <a:cubicBezTo>
                      <a:pt x="463" y="2404"/>
                      <a:pt x="962" y="2750"/>
                      <a:pt x="1516" y="2750"/>
                    </a:cubicBezTo>
                    <a:cubicBezTo>
                      <a:pt x="1677" y="2750"/>
                      <a:pt x="1843" y="2721"/>
                      <a:pt x="2007" y="2660"/>
                    </a:cubicBezTo>
                    <a:cubicBezTo>
                      <a:pt x="2341" y="2568"/>
                      <a:pt x="2615" y="2325"/>
                      <a:pt x="2767" y="2021"/>
                    </a:cubicBezTo>
                    <a:lnTo>
                      <a:pt x="13740" y="4331"/>
                    </a:lnTo>
                    <a:lnTo>
                      <a:pt x="15320" y="8739"/>
                    </a:lnTo>
                    <a:cubicBezTo>
                      <a:pt x="15168" y="8891"/>
                      <a:pt x="15108" y="9073"/>
                      <a:pt x="15199" y="9286"/>
                    </a:cubicBezTo>
                    <a:cubicBezTo>
                      <a:pt x="15229" y="9438"/>
                      <a:pt x="15351" y="9499"/>
                      <a:pt x="15472" y="9590"/>
                    </a:cubicBezTo>
                    <a:lnTo>
                      <a:pt x="16171" y="13268"/>
                    </a:lnTo>
                    <a:lnTo>
                      <a:pt x="18056" y="12660"/>
                    </a:lnTo>
                    <a:lnTo>
                      <a:pt x="16111" y="9407"/>
                    </a:lnTo>
                    <a:cubicBezTo>
                      <a:pt x="16171" y="9286"/>
                      <a:pt x="16171" y="9134"/>
                      <a:pt x="16141" y="8982"/>
                    </a:cubicBezTo>
                    <a:cubicBezTo>
                      <a:pt x="16080" y="8800"/>
                      <a:pt x="15928" y="8678"/>
                      <a:pt x="15716" y="8648"/>
                    </a:cubicBezTo>
                    <a:lnTo>
                      <a:pt x="14105" y="3997"/>
                    </a:lnTo>
                    <a:lnTo>
                      <a:pt x="2919" y="1596"/>
                    </a:lnTo>
                    <a:cubicBezTo>
                      <a:pt x="2949" y="1383"/>
                      <a:pt x="2949" y="1140"/>
                      <a:pt x="2858" y="927"/>
                    </a:cubicBezTo>
                    <a:cubicBezTo>
                      <a:pt x="2642" y="350"/>
                      <a:pt x="2121" y="1"/>
                      <a:pt x="1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8596;p62"/>
          <p:cNvSpPr txBox="1">
            <a:spLocks/>
          </p:cNvSpPr>
          <p:nvPr/>
        </p:nvSpPr>
        <p:spPr>
          <a:xfrm>
            <a:off x="989446" y="1481581"/>
            <a:ext cx="7187473" cy="196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Ranchers"/>
              <a:buNone/>
              <a:defRPr sz="6000" b="0" i="0" u="none" strike="noStrike" cap="none">
                <a:solidFill>
                  <a:schemeClr val="dk2"/>
                </a:solidFill>
                <a:latin typeface="Ranchers"/>
                <a:ea typeface="Ranchers"/>
                <a:cs typeface="Ranchers"/>
                <a:sym typeface="Ranchers"/>
              </a:defRPr>
            </a:lvl1pPr>
            <a:lvl2pPr marR="0" lvl="1"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2pPr>
            <a:lvl3pPr marR="0" lvl="2"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3pPr>
            <a:lvl4pPr marR="0" lvl="3"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4pPr>
            <a:lvl5pPr marR="0" lvl="4"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5pPr>
            <a:lvl6pPr marR="0" lvl="5"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6pPr>
            <a:lvl7pPr marR="0" lvl="6"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7pPr>
            <a:lvl8pPr marR="0" lvl="7"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8pPr>
            <a:lvl9pPr marR="0" lvl="8" algn="ctr" rtl="0">
              <a:lnSpc>
                <a:spcPct val="100000"/>
              </a:lnSpc>
              <a:spcBef>
                <a:spcPts val="0"/>
              </a:spcBef>
              <a:spcAft>
                <a:spcPts val="0"/>
              </a:spcAft>
              <a:buClr>
                <a:schemeClr val="dk1"/>
              </a:buClr>
              <a:buSzPts val="6000"/>
              <a:buFont typeface="Ranchers"/>
              <a:buNone/>
              <a:defRPr sz="6000" b="0" i="0" u="none" strike="noStrike" cap="none">
                <a:solidFill>
                  <a:schemeClr val="dk1"/>
                </a:solidFill>
                <a:latin typeface="Ranchers"/>
                <a:ea typeface="Ranchers"/>
                <a:cs typeface="Ranchers"/>
                <a:sym typeface="Ranchers"/>
              </a:defRPr>
            </a:lvl9pPr>
          </a:lstStyle>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CẢM ƠN CÁC EM </a:t>
            </a:r>
            <a:b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b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ĐÃ </a:t>
            </a:r>
            <a:r>
              <a:rPr lang="en-US" sz="4000" b="1" dirty="0">
                <a:solidFill>
                  <a:schemeClr val="bg1">
                    <a:lumMod val="75000"/>
                  </a:schemeClr>
                </a:solidFill>
                <a:latin typeface="Arial" panose="020B0604020202020204" pitchFamily="34" charset="0"/>
              </a:rPr>
              <a:t>THEO DÕI</a:t>
            </a: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 </a:t>
            </a:r>
            <a:endParaRPr kumimoji="0" lang="en-US"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endParaRPr>
          </a:p>
          <a:p>
            <a:pPr marL="0" marR="0" lvl="0" indent="0" algn="ctr" defTabSz="914400" rtl="0" eaLnBrk="1" fontAlgn="auto" latinLnBrk="0" hangingPunct="1">
              <a:lnSpc>
                <a:spcPct val="150000"/>
              </a:lnSpc>
              <a:spcBef>
                <a:spcPts val="0"/>
              </a:spcBef>
              <a:spcAft>
                <a:spcPts val="0"/>
              </a:spcAft>
              <a:buClr>
                <a:srgbClr val="2270B6"/>
              </a:buClr>
              <a:buSzPts val="6000"/>
              <a:buFont typeface="Ranchers"/>
              <a:buNone/>
              <a:tabLst/>
              <a:defRPr/>
            </a:pP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BÀI </a:t>
            </a:r>
            <a:r>
              <a:rPr kumimoji="0" lang="en-US"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HỌC</a:t>
            </a:r>
            <a:r>
              <a:rPr kumimoji="0" lang="vi-VN" sz="4000" b="1" i="0" u="none" strike="noStrike" kern="0" cap="none" spc="0" normalizeH="0" baseline="0" noProof="0" dirty="0">
                <a:ln>
                  <a:noFill/>
                </a:ln>
                <a:solidFill>
                  <a:schemeClr val="bg1">
                    <a:lumMod val="75000"/>
                  </a:schemeClr>
                </a:solidFill>
                <a:effectLst/>
                <a:uLnTx/>
                <a:uFillTx/>
                <a:latin typeface="Arial" panose="020B0604020202020204" pitchFamily="34" charset="0"/>
                <a:cs typeface="Ranchers"/>
                <a:sym typeface="Ranchers"/>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35" name="Google Shape;1400;p56"/>
          <p:cNvGrpSpPr/>
          <p:nvPr/>
        </p:nvGrpSpPr>
        <p:grpSpPr>
          <a:xfrm>
            <a:off x="445273" y="3394464"/>
            <a:ext cx="1908313" cy="1369013"/>
            <a:chOff x="131088" y="1126916"/>
            <a:chExt cx="3480064" cy="3317663"/>
          </a:xfrm>
        </p:grpSpPr>
        <p:sp>
          <p:nvSpPr>
            <p:cNvPr id="36" name="Google Shape;1401;p56"/>
            <p:cNvSpPr/>
            <p:nvPr/>
          </p:nvSpPr>
          <p:spPr>
            <a:xfrm rot="1531765">
              <a:off x="510459" y="1597279"/>
              <a:ext cx="2721323" cy="2376936"/>
            </a:xfrm>
            <a:custGeom>
              <a:avLst/>
              <a:gdLst/>
              <a:ahLst/>
              <a:cxnLst/>
              <a:rect l="l" t="t" r="r" b="b"/>
              <a:pathLst>
                <a:path w="48990" h="42792" extrusionOk="0">
                  <a:moveTo>
                    <a:pt x="3024" y="1"/>
                  </a:moveTo>
                  <a:lnTo>
                    <a:pt x="1521" y="1003"/>
                  </a:lnTo>
                  <a:lnTo>
                    <a:pt x="986" y="786"/>
                  </a:lnTo>
                  <a:cubicBezTo>
                    <a:pt x="902" y="753"/>
                    <a:pt x="819" y="753"/>
                    <a:pt x="702" y="753"/>
                  </a:cubicBezTo>
                  <a:cubicBezTo>
                    <a:pt x="568" y="753"/>
                    <a:pt x="418" y="786"/>
                    <a:pt x="318" y="870"/>
                  </a:cubicBezTo>
                  <a:cubicBezTo>
                    <a:pt x="117" y="1003"/>
                    <a:pt x="0" y="1237"/>
                    <a:pt x="0" y="1488"/>
                  </a:cubicBezTo>
                  <a:lnTo>
                    <a:pt x="0" y="33602"/>
                  </a:lnTo>
                  <a:cubicBezTo>
                    <a:pt x="0" y="33919"/>
                    <a:pt x="184" y="34186"/>
                    <a:pt x="485" y="34270"/>
                  </a:cubicBezTo>
                  <a:lnTo>
                    <a:pt x="23626" y="42641"/>
                  </a:lnTo>
                  <a:cubicBezTo>
                    <a:pt x="23893" y="42758"/>
                    <a:pt x="24177" y="42791"/>
                    <a:pt x="24495" y="42791"/>
                  </a:cubicBezTo>
                  <a:cubicBezTo>
                    <a:pt x="24796" y="42791"/>
                    <a:pt x="25080" y="42758"/>
                    <a:pt x="25380" y="42641"/>
                  </a:cubicBezTo>
                  <a:lnTo>
                    <a:pt x="48522" y="34270"/>
                  </a:lnTo>
                  <a:cubicBezTo>
                    <a:pt x="48806" y="34170"/>
                    <a:pt x="48990" y="33902"/>
                    <a:pt x="48990" y="33602"/>
                  </a:cubicBezTo>
                  <a:lnTo>
                    <a:pt x="48990" y="1488"/>
                  </a:lnTo>
                  <a:cubicBezTo>
                    <a:pt x="48956" y="1237"/>
                    <a:pt x="48839" y="1020"/>
                    <a:pt x="48639" y="870"/>
                  </a:cubicBezTo>
                  <a:cubicBezTo>
                    <a:pt x="48522" y="786"/>
                    <a:pt x="48371" y="753"/>
                    <a:pt x="48255" y="753"/>
                  </a:cubicBezTo>
                  <a:cubicBezTo>
                    <a:pt x="48171" y="753"/>
                    <a:pt x="48054" y="769"/>
                    <a:pt x="47970" y="786"/>
                  </a:cubicBezTo>
                  <a:lnTo>
                    <a:pt x="47436" y="1003"/>
                  </a:lnTo>
                  <a:lnTo>
                    <a:pt x="45932" y="1"/>
                  </a:lnTo>
                  <a:lnTo>
                    <a:pt x="27001" y="6684"/>
                  </a:lnTo>
                  <a:lnTo>
                    <a:pt x="27001" y="6400"/>
                  </a:lnTo>
                  <a:lnTo>
                    <a:pt x="24896" y="7169"/>
                  </a:lnTo>
                  <a:lnTo>
                    <a:pt x="24896" y="7436"/>
                  </a:lnTo>
                  <a:lnTo>
                    <a:pt x="24478" y="7586"/>
                  </a:lnTo>
                  <a:lnTo>
                    <a:pt x="3024" y="1"/>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402;p56"/>
            <p:cNvGrpSpPr/>
            <p:nvPr/>
          </p:nvGrpSpPr>
          <p:grpSpPr>
            <a:xfrm rot="1531721">
              <a:off x="510737" y="1597496"/>
              <a:ext cx="2721423" cy="2375202"/>
              <a:chOff x="-4567575" y="1958125"/>
              <a:chExt cx="2228025" cy="1944575"/>
            </a:xfrm>
          </p:grpSpPr>
          <p:sp>
            <p:nvSpPr>
              <p:cNvPr id="38" name="Google Shape;1403;p56"/>
              <p:cNvSpPr/>
              <p:nvPr/>
            </p:nvSpPr>
            <p:spPr>
              <a:xfrm>
                <a:off x="-2689875" y="2566025"/>
                <a:ext cx="66900" cy="15225"/>
              </a:xfrm>
              <a:custGeom>
                <a:avLst/>
                <a:gdLst/>
                <a:ahLst/>
                <a:cxnLst/>
                <a:rect l="l" t="t" r="r" b="b"/>
                <a:pathLst>
                  <a:path w="2676" h="609" extrusionOk="0">
                    <a:moveTo>
                      <a:pt x="1" y="1"/>
                    </a:moveTo>
                    <a:lnTo>
                      <a:pt x="1" y="609"/>
                    </a:lnTo>
                    <a:lnTo>
                      <a:pt x="2675" y="609"/>
                    </a:lnTo>
                    <a:lnTo>
                      <a:pt x="2675" y="1"/>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4;p56"/>
              <p:cNvSpPr/>
              <p:nvPr/>
            </p:nvSpPr>
            <p:spPr>
              <a:xfrm>
                <a:off x="-2689875" y="2419375"/>
                <a:ext cx="66900" cy="15225"/>
              </a:xfrm>
              <a:custGeom>
                <a:avLst/>
                <a:gdLst/>
                <a:ahLst/>
                <a:cxnLst/>
                <a:rect l="l" t="t" r="r" b="b"/>
                <a:pathLst>
                  <a:path w="2676" h="609" extrusionOk="0">
                    <a:moveTo>
                      <a:pt x="1" y="0"/>
                    </a:moveTo>
                    <a:lnTo>
                      <a:pt x="1" y="608"/>
                    </a:lnTo>
                    <a:lnTo>
                      <a:pt x="2675" y="608"/>
                    </a:lnTo>
                    <a:lnTo>
                      <a:pt x="2675" y="0"/>
                    </a:lnTo>
                    <a:close/>
                  </a:path>
                </a:pathLst>
              </a:custGeom>
              <a:solidFill>
                <a:srgbClr val="606BF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5;p56"/>
              <p:cNvSpPr/>
              <p:nvPr/>
            </p:nvSpPr>
            <p:spPr>
              <a:xfrm>
                <a:off x="-2581975" y="24049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06;p56"/>
              <p:cNvSpPr/>
              <p:nvPr/>
            </p:nvSpPr>
            <p:spPr>
              <a:xfrm>
                <a:off x="-2581975" y="2258275"/>
                <a:ext cx="66150" cy="15225"/>
              </a:xfrm>
              <a:custGeom>
                <a:avLst/>
                <a:gdLst/>
                <a:ahLst/>
                <a:cxnLst/>
                <a:rect l="l" t="t" r="r" b="b"/>
                <a:pathLst>
                  <a:path w="2646" h="609" extrusionOk="0">
                    <a:moveTo>
                      <a:pt x="1" y="0"/>
                    </a:moveTo>
                    <a:lnTo>
                      <a:pt x="1" y="608"/>
                    </a:lnTo>
                    <a:lnTo>
                      <a:pt x="2645" y="608"/>
                    </a:lnTo>
                    <a:lnTo>
                      <a:pt x="2645" y="0"/>
                    </a:lnTo>
                    <a:close/>
                  </a:path>
                </a:pathLst>
              </a:custGeom>
              <a:solidFill>
                <a:srgbClr val="FBD15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7;p56"/>
              <p:cNvSpPr/>
              <p:nvPr/>
            </p:nvSpPr>
            <p:spPr>
              <a:xfrm>
                <a:off x="-2648850" y="2243825"/>
                <a:ext cx="66150" cy="15225"/>
              </a:xfrm>
              <a:custGeom>
                <a:avLst/>
                <a:gdLst/>
                <a:ahLst/>
                <a:cxnLst/>
                <a:rect l="l" t="t" r="r" b="b"/>
                <a:pathLst>
                  <a:path w="2646" h="609" extrusionOk="0">
                    <a:moveTo>
                      <a:pt x="1" y="1"/>
                    </a:moveTo>
                    <a:lnTo>
                      <a:pt x="1" y="609"/>
                    </a:lnTo>
                    <a:lnTo>
                      <a:pt x="2645" y="609"/>
                    </a:lnTo>
                    <a:lnTo>
                      <a:pt x="2645" y="1"/>
                    </a:lnTo>
                    <a:close/>
                  </a:path>
                </a:pathLst>
              </a:custGeom>
              <a:solidFill>
                <a:srgbClr val="FF857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8;p56"/>
              <p:cNvSpPr/>
              <p:nvPr/>
            </p:nvSpPr>
            <p:spPr>
              <a:xfrm>
                <a:off x="-4567575" y="1991550"/>
                <a:ext cx="2228025" cy="1911150"/>
              </a:xfrm>
              <a:custGeom>
                <a:avLst/>
                <a:gdLst/>
                <a:ahLst/>
                <a:cxnLst/>
                <a:rect l="l" t="t" r="r" b="b"/>
                <a:pathLst>
                  <a:path w="89121" h="76446" extrusionOk="0">
                    <a:moveTo>
                      <a:pt x="1277" y="1"/>
                    </a:moveTo>
                    <a:cubicBezTo>
                      <a:pt x="1034" y="1"/>
                      <a:pt x="761" y="61"/>
                      <a:pt x="578" y="213"/>
                    </a:cubicBezTo>
                    <a:cubicBezTo>
                      <a:pt x="214" y="457"/>
                      <a:pt x="1" y="852"/>
                      <a:pt x="1" y="1308"/>
                    </a:cubicBezTo>
                    <a:lnTo>
                      <a:pt x="1" y="59728"/>
                    </a:lnTo>
                    <a:cubicBezTo>
                      <a:pt x="1" y="60275"/>
                      <a:pt x="335" y="60792"/>
                      <a:pt x="882" y="60944"/>
                    </a:cubicBezTo>
                    <a:lnTo>
                      <a:pt x="42980" y="76172"/>
                    </a:lnTo>
                    <a:cubicBezTo>
                      <a:pt x="43467" y="76354"/>
                      <a:pt x="43983" y="76445"/>
                      <a:pt x="44561" y="76445"/>
                    </a:cubicBezTo>
                    <a:cubicBezTo>
                      <a:pt x="45108" y="76445"/>
                      <a:pt x="45625" y="76354"/>
                      <a:pt x="46172" y="76172"/>
                    </a:cubicBezTo>
                    <a:lnTo>
                      <a:pt x="88270" y="60944"/>
                    </a:lnTo>
                    <a:cubicBezTo>
                      <a:pt x="88787" y="60731"/>
                      <a:pt x="89121" y="60245"/>
                      <a:pt x="89121" y="59728"/>
                    </a:cubicBezTo>
                    <a:lnTo>
                      <a:pt x="89121" y="1277"/>
                    </a:lnTo>
                    <a:cubicBezTo>
                      <a:pt x="89060" y="852"/>
                      <a:pt x="88878" y="457"/>
                      <a:pt x="88483" y="213"/>
                    </a:cubicBezTo>
                    <a:cubicBezTo>
                      <a:pt x="88270" y="61"/>
                      <a:pt x="87996" y="1"/>
                      <a:pt x="87753" y="1"/>
                    </a:cubicBezTo>
                    <a:cubicBezTo>
                      <a:pt x="87601" y="1"/>
                      <a:pt x="87419" y="31"/>
                      <a:pt x="87267" y="61"/>
                    </a:cubicBezTo>
                    <a:lnTo>
                      <a:pt x="83103" y="1733"/>
                    </a:lnTo>
                    <a:lnTo>
                      <a:pt x="44530" y="15381"/>
                    </a:lnTo>
                    <a:lnTo>
                      <a:pt x="5958" y="1733"/>
                    </a:lnTo>
                    <a:lnTo>
                      <a:pt x="1794" y="61"/>
                    </a:lnTo>
                    <a:cubicBezTo>
                      <a:pt x="1642" y="1"/>
                      <a:pt x="1490" y="1"/>
                      <a:pt x="12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9;p56"/>
              <p:cNvSpPr/>
              <p:nvPr/>
            </p:nvSpPr>
            <p:spPr>
              <a:xfrm>
                <a:off x="-2478625" y="1958125"/>
                <a:ext cx="104900" cy="1531200"/>
              </a:xfrm>
              <a:custGeom>
                <a:avLst/>
                <a:gdLst/>
                <a:ahLst/>
                <a:cxnLst/>
                <a:rect l="l" t="t" r="r" b="b"/>
                <a:pathLst>
                  <a:path w="4196" h="61248" extrusionOk="0">
                    <a:moveTo>
                      <a:pt x="1" y="0"/>
                    </a:moveTo>
                    <a:lnTo>
                      <a:pt x="1" y="59332"/>
                    </a:lnTo>
                    <a:lnTo>
                      <a:pt x="4195" y="61247"/>
                    </a:lnTo>
                    <a:lnTo>
                      <a:pt x="4195" y="2797"/>
                    </a:lnTo>
                    <a:lnTo>
                      <a:pt x="1"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0;p56"/>
              <p:cNvSpPr/>
              <p:nvPr/>
            </p:nvSpPr>
            <p:spPr>
              <a:xfrm>
                <a:off x="-4535650" y="3442950"/>
                <a:ext cx="2161925" cy="432975"/>
              </a:xfrm>
              <a:custGeom>
                <a:avLst/>
                <a:gdLst/>
                <a:ahLst/>
                <a:cxnLst/>
                <a:rect l="l" t="t" r="r" b="b"/>
                <a:pathLst>
                  <a:path w="86477" h="17319" extrusionOk="0">
                    <a:moveTo>
                      <a:pt x="4225" y="0"/>
                    </a:moveTo>
                    <a:lnTo>
                      <a:pt x="0" y="1854"/>
                    </a:lnTo>
                    <a:lnTo>
                      <a:pt x="39940" y="16323"/>
                    </a:lnTo>
                    <a:lnTo>
                      <a:pt x="42098" y="17113"/>
                    </a:lnTo>
                    <a:cubicBezTo>
                      <a:pt x="42463" y="17250"/>
                      <a:pt x="42851" y="17318"/>
                      <a:pt x="43238" y="17318"/>
                    </a:cubicBezTo>
                    <a:cubicBezTo>
                      <a:pt x="43626" y="17318"/>
                      <a:pt x="44013" y="17250"/>
                      <a:pt x="44378" y="17113"/>
                    </a:cubicBezTo>
                    <a:lnTo>
                      <a:pt x="46567" y="16323"/>
                    </a:lnTo>
                    <a:lnTo>
                      <a:pt x="86476" y="1854"/>
                    </a:lnTo>
                    <a:lnTo>
                      <a:pt x="82251" y="0"/>
                    </a:lnTo>
                    <a:lnTo>
                      <a:pt x="44348" y="13405"/>
                    </a:lnTo>
                    <a:cubicBezTo>
                      <a:pt x="44013" y="13526"/>
                      <a:pt x="43618" y="13587"/>
                      <a:pt x="43253" y="13587"/>
                    </a:cubicBezTo>
                    <a:cubicBezTo>
                      <a:pt x="42858" y="13587"/>
                      <a:pt x="42524" y="13526"/>
                      <a:pt x="42129" y="13405"/>
                    </a:cubicBezTo>
                    <a:lnTo>
                      <a:pt x="422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1;p56"/>
              <p:cNvSpPr/>
              <p:nvPr/>
            </p:nvSpPr>
            <p:spPr>
              <a:xfrm>
                <a:off x="-3537150" y="3790975"/>
                <a:ext cx="165675" cy="84175"/>
              </a:xfrm>
              <a:custGeom>
                <a:avLst/>
                <a:gdLst/>
                <a:ahLst/>
                <a:cxnLst/>
                <a:rect l="l" t="t" r="r" b="b"/>
                <a:pathLst>
                  <a:path w="6627" h="3367" extrusionOk="0">
                    <a:moveTo>
                      <a:pt x="3313" y="0"/>
                    </a:moveTo>
                    <a:cubicBezTo>
                      <a:pt x="1794" y="0"/>
                      <a:pt x="456" y="1003"/>
                      <a:pt x="0" y="2371"/>
                    </a:cubicBezTo>
                    <a:lnTo>
                      <a:pt x="2158" y="3161"/>
                    </a:lnTo>
                    <a:cubicBezTo>
                      <a:pt x="2523" y="3298"/>
                      <a:pt x="2911" y="3367"/>
                      <a:pt x="3298" y="3367"/>
                    </a:cubicBezTo>
                    <a:cubicBezTo>
                      <a:pt x="3686" y="3367"/>
                      <a:pt x="4073" y="3298"/>
                      <a:pt x="4438" y="3161"/>
                    </a:cubicBezTo>
                    <a:lnTo>
                      <a:pt x="6627" y="2371"/>
                    </a:lnTo>
                    <a:cubicBezTo>
                      <a:pt x="6110" y="1003"/>
                      <a:pt x="4833" y="0"/>
                      <a:pt x="331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2;p56"/>
              <p:cNvSpPr/>
              <p:nvPr/>
            </p:nvSpPr>
            <p:spPr>
              <a:xfrm>
                <a:off x="-4536425" y="1958125"/>
                <a:ext cx="105650" cy="1531200"/>
              </a:xfrm>
              <a:custGeom>
                <a:avLst/>
                <a:gdLst/>
                <a:ahLst/>
                <a:cxnLst/>
                <a:rect l="l" t="t" r="r" b="b"/>
                <a:pathLst>
                  <a:path w="4226" h="61248" extrusionOk="0">
                    <a:moveTo>
                      <a:pt x="4226" y="0"/>
                    </a:moveTo>
                    <a:lnTo>
                      <a:pt x="1" y="2797"/>
                    </a:lnTo>
                    <a:lnTo>
                      <a:pt x="1" y="61247"/>
                    </a:lnTo>
                    <a:lnTo>
                      <a:pt x="4226" y="59332"/>
                    </a:lnTo>
                    <a:lnTo>
                      <a:pt x="4226"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3;p56"/>
              <p:cNvSpPr/>
              <p:nvPr/>
            </p:nvSpPr>
            <p:spPr>
              <a:xfrm>
                <a:off x="-3454325" y="1958125"/>
                <a:ext cx="975725" cy="1823750"/>
              </a:xfrm>
              <a:custGeom>
                <a:avLst/>
                <a:gdLst/>
                <a:ahLst/>
                <a:cxnLst/>
                <a:rect l="l" t="t" r="r" b="b"/>
                <a:pathLst>
                  <a:path w="39029" h="72950" extrusionOk="0">
                    <a:moveTo>
                      <a:pt x="39029" y="0"/>
                    </a:moveTo>
                    <a:lnTo>
                      <a:pt x="0" y="13800"/>
                    </a:lnTo>
                    <a:lnTo>
                      <a:pt x="0" y="72950"/>
                    </a:lnTo>
                    <a:cubicBezTo>
                      <a:pt x="365" y="72950"/>
                      <a:pt x="760" y="72858"/>
                      <a:pt x="1095" y="72767"/>
                    </a:cubicBezTo>
                    <a:lnTo>
                      <a:pt x="39029" y="59332"/>
                    </a:lnTo>
                    <a:lnTo>
                      <a:pt x="39029" y="0"/>
                    </a:lnTo>
                    <a:close/>
                  </a:path>
                </a:pathLst>
              </a:custGeom>
              <a:solidFill>
                <a:srgbClr val="F9FBF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414;p56"/>
              <p:cNvSpPr/>
              <p:nvPr/>
            </p:nvSpPr>
            <p:spPr>
              <a:xfrm>
                <a:off x="-3363900" y="2111150"/>
                <a:ext cx="734075" cy="1504025"/>
              </a:xfrm>
              <a:custGeom>
                <a:avLst/>
                <a:gdLst/>
                <a:ahLst/>
                <a:cxnLst/>
                <a:rect l="l" t="t" r="r" b="b"/>
                <a:pathLst>
                  <a:path w="29363" h="60161" extrusionOk="0">
                    <a:moveTo>
                      <a:pt x="28903" y="1"/>
                    </a:moveTo>
                    <a:cubicBezTo>
                      <a:pt x="28862" y="1"/>
                      <a:pt x="28823" y="7"/>
                      <a:pt x="28785" y="19"/>
                    </a:cubicBezTo>
                    <a:lnTo>
                      <a:pt x="304" y="10110"/>
                    </a:lnTo>
                    <a:cubicBezTo>
                      <a:pt x="92" y="10171"/>
                      <a:pt x="1" y="10414"/>
                      <a:pt x="61" y="10597"/>
                    </a:cubicBezTo>
                    <a:cubicBezTo>
                      <a:pt x="84" y="10754"/>
                      <a:pt x="222" y="10845"/>
                      <a:pt x="379" y="10845"/>
                    </a:cubicBezTo>
                    <a:cubicBezTo>
                      <a:pt x="434" y="10845"/>
                      <a:pt x="492" y="10833"/>
                      <a:pt x="548" y="10810"/>
                    </a:cubicBezTo>
                    <a:lnTo>
                      <a:pt x="29059" y="749"/>
                    </a:lnTo>
                    <a:cubicBezTo>
                      <a:pt x="29241" y="688"/>
                      <a:pt x="29363" y="445"/>
                      <a:pt x="29272" y="262"/>
                    </a:cubicBezTo>
                    <a:cubicBezTo>
                      <a:pt x="29223" y="93"/>
                      <a:pt x="29059" y="1"/>
                      <a:pt x="28903" y="1"/>
                    </a:cubicBezTo>
                    <a:close/>
                    <a:moveTo>
                      <a:pt x="28903" y="4104"/>
                    </a:moveTo>
                    <a:cubicBezTo>
                      <a:pt x="28862" y="4104"/>
                      <a:pt x="28823" y="4110"/>
                      <a:pt x="28785" y="4123"/>
                    </a:cubicBezTo>
                    <a:lnTo>
                      <a:pt x="304" y="14214"/>
                    </a:lnTo>
                    <a:cubicBezTo>
                      <a:pt x="92" y="14275"/>
                      <a:pt x="1" y="14518"/>
                      <a:pt x="61" y="14700"/>
                    </a:cubicBezTo>
                    <a:cubicBezTo>
                      <a:pt x="131" y="14840"/>
                      <a:pt x="272" y="14944"/>
                      <a:pt x="417" y="14944"/>
                    </a:cubicBezTo>
                    <a:cubicBezTo>
                      <a:pt x="461" y="14944"/>
                      <a:pt x="505" y="14934"/>
                      <a:pt x="548" y="14913"/>
                    </a:cubicBezTo>
                    <a:lnTo>
                      <a:pt x="29059" y="4852"/>
                    </a:lnTo>
                    <a:cubicBezTo>
                      <a:pt x="29241" y="4791"/>
                      <a:pt x="29363" y="4548"/>
                      <a:pt x="29272" y="4366"/>
                    </a:cubicBezTo>
                    <a:cubicBezTo>
                      <a:pt x="29223" y="4196"/>
                      <a:pt x="29059" y="4104"/>
                      <a:pt x="28903" y="4104"/>
                    </a:cubicBezTo>
                    <a:close/>
                    <a:moveTo>
                      <a:pt x="28887" y="8210"/>
                    </a:moveTo>
                    <a:cubicBezTo>
                      <a:pt x="28852" y="8210"/>
                      <a:pt x="28818" y="8215"/>
                      <a:pt x="28785" y="8226"/>
                    </a:cubicBezTo>
                    <a:lnTo>
                      <a:pt x="304" y="18317"/>
                    </a:lnTo>
                    <a:cubicBezTo>
                      <a:pt x="92" y="18378"/>
                      <a:pt x="1" y="18621"/>
                      <a:pt x="61" y="18804"/>
                    </a:cubicBezTo>
                    <a:cubicBezTo>
                      <a:pt x="131" y="18943"/>
                      <a:pt x="272" y="19047"/>
                      <a:pt x="417" y="19047"/>
                    </a:cubicBezTo>
                    <a:cubicBezTo>
                      <a:pt x="461" y="19047"/>
                      <a:pt x="505" y="19038"/>
                      <a:pt x="548" y="19016"/>
                    </a:cubicBezTo>
                    <a:lnTo>
                      <a:pt x="29059" y="8955"/>
                    </a:lnTo>
                    <a:cubicBezTo>
                      <a:pt x="29241" y="8895"/>
                      <a:pt x="29363" y="8651"/>
                      <a:pt x="29272" y="8469"/>
                    </a:cubicBezTo>
                    <a:cubicBezTo>
                      <a:pt x="29222" y="8319"/>
                      <a:pt x="29048" y="8210"/>
                      <a:pt x="28887" y="8210"/>
                    </a:cubicBezTo>
                    <a:close/>
                    <a:moveTo>
                      <a:pt x="28887" y="12313"/>
                    </a:moveTo>
                    <a:cubicBezTo>
                      <a:pt x="28852" y="12313"/>
                      <a:pt x="28818" y="12319"/>
                      <a:pt x="28785" y="12329"/>
                    </a:cubicBezTo>
                    <a:lnTo>
                      <a:pt x="304" y="22390"/>
                    </a:lnTo>
                    <a:cubicBezTo>
                      <a:pt x="92" y="22481"/>
                      <a:pt x="1" y="22725"/>
                      <a:pt x="61" y="22907"/>
                    </a:cubicBezTo>
                    <a:cubicBezTo>
                      <a:pt x="131" y="23047"/>
                      <a:pt x="272" y="23151"/>
                      <a:pt x="417" y="23151"/>
                    </a:cubicBezTo>
                    <a:cubicBezTo>
                      <a:pt x="461" y="23151"/>
                      <a:pt x="505" y="23141"/>
                      <a:pt x="548" y="23120"/>
                    </a:cubicBezTo>
                    <a:lnTo>
                      <a:pt x="29059" y="13059"/>
                    </a:lnTo>
                    <a:cubicBezTo>
                      <a:pt x="29241" y="12998"/>
                      <a:pt x="29363" y="12755"/>
                      <a:pt x="29272" y="12572"/>
                    </a:cubicBezTo>
                    <a:cubicBezTo>
                      <a:pt x="29222" y="12422"/>
                      <a:pt x="29048" y="12313"/>
                      <a:pt x="28887" y="12313"/>
                    </a:cubicBezTo>
                    <a:close/>
                    <a:moveTo>
                      <a:pt x="28857" y="16427"/>
                    </a:moveTo>
                    <a:cubicBezTo>
                      <a:pt x="28833" y="16427"/>
                      <a:pt x="28808" y="16429"/>
                      <a:pt x="28785" y="16433"/>
                    </a:cubicBezTo>
                    <a:lnTo>
                      <a:pt x="304" y="26524"/>
                    </a:lnTo>
                    <a:cubicBezTo>
                      <a:pt x="92" y="26585"/>
                      <a:pt x="1" y="26828"/>
                      <a:pt x="61" y="27010"/>
                    </a:cubicBezTo>
                    <a:cubicBezTo>
                      <a:pt x="131" y="27150"/>
                      <a:pt x="272" y="27254"/>
                      <a:pt x="417" y="27254"/>
                    </a:cubicBezTo>
                    <a:cubicBezTo>
                      <a:pt x="461" y="27254"/>
                      <a:pt x="505" y="27244"/>
                      <a:pt x="548" y="27223"/>
                    </a:cubicBezTo>
                    <a:lnTo>
                      <a:pt x="29059" y="17162"/>
                    </a:lnTo>
                    <a:cubicBezTo>
                      <a:pt x="29241" y="17101"/>
                      <a:pt x="29363" y="16858"/>
                      <a:pt x="29272" y="16676"/>
                    </a:cubicBezTo>
                    <a:cubicBezTo>
                      <a:pt x="29219" y="16517"/>
                      <a:pt x="29026" y="16427"/>
                      <a:pt x="28857" y="16427"/>
                    </a:cubicBezTo>
                    <a:close/>
                    <a:moveTo>
                      <a:pt x="28920" y="20566"/>
                    </a:moveTo>
                    <a:cubicBezTo>
                      <a:pt x="28874" y="20566"/>
                      <a:pt x="28828" y="20576"/>
                      <a:pt x="28785" y="20597"/>
                    </a:cubicBezTo>
                    <a:lnTo>
                      <a:pt x="304" y="30658"/>
                    </a:lnTo>
                    <a:cubicBezTo>
                      <a:pt x="92" y="30719"/>
                      <a:pt x="1" y="30962"/>
                      <a:pt x="61" y="31144"/>
                    </a:cubicBezTo>
                    <a:cubicBezTo>
                      <a:pt x="136" y="31294"/>
                      <a:pt x="294" y="31403"/>
                      <a:pt x="449" y="31403"/>
                    </a:cubicBezTo>
                    <a:cubicBezTo>
                      <a:pt x="482" y="31403"/>
                      <a:pt x="515" y="31398"/>
                      <a:pt x="548" y="31387"/>
                    </a:cubicBezTo>
                    <a:lnTo>
                      <a:pt x="29059" y="21296"/>
                    </a:lnTo>
                    <a:cubicBezTo>
                      <a:pt x="29241" y="21235"/>
                      <a:pt x="29363" y="20992"/>
                      <a:pt x="29272" y="20810"/>
                    </a:cubicBezTo>
                    <a:cubicBezTo>
                      <a:pt x="29225" y="20670"/>
                      <a:pt x="29071" y="20566"/>
                      <a:pt x="28920" y="20566"/>
                    </a:cubicBezTo>
                    <a:close/>
                    <a:moveTo>
                      <a:pt x="28887" y="24654"/>
                    </a:moveTo>
                    <a:cubicBezTo>
                      <a:pt x="28852" y="24654"/>
                      <a:pt x="28818" y="24659"/>
                      <a:pt x="28785" y="24670"/>
                    </a:cubicBezTo>
                    <a:lnTo>
                      <a:pt x="304" y="34761"/>
                    </a:lnTo>
                    <a:cubicBezTo>
                      <a:pt x="92" y="34822"/>
                      <a:pt x="1" y="35065"/>
                      <a:pt x="61" y="35248"/>
                    </a:cubicBezTo>
                    <a:cubicBezTo>
                      <a:pt x="136" y="35398"/>
                      <a:pt x="294" y="35507"/>
                      <a:pt x="449" y="35507"/>
                    </a:cubicBezTo>
                    <a:cubicBezTo>
                      <a:pt x="482" y="35507"/>
                      <a:pt x="515" y="35502"/>
                      <a:pt x="548" y="35491"/>
                    </a:cubicBezTo>
                    <a:lnTo>
                      <a:pt x="29059" y="25399"/>
                    </a:lnTo>
                    <a:cubicBezTo>
                      <a:pt x="29241" y="25339"/>
                      <a:pt x="29363" y="25095"/>
                      <a:pt x="29272" y="24913"/>
                    </a:cubicBezTo>
                    <a:cubicBezTo>
                      <a:pt x="29222" y="24763"/>
                      <a:pt x="29048" y="24654"/>
                      <a:pt x="28887" y="24654"/>
                    </a:cubicBezTo>
                    <a:close/>
                    <a:moveTo>
                      <a:pt x="28920" y="28773"/>
                    </a:moveTo>
                    <a:cubicBezTo>
                      <a:pt x="28874" y="28773"/>
                      <a:pt x="28828" y="28782"/>
                      <a:pt x="28785" y="28804"/>
                    </a:cubicBezTo>
                    <a:lnTo>
                      <a:pt x="304" y="38865"/>
                    </a:lnTo>
                    <a:cubicBezTo>
                      <a:pt x="92" y="38925"/>
                      <a:pt x="1" y="39169"/>
                      <a:pt x="61" y="39351"/>
                    </a:cubicBezTo>
                    <a:cubicBezTo>
                      <a:pt x="136" y="39501"/>
                      <a:pt x="294" y="39610"/>
                      <a:pt x="449" y="39610"/>
                    </a:cubicBezTo>
                    <a:cubicBezTo>
                      <a:pt x="482" y="39610"/>
                      <a:pt x="515" y="39605"/>
                      <a:pt x="548" y="39594"/>
                    </a:cubicBezTo>
                    <a:lnTo>
                      <a:pt x="29059" y="29503"/>
                    </a:lnTo>
                    <a:cubicBezTo>
                      <a:pt x="29241" y="29442"/>
                      <a:pt x="29363" y="29199"/>
                      <a:pt x="29272" y="29016"/>
                    </a:cubicBezTo>
                    <a:cubicBezTo>
                      <a:pt x="29225" y="28877"/>
                      <a:pt x="29071" y="28773"/>
                      <a:pt x="28920" y="28773"/>
                    </a:cubicBezTo>
                    <a:close/>
                    <a:moveTo>
                      <a:pt x="28920" y="32876"/>
                    </a:moveTo>
                    <a:cubicBezTo>
                      <a:pt x="28874" y="32876"/>
                      <a:pt x="28828" y="32886"/>
                      <a:pt x="28785" y="32907"/>
                    </a:cubicBezTo>
                    <a:lnTo>
                      <a:pt x="304" y="42968"/>
                    </a:lnTo>
                    <a:cubicBezTo>
                      <a:pt x="92" y="43029"/>
                      <a:pt x="1" y="43272"/>
                      <a:pt x="61" y="43454"/>
                    </a:cubicBezTo>
                    <a:cubicBezTo>
                      <a:pt x="136" y="43604"/>
                      <a:pt x="294" y="43713"/>
                      <a:pt x="449" y="43713"/>
                    </a:cubicBezTo>
                    <a:cubicBezTo>
                      <a:pt x="482" y="43713"/>
                      <a:pt x="515" y="43708"/>
                      <a:pt x="548" y="43698"/>
                    </a:cubicBezTo>
                    <a:lnTo>
                      <a:pt x="29059" y="33606"/>
                    </a:lnTo>
                    <a:cubicBezTo>
                      <a:pt x="29241" y="33545"/>
                      <a:pt x="29363" y="33302"/>
                      <a:pt x="29272" y="33120"/>
                    </a:cubicBezTo>
                    <a:cubicBezTo>
                      <a:pt x="29225" y="32980"/>
                      <a:pt x="29071" y="32876"/>
                      <a:pt x="28920" y="32876"/>
                    </a:cubicBezTo>
                    <a:close/>
                    <a:moveTo>
                      <a:pt x="28920" y="36980"/>
                    </a:moveTo>
                    <a:cubicBezTo>
                      <a:pt x="28874" y="36980"/>
                      <a:pt x="28828" y="36989"/>
                      <a:pt x="28785" y="37011"/>
                    </a:cubicBezTo>
                    <a:lnTo>
                      <a:pt x="304" y="47071"/>
                    </a:lnTo>
                    <a:cubicBezTo>
                      <a:pt x="92" y="47132"/>
                      <a:pt x="1" y="47375"/>
                      <a:pt x="61" y="47558"/>
                    </a:cubicBezTo>
                    <a:cubicBezTo>
                      <a:pt x="136" y="47708"/>
                      <a:pt x="294" y="47817"/>
                      <a:pt x="449" y="47817"/>
                    </a:cubicBezTo>
                    <a:cubicBezTo>
                      <a:pt x="482" y="47817"/>
                      <a:pt x="515" y="47812"/>
                      <a:pt x="548" y="47801"/>
                    </a:cubicBezTo>
                    <a:lnTo>
                      <a:pt x="29059" y="37710"/>
                    </a:lnTo>
                    <a:cubicBezTo>
                      <a:pt x="29241" y="37649"/>
                      <a:pt x="29363" y="37406"/>
                      <a:pt x="29272" y="37223"/>
                    </a:cubicBezTo>
                    <a:cubicBezTo>
                      <a:pt x="29225" y="37084"/>
                      <a:pt x="29071" y="36980"/>
                      <a:pt x="28920" y="36980"/>
                    </a:cubicBezTo>
                    <a:close/>
                    <a:moveTo>
                      <a:pt x="28905" y="41095"/>
                    </a:moveTo>
                    <a:cubicBezTo>
                      <a:pt x="28864" y="41095"/>
                      <a:pt x="28823" y="41101"/>
                      <a:pt x="28785" y="41114"/>
                    </a:cubicBezTo>
                    <a:lnTo>
                      <a:pt x="304" y="51175"/>
                    </a:lnTo>
                    <a:cubicBezTo>
                      <a:pt x="92" y="51236"/>
                      <a:pt x="1" y="51479"/>
                      <a:pt x="61" y="51661"/>
                    </a:cubicBezTo>
                    <a:cubicBezTo>
                      <a:pt x="136" y="51811"/>
                      <a:pt x="294" y="51920"/>
                      <a:pt x="449" y="51920"/>
                    </a:cubicBezTo>
                    <a:cubicBezTo>
                      <a:pt x="482" y="51920"/>
                      <a:pt x="515" y="51915"/>
                      <a:pt x="548" y="51904"/>
                    </a:cubicBezTo>
                    <a:lnTo>
                      <a:pt x="29059" y="41813"/>
                    </a:lnTo>
                    <a:cubicBezTo>
                      <a:pt x="29241" y="41752"/>
                      <a:pt x="29363" y="41509"/>
                      <a:pt x="29272" y="41327"/>
                    </a:cubicBezTo>
                    <a:cubicBezTo>
                      <a:pt x="29224" y="41182"/>
                      <a:pt x="29061" y="41095"/>
                      <a:pt x="28905" y="41095"/>
                    </a:cubicBezTo>
                    <a:close/>
                    <a:moveTo>
                      <a:pt x="28936" y="45213"/>
                    </a:moveTo>
                    <a:cubicBezTo>
                      <a:pt x="28885" y="45213"/>
                      <a:pt x="28833" y="45224"/>
                      <a:pt x="28785" y="45248"/>
                    </a:cubicBezTo>
                    <a:lnTo>
                      <a:pt x="304" y="55309"/>
                    </a:lnTo>
                    <a:cubicBezTo>
                      <a:pt x="92" y="55400"/>
                      <a:pt x="1" y="55613"/>
                      <a:pt x="61" y="55795"/>
                    </a:cubicBezTo>
                    <a:cubicBezTo>
                      <a:pt x="134" y="55964"/>
                      <a:pt x="283" y="56057"/>
                      <a:pt x="433" y="56057"/>
                    </a:cubicBezTo>
                    <a:cubicBezTo>
                      <a:pt x="472" y="56057"/>
                      <a:pt x="510" y="56051"/>
                      <a:pt x="548" y="56038"/>
                    </a:cubicBezTo>
                    <a:lnTo>
                      <a:pt x="29059" y="45977"/>
                    </a:lnTo>
                    <a:cubicBezTo>
                      <a:pt x="29241" y="45886"/>
                      <a:pt x="29363" y="45673"/>
                      <a:pt x="29272" y="45460"/>
                    </a:cubicBezTo>
                    <a:cubicBezTo>
                      <a:pt x="29227" y="45303"/>
                      <a:pt x="29082" y="45213"/>
                      <a:pt x="28936" y="45213"/>
                    </a:cubicBezTo>
                    <a:close/>
                    <a:moveTo>
                      <a:pt x="28920" y="49320"/>
                    </a:moveTo>
                    <a:cubicBezTo>
                      <a:pt x="28874" y="49320"/>
                      <a:pt x="28828" y="49330"/>
                      <a:pt x="28785" y="49351"/>
                    </a:cubicBezTo>
                    <a:lnTo>
                      <a:pt x="304" y="59412"/>
                    </a:lnTo>
                    <a:cubicBezTo>
                      <a:pt x="92" y="59503"/>
                      <a:pt x="1" y="59716"/>
                      <a:pt x="61" y="59898"/>
                    </a:cubicBezTo>
                    <a:cubicBezTo>
                      <a:pt x="134" y="60068"/>
                      <a:pt x="283" y="60160"/>
                      <a:pt x="433" y="60160"/>
                    </a:cubicBezTo>
                    <a:cubicBezTo>
                      <a:pt x="472" y="60160"/>
                      <a:pt x="510" y="60154"/>
                      <a:pt x="548" y="60142"/>
                    </a:cubicBezTo>
                    <a:lnTo>
                      <a:pt x="29059" y="50081"/>
                    </a:lnTo>
                    <a:cubicBezTo>
                      <a:pt x="29241" y="49989"/>
                      <a:pt x="29363" y="49777"/>
                      <a:pt x="29272" y="49564"/>
                    </a:cubicBezTo>
                    <a:cubicBezTo>
                      <a:pt x="29225" y="49424"/>
                      <a:pt x="29071" y="49320"/>
                      <a:pt x="28920" y="4932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5;p56"/>
              <p:cNvSpPr/>
              <p:nvPr/>
            </p:nvSpPr>
            <p:spPr>
              <a:xfrm>
                <a:off x="-4430025" y="1958125"/>
                <a:ext cx="975725" cy="1823750"/>
              </a:xfrm>
              <a:custGeom>
                <a:avLst/>
                <a:gdLst/>
                <a:ahLst/>
                <a:cxnLst/>
                <a:rect l="l" t="t" r="r" b="b"/>
                <a:pathLst>
                  <a:path w="39029" h="72950" extrusionOk="0">
                    <a:moveTo>
                      <a:pt x="0" y="0"/>
                    </a:moveTo>
                    <a:lnTo>
                      <a:pt x="0" y="59332"/>
                    </a:lnTo>
                    <a:lnTo>
                      <a:pt x="37934" y="72767"/>
                    </a:lnTo>
                    <a:cubicBezTo>
                      <a:pt x="38269" y="72858"/>
                      <a:pt x="38633" y="72950"/>
                      <a:pt x="39028" y="72950"/>
                    </a:cubicBezTo>
                    <a:lnTo>
                      <a:pt x="39028" y="13800"/>
                    </a:lnTo>
                    <a:lnTo>
                      <a:pt x="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6;p56"/>
              <p:cNvSpPr/>
              <p:nvPr/>
            </p:nvSpPr>
            <p:spPr>
              <a:xfrm>
                <a:off x="-4279575" y="2111225"/>
                <a:ext cx="734850" cy="1503950"/>
              </a:xfrm>
              <a:custGeom>
                <a:avLst/>
                <a:gdLst/>
                <a:ahLst/>
                <a:cxnLst/>
                <a:rect l="l" t="t" r="r" b="b"/>
                <a:pathLst>
                  <a:path w="29394" h="60158" extrusionOk="0">
                    <a:moveTo>
                      <a:pt x="496" y="0"/>
                    </a:moveTo>
                    <a:cubicBezTo>
                      <a:pt x="324" y="0"/>
                      <a:pt x="167" y="109"/>
                      <a:pt x="92" y="259"/>
                    </a:cubicBezTo>
                    <a:cubicBezTo>
                      <a:pt x="31" y="442"/>
                      <a:pt x="153" y="685"/>
                      <a:pt x="335" y="746"/>
                    </a:cubicBezTo>
                    <a:lnTo>
                      <a:pt x="28816" y="10807"/>
                    </a:lnTo>
                    <a:cubicBezTo>
                      <a:pt x="28871" y="10830"/>
                      <a:pt x="28927" y="10842"/>
                      <a:pt x="28981" y="10842"/>
                    </a:cubicBezTo>
                    <a:cubicBezTo>
                      <a:pt x="29132" y="10842"/>
                      <a:pt x="29265" y="10751"/>
                      <a:pt x="29333" y="10594"/>
                    </a:cubicBezTo>
                    <a:cubicBezTo>
                      <a:pt x="29393" y="10411"/>
                      <a:pt x="29272" y="10168"/>
                      <a:pt x="29089" y="10107"/>
                    </a:cubicBezTo>
                    <a:lnTo>
                      <a:pt x="609" y="16"/>
                    </a:lnTo>
                    <a:cubicBezTo>
                      <a:pt x="571" y="5"/>
                      <a:pt x="533" y="0"/>
                      <a:pt x="496" y="0"/>
                    </a:cubicBezTo>
                    <a:close/>
                    <a:moveTo>
                      <a:pt x="434" y="4101"/>
                    </a:moveTo>
                    <a:cubicBezTo>
                      <a:pt x="284" y="4101"/>
                      <a:pt x="134" y="4193"/>
                      <a:pt x="62" y="4363"/>
                    </a:cubicBezTo>
                    <a:cubicBezTo>
                      <a:pt x="1" y="4545"/>
                      <a:pt x="92" y="4788"/>
                      <a:pt x="305" y="4849"/>
                    </a:cubicBezTo>
                    <a:lnTo>
                      <a:pt x="28785" y="14910"/>
                    </a:lnTo>
                    <a:cubicBezTo>
                      <a:pt x="28828" y="14931"/>
                      <a:pt x="28874" y="14941"/>
                      <a:pt x="28920" y="14941"/>
                    </a:cubicBezTo>
                    <a:cubicBezTo>
                      <a:pt x="29072" y="14941"/>
                      <a:pt x="29225" y="14837"/>
                      <a:pt x="29272" y="14697"/>
                    </a:cubicBezTo>
                    <a:cubicBezTo>
                      <a:pt x="29363" y="14484"/>
                      <a:pt x="29241" y="14272"/>
                      <a:pt x="29059" y="14180"/>
                    </a:cubicBezTo>
                    <a:lnTo>
                      <a:pt x="548" y="4120"/>
                    </a:lnTo>
                    <a:cubicBezTo>
                      <a:pt x="511" y="4107"/>
                      <a:pt x="472" y="4101"/>
                      <a:pt x="434" y="4101"/>
                    </a:cubicBezTo>
                    <a:close/>
                    <a:moveTo>
                      <a:pt x="449" y="8207"/>
                    </a:moveTo>
                    <a:cubicBezTo>
                      <a:pt x="294" y="8207"/>
                      <a:pt x="137" y="8316"/>
                      <a:pt x="62" y="8466"/>
                    </a:cubicBezTo>
                    <a:cubicBezTo>
                      <a:pt x="1" y="8648"/>
                      <a:pt x="92" y="8892"/>
                      <a:pt x="305" y="8952"/>
                    </a:cubicBezTo>
                    <a:lnTo>
                      <a:pt x="28785" y="19013"/>
                    </a:lnTo>
                    <a:cubicBezTo>
                      <a:pt x="28828" y="19035"/>
                      <a:pt x="28874" y="19044"/>
                      <a:pt x="28920" y="19044"/>
                    </a:cubicBezTo>
                    <a:cubicBezTo>
                      <a:pt x="29072" y="19044"/>
                      <a:pt x="29225" y="18940"/>
                      <a:pt x="29272" y="18801"/>
                    </a:cubicBezTo>
                    <a:cubicBezTo>
                      <a:pt x="29363" y="18588"/>
                      <a:pt x="29241" y="18375"/>
                      <a:pt x="29059" y="18284"/>
                    </a:cubicBezTo>
                    <a:lnTo>
                      <a:pt x="548" y="8223"/>
                    </a:lnTo>
                    <a:cubicBezTo>
                      <a:pt x="516" y="8212"/>
                      <a:pt x="482" y="8207"/>
                      <a:pt x="449" y="8207"/>
                    </a:cubicBezTo>
                    <a:close/>
                    <a:moveTo>
                      <a:pt x="395" y="12339"/>
                    </a:moveTo>
                    <a:cubicBezTo>
                      <a:pt x="258" y="12339"/>
                      <a:pt x="128" y="12445"/>
                      <a:pt x="62" y="12600"/>
                    </a:cubicBezTo>
                    <a:cubicBezTo>
                      <a:pt x="1" y="12782"/>
                      <a:pt x="92" y="13025"/>
                      <a:pt x="305" y="13086"/>
                    </a:cubicBezTo>
                    <a:lnTo>
                      <a:pt x="28785" y="23178"/>
                    </a:lnTo>
                    <a:cubicBezTo>
                      <a:pt x="28818" y="23188"/>
                      <a:pt x="28852" y="23193"/>
                      <a:pt x="28887" y="23193"/>
                    </a:cubicBezTo>
                    <a:cubicBezTo>
                      <a:pt x="29048" y="23193"/>
                      <a:pt x="29222" y="23084"/>
                      <a:pt x="29272" y="22934"/>
                    </a:cubicBezTo>
                    <a:cubicBezTo>
                      <a:pt x="29363" y="22752"/>
                      <a:pt x="29241" y="22509"/>
                      <a:pt x="29059" y="22448"/>
                    </a:cubicBezTo>
                    <a:lnTo>
                      <a:pt x="548" y="12387"/>
                    </a:lnTo>
                    <a:cubicBezTo>
                      <a:pt x="498" y="12354"/>
                      <a:pt x="446" y="12339"/>
                      <a:pt x="395" y="12339"/>
                    </a:cubicBezTo>
                    <a:close/>
                    <a:moveTo>
                      <a:pt x="434" y="16442"/>
                    </a:moveTo>
                    <a:cubicBezTo>
                      <a:pt x="284" y="16442"/>
                      <a:pt x="134" y="16534"/>
                      <a:pt x="62" y="16703"/>
                    </a:cubicBezTo>
                    <a:cubicBezTo>
                      <a:pt x="1" y="16886"/>
                      <a:pt x="92" y="17129"/>
                      <a:pt x="305" y="17190"/>
                    </a:cubicBezTo>
                    <a:lnTo>
                      <a:pt x="28785" y="27281"/>
                    </a:lnTo>
                    <a:cubicBezTo>
                      <a:pt x="28818" y="27292"/>
                      <a:pt x="28852" y="27297"/>
                      <a:pt x="28887" y="27297"/>
                    </a:cubicBezTo>
                    <a:cubicBezTo>
                      <a:pt x="29048" y="27297"/>
                      <a:pt x="29222" y="27188"/>
                      <a:pt x="29272" y="27038"/>
                    </a:cubicBezTo>
                    <a:cubicBezTo>
                      <a:pt x="29363" y="26855"/>
                      <a:pt x="29241" y="26612"/>
                      <a:pt x="29059" y="26551"/>
                    </a:cubicBezTo>
                    <a:lnTo>
                      <a:pt x="548" y="16460"/>
                    </a:lnTo>
                    <a:cubicBezTo>
                      <a:pt x="511" y="16448"/>
                      <a:pt x="472" y="16442"/>
                      <a:pt x="434" y="16442"/>
                    </a:cubicBezTo>
                    <a:close/>
                    <a:moveTo>
                      <a:pt x="449" y="20548"/>
                    </a:moveTo>
                    <a:cubicBezTo>
                      <a:pt x="294" y="20548"/>
                      <a:pt x="137" y="20657"/>
                      <a:pt x="62" y="20807"/>
                    </a:cubicBezTo>
                    <a:cubicBezTo>
                      <a:pt x="1" y="20989"/>
                      <a:pt x="92" y="21232"/>
                      <a:pt x="305" y="21293"/>
                    </a:cubicBezTo>
                    <a:lnTo>
                      <a:pt x="28785" y="31384"/>
                    </a:lnTo>
                    <a:cubicBezTo>
                      <a:pt x="28818" y="31395"/>
                      <a:pt x="28852" y="31400"/>
                      <a:pt x="28887" y="31400"/>
                    </a:cubicBezTo>
                    <a:cubicBezTo>
                      <a:pt x="29048" y="31400"/>
                      <a:pt x="29222" y="31291"/>
                      <a:pt x="29272" y="31141"/>
                    </a:cubicBezTo>
                    <a:cubicBezTo>
                      <a:pt x="29363" y="30959"/>
                      <a:pt x="29241" y="30716"/>
                      <a:pt x="29059" y="30655"/>
                    </a:cubicBezTo>
                    <a:lnTo>
                      <a:pt x="548" y="20564"/>
                    </a:lnTo>
                    <a:cubicBezTo>
                      <a:pt x="516" y="20553"/>
                      <a:pt x="482" y="20548"/>
                      <a:pt x="449" y="20548"/>
                    </a:cubicBezTo>
                    <a:close/>
                    <a:moveTo>
                      <a:pt x="449" y="24651"/>
                    </a:moveTo>
                    <a:cubicBezTo>
                      <a:pt x="294" y="24651"/>
                      <a:pt x="137" y="24760"/>
                      <a:pt x="62" y="24910"/>
                    </a:cubicBezTo>
                    <a:cubicBezTo>
                      <a:pt x="1" y="25092"/>
                      <a:pt x="92" y="25336"/>
                      <a:pt x="305" y="25396"/>
                    </a:cubicBezTo>
                    <a:lnTo>
                      <a:pt x="28785" y="35488"/>
                    </a:lnTo>
                    <a:cubicBezTo>
                      <a:pt x="28818" y="35499"/>
                      <a:pt x="28852" y="35504"/>
                      <a:pt x="28887" y="35504"/>
                    </a:cubicBezTo>
                    <a:cubicBezTo>
                      <a:pt x="29048" y="35504"/>
                      <a:pt x="29222" y="35395"/>
                      <a:pt x="29272" y="35245"/>
                    </a:cubicBezTo>
                    <a:cubicBezTo>
                      <a:pt x="29363" y="35062"/>
                      <a:pt x="29241" y="34819"/>
                      <a:pt x="29059" y="34758"/>
                    </a:cubicBezTo>
                    <a:lnTo>
                      <a:pt x="548" y="24667"/>
                    </a:lnTo>
                    <a:cubicBezTo>
                      <a:pt x="516" y="24656"/>
                      <a:pt x="482" y="24651"/>
                      <a:pt x="449" y="24651"/>
                    </a:cubicBezTo>
                    <a:close/>
                    <a:moveTo>
                      <a:pt x="417" y="28770"/>
                    </a:moveTo>
                    <a:cubicBezTo>
                      <a:pt x="273" y="28770"/>
                      <a:pt x="131" y="28874"/>
                      <a:pt x="62" y="29013"/>
                    </a:cubicBezTo>
                    <a:cubicBezTo>
                      <a:pt x="1" y="29196"/>
                      <a:pt x="92" y="29439"/>
                      <a:pt x="305" y="29500"/>
                    </a:cubicBezTo>
                    <a:lnTo>
                      <a:pt x="28785" y="39591"/>
                    </a:lnTo>
                    <a:cubicBezTo>
                      <a:pt x="28818" y="39602"/>
                      <a:pt x="28852" y="39607"/>
                      <a:pt x="28887" y="39607"/>
                    </a:cubicBezTo>
                    <a:cubicBezTo>
                      <a:pt x="29048" y="39607"/>
                      <a:pt x="29222" y="39498"/>
                      <a:pt x="29272" y="39348"/>
                    </a:cubicBezTo>
                    <a:cubicBezTo>
                      <a:pt x="29363" y="39166"/>
                      <a:pt x="29241" y="38922"/>
                      <a:pt x="29059" y="38862"/>
                    </a:cubicBezTo>
                    <a:lnTo>
                      <a:pt x="548" y="28801"/>
                    </a:lnTo>
                    <a:cubicBezTo>
                      <a:pt x="505" y="28779"/>
                      <a:pt x="461" y="28770"/>
                      <a:pt x="417" y="28770"/>
                    </a:cubicBezTo>
                    <a:close/>
                    <a:moveTo>
                      <a:pt x="417" y="32873"/>
                    </a:moveTo>
                    <a:cubicBezTo>
                      <a:pt x="273" y="32873"/>
                      <a:pt x="131" y="32977"/>
                      <a:pt x="62" y="33117"/>
                    </a:cubicBezTo>
                    <a:cubicBezTo>
                      <a:pt x="1" y="33299"/>
                      <a:pt x="92" y="33542"/>
                      <a:pt x="305" y="33603"/>
                    </a:cubicBezTo>
                    <a:lnTo>
                      <a:pt x="28785" y="43695"/>
                    </a:lnTo>
                    <a:cubicBezTo>
                      <a:pt x="28818" y="43705"/>
                      <a:pt x="28852" y="43710"/>
                      <a:pt x="28887" y="43710"/>
                    </a:cubicBezTo>
                    <a:cubicBezTo>
                      <a:pt x="29048" y="43710"/>
                      <a:pt x="29222" y="43601"/>
                      <a:pt x="29272" y="43451"/>
                    </a:cubicBezTo>
                    <a:cubicBezTo>
                      <a:pt x="29363" y="43269"/>
                      <a:pt x="29241" y="43026"/>
                      <a:pt x="29059" y="42965"/>
                    </a:cubicBezTo>
                    <a:lnTo>
                      <a:pt x="548" y="32904"/>
                    </a:lnTo>
                    <a:cubicBezTo>
                      <a:pt x="505" y="32883"/>
                      <a:pt x="461" y="32873"/>
                      <a:pt x="417" y="32873"/>
                    </a:cubicBezTo>
                    <a:close/>
                    <a:moveTo>
                      <a:pt x="395" y="36990"/>
                    </a:moveTo>
                    <a:cubicBezTo>
                      <a:pt x="258" y="36990"/>
                      <a:pt x="128" y="37096"/>
                      <a:pt x="62" y="37251"/>
                    </a:cubicBezTo>
                    <a:cubicBezTo>
                      <a:pt x="1" y="37463"/>
                      <a:pt x="92" y="37676"/>
                      <a:pt x="305" y="37767"/>
                    </a:cubicBezTo>
                    <a:lnTo>
                      <a:pt x="28785" y="47828"/>
                    </a:lnTo>
                    <a:cubicBezTo>
                      <a:pt x="28823" y="47841"/>
                      <a:pt x="28862" y="47847"/>
                      <a:pt x="28903" y="47847"/>
                    </a:cubicBezTo>
                    <a:cubicBezTo>
                      <a:pt x="29060" y="47847"/>
                      <a:pt x="29223" y="47755"/>
                      <a:pt x="29272" y="47585"/>
                    </a:cubicBezTo>
                    <a:cubicBezTo>
                      <a:pt x="29363" y="47403"/>
                      <a:pt x="29241" y="47190"/>
                      <a:pt x="29059" y="47099"/>
                    </a:cubicBezTo>
                    <a:lnTo>
                      <a:pt x="548" y="37038"/>
                    </a:lnTo>
                    <a:cubicBezTo>
                      <a:pt x="498" y="37005"/>
                      <a:pt x="446" y="36990"/>
                      <a:pt x="395" y="36990"/>
                    </a:cubicBezTo>
                    <a:close/>
                    <a:moveTo>
                      <a:pt x="401" y="41106"/>
                    </a:moveTo>
                    <a:cubicBezTo>
                      <a:pt x="263" y="41106"/>
                      <a:pt x="129" y="41197"/>
                      <a:pt x="62" y="41354"/>
                    </a:cubicBezTo>
                    <a:cubicBezTo>
                      <a:pt x="1" y="41567"/>
                      <a:pt x="92" y="41780"/>
                      <a:pt x="305" y="41871"/>
                    </a:cubicBezTo>
                    <a:lnTo>
                      <a:pt x="28785" y="51932"/>
                    </a:lnTo>
                    <a:cubicBezTo>
                      <a:pt x="28823" y="51944"/>
                      <a:pt x="28862" y="51950"/>
                      <a:pt x="28903" y="51950"/>
                    </a:cubicBezTo>
                    <a:cubicBezTo>
                      <a:pt x="29060" y="51950"/>
                      <a:pt x="29223" y="51858"/>
                      <a:pt x="29272" y="51689"/>
                    </a:cubicBezTo>
                    <a:cubicBezTo>
                      <a:pt x="29363" y="51506"/>
                      <a:pt x="29241" y="51293"/>
                      <a:pt x="29059" y="51202"/>
                    </a:cubicBezTo>
                    <a:lnTo>
                      <a:pt x="548" y="41141"/>
                    </a:lnTo>
                    <a:cubicBezTo>
                      <a:pt x="500" y="41117"/>
                      <a:pt x="450" y="41106"/>
                      <a:pt x="401" y="41106"/>
                    </a:cubicBezTo>
                    <a:close/>
                    <a:moveTo>
                      <a:pt x="401" y="45210"/>
                    </a:moveTo>
                    <a:cubicBezTo>
                      <a:pt x="263" y="45210"/>
                      <a:pt x="129" y="45300"/>
                      <a:pt x="62" y="45457"/>
                    </a:cubicBezTo>
                    <a:cubicBezTo>
                      <a:pt x="1" y="45670"/>
                      <a:pt x="92" y="45883"/>
                      <a:pt x="305" y="45974"/>
                    </a:cubicBezTo>
                    <a:lnTo>
                      <a:pt x="28785" y="56035"/>
                    </a:lnTo>
                    <a:cubicBezTo>
                      <a:pt x="28823" y="56048"/>
                      <a:pt x="28862" y="56054"/>
                      <a:pt x="28903" y="56054"/>
                    </a:cubicBezTo>
                    <a:cubicBezTo>
                      <a:pt x="29060" y="56054"/>
                      <a:pt x="29223" y="55961"/>
                      <a:pt x="29272" y="55792"/>
                    </a:cubicBezTo>
                    <a:cubicBezTo>
                      <a:pt x="29363" y="55610"/>
                      <a:pt x="29241" y="55397"/>
                      <a:pt x="29059" y="55306"/>
                    </a:cubicBezTo>
                    <a:lnTo>
                      <a:pt x="548" y="45245"/>
                    </a:lnTo>
                    <a:cubicBezTo>
                      <a:pt x="500" y="45221"/>
                      <a:pt x="450" y="45210"/>
                      <a:pt x="401" y="45210"/>
                    </a:cubicBezTo>
                    <a:close/>
                    <a:moveTo>
                      <a:pt x="417" y="49317"/>
                    </a:moveTo>
                    <a:cubicBezTo>
                      <a:pt x="273" y="49317"/>
                      <a:pt x="131" y="49421"/>
                      <a:pt x="62" y="49561"/>
                    </a:cubicBezTo>
                    <a:cubicBezTo>
                      <a:pt x="1" y="49774"/>
                      <a:pt x="92" y="49986"/>
                      <a:pt x="305" y="50078"/>
                    </a:cubicBezTo>
                    <a:lnTo>
                      <a:pt x="28785" y="60139"/>
                    </a:lnTo>
                    <a:cubicBezTo>
                      <a:pt x="28823" y="60151"/>
                      <a:pt x="28862" y="60157"/>
                      <a:pt x="28903" y="60157"/>
                    </a:cubicBezTo>
                    <a:cubicBezTo>
                      <a:pt x="29060" y="60157"/>
                      <a:pt x="29223" y="60065"/>
                      <a:pt x="29272" y="59895"/>
                    </a:cubicBezTo>
                    <a:cubicBezTo>
                      <a:pt x="29363" y="59713"/>
                      <a:pt x="29241" y="59470"/>
                      <a:pt x="29059" y="59409"/>
                    </a:cubicBezTo>
                    <a:lnTo>
                      <a:pt x="548" y="49348"/>
                    </a:lnTo>
                    <a:cubicBezTo>
                      <a:pt x="505" y="49327"/>
                      <a:pt x="461" y="49317"/>
                      <a:pt x="417" y="4931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17;p56"/>
              <p:cNvSpPr/>
              <p:nvPr/>
            </p:nvSpPr>
            <p:spPr>
              <a:xfrm>
                <a:off x="-3436100" y="2249925"/>
                <a:ext cx="112500" cy="1588175"/>
              </a:xfrm>
              <a:custGeom>
                <a:avLst/>
                <a:gdLst/>
                <a:ahLst/>
                <a:cxnLst/>
                <a:rect l="l" t="t" r="r" b="b"/>
                <a:pathLst>
                  <a:path w="4500" h="63527" extrusionOk="0">
                    <a:moveTo>
                      <a:pt x="3831" y="0"/>
                    </a:moveTo>
                    <a:lnTo>
                      <a:pt x="1" y="1368"/>
                    </a:lnTo>
                    <a:lnTo>
                      <a:pt x="518" y="63527"/>
                    </a:lnTo>
                    <a:lnTo>
                      <a:pt x="2493" y="60396"/>
                    </a:lnTo>
                    <a:lnTo>
                      <a:pt x="4500" y="62098"/>
                    </a:lnTo>
                    <a:lnTo>
                      <a:pt x="38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488;p36"/>
          <p:cNvSpPr txBox="1">
            <a:spLocks noGrp="1"/>
          </p:cNvSpPr>
          <p:nvPr>
            <p:ph type="title"/>
          </p:nvPr>
        </p:nvSpPr>
        <p:spPr>
          <a:xfrm>
            <a:off x="635854" y="419105"/>
            <a:ext cx="7821120" cy="2529300"/>
          </a:xfrm>
          <a:prstGeom prst="rect">
            <a:avLst/>
          </a:prstGeom>
        </p:spPr>
        <p:txBody>
          <a:bodyPr spcFirstLastPara="1" wrap="square" lIns="91425" tIns="91425" rIns="91425" bIns="91425" anchor="ctr" anchorCtr="0">
            <a:noAutofit/>
          </a:bodyPr>
          <a:lstStyle/>
          <a:p>
            <a:pPr lvl="0">
              <a:lnSpc>
                <a:spcPct val="150000"/>
              </a:lnSpc>
            </a:pPr>
            <a:r>
              <a:rPr lang="en-US" sz="3200">
                <a:solidFill>
                  <a:srgbClr val="C00000"/>
                </a:solidFill>
                <a:latin typeface="+mn-lt"/>
              </a:rPr>
              <a:t>1. </a:t>
            </a:r>
            <a:r>
              <a:rPr lang="vi-VN" sz="3200">
                <a:solidFill>
                  <a:srgbClr val="C00000"/>
                </a:solidFill>
                <a:latin typeface="+mn-lt"/>
              </a:rPr>
              <a:t>Áp dụng các trường hợp đồng dạng của tam giác vào tam giác vuông</a:t>
            </a:r>
          </a:p>
        </p:txBody>
      </p:sp>
      <p:pic>
        <p:nvPicPr>
          <p:cNvPr id="3" name="Picture 2"/>
          <p:cNvPicPr>
            <a:picLocks noChangeAspect="1"/>
          </p:cNvPicPr>
          <p:nvPr/>
        </p:nvPicPr>
        <p:blipFill>
          <a:blip r:embed="rId3"/>
          <a:stretch>
            <a:fillRect/>
          </a:stretch>
        </p:blipFill>
        <p:spPr>
          <a:xfrm>
            <a:off x="6072525" y="3234875"/>
            <a:ext cx="2376498" cy="1528602"/>
          </a:xfrm>
          <a:prstGeom prst="rect">
            <a:avLst/>
          </a:prstGeom>
        </p:spPr>
      </p:pic>
    </p:spTree>
    <p:extLst>
      <p:ext uri="{BB962C8B-B14F-4D97-AF65-F5344CB8AC3E}">
        <p14:creationId xmlns:p14="http://schemas.microsoft.com/office/powerpoint/2010/main" val="3907047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2" name="Rectangle 1"/>
          <p:cNvSpPr/>
          <p:nvPr/>
        </p:nvSpPr>
        <p:spPr>
          <a:xfrm>
            <a:off x="1204624" y="1380118"/>
            <a:ext cx="6818242" cy="2462213"/>
          </a:xfrm>
          <a:prstGeom prst="rect">
            <a:avLst/>
          </a:prstGeom>
        </p:spPr>
        <p:txBody>
          <a:bodyPr wrap="square">
            <a:spAutoFit/>
          </a:bodyPr>
          <a:lstStyle/>
          <a:p>
            <a:pPr marL="342900" indent="-342900" algn="just">
              <a:lnSpc>
                <a:spcPct val="175000"/>
              </a:lnSpc>
              <a:buClr>
                <a:srgbClr val="C00000"/>
              </a:buClr>
              <a:buFont typeface="Wingdings" panose="05000000000000000000" pitchFamily="2" charset="2"/>
              <a:buChar char="q"/>
            </a:pPr>
            <a:r>
              <a:rPr lang="en-US" sz="2200" b="1">
                <a:solidFill>
                  <a:srgbClr val="C00000"/>
                </a:solidFill>
                <a:latin typeface="+mj-lt"/>
                <a:ea typeface="Dotum" panose="020B0600000101010101" pitchFamily="34" charset="-127"/>
                <a:cs typeface="Times New Roman" panose="02020603050405020304" pitchFamily="18" charset="0"/>
              </a:rPr>
              <a:t>Định lí 1</a:t>
            </a:r>
            <a:endParaRPr lang="en-US" sz="2200">
              <a:solidFill>
                <a:srgbClr val="C00000"/>
              </a:solidFill>
              <a:latin typeface="+mj-lt"/>
              <a:ea typeface="Arial" panose="020B0604020202020204" pitchFamily="34" charset="0"/>
              <a:cs typeface="Times New Roman" panose="02020603050405020304" pitchFamily="18" charset="0"/>
            </a:endParaRPr>
          </a:p>
          <a:p>
            <a:pPr algn="just">
              <a:lnSpc>
                <a:spcPct val="175000"/>
              </a:lnSpc>
            </a:pPr>
            <a:r>
              <a:rPr lang="en-US" sz="2200">
                <a:latin typeface="+mj-lt"/>
                <a:ea typeface="Dotum" panose="020B0600000101010101" pitchFamily="34" charset="-127"/>
                <a:cs typeface="Times New Roman" panose="02020603050405020304" pitchFamily="18" charset="0"/>
              </a:rPr>
              <a:t>Nếu một góc nhọn của tam giác vuông này bằng một góc nhọn của tam giác vuông kia thì hai tam giác vuông đóc đồng dạng với nhau.</a:t>
            </a:r>
            <a:endParaRPr lang="en-US" sz="220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1432673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82"/>
        <p:cNvGrpSpPr/>
        <p:nvPr/>
      </p:nvGrpSpPr>
      <p:grpSpPr>
        <a:xfrm>
          <a:off x="0" y="0"/>
          <a:ext cx="0" cy="0"/>
          <a:chOff x="0" y="0"/>
          <a:chExt cx="0" cy="0"/>
        </a:xfrm>
      </p:grpSpPr>
      <p:grpSp>
        <p:nvGrpSpPr>
          <p:cNvPr id="33" name="Google Shape;1058;p51"/>
          <p:cNvGrpSpPr/>
          <p:nvPr/>
        </p:nvGrpSpPr>
        <p:grpSpPr>
          <a:xfrm rot="5400000">
            <a:off x="427280" y="4498794"/>
            <a:ext cx="221522" cy="677127"/>
            <a:chOff x="4818146" y="3203323"/>
            <a:chExt cx="77845" cy="395165"/>
          </a:xfrm>
        </p:grpSpPr>
        <p:sp>
          <p:nvSpPr>
            <p:cNvPr id="35" name="Google Shape;1059;p51"/>
            <p:cNvSpPr/>
            <p:nvPr/>
          </p:nvSpPr>
          <p:spPr>
            <a:xfrm>
              <a:off x="4818146" y="3203376"/>
              <a:ext cx="77845" cy="395112"/>
            </a:xfrm>
            <a:custGeom>
              <a:avLst/>
              <a:gdLst/>
              <a:ahLst/>
              <a:cxnLst/>
              <a:rect l="l" t="t" r="r" b="b"/>
              <a:pathLst>
                <a:path w="2963" h="15039" extrusionOk="0">
                  <a:moveTo>
                    <a:pt x="1481" y="1"/>
                  </a:moveTo>
                  <a:cubicBezTo>
                    <a:pt x="1441" y="1"/>
                    <a:pt x="1402" y="21"/>
                    <a:pt x="1381" y="63"/>
                  </a:cubicBezTo>
                  <a:lnTo>
                    <a:pt x="833" y="1097"/>
                  </a:lnTo>
                  <a:lnTo>
                    <a:pt x="146" y="2394"/>
                  </a:lnTo>
                  <a:cubicBezTo>
                    <a:pt x="49" y="2574"/>
                    <a:pt x="0" y="2775"/>
                    <a:pt x="0" y="2983"/>
                  </a:cubicBezTo>
                  <a:lnTo>
                    <a:pt x="0" y="13561"/>
                  </a:lnTo>
                  <a:cubicBezTo>
                    <a:pt x="0" y="14378"/>
                    <a:pt x="666" y="15039"/>
                    <a:pt x="1480" y="15039"/>
                  </a:cubicBezTo>
                  <a:cubicBezTo>
                    <a:pt x="1489" y="15039"/>
                    <a:pt x="1497" y="15038"/>
                    <a:pt x="1506" y="15038"/>
                  </a:cubicBezTo>
                  <a:cubicBezTo>
                    <a:pt x="1707" y="15038"/>
                    <a:pt x="1901" y="14990"/>
                    <a:pt x="2081" y="14913"/>
                  </a:cubicBezTo>
                  <a:cubicBezTo>
                    <a:pt x="2608" y="14671"/>
                    <a:pt x="2955" y="14144"/>
                    <a:pt x="2962" y="13561"/>
                  </a:cubicBezTo>
                  <a:lnTo>
                    <a:pt x="2962" y="13533"/>
                  </a:lnTo>
                  <a:lnTo>
                    <a:pt x="2962" y="2983"/>
                  </a:lnTo>
                  <a:cubicBezTo>
                    <a:pt x="2962" y="2893"/>
                    <a:pt x="2955" y="2810"/>
                    <a:pt x="2934" y="2720"/>
                  </a:cubicBezTo>
                  <a:lnTo>
                    <a:pt x="2928" y="2706"/>
                  </a:lnTo>
                  <a:cubicBezTo>
                    <a:pt x="2907" y="2595"/>
                    <a:pt x="2865" y="2498"/>
                    <a:pt x="2817" y="2401"/>
                  </a:cubicBezTo>
                  <a:lnTo>
                    <a:pt x="2130" y="1104"/>
                  </a:lnTo>
                  <a:lnTo>
                    <a:pt x="1582" y="63"/>
                  </a:lnTo>
                  <a:cubicBezTo>
                    <a:pt x="1561" y="21"/>
                    <a:pt x="1521" y="1"/>
                    <a:pt x="1481" y="1"/>
                  </a:cubicBez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060;p51"/>
            <p:cNvSpPr/>
            <p:nvPr/>
          </p:nvSpPr>
          <p:spPr>
            <a:xfrm>
              <a:off x="4818146" y="3523927"/>
              <a:ext cx="77845" cy="35731"/>
            </a:xfrm>
            <a:custGeom>
              <a:avLst/>
              <a:gdLst/>
              <a:ahLst/>
              <a:cxnLst/>
              <a:rect l="l" t="t" r="r" b="b"/>
              <a:pathLst>
                <a:path w="2963" h="1360" extrusionOk="0">
                  <a:moveTo>
                    <a:pt x="0" y="0"/>
                  </a:moveTo>
                  <a:lnTo>
                    <a:pt x="0" y="1360"/>
                  </a:lnTo>
                  <a:lnTo>
                    <a:pt x="2962" y="1360"/>
                  </a:lnTo>
                  <a:lnTo>
                    <a:pt x="2962" y="1332"/>
                  </a:lnTo>
                  <a:lnTo>
                    <a:pt x="2962"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061;p51"/>
            <p:cNvSpPr/>
            <p:nvPr/>
          </p:nvSpPr>
          <p:spPr>
            <a:xfrm>
              <a:off x="4839821" y="3203323"/>
              <a:ext cx="34286" cy="35310"/>
            </a:xfrm>
            <a:custGeom>
              <a:avLst/>
              <a:gdLst/>
              <a:ahLst/>
              <a:cxnLst/>
              <a:rect l="l" t="t" r="r" b="b"/>
              <a:pathLst>
                <a:path w="1305" h="1344" extrusionOk="0">
                  <a:moveTo>
                    <a:pt x="652" y="1"/>
                  </a:moveTo>
                  <a:cubicBezTo>
                    <a:pt x="613" y="1"/>
                    <a:pt x="573" y="20"/>
                    <a:pt x="549" y="58"/>
                  </a:cubicBezTo>
                  <a:lnTo>
                    <a:pt x="1" y="1099"/>
                  </a:lnTo>
                  <a:cubicBezTo>
                    <a:pt x="188" y="1262"/>
                    <a:pt x="420" y="1343"/>
                    <a:pt x="653" y="1343"/>
                  </a:cubicBezTo>
                  <a:cubicBezTo>
                    <a:pt x="885" y="1343"/>
                    <a:pt x="1118" y="1262"/>
                    <a:pt x="1305" y="1099"/>
                  </a:cubicBezTo>
                  <a:lnTo>
                    <a:pt x="750" y="58"/>
                  </a:lnTo>
                  <a:cubicBezTo>
                    <a:pt x="729" y="20"/>
                    <a:pt x="691" y="1"/>
                    <a:pt x="652" y="1"/>
                  </a:cubicBezTo>
                  <a:close/>
                </a:path>
              </a:pathLst>
            </a:custGeom>
            <a:solidFill>
              <a:srgbClr val="4954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062;p51"/>
            <p:cNvSpPr/>
            <p:nvPr/>
          </p:nvSpPr>
          <p:spPr>
            <a:xfrm>
              <a:off x="4818146" y="3559631"/>
              <a:ext cx="77845" cy="38857"/>
            </a:xfrm>
            <a:custGeom>
              <a:avLst/>
              <a:gdLst/>
              <a:ahLst/>
              <a:cxnLst/>
              <a:rect l="l" t="t" r="r" b="b"/>
              <a:pathLst>
                <a:path w="2963" h="1479" extrusionOk="0">
                  <a:moveTo>
                    <a:pt x="0" y="1"/>
                  </a:moveTo>
                  <a:cubicBezTo>
                    <a:pt x="0" y="818"/>
                    <a:pt x="666" y="1479"/>
                    <a:pt x="1480" y="1479"/>
                  </a:cubicBezTo>
                  <a:cubicBezTo>
                    <a:pt x="1489" y="1479"/>
                    <a:pt x="1497" y="1478"/>
                    <a:pt x="1506" y="1478"/>
                  </a:cubicBezTo>
                  <a:cubicBezTo>
                    <a:pt x="1707" y="1478"/>
                    <a:pt x="1901" y="1430"/>
                    <a:pt x="2081" y="1353"/>
                  </a:cubicBezTo>
                  <a:cubicBezTo>
                    <a:pt x="2608" y="1111"/>
                    <a:pt x="2955" y="584"/>
                    <a:pt x="2962"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063;p51"/>
            <p:cNvSpPr/>
            <p:nvPr/>
          </p:nvSpPr>
          <p:spPr>
            <a:xfrm>
              <a:off x="4849857" y="3523927"/>
              <a:ext cx="46135" cy="35731"/>
            </a:xfrm>
            <a:custGeom>
              <a:avLst/>
              <a:gdLst/>
              <a:ahLst/>
              <a:cxnLst/>
              <a:rect l="l" t="t" r="r" b="b"/>
              <a:pathLst>
                <a:path w="1756" h="1360" extrusionOk="0">
                  <a:moveTo>
                    <a:pt x="0" y="0"/>
                  </a:moveTo>
                  <a:lnTo>
                    <a:pt x="0" y="1360"/>
                  </a:lnTo>
                  <a:lnTo>
                    <a:pt x="1755" y="1360"/>
                  </a:lnTo>
                  <a:lnTo>
                    <a:pt x="1755" y="1332"/>
                  </a:lnTo>
                  <a:lnTo>
                    <a:pt x="1755"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064;p51"/>
            <p:cNvSpPr/>
            <p:nvPr/>
          </p:nvSpPr>
          <p:spPr>
            <a:xfrm>
              <a:off x="4849857" y="3559631"/>
              <a:ext cx="46135" cy="35573"/>
            </a:xfrm>
            <a:custGeom>
              <a:avLst/>
              <a:gdLst/>
              <a:ahLst/>
              <a:cxnLst/>
              <a:rect l="l" t="t" r="r" b="b"/>
              <a:pathLst>
                <a:path w="1756" h="1354" extrusionOk="0">
                  <a:moveTo>
                    <a:pt x="0" y="1"/>
                  </a:moveTo>
                  <a:cubicBezTo>
                    <a:pt x="0" y="584"/>
                    <a:pt x="340" y="1111"/>
                    <a:pt x="874" y="1353"/>
                  </a:cubicBezTo>
                  <a:cubicBezTo>
                    <a:pt x="1401" y="1111"/>
                    <a:pt x="1748" y="584"/>
                    <a:pt x="1755"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065;p51"/>
            <p:cNvSpPr/>
            <p:nvPr/>
          </p:nvSpPr>
          <p:spPr>
            <a:xfrm>
              <a:off x="4818146" y="3274259"/>
              <a:ext cx="77845" cy="249694"/>
            </a:xfrm>
            <a:custGeom>
              <a:avLst/>
              <a:gdLst/>
              <a:ahLst/>
              <a:cxnLst/>
              <a:rect l="l" t="t" r="r" b="b"/>
              <a:pathLst>
                <a:path w="2963" h="9504" extrusionOk="0">
                  <a:moveTo>
                    <a:pt x="35" y="1"/>
                  </a:moveTo>
                  <a:cubicBezTo>
                    <a:pt x="14" y="91"/>
                    <a:pt x="0" y="188"/>
                    <a:pt x="0" y="285"/>
                  </a:cubicBezTo>
                  <a:lnTo>
                    <a:pt x="0" y="9503"/>
                  </a:lnTo>
                  <a:lnTo>
                    <a:pt x="2962" y="9503"/>
                  </a:lnTo>
                  <a:lnTo>
                    <a:pt x="2962" y="285"/>
                  </a:lnTo>
                  <a:cubicBezTo>
                    <a:pt x="2962" y="195"/>
                    <a:pt x="2955" y="105"/>
                    <a:pt x="2934" y="15"/>
                  </a:cubicBezTo>
                  <a:lnTo>
                    <a:pt x="2928" y="1"/>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066;p51"/>
            <p:cNvSpPr/>
            <p:nvPr/>
          </p:nvSpPr>
          <p:spPr>
            <a:xfrm>
              <a:off x="4849857" y="3274259"/>
              <a:ext cx="46135" cy="249694"/>
            </a:xfrm>
            <a:custGeom>
              <a:avLst/>
              <a:gdLst/>
              <a:ahLst/>
              <a:cxnLst/>
              <a:rect l="l" t="t" r="r" b="b"/>
              <a:pathLst>
                <a:path w="1756" h="9504" extrusionOk="0">
                  <a:moveTo>
                    <a:pt x="0" y="1"/>
                  </a:moveTo>
                  <a:lnTo>
                    <a:pt x="0" y="9503"/>
                  </a:lnTo>
                  <a:lnTo>
                    <a:pt x="1755" y="9503"/>
                  </a:lnTo>
                  <a:lnTo>
                    <a:pt x="1755" y="285"/>
                  </a:lnTo>
                  <a:cubicBezTo>
                    <a:pt x="1755" y="195"/>
                    <a:pt x="1748" y="105"/>
                    <a:pt x="1727" y="15"/>
                  </a:cubicBezTo>
                  <a:lnTo>
                    <a:pt x="1721" y="1"/>
                  </a:lnTo>
                  <a:close/>
                </a:path>
              </a:pathLst>
            </a:custGeom>
            <a:solidFill>
              <a:srgbClr val="9E97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47" name="Google Shape;1175;p53"/>
          <p:cNvGrpSpPr/>
          <p:nvPr/>
        </p:nvGrpSpPr>
        <p:grpSpPr>
          <a:xfrm>
            <a:off x="8493874" y="1925407"/>
            <a:ext cx="492981" cy="445049"/>
            <a:chOff x="4179067" y="2811495"/>
            <a:chExt cx="286475" cy="274390"/>
          </a:xfrm>
        </p:grpSpPr>
        <p:sp>
          <p:nvSpPr>
            <p:cNvPr id="48" name="Google Shape;1176;p53"/>
            <p:cNvSpPr/>
            <p:nvPr/>
          </p:nvSpPr>
          <p:spPr>
            <a:xfrm>
              <a:off x="4333786" y="2956651"/>
              <a:ext cx="69990" cy="69990"/>
            </a:xfrm>
            <a:custGeom>
              <a:avLst/>
              <a:gdLst/>
              <a:ahLst/>
              <a:cxnLst/>
              <a:rect l="l" t="t" r="r" b="b"/>
              <a:pathLst>
                <a:path w="2664" h="2664" extrusionOk="0">
                  <a:moveTo>
                    <a:pt x="493" y="0"/>
                  </a:moveTo>
                  <a:lnTo>
                    <a:pt x="0" y="493"/>
                  </a:lnTo>
                  <a:lnTo>
                    <a:pt x="2171" y="2664"/>
                  </a:lnTo>
                  <a:lnTo>
                    <a:pt x="2664" y="2171"/>
                  </a:lnTo>
                  <a:lnTo>
                    <a:pt x="493" y="0"/>
                  </a:lnTo>
                  <a:close/>
                </a:path>
              </a:pathLst>
            </a:custGeom>
            <a:solidFill>
              <a:srgbClr val="FFEA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177;p53"/>
            <p:cNvSpPr/>
            <p:nvPr/>
          </p:nvSpPr>
          <p:spPr>
            <a:xfrm>
              <a:off x="4363290" y="2987022"/>
              <a:ext cx="102253" cy="98785"/>
            </a:xfrm>
            <a:custGeom>
              <a:avLst/>
              <a:gdLst/>
              <a:ahLst/>
              <a:cxnLst/>
              <a:rect l="l" t="t" r="r" b="b"/>
              <a:pathLst>
                <a:path w="3892" h="3760" extrusionOk="0">
                  <a:moveTo>
                    <a:pt x="820" y="1"/>
                  </a:moveTo>
                  <a:cubicBezTo>
                    <a:pt x="748" y="1"/>
                    <a:pt x="675" y="28"/>
                    <a:pt x="618" y="86"/>
                  </a:cubicBezTo>
                  <a:lnTo>
                    <a:pt x="112" y="592"/>
                  </a:lnTo>
                  <a:cubicBezTo>
                    <a:pt x="8" y="696"/>
                    <a:pt x="1" y="869"/>
                    <a:pt x="105" y="980"/>
                  </a:cubicBezTo>
                  <a:lnTo>
                    <a:pt x="2283" y="3471"/>
                  </a:lnTo>
                  <a:cubicBezTo>
                    <a:pt x="2456" y="3662"/>
                    <a:pt x="2696" y="3760"/>
                    <a:pt x="2936" y="3760"/>
                  </a:cubicBezTo>
                  <a:cubicBezTo>
                    <a:pt x="3156" y="3760"/>
                    <a:pt x="3376" y="3678"/>
                    <a:pt x="3545" y="3512"/>
                  </a:cubicBezTo>
                  <a:cubicBezTo>
                    <a:pt x="3892" y="3158"/>
                    <a:pt x="3878" y="2583"/>
                    <a:pt x="3503" y="2250"/>
                  </a:cubicBezTo>
                  <a:lnTo>
                    <a:pt x="1013" y="72"/>
                  </a:lnTo>
                  <a:cubicBezTo>
                    <a:pt x="956" y="25"/>
                    <a:pt x="888" y="1"/>
                    <a:pt x="820" y="1"/>
                  </a:cubicBez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178;p53"/>
            <p:cNvSpPr/>
            <p:nvPr/>
          </p:nvSpPr>
          <p:spPr>
            <a:xfrm>
              <a:off x="4363474" y="2993826"/>
              <a:ext cx="98259" cy="92059"/>
            </a:xfrm>
            <a:custGeom>
              <a:avLst/>
              <a:gdLst/>
              <a:ahLst/>
              <a:cxnLst/>
              <a:rect l="l" t="t" r="r" b="b"/>
              <a:pathLst>
                <a:path w="3740" h="3504" extrusionOk="0">
                  <a:moveTo>
                    <a:pt x="438" y="0"/>
                  </a:moveTo>
                  <a:lnTo>
                    <a:pt x="112" y="333"/>
                  </a:lnTo>
                  <a:cubicBezTo>
                    <a:pt x="1" y="437"/>
                    <a:pt x="1" y="610"/>
                    <a:pt x="98" y="721"/>
                  </a:cubicBezTo>
                  <a:lnTo>
                    <a:pt x="2276" y="3212"/>
                  </a:lnTo>
                  <a:cubicBezTo>
                    <a:pt x="2449" y="3406"/>
                    <a:pt x="2687" y="3503"/>
                    <a:pt x="2926" y="3503"/>
                  </a:cubicBezTo>
                  <a:cubicBezTo>
                    <a:pt x="3147" y="3503"/>
                    <a:pt x="3368" y="3420"/>
                    <a:pt x="3538" y="3253"/>
                  </a:cubicBezTo>
                  <a:cubicBezTo>
                    <a:pt x="3628" y="3163"/>
                    <a:pt x="3698" y="3052"/>
                    <a:pt x="3739" y="2934"/>
                  </a:cubicBezTo>
                  <a:lnTo>
                    <a:pt x="3739" y="2934"/>
                  </a:lnTo>
                  <a:cubicBezTo>
                    <a:pt x="3645" y="2967"/>
                    <a:pt x="3547" y="2984"/>
                    <a:pt x="3450" y="2984"/>
                  </a:cubicBezTo>
                  <a:cubicBezTo>
                    <a:pt x="3205" y="2984"/>
                    <a:pt x="2965" y="2880"/>
                    <a:pt x="2796" y="2691"/>
                  </a:cubicBezTo>
                  <a:lnTo>
                    <a:pt x="438" y="0"/>
                  </a:lnTo>
                  <a:close/>
                </a:path>
              </a:pathLst>
            </a:custGeom>
            <a:solidFill>
              <a:srgbClr val="D9DE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179;p53"/>
            <p:cNvSpPr/>
            <p:nvPr/>
          </p:nvSpPr>
          <p:spPr>
            <a:xfrm>
              <a:off x="4179067" y="2811495"/>
              <a:ext cx="215408" cy="196282"/>
            </a:xfrm>
            <a:custGeom>
              <a:avLst/>
              <a:gdLst/>
              <a:ahLst/>
              <a:cxnLst/>
              <a:rect l="l" t="t" r="r" b="b"/>
              <a:pathLst>
                <a:path w="8199" h="7471" extrusionOk="0">
                  <a:moveTo>
                    <a:pt x="4097" y="0"/>
                  </a:moveTo>
                  <a:cubicBezTo>
                    <a:pt x="3141" y="0"/>
                    <a:pt x="2185" y="365"/>
                    <a:pt x="1457" y="1093"/>
                  </a:cubicBezTo>
                  <a:cubicBezTo>
                    <a:pt x="0" y="2549"/>
                    <a:pt x="0" y="4922"/>
                    <a:pt x="1457" y="6378"/>
                  </a:cubicBezTo>
                  <a:cubicBezTo>
                    <a:pt x="2185" y="7107"/>
                    <a:pt x="3141" y="7471"/>
                    <a:pt x="4097" y="7471"/>
                  </a:cubicBezTo>
                  <a:cubicBezTo>
                    <a:pt x="5053" y="7471"/>
                    <a:pt x="6010" y="7107"/>
                    <a:pt x="6742" y="6378"/>
                  </a:cubicBezTo>
                  <a:cubicBezTo>
                    <a:pt x="8199" y="4922"/>
                    <a:pt x="8199" y="2549"/>
                    <a:pt x="6742" y="1093"/>
                  </a:cubicBezTo>
                  <a:cubicBezTo>
                    <a:pt x="6010" y="365"/>
                    <a:pt x="5053" y="0"/>
                    <a:pt x="4097" y="0"/>
                  </a:cubicBezTo>
                  <a:close/>
                </a:path>
              </a:pathLst>
            </a:custGeom>
            <a:solidFill>
              <a:srgbClr val="6CC3C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180;p53"/>
            <p:cNvSpPr/>
            <p:nvPr/>
          </p:nvSpPr>
          <p:spPr>
            <a:xfrm>
              <a:off x="4204210" y="2834405"/>
              <a:ext cx="165123" cy="150463"/>
            </a:xfrm>
            <a:custGeom>
              <a:avLst/>
              <a:gdLst/>
              <a:ahLst/>
              <a:cxnLst/>
              <a:rect l="l" t="t" r="r" b="b"/>
              <a:pathLst>
                <a:path w="6285" h="5727" extrusionOk="0">
                  <a:moveTo>
                    <a:pt x="3143" y="1"/>
                  </a:moveTo>
                  <a:cubicBezTo>
                    <a:pt x="2409" y="1"/>
                    <a:pt x="1676" y="280"/>
                    <a:pt x="1117" y="838"/>
                  </a:cubicBezTo>
                  <a:cubicBezTo>
                    <a:pt x="0" y="1955"/>
                    <a:pt x="0" y="3772"/>
                    <a:pt x="1117" y="4889"/>
                  </a:cubicBezTo>
                  <a:cubicBezTo>
                    <a:pt x="1676" y="5447"/>
                    <a:pt x="2409" y="5726"/>
                    <a:pt x="3143" y="5726"/>
                  </a:cubicBezTo>
                  <a:cubicBezTo>
                    <a:pt x="3876" y="5726"/>
                    <a:pt x="4610" y="5447"/>
                    <a:pt x="5168" y="4889"/>
                  </a:cubicBezTo>
                  <a:cubicBezTo>
                    <a:pt x="6285" y="3772"/>
                    <a:pt x="6285" y="1955"/>
                    <a:pt x="5168" y="838"/>
                  </a:cubicBezTo>
                  <a:cubicBezTo>
                    <a:pt x="4610" y="280"/>
                    <a:pt x="3876" y="1"/>
                    <a:pt x="3143" y="1"/>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181;p53"/>
            <p:cNvSpPr/>
            <p:nvPr/>
          </p:nvSpPr>
          <p:spPr>
            <a:xfrm>
              <a:off x="4204210" y="2850037"/>
              <a:ext cx="142160" cy="133175"/>
            </a:xfrm>
            <a:custGeom>
              <a:avLst/>
              <a:gdLst/>
              <a:ahLst/>
              <a:cxnLst/>
              <a:rect l="l" t="t" r="r" b="b"/>
              <a:pathLst>
                <a:path w="5411" h="5069" extrusionOk="0">
                  <a:moveTo>
                    <a:pt x="1388" y="0"/>
                  </a:moveTo>
                  <a:lnTo>
                    <a:pt x="1388" y="0"/>
                  </a:lnTo>
                  <a:cubicBezTo>
                    <a:pt x="1291" y="77"/>
                    <a:pt x="1200" y="153"/>
                    <a:pt x="1117" y="243"/>
                  </a:cubicBezTo>
                  <a:cubicBezTo>
                    <a:pt x="0" y="1422"/>
                    <a:pt x="84" y="3288"/>
                    <a:pt x="1304" y="4356"/>
                  </a:cubicBezTo>
                  <a:cubicBezTo>
                    <a:pt x="1848" y="4835"/>
                    <a:pt x="2522" y="5068"/>
                    <a:pt x="3193" y="5068"/>
                  </a:cubicBezTo>
                  <a:cubicBezTo>
                    <a:pt x="4021" y="5068"/>
                    <a:pt x="4844" y="4713"/>
                    <a:pt x="5411" y="4023"/>
                  </a:cubicBezTo>
                  <a:lnTo>
                    <a:pt x="5411" y="4023"/>
                  </a:lnTo>
                  <a:cubicBezTo>
                    <a:pt x="4886" y="4437"/>
                    <a:pt x="4259" y="4640"/>
                    <a:pt x="3634" y="4640"/>
                  </a:cubicBezTo>
                  <a:cubicBezTo>
                    <a:pt x="2898" y="4640"/>
                    <a:pt x="2165" y="4357"/>
                    <a:pt x="1610" y="3801"/>
                  </a:cubicBezTo>
                  <a:cubicBezTo>
                    <a:pt x="576" y="2775"/>
                    <a:pt x="486" y="1138"/>
                    <a:pt x="1388" y="0"/>
                  </a:cubicBezTo>
                  <a:close/>
                </a:path>
              </a:pathLst>
            </a:custGeom>
            <a:solidFill>
              <a:srgbClr val="B7D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182;p53"/>
            <p:cNvSpPr/>
            <p:nvPr/>
          </p:nvSpPr>
          <p:spPr>
            <a:xfrm>
              <a:off x="4246666" y="2855186"/>
              <a:ext cx="81103" cy="22883"/>
            </a:xfrm>
            <a:custGeom>
              <a:avLst/>
              <a:gdLst/>
              <a:ahLst/>
              <a:cxnLst/>
              <a:rect l="l" t="t" r="r" b="b"/>
              <a:pathLst>
                <a:path w="3087" h="871" extrusionOk="0">
                  <a:moveTo>
                    <a:pt x="1524" y="0"/>
                  </a:moveTo>
                  <a:cubicBezTo>
                    <a:pt x="994" y="0"/>
                    <a:pt x="465" y="203"/>
                    <a:pt x="63" y="609"/>
                  </a:cubicBezTo>
                  <a:cubicBezTo>
                    <a:pt x="1" y="671"/>
                    <a:pt x="1" y="762"/>
                    <a:pt x="63" y="824"/>
                  </a:cubicBezTo>
                  <a:cubicBezTo>
                    <a:pt x="91" y="855"/>
                    <a:pt x="129" y="871"/>
                    <a:pt x="168" y="871"/>
                  </a:cubicBezTo>
                  <a:cubicBezTo>
                    <a:pt x="207" y="871"/>
                    <a:pt x="247" y="855"/>
                    <a:pt x="278" y="824"/>
                  </a:cubicBezTo>
                  <a:cubicBezTo>
                    <a:pt x="621" y="481"/>
                    <a:pt x="1072" y="309"/>
                    <a:pt x="1523" y="309"/>
                  </a:cubicBezTo>
                  <a:cubicBezTo>
                    <a:pt x="1974" y="309"/>
                    <a:pt x="2425" y="481"/>
                    <a:pt x="2768" y="824"/>
                  </a:cubicBezTo>
                  <a:cubicBezTo>
                    <a:pt x="2801" y="854"/>
                    <a:pt x="2838" y="867"/>
                    <a:pt x="2872" y="867"/>
                  </a:cubicBezTo>
                  <a:cubicBezTo>
                    <a:pt x="2989" y="867"/>
                    <a:pt x="3086" y="721"/>
                    <a:pt x="2990" y="609"/>
                  </a:cubicBezTo>
                  <a:cubicBezTo>
                    <a:pt x="2584" y="203"/>
                    <a:pt x="2054" y="0"/>
                    <a:pt x="1524" y="0"/>
                  </a:cubicBezTo>
                  <a:close/>
                </a:path>
              </a:pathLst>
            </a:custGeom>
            <a:solidFill>
              <a:srgbClr val="F7F9F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183;p53"/>
            <p:cNvSpPr/>
            <p:nvPr/>
          </p:nvSpPr>
          <p:spPr>
            <a:xfrm>
              <a:off x="4363290" y="2987022"/>
              <a:ext cx="41589" cy="40722"/>
            </a:xfrm>
            <a:custGeom>
              <a:avLst/>
              <a:gdLst/>
              <a:ahLst/>
              <a:cxnLst/>
              <a:rect l="l" t="t" r="r" b="b"/>
              <a:pathLst>
                <a:path w="1583" h="1550" extrusionOk="0">
                  <a:moveTo>
                    <a:pt x="821" y="1"/>
                  </a:moveTo>
                  <a:cubicBezTo>
                    <a:pt x="749" y="1"/>
                    <a:pt x="679" y="28"/>
                    <a:pt x="625" y="86"/>
                  </a:cubicBezTo>
                  <a:lnTo>
                    <a:pt x="119" y="592"/>
                  </a:lnTo>
                  <a:cubicBezTo>
                    <a:pt x="8" y="696"/>
                    <a:pt x="1" y="863"/>
                    <a:pt x="105" y="980"/>
                  </a:cubicBezTo>
                  <a:lnTo>
                    <a:pt x="597" y="1549"/>
                  </a:lnTo>
                  <a:lnTo>
                    <a:pt x="1582" y="564"/>
                  </a:lnTo>
                  <a:lnTo>
                    <a:pt x="1013" y="72"/>
                  </a:lnTo>
                  <a:cubicBezTo>
                    <a:pt x="956" y="25"/>
                    <a:pt x="888" y="1"/>
                    <a:pt x="821" y="1"/>
                  </a:cubicBez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184;p53"/>
            <p:cNvSpPr/>
            <p:nvPr/>
          </p:nvSpPr>
          <p:spPr>
            <a:xfrm>
              <a:off x="4363474" y="2993826"/>
              <a:ext cx="29189" cy="33918"/>
            </a:xfrm>
            <a:custGeom>
              <a:avLst/>
              <a:gdLst/>
              <a:ahLst/>
              <a:cxnLst/>
              <a:rect l="l" t="t" r="r" b="b"/>
              <a:pathLst>
                <a:path w="1111" h="1291" extrusionOk="0">
                  <a:moveTo>
                    <a:pt x="438" y="0"/>
                  </a:moveTo>
                  <a:lnTo>
                    <a:pt x="112" y="326"/>
                  </a:lnTo>
                  <a:cubicBezTo>
                    <a:pt x="1" y="437"/>
                    <a:pt x="1" y="604"/>
                    <a:pt x="98" y="721"/>
                  </a:cubicBezTo>
                  <a:lnTo>
                    <a:pt x="590" y="1290"/>
                  </a:lnTo>
                  <a:lnTo>
                    <a:pt x="1110" y="770"/>
                  </a:lnTo>
                  <a:lnTo>
                    <a:pt x="438" y="0"/>
                  </a:lnTo>
                  <a:close/>
                </a:path>
              </a:pathLst>
            </a:custGeom>
            <a:solidFill>
              <a:srgbClr val="D6A4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31" name="Rectangle 30"/>
          <p:cNvSpPr/>
          <p:nvPr/>
        </p:nvSpPr>
        <p:spPr>
          <a:xfrm>
            <a:off x="143820" y="261479"/>
            <a:ext cx="8850349"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342900" indent="-342900" algn="just">
              <a:lnSpc>
                <a:spcPct val="150000"/>
              </a:lnSpc>
              <a:buClr>
                <a:srgbClr val="FFFF00"/>
              </a:buClr>
              <a:buFont typeface="Wingdings" panose="05000000000000000000" pitchFamily="2" charset="2"/>
              <a:buChar char="q"/>
            </a:pPr>
            <a:r>
              <a:rPr lang="en-US" sz="2000" b="1">
                <a:solidFill>
                  <a:srgbClr val="FFFF00"/>
                </a:solidFill>
                <a:latin typeface="+mj-lt"/>
                <a:ea typeface="Dotum" panose="020B0600000101010101" pitchFamily="34" charset="-127"/>
                <a:cs typeface="Times New Roman" panose="02020603050405020304" pitchFamily="18" charset="0"/>
              </a:rPr>
              <a:t>Định lí 2</a:t>
            </a:r>
          </a:p>
          <a:p>
            <a:pPr algn="just">
              <a:lnSpc>
                <a:spcPct val="150000"/>
              </a:lnSpc>
              <a:buClr>
                <a:srgbClr val="C00000"/>
              </a:buClr>
            </a:pPr>
            <a:r>
              <a:rPr lang="en-US" sz="2000">
                <a:solidFill>
                  <a:schemeClr val="bg1"/>
                </a:solidFill>
                <a:latin typeface="+mj-lt"/>
                <a:ea typeface="Dotum" panose="020B0600000101010101" pitchFamily="34" charset="-127"/>
                <a:cs typeface="Times New Roman" panose="02020603050405020304" pitchFamily="18" charset="0"/>
              </a:rPr>
              <a:t>Nếu hai cạnh góc vuông của tam giác vuông này tỉ lệ với hai cạnh góc vuông của tam giác vuông kia thì hai tam giác vuông đó đồng dạng với nhau.</a:t>
            </a:r>
          </a:p>
        </p:txBody>
      </p:sp>
      <mc:AlternateContent xmlns:mc="http://schemas.openxmlformats.org/markup-compatibility/2006" xmlns:a14="http://schemas.microsoft.com/office/drawing/2010/main">
        <mc:Choice Requires="a14">
          <p:sp>
            <p:nvSpPr>
              <p:cNvPr id="3" name="Rectangle 2"/>
              <p:cNvSpPr/>
              <p:nvPr/>
            </p:nvSpPr>
            <p:spPr>
              <a:xfrm>
                <a:off x="4011432" y="2280198"/>
                <a:ext cx="5000672" cy="2148858"/>
              </a:xfrm>
              <a:prstGeom prst="rect">
                <a:avLst/>
              </a:prstGeom>
            </p:spPr>
            <p:txBody>
              <a:bodyPr wrap="square">
                <a:spAutoFit/>
              </a:bodyPr>
              <a:lstStyle/>
              <a:p>
                <a:pPr algn="just">
                  <a:lnSpc>
                    <a:spcPct val="200000"/>
                  </a:lnSpc>
                  <a:spcBef>
                    <a:spcPts val="300"/>
                  </a:spcBef>
                  <a:spcAft>
                    <a:spcPts val="300"/>
                  </a:spcAft>
                </a:pPr>
                <a14:m>
                  <m:oMath xmlns:m="http://schemas.openxmlformats.org/officeDocument/2006/math">
                    <m:r>
                      <a:rPr lang="en-US" sz="2000" i="1" smtClean="0">
                        <a:latin typeface="Cambria Math" panose="02040503050406030204" pitchFamily="18" charset="0"/>
                        <a:ea typeface="Dotum" panose="020B0600000101010101" pitchFamily="34" charset="-127"/>
                        <a:cs typeface="Times New Roman" panose="02020603050405020304" pitchFamily="18" charset="0"/>
                      </a:rPr>
                      <m:t>∆</m:t>
                    </m:r>
                    <m:r>
                      <a:rPr lang="en-US" sz="2000" i="1" smtClean="0">
                        <a:latin typeface="Cambria Math" panose="02040503050406030204" pitchFamily="18" charset="0"/>
                        <a:ea typeface="Dotum" panose="020B0600000101010101" pitchFamily="34" charset="-127"/>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en-US" sz="2000">
                    <a:effectLst/>
                    <a:latin typeface="+mn-lt"/>
                    <a:ea typeface="Dotum" panose="020B0600000101010101" pitchFamily="34" charset="-127"/>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r>
                      <a:rPr lang="en-US" sz="20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2000">
                    <a:effectLst/>
                    <a:latin typeface="+mn-lt"/>
                    <a:ea typeface="Dotum" panose="020B0600000101010101" pitchFamily="34" charset="-127"/>
                    <a:cs typeface="Times New Roman" panose="02020603050405020304" pitchFamily="18" charset="0"/>
                  </a:rPr>
                  <a:t> vuông tại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oMath>
                </a14:m>
                <a:endParaRPr lang="en-US" sz="2000">
                  <a:effectLst/>
                  <a:latin typeface="+mn-lt"/>
                  <a:ea typeface="Dotum" panose="020B0600000101010101" pitchFamily="34" charset="-127"/>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en-US" sz="2000">
                    <a:effectLst/>
                    <a:latin typeface="+mn-lt"/>
                    <a:ea typeface="Dotum" panose="020B0600000101010101" pitchFamily="34" charset="-127"/>
                    <a:cs typeface="Times New Roman" panose="02020603050405020304" pitchFamily="18" charset="0"/>
                  </a:rPr>
                  <a:t>Nếu </a:t>
                </a:r>
                <a14:m>
                  <m:oMath xmlns:m="http://schemas.openxmlformats.org/officeDocument/2006/math">
                    <m:acc>
                      <m:accPr>
                        <m:chr m:val="̂"/>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accPr>
                      <m:e>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e>
                    </m:acc>
                    <m:r>
                      <a:rPr lang="en-US" sz="2000" i="1">
                        <a:effectLst/>
                        <a:latin typeface="Cambria Math" panose="02040503050406030204" pitchFamily="18" charset="0"/>
                        <a:ea typeface="Dotum" panose="020B0600000101010101" pitchFamily="34" charset="-127"/>
                        <a:cs typeface="Times New Roman" panose="02020603050405020304" pitchFamily="18" charset="0"/>
                      </a:rPr>
                      <m:t>=</m:t>
                    </m:r>
                    <m:acc>
                      <m:accPr>
                        <m:chr m:val="̂"/>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acc>
                  </m:oMath>
                </a14:m>
                <a:r>
                  <a:rPr lang="en-US" sz="2000">
                    <a:effectLst/>
                    <a:latin typeface="+mn-lt"/>
                    <a:ea typeface="Dotum" panose="020B0600000101010101" pitchFamily="34" charset="-127"/>
                    <a:cs typeface="Times New Roman" panose="02020603050405020304" pitchFamily="18" charset="0"/>
                  </a:rPr>
                  <a:t> thì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2000">
                        <a:latin typeface="Cambria Math" panose="020405030504060302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a:t>
                </a:r>
                <a:endParaRPr lang="en-US" sz="2000">
                  <a:latin typeface="+mn-lt"/>
                  <a:ea typeface="Dotum" panose="020B0600000101010101" pitchFamily="34" charset="-127"/>
                  <a:cs typeface="Times New Roman" panose="02020603050405020304" pitchFamily="18" charset="0"/>
                </a:endParaRPr>
              </a:p>
              <a:p>
                <a:pPr marL="342900" indent="-342900" algn="just">
                  <a:lnSpc>
                    <a:spcPct val="200000"/>
                  </a:lnSpc>
                  <a:spcBef>
                    <a:spcPts val="300"/>
                  </a:spcBef>
                  <a:spcAft>
                    <a:spcPts val="300"/>
                  </a:spcAft>
                  <a:buFont typeface="Wingdings" panose="05000000000000000000" pitchFamily="2" charset="2"/>
                  <a:buChar char="§"/>
                </a:pPr>
                <a:r>
                  <a:rPr lang="en-US" sz="2000">
                    <a:effectLst/>
                    <a:latin typeface="+mn-lt"/>
                    <a:ea typeface="Dotum" panose="020B0600000101010101" pitchFamily="34" charset="-127"/>
                    <a:cs typeface="Times New Roman" panose="02020603050405020304" pitchFamily="18" charset="0"/>
                  </a:rPr>
                  <a:t>Nếu                      thì </a:t>
                </a:r>
                <a14:m>
                  <m:oMath xmlns:m="http://schemas.openxmlformats.org/officeDocument/2006/math">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20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effectLst/>
                            <a:latin typeface="Cambria Math" panose="02040503050406030204" pitchFamily="18" charset="0"/>
                            <a:ea typeface="Dotum" panose="020B0600000101010101" pitchFamily="34" charset="-127"/>
                            <a:cs typeface="Times New Roman" panose="02020603050405020304" pitchFamily="18" charset="0"/>
                          </a:rPr>
                          <m:t>′</m:t>
                        </m:r>
                      </m:sup>
                    </m:sSup>
                    <m:r>
                      <a:rPr lang="en-US" sz="2000">
                        <a:latin typeface="Cambria Math" panose="02040503050406030204" pitchFamily="18" charset="0"/>
                      </a:rPr>
                      <m:t>∽</m:t>
                    </m:r>
                    <m:r>
                      <a:rPr lang="en-US" sz="2000" i="1">
                        <a:effectLst/>
                        <a:latin typeface="Cambria Math" panose="02040503050406030204" pitchFamily="18" charset="0"/>
                        <a:ea typeface="Arial" panose="020B0604020202020204" pitchFamily="34" charset="0"/>
                        <a:cs typeface="Times New Roman" panose="02020603050405020304" pitchFamily="18" charset="0"/>
                      </a:rPr>
                      <m:t>∆</m:t>
                    </m:r>
                    <m:r>
                      <a:rPr lang="nl-NL" sz="20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en-US" sz="2000">
                    <a:effectLst/>
                    <a:latin typeface="+mn-lt"/>
                    <a:ea typeface="Dotum" panose="020B0600000101010101" pitchFamily="34" charset="-127"/>
                    <a:cs typeface="Times New Roman" panose="02020603050405020304" pitchFamily="18" charset="0"/>
                  </a:rPr>
                  <a:t>.</a:t>
                </a:r>
                <a:endParaRPr lang="en-US" sz="2000">
                  <a:effectLst/>
                  <a:latin typeface="+mn-lt"/>
                  <a:ea typeface="Arial" panose="020B060402020202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011432" y="2280198"/>
                <a:ext cx="5000672" cy="2148858"/>
              </a:xfrm>
              <a:prstGeom prst="rect">
                <a:avLst/>
              </a:prstGeom>
              <a:blipFill>
                <a:blip r:embed="rId3"/>
                <a:stretch>
                  <a:fillRect l="-109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07428" y="2522693"/>
            <a:ext cx="3487250" cy="1906363"/>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863800" y="3267166"/>
                <a:ext cx="1563248" cy="1361527"/>
              </a:xfrm>
              <a:prstGeom prst="rect">
                <a:avLst/>
              </a:prstGeom>
            </p:spPr>
            <p:txBody>
              <a:bodyPr wrap="none">
                <a:spAutoFit/>
              </a:bodyPr>
              <a:lstStyle/>
              <a:p>
                <a:pPr>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𝐵</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2000" i="1">
                              <a:latin typeface="Cambria Math" panose="02040503050406030204" pitchFamily="18" charset="0"/>
                              <a:ea typeface="Dotum" panose="020B0600000101010101" pitchFamily="34" charset="-127"/>
                              <a:cs typeface="Times New Roman" panose="02020603050405020304" pitchFamily="18" charset="0"/>
                            </a:rPr>
                            <m:t>𝐴𝐵</m:t>
                          </m:r>
                        </m:den>
                      </m:f>
                      <m:r>
                        <a:rPr lang="en-US" sz="2000" i="1">
                          <a:latin typeface="Cambria Math" panose="02040503050406030204" pitchFamily="18" charset="0"/>
                          <a:ea typeface="Dotum" panose="020B0600000101010101" pitchFamily="34" charset="-127"/>
                          <a:cs typeface="Times New Roman" panose="02020603050405020304" pitchFamily="18" charset="0"/>
                        </a:rPr>
                        <m:t>=</m:t>
                      </m:r>
                      <m:f>
                        <m:fPr>
                          <m:ctrlPr>
                            <a:rPr lang="en-US" sz="2000" i="1">
                              <a:latin typeface="Cambria Math" panose="02040503050406030204" pitchFamily="18" charset="0"/>
                              <a:ea typeface="Dotum" panose="020B0600000101010101" pitchFamily="34" charset="-127"/>
                              <a:cs typeface="Times New Roman" panose="02020603050405020304" pitchFamily="18" charset="0"/>
                            </a:rPr>
                          </m:ctrlPr>
                        </m:fPr>
                        <m:num>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𝐴</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sSup>
                            <m:sSupPr>
                              <m:ctrlPr>
                                <a:rPr lang="en-US" sz="2000" i="1">
                                  <a:latin typeface="Cambria Math" panose="02040503050406030204" pitchFamily="18" charset="0"/>
                                  <a:ea typeface="Dotum" panose="020B0600000101010101" pitchFamily="34" charset="-127"/>
                                  <a:cs typeface="Times New Roman" panose="02020603050405020304" pitchFamily="18" charset="0"/>
                                </a:rPr>
                              </m:ctrlPr>
                            </m:sSupPr>
                            <m:e>
                              <m:r>
                                <a:rPr lang="en-US" sz="2000" i="1">
                                  <a:latin typeface="Cambria Math" panose="02040503050406030204" pitchFamily="18" charset="0"/>
                                  <a:ea typeface="Dotum" panose="020B0600000101010101" pitchFamily="34" charset="-127"/>
                                  <a:cs typeface="Times New Roman" panose="02020603050405020304" pitchFamily="18" charset="0"/>
                                </a:rPr>
                                <m:t>𝐶</m:t>
                              </m:r>
                            </m:e>
                            <m:sup>
                              <m:r>
                                <a:rPr lang="en-US" sz="2000" i="1">
                                  <a:latin typeface="Cambria Math" panose="02040503050406030204" pitchFamily="18" charset="0"/>
                                  <a:ea typeface="Dotum" panose="020B0600000101010101" pitchFamily="34" charset="-127"/>
                                  <a:cs typeface="Times New Roman" panose="02020603050405020304" pitchFamily="18" charset="0"/>
                                </a:rPr>
                                <m:t>′</m:t>
                              </m:r>
                            </m:sup>
                          </m:sSup>
                        </m:num>
                        <m:den>
                          <m:r>
                            <a:rPr lang="en-US" sz="2000" i="1">
                              <a:latin typeface="Cambria Math" panose="02040503050406030204" pitchFamily="18" charset="0"/>
                              <a:ea typeface="Dotum" panose="020B0600000101010101" pitchFamily="34" charset="-127"/>
                              <a:cs typeface="Times New Roman" panose="02020603050405020304" pitchFamily="18" charset="0"/>
                            </a:rPr>
                            <m:t>𝐴𝐶</m:t>
                          </m:r>
                        </m:den>
                      </m:f>
                    </m:oMath>
                  </m:oMathPara>
                </a14:m>
                <a:endParaRPr lang="en-US"/>
              </a:p>
            </p:txBody>
          </p:sp>
        </mc:Choice>
        <mc:Fallback xmlns="">
          <p:sp>
            <p:nvSpPr>
              <p:cNvPr id="5" name="Rectangle 4"/>
              <p:cNvSpPr>
                <a:spLocks noRot="1" noChangeAspect="1" noMove="1" noResize="1" noEditPoints="1" noAdjustHandles="1" noChangeArrowheads="1" noChangeShapeType="1" noTextEdit="1"/>
              </p:cNvSpPr>
              <p:nvPr/>
            </p:nvSpPr>
            <p:spPr>
              <a:xfrm>
                <a:off x="4863800" y="3267166"/>
                <a:ext cx="1563248" cy="136152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0474909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51587" y="40211"/>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4283544">
            <a:off x="8360020" y="428640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80" name="TextBox 79"/>
              <p:cNvSpPr txBox="1"/>
              <p:nvPr/>
            </p:nvSpPr>
            <p:spPr>
              <a:xfrm>
                <a:off x="651898" y="699384"/>
                <a:ext cx="7792330" cy="969496"/>
              </a:xfrm>
              <a:prstGeom prst="rect">
                <a:avLst/>
              </a:prstGeom>
              <a:noFill/>
            </p:spPr>
            <p:txBody>
              <a:bodyPr wrap="square" rtlCol="0">
                <a:spAutoFit/>
              </a:bodyPr>
              <a:lstStyle/>
              <a:p>
                <a:pPr algn="just" defTabSz="457200">
                  <a:lnSpc>
                    <a:spcPct val="150000"/>
                  </a:lnSpc>
                  <a:buClrTx/>
                  <a:defRPr/>
                </a:pPr>
                <a:r>
                  <a:rPr lang="vi-VN" sz="1900" kern="1200">
                    <a:latin typeface="Arial" panose="020B0604020202020204" pitchFamily="34" charset="0"/>
                    <a:ea typeface="+mn-ea"/>
                    <a:cs typeface="Arial" panose="020B0604020202020204" pitchFamily="34" charset="0"/>
                  </a:rPr>
                  <a:t>Cho tam giác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𝐴𝐵𝐶</m:t>
                    </m:r>
                  </m:oMath>
                </a14:m>
                <a:r>
                  <a:rPr lang="vi-VN" sz="1900" kern="1200">
                    <a:latin typeface="Arial" panose="020B0604020202020204" pitchFamily="34" charset="0"/>
                    <a:ea typeface="+mn-ea"/>
                    <a:cs typeface="Arial" panose="020B0604020202020204" pitchFamily="34" charset="0"/>
                  </a:rPr>
                  <a:t> có các đường cao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𝐴𝐷</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𝐵𝐸</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𝐶𝐹</m:t>
                    </m:r>
                    <m:r>
                      <a:rPr lang="vi-VN" sz="1900" i="1" kern="1200" smtClean="0">
                        <a:latin typeface="Cambria Math" panose="02040503050406030204" pitchFamily="18" charset="0"/>
                        <a:ea typeface="+mn-ea"/>
                        <a:cs typeface="Arial" panose="020B0604020202020204" pitchFamily="34" charset="0"/>
                      </a:rPr>
                      <m:t> </m:t>
                    </m:r>
                  </m:oMath>
                </a14:m>
                <a:r>
                  <a:rPr lang="vi-VN" sz="1900" kern="1200">
                    <a:latin typeface="Arial" panose="020B0604020202020204" pitchFamily="34" charset="0"/>
                    <a:ea typeface="+mn-ea"/>
                    <a:cs typeface="Arial" panose="020B0604020202020204" pitchFamily="34" charset="0"/>
                  </a:rPr>
                  <a:t>đồng quy tại điểm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𝐻</m:t>
                    </m:r>
                  </m:oMath>
                </a14:m>
                <a:r>
                  <a:rPr lang="vi-VN" sz="1900" kern="1200">
                    <a:latin typeface="Arial" panose="020B0604020202020204" pitchFamily="34" charset="0"/>
                    <a:ea typeface="+mn-ea"/>
                    <a:cs typeface="Arial" panose="020B0604020202020204" pitchFamily="34" charset="0"/>
                  </a:rPr>
                  <a:t>. Chứng minh rằng:</a:t>
                </a:r>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a) </a:t>
                </a:r>
                <a14:m>
                  <m:oMath xmlns:m="http://schemas.openxmlformats.org/officeDocument/2006/math">
                    <m:r>
                      <a:rPr lang="vi-VN" sz="1900" i="1" kern="1200" smtClean="0">
                        <a:latin typeface="Cambria Math" panose="02040503050406030204" pitchFamily="18" charset="0"/>
                        <a:ea typeface="+mn-ea"/>
                        <a:cs typeface="Arial" panose="020B0604020202020204" pitchFamily="34" charset="0"/>
                      </a:rPr>
                      <m:t>𝐻𝐴</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𝐻𝐷</m:t>
                    </m:r>
                    <m:r>
                      <a:rPr lang="vi-VN" sz="1900" i="1" kern="1200" smtClean="0">
                        <a:latin typeface="Cambria Math" panose="02040503050406030204" pitchFamily="18" charset="0"/>
                        <a:ea typeface="+mn-ea"/>
                        <a:cs typeface="Arial" panose="020B0604020202020204" pitchFamily="34" charset="0"/>
                      </a:rPr>
                      <m:t> = </m:t>
                    </m:r>
                    <m:r>
                      <a:rPr lang="vi-VN" sz="1900" i="1" kern="1200" smtClean="0">
                        <a:latin typeface="Cambria Math" panose="02040503050406030204" pitchFamily="18" charset="0"/>
                        <a:ea typeface="+mn-ea"/>
                        <a:cs typeface="Arial" panose="020B0604020202020204" pitchFamily="34" charset="0"/>
                      </a:rPr>
                      <m:t>𝐻𝐵</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𝐻𝐸</m:t>
                    </m:r>
                    <m:r>
                      <a:rPr lang="vi-VN" sz="1900" i="1" kern="1200" smtClean="0">
                        <a:latin typeface="Cambria Math" panose="02040503050406030204" pitchFamily="18" charset="0"/>
                        <a:ea typeface="+mn-ea"/>
                        <a:cs typeface="Arial" panose="020B0604020202020204" pitchFamily="34" charset="0"/>
                      </a:rPr>
                      <m:t> = </m:t>
                    </m:r>
                    <m:r>
                      <a:rPr lang="vi-VN" sz="1900" i="1" kern="1200" smtClean="0">
                        <a:latin typeface="Cambria Math" panose="02040503050406030204" pitchFamily="18" charset="0"/>
                        <a:ea typeface="+mn-ea"/>
                        <a:cs typeface="Arial" panose="020B0604020202020204" pitchFamily="34" charset="0"/>
                      </a:rPr>
                      <m:t>𝐻𝐶</m:t>
                    </m:r>
                    <m:r>
                      <a:rPr lang="vi-VN" sz="1900" i="1" kern="1200" smtClean="0">
                        <a:latin typeface="Cambria Math" panose="02040503050406030204" pitchFamily="18" charset="0"/>
                        <a:ea typeface="+mn-ea"/>
                        <a:cs typeface="Arial" panose="020B0604020202020204" pitchFamily="34" charset="0"/>
                      </a:rPr>
                      <m:t>. </m:t>
                    </m:r>
                    <m:r>
                      <a:rPr lang="vi-VN" sz="1900" i="1" kern="1200" smtClean="0">
                        <a:latin typeface="Cambria Math" panose="02040503050406030204" pitchFamily="18" charset="0"/>
                        <a:ea typeface="+mn-ea"/>
                        <a:cs typeface="Arial" panose="020B0604020202020204" pitchFamily="34" charset="0"/>
                      </a:rPr>
                      <m:t>𝐻𝐹</m:t>
                    </m:r>
                  </m:oMath>
                </a14:m>
                <a:r>
                  <a:rPr lang="en-US" sz="1900" kern="1200">
                    <a:latin typeface="Arial" panose="020B0604020202020204" pitchFamily="34" charset="0"/>
                    <a:ea typeface="+mn-ea"/>
                    <a:cs typeface="Arial" panose="020B0604020202020204" pitchFamily="34" charset="0"/>
                  </a:rPr>
                  <a:t>;   </a:t>
                </a:r>
                <a:r>
                  <a:rPr lang="vi-VN" sz="1900" kern="1200">
                    <a:latin typeface="Arial" panose="020B0604020202020204" pitchFamily="34" charset="0"/>
                    <a:ea typeface="+mn-ea"/>
                    <a:cs typeface="Arial" panose="020B0604020202020204" pitchFamily="34" charset="0"/>
                  </a:rPr>
                  <a:t>b) </a:t>
                </a:r>
                <a14:m>
                  <m:oMath xmlns:m="http://schemas.openxmlformats.org/officeDocument/2006/math">
                    <m:r>
                      <a:rPr lang="vi-VN" sz="1900" i="1" kern="1200" smtClean="0">
                        <a:latin typeface="Cambria Math" panose="02040503050406030204" pitchFamily="18" charset="0"/>
                        <a:ea typeface="Cambria Math" panose="02040503050406030204" pitchFamily="18" charset="0"/>
                        <a:cs typeface="Arial" panose="020B0604020202020204" pitchFamily="34" charset="0"/>
                      </a:rPr>
                      <m:t>∆</m:t>
                    </m:r>
                    <m:r>
                      <a:rPr lang="vi-VN" sz="1900" i="1" kern="1200" smtClean="0">
                        <a:latin typeface="Cambria Math" panose="02040503050406030204" pitchFamily="18" charset="0"/>
                        <a:ea typeface="+mn-ea"/>
                        <a:cs typeface="Arial" panose="020B0604020202020204" pitchFamily="34" charset="0"/>
                      </a:rPr>
                      <m:t>𝐴𝐸𝐹</m:t>
                    </m:r>
                    <m:r>
                      <a:rPr lang="en-US" sz="1800">
                        <a:latin typeface="Cambria Math" panose="02040503050406030204" pitchFamily="18" charset="0"/>
                      </a:rPr>
                      <m:t>∽</m:t>
                    </m:r>
                    <m:r>
                      <a:rPr lang="en-US" sz="1800" i="1" smtClean="0">
                        <a:latin typeface="Cambria Math" panose="02040503050406030204" pitchFamily="18" charset="0"/>
                        <a:ea typeface="Cambria Math" panose="02040503050406030204" pitchFamily="18" charset="0"/>
                      </a:rPr>
                      <m:t>∆</m:t>
                    </m:r>
                    <m:r>
                      <a:rPr lang="vi-VN" sz="1900" i="1" kern="1200" smtClean="0">
                        <a:latin typeface="Cambria Math" panose="02040503050406030204" pitchFamily="18" charset="0"/>
                        <a:ea typeface="+mn-ea"/>
                        <a:cs typeface="Arial" panose="020B0604020202020204" pitchFamily="34" charset="0"/>
                      </a:rPr>
                      <m:t>𝐴𝐵𝐶</m:t>
                    </m:r>
                    <m:r>
                      <a:rPr lang="vi-VN" sz="1900" i="1" kern="1200" smtClean="0">
                        <a:latin typeface="Cambria Math" panose="02040503050406030204" pitchFamily="18" charset="0"/>
                        <a:ea typeface="+mn-ea"/>
                        <a:cs typeface="Arial" panose="020B0604020202020204" pitchFamily="34" charset="0"/>
                      </a:rPr>
                      <m:t>.</m:t>
                    </m:r>
                  </m:oMath>
                </a14:m>
                <a:endParaRPr lang="vi-VN" sz="1900" kern="1200">
                  <a:latin typeface="Arial" panose="020B0604020202020204" pitchFamily="34" charset="0"/>
                  <a:ea typeface="+mn-ea"/>
                  <a:cs typeface="Arial" panose="020B0604020202020204" pitchFamily="34" charset="0"/>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51898" y="699384"/>
                <a:ext cx="7792330" cy="969496"/>
              </a:xfrm>
              <a:prstGeom prst="rect">
                <a:avLst/>
              </a:prstGeom>
              <a:blipFill>
                <a:blip r:embed="rId7"/>
                <a:stretch>
                  <a:fillRect l="-782" r="-704" b="-4403"/>
                </a:stretch>
              </a:blipFill>
            </p:spPr>
            <p:txBody>
              <a:bodyPr/>
              <a:lstStyle/>
              <a:p>
                <a:r>
                  <a:rPr lang="en-US">
                    <a:noFill/>
                  </a:rPr>
                  <a:t> </a:t>
                </a:r>
              </a:p>
            </p:txBody>
          </p:sp>
        </mc:Fallback>
      </mc:AlternateContent>
      <p:sp>
        <p:nvSpPr>
          <p:cNvPr id="81" name="Google Shape;735;p18"/>
          <p:cNvSpPr txBox="1">
            <a:spLocks/>
          </p:cNvSpPr>
          <p:nvPr/>
        </p:nvSpPr>
        <p:spPr>
          <a:xfrm>
            <a:off x="3905399" y="346835"/>
            <a:ext cx="1285328" cy="3222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2D1549"/>
              </a:buClr>
              <a:buSzPts val="1100"/>
              <a:buFont typeface="Arial"/>
              <a:buNone/>
              <a:tabLst/>
              <a:defRPr/>
            </a:pPr>
            <a:r>
              <a:rPr kumimoji="0" lang="en-US" sz="2000" b="1"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rPr>
              <a:t>Ví dụ 1:</a:t>
            </a:r>
            <a:endParaRPr kumimoji="0" lang="en-US" sz="2000" b="0" i="0" u="none" strike="noStrike" kern="0" cap="none" spc="0" normalizeH="0" baseline="0" noProof="0">
              <a:ln>
                <a:noFill/>
              </a:ln>
              <a:solidFill>
                <a:srgbClr val="FFFFFF"/>
              </a:solidFill>
              <a:effectLst/>
              <a:highlight>
                <a:srgbClr val="CE4D8E"/>
              </a:highlight>
              <a:uLnTx/>
              <a:uFillTx/>
              <a:latin typeface="Arial"/>
              <a:cs typeface="Poppins SemiBold"/>
              <a:sym typeface="Poppins SemiBold"/>
            </a:endParaRPr>
          </a:p>
        </p:txBody>
      </p:sp>
      <p:sp>
        <p:nvSpPr>
          <p:cNvPr id="82" name="Rectangle 81"/>
          <p:cNvSpPr/>
          <p:nvPr/>
        </p:nvSpPr>
        <p:spPr>
          <a:xfrm>
            <a:off x="4225699" y="1781951"/>
            <a:ext cx="644727" cy="3847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9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9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graphicFrame>
            <p:nvGraphicFramePr>
              <p:cNvPr id="86" name="Table 85"/>
              <p:cNvGraphicFramePr>
                <a:graphicFrameLocks noGrp="1"/>
              </p:cNvGraphicFramePr>
              <p:nvPr>
                <p:extLst>
                  <p:ext uri="{D42A27DB-BD31-4B8C-83A1-F6EECF244321}">
                    <p14:modId xmlns:p14="http://schemas.microsoft.com/office/powerpoint/2010/main" val="3084872174"/>
                  </p:ext>
                </p:extLst>
              </p:nvPr>
            </p:nvGraphicFramePr>
            <p:xfrm>
              <a:off x="649026" y="2418026"/>
              <a:ext cx="4342128" cy="2278666"/>
            </p:xfrm>
            <a:graphic>
              <a:graphicData uri="http://schemas.openxmlformats.org/drawingml/2006/table">
                <a:tbl>
                  <a:tblPr firstRow="1" firstCol="1" bandRow="1"/>
                  <a:tblGrid>
                    <a:gridCol w="1083533">
                      <a:extLst>
                        <a:ext uri="{9D8B030D-6E8A-4147-A177-3AD203B41FA5}">
                          <a16:colId xmlns:a16="http://schemas.microsoft.com/office/drawing/2014/main" val="3509545832"/>
                        </a:ext>
                      </a:extLst>
                    </a:gridCol>
                    <a:gridCol w="3258595">
                      <a:extLst>
                        <a:ext uri="{9D8B030D-6E8A-4147-A177-3AD203B41FA5}">
                          <a16:colId xmlns:a16="http://schemas.microsoft.com/office/drawing/2014/main" val="442840815"/>
                        </a:ext>
                      </a:extLst>
                    </a:gridCol>
                  </a:tblGrid>
                  <a:tr h="911466">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0"/>
                            </a:spcBef>
                            <a:spcAft>
                              <a:spcPts val="0"/>
                            </a:spcAft>
                          </a:pPr>
                          <a14:m>
                            <m:oMath xmlns:m="http://schemas.openxmlformats.org/officeDocument/2006/math">
                              <m:r>
                                <a:rPr lang="en-US" sz="19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190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𝐴𝐵𝐶</m:t>
                              </m:r>
                              <m:r>
                                <a:rPr lang="en-US" sz="1900" b="0" i="1" smtClean="0">
                                  <a:solidFill>
                                    <a:schemeClr val="accent2">
                                      <a:lumMod val="10000"/>
                                    </a:schemeClr>
                                  </a:solidFill>
                                  <a:effectLst/>
                                  <a:latin typeface="Cambria Math" panose="02040503050406030204" pitchFamily="18" charset="0"/>
                                  <a:ea typeface="Dotum" panose="020B0600000101010101" pitchFamily="34" charset="-127"/>
                                  <a:cs typeface="Times New Roman" panose="02020603050405020304" pitchFamily="18" charset="0"/>
                                </a:rPr>
                                <m:t>,</m:t>
                              </m:r>
                            </m:oMath>
                          </a14:m>
                          <a:r>
                            <a:rPr lang="en-US" sz="1900">
                              <a:solidFill>
                                <a:schemeClr val="accent2">
                                  <a:lumMod val="10000"/>
                                </a:schemeClr>
                              </a:solidFill>
                              <a:effectLst/>
                              <a:latin typeface="+mn-lt"/>
                              <a:ea typeface="Arial" panose="020B0604020202020204" pitchFamily="34" charset="0"/>
                              <a:cs typeface="Times New Roman" panose="02020603050405020304" pitchFamily="18" charset="0"/>
                            </a:rPr>
                            <a:t> </a:t>
                          </a:r>
                          <a:r>
                            <a:rPr lang="vi-VN" sz="1900" kern="1200">
                              <a:solidFill>
                                <a:schemeClr val="accent2">
                                  <a:lumMod val="10000"/>
                                </a:schemeClr>
                              </a:solidFill>
                              <a:latin typeface="+mn-lt"/>
                              <a:ea typeface="+mn-ea"/>
                              <a:cs typeface="Arial" panose="020B0604020202020204" pitchFamily="34" charset="0"/>
                            </a:rPr>
                            <a:t>các đường cao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𝐴𝐷</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𝐵𝐸</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𝐶𝐹</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oMath>
                          </a14:m>
                          <a:r>
                            <a:rPr lang="vi-VN" sz="1900" kern="1200">
                              <a:solidFill>
                                <a:schemeClr val="accent2">
                                  <a:lumMod val="10000"/>
                                </a:schemeClr>
                              </a:solidFill>
                              <a:latin typeface="+mn-lt"/>
                              <a:ea typeface="+mn-ea"/>
                              <a:cs typeface="Arial" panose="020B0604020202020204" pitchFamily="34" charset="0"/>
                            </a:rPr>
                            <a:t>đồng quy tại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m:t>
                              </m:r>
                            </m:oMath>
                          </a14:m>
                          <a:r>
                            <a:rPr lang="en-US" sz="1900">
                              <a:solidFill>
                                <a:schemeClr val="accent2">
                                  <a:lumMod val="10000"/>
                                </a:schemeClr>
                              </a:solidFill>
                              <a:effectLst/>
                              <a:latin typeface="+mn-lt"/>
                              <a:ea typeface="Arial" panose="020B060402020202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6714528"/>
                      </a:ext>
                    </a:extLst>
                  </a:tr>
                  <a:tr h="1367200">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0"/>
                            </a:spcBef>
                            <a:spcAft>
                              <a:spcPts val="0"/>
                            </a:spcAft>
                          </a:pPr>
                          <a:r>
                            <a:rPr lang="vi-VN" sz="1900" kern="1200">
                              <a:solidFill>
                                <a:schemeClr val="accent2">
                                  <a:lumMod val="10000"/>
                                </a:schemeClr>
                              </a:solidFill>
                              <a:latin typeface="+mn-lt"/>
                              <a:ea typeface="+mn-ea"/>
                              <a:cs typeface="Arial" panose="020B0604020202020204" pitchFamily="34" charset="0"/>
                            </a:rPr>
                            <a:t>a)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𝐻𝐴</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𝐻𝐷</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𝐻𝐵</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𝐻𝐸</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oMath>
                          </a14:m>
                          <a:endParaRPr lang="en-US" sz="1900" i="1" kern="1200">
                            <a:solidFill>
                              <a:schemeClr val="accent2">
                                <a:lumMod val="10000"/>
                              </a:schemeClr>
                            </a:solidFill>
                            <a:latin typeface="+mn-lt"/>
                            <a:ea typeface="+mn-ea"/>
                            <a:cs typeface="Arial" panose="020B0604020202020204" pitchFamily="34" charset="0"/>
                          </a:endParaRPr>
                        </a:p>
                        <a:p>
                          <a:pPr algn="just">
                            <a:lnSpc>
                              <a:spcPct val="150000"/>
                            </a:lnSpc>
                            <a:spcBef>
                              <a:spcPts val="0"/>
                            </a:spcBef>
                            <a:spcAft>
                              <a:spcPts val="0"/>
                            </a:spcAft>
                          </a:pPr>
                          <a14:m>
                            <m:oMath xmlns:m="http://schemas.openxmlformats.org/officeDocument/2006/math">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𝐻𝐶</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 </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𝐻𝐹</m:t>
                              </m:r>
                            </m:oMath>
                          </a14:m>
                          <a:r>
                            <a:rPr lang="en-US" sz="1900" kern="1200">
                              <a:solidFill>
                                <a:schemeClr val="accent2">
                                  <a:lumMod val="10000"/>
                                </a:schemeClr>
                              </a:solidFill>
                              <a:latin typeface="+mn-lt"/>
                              <a:ea typeface="+mn-ea"/>
                              <a:cs typeface="Arial" panose="020B0604020202020204" pitchFamily="34" charset="0"/>
                            </a:rPr>
                            <a:t>;   </a:t>
                          </a:r>
                        </a:p>
                        <a:p>
                          <a:pPr algn="just">
                            <a:lnSpc>
                              <a:spcPct val="150000"/>
                            </a:lnSpc>
                            <a:spcBef>
                              <a:spcPts val="0"/>
                            </a:spcBef>
                            <a:spcAft>
                              <a:spcPts val="0"/>
                            </a:spcAft>
                          </a:pPr>
                          <a:r>
                            <a:rPr lang="vi-VN" sz="1900" kern="1200">
                              <a:solidFill>
                                <a:schemeClr val="accent2">
                                  <a:lumMod val="10000"/>
                                </a:schemeClr>
                              </a:solidFill>
                              <a:latin typeface="+mn-lt"/>
                              <a:ea typeface="+mn-ea"/>
                              <a:cs typeface="Arial" panose="020B0604020202020204" pitchFamily="34" charset="0"/>
                            </a:rPr>
                            <a:t>b) </a:t>
                          </a:r>
                          <a14:m>
                            <m:oMath xmlns:m="http://schemas.openxmlformats.org/officeDocument/2006/math">
                              <m:r>
                                <a:rPr lang="vi-VN" sz="1900" i="1" kern="1200" smtClean="0">
                                  <a:solidFill>
                                    <a:schemeClr val="accent2">
                                      <a:lumMod val="10000"/>
                                    </a:schemeClr>
                                  </a:solidFill>
                                  <a:latin typeface="Cambria Math" panose="02040503050406030204" pitchFamily="18" charset="0"/>
                                  <a:ea typeface="Cambria Math" panose="02040503050406030204" pitchFamily="18" charset="0"/>
                                  <a:cs typeface="Arial" panose="020B0604020202020204" pitchFamily="34" charset="0"/>
                                </a:rPr>
                                <m:t>∆</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𝐴𝐸𝐹</m:t>
                              </m:r>
                              <m:r>
                                <a:rPr lang="en-US" sz="1900">
                                  <a:solidFill>
                                    <a:schemeClr val="accent2">
                                      <a:lumMod val="10000"/>
                                    </a:schemeClr>
                                  </a:solidFill>
                                  <a:latin typeface="Cambria Math" panose="02040503050406030204" pitchFamily="18" charset="0"/>
                                </a:rPr>
                                <m:t>∽</m:t>
                              </m:r>
                              <m:r>
                                <a:rPr lang="en-US" sz="1900" i="1" smtClean="0">
                                  <a:solidFill>
                                    <a:schemeClr val="accent2">
                                      <a:lumMod val="10000"/>
                                    </a:schemeClr>
                                  </a:solidFill>
                                  <a:latin typeface="Cambria Math" panose="02040503050406030204" pitchFamily="18" charset="0"/>
                                  <a:ea typeface="Cambria Math" panose="02040503050406030204" pitchFamily="18" charset="0"/>
                                </a:rPr>
                                <m:t>∆</m:t>
                              </m:r>
                              <m:r>
                                <a:rPr lang="vi-VN" sz="1900" i="1" kern="1200" smtClean="0">
                                  <a:solidFill>
                                    <a:schemeClr val="accent2">
                                      <a:lumMod val="10000"/>
                                    </a:schemeClr>
                                  </a:solidFill>
                                  <a:latin typeface="Cambria Math" panose="02040503050406030204" pitchFamily="18" charset="0"/>
                                  <a:ea typeface="+mn-ea"/>
                                  <a:cs typeface="Arial" panose="020B0604020202020204" pitchFamily="34" charset="0"/>
                                </a:rPr>
                                <m:t>𝐴𝐵𝐶</m:t>
                              </m:r>
                            </m:oMath>
                          </a14:m>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87373802"/>
                      </a:ext>
                    </a:extLst>
                  </a:tr>
                </a:tbl>
              </a:graphicData>
            </a:graphic>
          </p:graphicFrame>
        </mc:Choice>
        <mc:Fallback xmlns="">
          <p:graphicFrame>
            <p:nvGraphicFramePr>
              <p:cNvPr id="86" name="Table 85"/>
              <p:cNvGraphicFramePr>
                <a:graphicFrameLocks noGrp="1"/>
              </p:cNvGraphicFramePr>
              <p:nvPr>
                <p:extLst>
                  <p:ext uri="{D42A27DB-BD31-4B8C-83A1-F6EECF244321}">
                    <p14:modId xmlns:p14="http://schemas.microsoft.com/office/powerpoint/2010/main" val="3084872174"/>
                  </p:ext>
                </p:extLst>
              </p:nvPr>
            </p:nvGraphicFramePr>
            <p:xfrm>
              <a:off x="649026" y="2418026"/>
              <a:ext cx="4342128" cy="2278666"/>
            </p:xfrm>
            <a:graphic>
              <a:graphicData uri="http://schemas.openxmlformats.org/drawingml/2006/table">
                <a:tbl>
                  <a:tblPr firstRow="1" firstCol="1" bandRow="1"/>
                  <a:tblGrid>
                    <a:gridCol w="1083533">
                      <a:extLst>
                        <a:ext uri="{9D8B030D-6E8A-4147-A177-3AD203B41FA5}">
                          <a16:colId xmlns:a16="http://schemas.microsoft.com/office/drawing/2014/main" val="3509545832"/>
                        </a:ext>
                      </a:extLst>
                    </a:gridCol>
                    <a:gridCol w="3258595">
                      <a:extLst>
                        <a:ext uri="{9D8B030D-6E8A-4147-A177-3AD203B41FA5}">
                          <a16:colId xmlns:a16="http://schemas.microsoft.com/office/drawing/2014/main" val="442840815"/>
                        </a:ext>
                      </a:extLst>
                    </a:gridCol>
                  </a:tblGrid>
                  <a:tr h="911466">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GT</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8"/>
                          <a:stretch>
                            <a:fillRect l="-33271" r="-187" b="-153333"/>
                          </a:stretch>
                        </a:blipFill>
                      </a:tcPr>
                    </a:tc>
                    <a:extLst>
                      <a:ext uri="{0D108BD9-81ED-4DB2-BD59-A6C34878D82A}">
                        <a16:rowId xmlns:a16="http://schemas.microsoft.com/office/drawing/2014/main" val="4066714528"/>
                      </a:ext>
                    </a:extLst>
                  </a:tr>
                  <a:tr h="1367200">
                    <a:tc>
                      <a:txBody>
                        <a:bodyPr/>
                        <a:lstStyle/>
                        <a:p>
                          <a:pPr algn="ctr">
                            <a:lnSpc>
                              <a:spcPct val="150000"/>
                            </a:lnSpc>
                            <a:spcBef>
                              <a:spcPts val="0"/>
                            </a:spcBef>
                            <a:spcAft>
                              <a:spcPts val="0"/>
                            </a:spcAft>
                          </a:pPr>
                          <a:r>
                            <a:rPr lang="en-US" sz="1900">
                              <a:solidFill>
                                <a:schemeClr val="accent2">
                                  <a:lumMod val="10000"/>
                                </a:schemeClr>
                              </a:solidFill>
                              <a:effectLst/>
                              <a:latin typeface="+mn-lt"/>
                              <a:ea typeface="Dotum" panose="020B0600000101010101" pitchFamily="34" charset="-127"/>
                              <a:cs typeface="Times New Roman" panose="02020603050405020304" pitchFamily="18" charset="0"/>
                            </a:rPr>
                            <a:t>KL</a:t>
                          </a:r>
                          <a:endParaRPr lang="en-US" sz="1900">
                            <a:solidFill>
                              <a:schemeClr val="accent2">
                                <a:lumMod val="10000"/>
                              </a:schemeClr>
                            </a:solidFill>
                            <a:effectLst/>
                            <a:latin typeface="+mn-lt"/>
                            <a:ea typeface="Arial" panose="020B060402020202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8"/>
                          <a:stretch>
                            <a:fillRect l="-33271" t="-66667" r="-187" b="-2222"/>
                          </a:stretch>
                        </a:blipFill>
                      </a:tcPr>
                    </a:tc>
                    <a:extLst>
                      <a:ext uri="{0D108BD9-81ED-4DB2-BD59-A6C34878D82A}">
                        <a16:rowId xmlns:a16="http://schemas.microsoft.com/office/drawing/2014/main" val="1287373802"/>
                      </a:ext>
                    </a:extLst>
                  </a:tr>
                </a:tbl>
              </a:graphicData>
            </a:graphic>
          </p:graphicFrame>
        </mc:Fallback>
      </mc:AlternateContent>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3708" y="2434240"/>
            <a:ext cx="2670635" cy="2416925"/>
          </a:xfrm>
          <a:prstGeom prst="rect">
            <a:avLst/>
          </a:prstGeom>
        </p:spPr>
      </p:pic>
    </p:spTree>
    <p:extLst>
      <p:ext uri="{BB962C8B-B14F-4D97-AF65-F5344CB8AC3E}">
        <p14:creationId xmlns:p14="http://schemas.microsoft.com/office/powerpoint/2010/main" val="80884456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anim calcmode="lin" valueType="num">
                                      <p:cBhvr>
                                        <p:cTn id="8" dur="500" fill="hold"/>
                                        <p:tgtEl>
                                          <p:spTgt spid="81"/>
                                        </p:tgtEl>
                                        <p:attrNameLst>
                                          <p:attrName>ppt_x</p:attrName>
                                        </p:attrNameLst>
                                      </p:cBhvr>
                                      <p:tavLst>
                                        <p:tav tm="0">
                                          <p:val>
                                            <p:strVal val="#ppt_x"/>
                                          </p:val>
                                        </p:tav>
                                        <p:tav tm="100000">
                                          <p:val>
                                            <p:strVal val="#ppt_x"/>
                                          </p:val>
                                        </p:tav>
                                      </p:tavLst>
                                    </p:anim>
                                    <p:anim calcmode="lin" valueType="num">
                                      <p:cBhvr>
                                        <p:cTn id="9" dur="500" fill="hold"/>
                                        <p:tgtEl>
                                          <p:spTgt spid="8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anim calcmode="lin" valueType="num">
                                      <p:cBhvr>
                                        <p:cTn id="13" dur="500" fill="hold"/>
                                        <p:tgtEl>
                                          <p:spTgt spid="80"/>
                                        </p:tgtEl>
                                        <p:attrNameLst>
                                          <p:attrName>ppt_x</p:attrName>
                                        </p:attrNameLst>
                                      </p:cBhvr>
                                      <p:tavLst>
                                        <p:tav tm="0">
                                          <p:val>
                                            <p:strVal val="#ppt_x"/>
                                          </p:val>
                                        </p:tav>
                                        <p:tav tm="100000">
                                          <p:val>
                                            <p:strVal val="#ppt_x"/>
                                          </p:val>
                                        </p:tav>
                                      </p:tavLst>
                                    </p:anim>
                                    <p:anim calcmode="lin" valueType="num">
                                      <p:cBhvr>
                                        <p:cTn id="14" dur="5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randombar(horizontal)">
                                      <p:cBhvr>
                                        <p:cTn id="19" dur="500"/>
                                        <p:tgtEl>
                                          <p:spTgt spid="8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anim calcmode="lin" valueType="num">
                                      <p:cBhvr>
                                        <p:cTn id="30" dur="500" fill="hold"/>
                                        <p:tgtEl>
                                          <p:spTgt spid="86"/>
                                        </p:tgtEl>
                                        <p:attrNameLst>
                                          <p:attrName>ppt_x</p:attrName>
                                        </p:attrNameLst>
                                      </p:cBhvr>
                                      <p:tavLst>
                                        <p:tav tm="0">
                                          <p:val>
                                            <p:strVal val="#ppt_x"/>
                                          </p:val>
                                        </p:tav>
                                        <p:tav tm="100000">
                                          <p:val>
                                            <p:strVal val="#ppt_x"/>
                                          </p:val>
                                        </p:tav>
                                      </p:tavLst>
                                    </p:anim>
                                    <p:anim calcmode="lin" valueType="num">
                                      <p:cBhvr>
                                        <p:cTn id="31" dur="5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83" name="Rectangle 82"/>
          <p:cNvSpPr/>
          <p:nvPr/>
        </p:nvSpPr>
        <p:spPr>
          <a:xfrm>
            <a:off x="200975" y="185883"/>
            <a:ext cx="8732713" cy="4761021"/>
          </a:xfrm>
          <a:prstGeom prst="rect">
            <a:avLst/>
          </a:prstGeom>
          <a:solidFill>
            <a:schemeClr val="accent6"/>
          </a:solidFill>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grpSp>
        <p:nvGrpSpPr>
          <p:cNvPr id="2147" name="Google Shape;2147;p80"/>
          <p:cNvGrpSpPr/>
          <p:nvPr/>
        </p:nvGrpSpPr>
        <p:grpSpPr>
          <a:xfrm rot="10450688">
            <a:off x="8276284" y="6892"/>
            <a:ext cx="821600" cy="565500"/>
            <a:chOff x="5263225" y="2369200"/>
            <a:chExt cx="821600" cy="565500"/>
          </a:xfrm>
        </p:grpSpPr>
        <p:sp>
          <p:nvSpPr>
            <p:cNvPr id="2148" name="Google Shape;2148;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49" name="Google Shape;2149;p80"/>
            <p:cNvGrpSpPr/>
            <p:nvPr/>
          </p:nvGrpSpPr>
          <p:grpSpPr>
            <a:xfrm>
              <a:off x="5263225" y="2369200"/>
              <a:ext cx="821600" cy="565500"/>
              <a:chOff x="2959800" y="3882950"/>
              <a:chExt cx="821600" cy="565500"/>
            </a:xfrm>
          </p:grpSpPr>
          <p:sp>
            <p:nvSpPr>
              <p:cNvPr id="2150" name="Google Shape;2150;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2151;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2152;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2153;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2154;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2155;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2156;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2157;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2158;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2159;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2160;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61" name="Google Shape;2161;p80"/>
          <p:cNvGrpSpPr/>
          <p:nvPr/>
        </p:nvGrpSpPr>
        <p:grpSpPr>
          <a:xfrm rot="10450688">
            <a:off x="8752282" y="36991"/>
            <a:ext cx="821600" cy="565500"/>
            <a:chOff x="5263225" y="2369200"/>
            <a:chExt cx="821600" cy="565500"/>
          </a:xfrm>
        </p:grpSpPr>
        <p:sp>
          <p:nvSpPr>
            <p:cNvPr id="2162" name="Google Shape;2162;p80"/>
            <p:cNvSpPr/>
            <p:nvPr/>
          </p:nvSpPr>
          <p:spPr>
            <a:xfrm>
              <a:off x="5267925" y="2369250"/>
              <a:ext cx="816900" cy="565375"/>
            </a:xfrm>
            <a:custGeom>
              <a:avLst/>
              <a:gdLst/>
              <a:ahLst/>
              <a:cxnLst/>
              <a:rect l="l" t="t" r="r" b="b"/>
              <a:pathLst>
                <a:path w="32676" h="22615" extrusionOk="0">
                  <a:moveTo>
                    <a:pt x="32676" y="0"/>
                  </a:moveTo>
                  <a:lnTo>
                    <a:pt x="30208" y="984"/>
                  </a:lnTo>
                  <a:lnTo>
                    <a:pt x="26866" y="1750"/>
                  </a:lnTo>
                  <a:lnTo>
                    <a:pt x="4920" y="16526"/>
                  </a:lnTo>
                  <a:lnTo>
                    <a:pt x="1859" y="18587"/>
                  </a:lnTo>
                  <a:lnTo>
                    <a:pt x="672" y="19400"/>
                  </a:lnTo>
                  <a:cubicBezTo>
                    <a:pt x="281" y="19649"/>
                    <a:pt x="63" y="20071"/>
                    <a:pt x="16" y="20509"/>
                  </a:cubicBezTo>
                  <a:cubicBezTo>
                    <a:pt x="0" y="20821"/>
                    <a:pt x="78" y="21165"/>
                    <a:pt x="250" y="21446"/>
                  </a:cubicBezTo>
                  <a:lnTo>
                    <a:pt x="609" y="21946"/>
                  </a:lnTo>
                  <a:cubicBezTo>
                    <a:pt x="672" y="22024"/>
                    <a:pt x="719" y="22102"/>
                    <a:pt x="797" y="22180"/>
                  </a:cubicBezTo>
                  <a:cubicBezTo>
                    <a:pt x="1084" y="22467"/>
                    <a:pt x="1464" y="22615"/>
                    <a:pt x="1844" y="22615"/>
                  </a:cubicBezTo>
                  <a:cubicBezTo>
                    <a:pt x="2127" y="22615"/>
                    <a:pt x="2409" y="22533"/>
                    <a:pt x="2656" y="22367"/>
                  </a:cubicBezTo>
                  <a:lnTo>
                    <a:pt x="3843" y="21555"/>
                  </a:lnTo>
                  <a:lnTo>
                    <a:pt x="6920" y="19493"/>
                  </a:lnTo>
                  <a:lnTo>
                    <a:pt x="24210" y="7857"/>
                  </a:lnTo>
                  <a:lnTo>
                    <a:pt x="28881" y="4717"/>
                  </a:lnTo>
                  <a:lnTo>
                    <a:pt x="30833" y="1921"/>
                  </a:lnTo>
                  <a:lnTo>
                    <a:pt x="32676" y="0"/>
                  </a:lnTo>
                  <a:close/>
                </a:path>
              </a:pathLst>
            </a:custGeom>
            <a:solidFill>
              <a:schemeClr val="accent5"/>
            </a:solidFill>
            <a:ln w="38100" cap="flat" cmpd="sng">
              <a:solidFill>
                <a:schemeClr val="accent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163" name="Google Shape;2163;p80"/>
            <p:cNvGrpSpPr/>
            <p:nvPr/>
          </p:nvGrpSpPr>
          <p:grpSpPr>
            <a:xfrm>
              <a:off x="5263225" y="2369200"/>
              <a:ext cx="821600" cy="565500"/>
              <a:chOff x="2959800" y="3882950"/>
              <a:chExt cx="821600" cy="565500"/>
            </a:xfrm>
          </p:grpSpPr>
          <p:sp>
            <p:nvSpPr>
              <p:cNvPr id="2164" name="Google Shape;2164;p80"/>
              <p:cNvSpPr/>
              <p:nvPr/>
            </p:nvSpPr>
            <p:spPr>
              <a:xfrm>
                <a:off x="2959800" y="3882950"/>
                <a:ext cx="821225" cy="565500"/>
              </a:xfrm>
              <a:custGeom>
                <a:avLst/>
                <a:gdLst/>
                <a:ahLst/>
                <a:cxnLst/>
                <a:rect l="l" t="t" r="r" b="b"/>
                <a:pathLst>
                  <a:path w="32849" h="22620" extrusionOk="0">
                    <a:moveTo>
                      <a:pt x="32848" y="1"/>
                    </a:moveTo>
                    <a:lnTo>
                      <a:pt x="30380" y="969"/>
                    </a:lnTo>
                    <a:lnTo>
                      <a:pt x="27038" y="1735"/>
                    </a:lnTo>
                    <a:lnTo>
                      <a:pt x="5124" y="16526"/>
                    </a:lnTo>
                    <a:lnTo>
                      <a:pt x="2047" y="18603"/>
                    </a:lnTo>
                    <a:lnTo>
                      <a:pt x="860" y="19400"/>
                    </a:lnTo>
                    <a:cubicBezTo>
                      <a:pt x="204" y="19853"/>
                      <a:pt x="1" y="20775"/>
                      <a:pt x="454" y="21446"/>
                    </a:cubicBezTo>
                    <a:lnTo>
                      <a:pt x="782" y="21962"/>
                    </a:lnTo>
                    <a:cubicBezTo>
                      <a:pt x="1065" y="22391"/>
                      <a:pt x="1531" y="22620"/>
                      <a:pt x="2005" y="22620"/>
                    </a:cubicBezTo>
                    <a:cubicBezTo>
                      <a:pt x="2289" y="22620"/>
                      <a:pt x="2576" y="22538"/>
                      <a:pt x="2828" y="22368"/>
                    </a:cubicBezTo>
                    <a:lnTo>
                      <a:pt x="4030" y="21571"/>
                    </a:lnTo>
                    <a:lnTo>
                      <a:pt x="7092" y="19494"/>
                    </a:lnTo>
                    <a:lnTo>
                      <a:pt x="29037" y="4718"/>
                    </a:lnTo>
                    <a:lnTo>
                      <a:pt x="31005" y="1906"/>
                    </a:lnTo>
                    <a:lnTo>
                      <a:pt x="32848" y="1"/>
                    </a:lnTo>
                    <a:close/>
                  </a:path>
                </a:pathLst>
              </a:custGeom>
              <a:solidFill>
                <a:srgbClr val="EEE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2165;p80"/>
              <p:cNvSpPr/>
              <p:nvPr/>
            </p:nvSpPr>
            <p:spPr>
              <a:xfrm>
                <a:off x="2959800" y="4348025"/>
                <a:ext cx="100375" cy="100425"/>
              </a:xfrm>
              <a:custGeom>
                <a:avLst/>
                <a:gdLst/>
                <a:ahLst/>
                <a:cxnLst/>
                <a:rect l="l" t="t" r="r" b="b"/>
                <a:pathLst>
                  <a:path w="4015" h="4017" extrusionOk="0">
                    <a:moveTo>
                      <a:pt x="2047" y="0"/>
                    </a:moveTo>
                    <a:lnTo>
                      <a:pt x="860" y="797"/>
                    </a:lnTo>
                    <a:cubicBezTo>
                      <a:pt x="172" y="1250"/>
                      <a:pt x="1" y="2156"/>
                      <a:pt x="454" y="2843"/>
                    </a:cubicBezTo>
                    <a:lnTo>
                      <a:pt x="797" y="3359"/>
                    </a:lnTo>
                    <a:cubicBezTo>
                      <a:pt x="1080" y="3788"/>
                      <a:pt x="1547" y="4017"/>
                      <a:pt x="2024" y="4017"/>
                    </a:cubicBezTo>
                    <a:cubicBezTo>
                      <a:pt x="2311" y="4017"/>
                      <a:pt x="2601" y="3935"/>
                      <a:pt x="2859" y="3765"/>
                    </a:cubicBezTo>
                    <a:lnTo>
                      <a:pt x="4015" y="2921"/>
                    </a:lnTo>
                    <a:lnTo>
                      <a:pt x="3749" y="2531"/>
                    </a:lnTo>
                    <a:lnTo>
                      <a:pt x="3281" y="1828"/>
                    </a:lnTo>
                    <a:lnTo>
                      <a:pt x="2812" y="1125"/>
                    </a:lnTo>
                    <a:lnTo>
                      <a:pt x="2343" y="422"/>
                    </a:lnTo>
                    <a:lnTo>
                      <a:pt x="20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2166;p80"/>
              <p:cNvSpPr/>
              <p:nvPr/>
            </p:nvSpPr>
            <p:spPr>
              <a:xfrm>
                <a:off x="3053900" y="4360125"/>
                <a:ext cx="83600" cy="61725"/>
              </a:xfrm>
              <a:custGeom>
                <a:avLst/>
                <a:gdLst/>
                <a:ahLst/>
                <a:cxnLst/>
                <a:rect l="l" t="t" r="r" b="b"/>
                <a:pathLst>
                  <a:path w="3344" h="2469" extrusionOk="0">
                    <a:moveTo>
                      <a:pt x="3062" y="1"/>
                    </a:moveTo>
                    <a:lnTo>
                      <a:pt x="1" y="2078"/>
                    </a:lnTo>
                    <a:lnTo>
                      <a:pt x="282" y="2469"/>
                    </a:lnTo>
                    <a:lnTo>
                      <a:pt x="3343" y="407"/>
                    </a:lnTo>
                    <a:lnTo>
                      <a:pt x="306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2167;p80"/>
              <p:cNvSpPr/>
              <p:nvPr/>
            </p:nvSpPr>
            <p:spPr>
              <a:xfrm>
                <a:off x="3030100" y="4324975"/>
                <a:ext cx="89050" cy="69550"/>
              </a:xfrm>
              <a:custGeom>
                <a:avLst/>
                <a:gdLst/>
                <a:ahLst/>
                <a:cxnLst/>
                <a:rect l="l" t="t" r="r" b="b"/>
                <a:pathLst>
                  <a:path w="3562" h="2782" extrusionOk="0">
                    <a:moveTo>
                      <a:pt x="3061" y="1"/>
                    </a:moveTo>
                    <a:lnTo>
                      <a:pt x="0" y="2047"/>
                    </a:lnTo>
                    <a:lnTo>
                      <a:pt x="484" y="2781"/>
                    </a:lnTo>
                    <a:lnTo>
                      <a:pt x="3561" y="704"/>
                    </a:lnTo>
                    <a:lnTo>
                      <a:pt x="3296" y="329"/>
                    </a:lnTo>
                    <a:lnTo>
                      <a:pt x="306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2168;p80"/>
              <p:cNvSpPr/>
              <p:nvPr/>
            </p:nvSpPr>
            <p:spPr>
              <a:xfrm>
                <a:off x="3010950" y="4296100"/>
                <a:ext cx="83975" cy="62500"/>
              </a:xfrm>
              <a:custGeom>
                <a:avLst/>
                <a:gdLst/>
                <a:ahLst/>
                <a:cxnLst/>
                <a:rect l="l" t="t" r="r" b="b"/>
                <a:pathLst>
                  <a:path w="3359" h="2500" extrusionOk="0">
                    <a:moveTo>
                      <a:pt x="3078" y="0"/>
                    </a:moveTo>
                    <a:lnTo>
                      <a:pt x="1" y="2062"/>
                    </a:lnTo>
                    <a:lnTo>
                      <a:pt x="297" y="2499"/>
                    </a:lnTo>
                    <a:lnTo>
                      <a:pt x="3359" y="437"/>
                    </a:lnTo>
                    <a:lnTo>
                      <a:pt x="3078"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2169;p80"/>
              <p:cNvSpPr/>
              <p:nvPr/>
            </p:nvSpPr>
            <p:spPr>
              <a:xfrm>
                <a:off x="3017975" y="4307025"/>
                <a:ext cx="88675" cy="69525"/>
              </a:xfrm>
              <a:custGeom>
                <a:avLst/>
                <a:gdLst/>
                <a:ahLst/>
                <a:cxnLst/>
                <a:rect l="l" t="t" r="r" b="b"/>
                <a:pathLst>
                  <a:path w="3547" h="2781" extrusionOk="0">
                    <a:moveTo>
                      <a:pt x="3062" y="0"/>
                    </a:moveTo>
                    <a:lnTo>
                      <a:pt x="1" y="2062"/>
                    </a:lnTo>
                    <a:lnTo>
                      <a:pt x="485" y="2781"/>
                    </a:lnTo>
                    <a:lnTo>
                      <a:pt x="3546" y="719"/>
                    </a:lnTo>
                    <a:lnTo>
                      <a:pt x="306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2170;p80"/>
              <p:cNvSpPr/>
              <p:nvPr/>
            </p:nvSpPr>
            <p:spPr>
              <a:xfrm>
                <a:off x="3042200" y="4342550"/>
                <a:ext cx="88275" cy="69550"/>
              </a:xfrm>
              <a:custGeom>
                <a:avLst/>
                <a:gdLst/>
                <a:ahLst/>
                <a:cxnLst/>
                <a:rect l="l" t="t" r="r" b="b"/>
                <a:pathLst>
                  <a:path w="3531" h="2782" extrusionOk="0">
                    <a:moveTo>
                      <a:pt x="3077" y="1"/>
                    </a:moveTo>
                    <a:lnTo>
                      <a:pt x="0" y="2078"/>
                    </a:lnTo>
                    <a:lnTo>
                      <a:pt x="469" y="2781"/>
                    </a:lnTo>
                    <a:lnTo>
                      <a:pt x="3530" y="704"/>
                    </a:lnTo>
                    <a:lnTo>
                      <a:pt x="307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2171;p80"/>
              <p:cNvSpPr/>
              <p:nvPr/>
            </p:nvSpPr>
            <p:spPr>
              <a:xfrm>
                <a:off x="3112475" y="3963775"/>
                <a:ext cx="573650" cy="406525"/>
              </a:xfrm>
              <a:custGeom>
                <a:avLst/>
                <a:gdLst/>
                <a:ahLst/>
                <a:cxnLst/>
                <a:rect l="l" t="t" r="r" b="b"/>
                <a:pathLst>
                  <a:path w="22946" h="16261" extrusionOk="0">
                    <a:moveTo>
                      <a:pt x="21946" y="1"/>
                    </a:moveTo>
                    <a:lnTo>
                      <a:pt x="1" y="14777"/>
                    </a:lnTo>
                    <a:lnTo>
                      <a:pt x="266" y="15152"/>
                    </a:lnTo>
                    <a:lnTo>
                      <a:pt x="719" y="15855"/>
                    </a:lnTo>
                    <a:lnTo>
                      <a:pt x="1000" y="16261"/>
                    </a:lnTo>
                    <a:lnTo>
                      <a:pt x="22946" y="1485"/>
                    </a:lnTo>
                    <a:lnTo>
                      <a:pt x="219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2172;p80"/>
              <p:cNvSpPr/>
              <p:nvPr/>
            </p:nvSpPr>
            <p:spPr>
              <a:xfrm>
                <a:off x="3087875" y="3926700"/>
                <a:ext cx="573250" cy="406500"/>
              </a:xfrm>
              <a:custGeom>
                <a:avLst/>
                <a:gdLst/>
                <a:ahLst/>
                <a:cxnLst/>
                <a:rect l="l" t="t" r="r" b="b"/>
                <a:pathLst>
                  <a:path w="22930" h="16260" extrusionOk="0">
                    <a:moveTo>
                      <a:pt x="21946" y="0"/>
                    </a:moveTo>
                    <a:lnTo>
                      <a:pt x="1" y="14776"/>
                    </a:lnTo>
                    <a:lnTo>
                      <a:pt x="282" y="15213"/>
                    </a:lnTo>
                    <a:lnTo>
                      <a:pt x="750" y="15932"/>
                    </a:lnTo>
                    <a:lnTo>
                      <a:pt x="985" y="16260"/>
                    </a:lnTo>
                    <a:lnTo>
                      <a:pt x="22930" y="1484"/>
                    </a:lnTo>
                    <a:lnTo>
                      <a:pt x="219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2173;p80"/>
              <p:cNvSpPr/>
              <p:nvPr/>
            </p:nvSpPr>
            <p:spPr>
              <a:xfrm>
                <a:off x="3719675" y="3882950"/>
                <a:ext cx="61725" cy="47675"/>
              </a:xfrm>
              <a:custGeom>
                <a:avLst/>
                <a:gdLst/>
                <a:ahLst/>
                <a:cxnLst/>
                <a:rect l="l" t="t" r="r" b="b"/>
                <a:pathLst>
                  <a:path w="2469" h="1907" extrusionOk="0">
                    <a:moveTo>
                      <a:pt x="2469" y="1"/>
                    </a:moveTo>
                    <a:lnTo>
                      <a:pt x="1" y="969"/>
                    </a:lnTo>
                    <a:lnTo>
                      <a:pt x="626" y="1906"/>
                    </a:lnTo>
                    <a:lnTo>
                      <a:pt x="2469"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2174;p80"/>
              <p:cNvSpPr/>
              <p:nvPr/>
            </p:nvSpPr>
            <p:spPr>
              <a:xfrm>
                <a:off x="3636500" y="3907175"/>
                <a:ext cx="98825" cy="93725"/>
              </a:xfrm>
              <a:custGeom>
                <a:avLst/>
                <a:gdLst/>
                <a:ahLst/>
                <a:cxnLst/>
                <a:rect l="l" t="t" r="r" b="b"/>
                <a:pathLst>
                  <a:path w="3953" h="3749" extrusionOk="0">
                    <a:moveTo>
                      <a:pt x="3328" y="0"/>
                    </a:moveTo>
                    <a:lnTo>
                      <a:pt x="1" y="781"/>
                    </a:lnTo>
                    <a:lnTo>
                      <a:pt x="985" y="2265"/>
                    </a:lnTo>
                    <a:lnTo>
                      <a:pt x="1985" y="3749"/>
                    </a:lnTo>
                    <a:lnTo>
                      <a:pt x="3953" y="937"/>
                    </a:lnTo>
                    <a:lnTo>
                      <a:pt x="332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175" name="Google Shape;2175;p80"/>
          <p:cNvGrpSpPr/>
          <p:nvPr/>
        </p:nvGrpSpPr>
        <p:grpSpPr>
          <a:xfrm rot="10334973">
            <a:off x="233882" y="4412062"/>
            <a:ext cx="581453" cy="616013"/>
            <a:chOff x="5487938" y="3289613"/>
            <a:chExt cx="348325" cy="355850"/>
          </a:xfrm>
        </p:grpSpPr>
        <p:sp>
          <p:nvSpPr>
            <p:cNvPr id="2176" name="Google Shape;2176;p80"/>
            <p:cNvSpPr/>
            <p:nvPr/>
          </p:nvSpPr>
          <p:spPr>
            <a:xfrm>
              <a:off x="5487938" y="3289613"/>
              <a:ext cx="348325" cy="355850"/>
            </a:xfrm>
            <a:custGeom>
              <a:avLst/>
              <a:gdLst/>
              <a:ahLst/>
              <a:cxnLst/>
              <a:rect l="l" t="t" r="r" b="b"/>
              <a:pathLst>
                <a:path w="13933" h="14234" extrusionOk="0">
                  <a:moveTo>
                    <a:pt x="4756" y="0"/>
                  </a:moveTo>
                  <a:cubicBezTo>
                    <a:pt x="4700" y="0"/>
                    <a:pt x="4645" y="20"/>
                    <a:pt x="4608" y="57"/>
                  </a:cubicBezTo>
                  <a:lnTo>
                    <a:pt x="94" y="4274"/>
                  </a:lnTo>
                  <a:cubicBezTo>
                    <a:pt x="0" y="4353"/>
                    <a:pt x="0" y="4509"/>
                    <a:pt x="78" y="4587"/>
                  </a:cubicBezTo>
                  <a:lnTo>
                    <a:pt x="1906" y="6555"/>
                  </a:lnTo>
                  <a:lnTo>
                    <a:pt x="1671" y="6789"/>
                  </a:lnTo>
                  <a:lnTo>
                    <a:pt x="6935" y="12412"/>
                  </a:lnTo>
                  <a:lnTo>
                    <a:pt x="7185" y="12178"/>
                  </a:lnTo>
                  <a:lnTo>
                    <a:pt x="9012" y="14162"/>
                  </a:lnTo>
                  <a:cubicBezTo>
                    <a:pt x="9053" y="14211"/>
                    <a:pt x="9115" y="14234"/>
                    <a:pt x="9177" y="14234"/>
                  </a:cubicBezTo>
                  <a:cubicBezTo>
                    <a:pt x="9232" y="14234"/>
                    <a:pt x="9288" y="14214"/>
                    <a:pt x="9325" y="14177"/>
                  </a:cubicBezTo>
                  <a:lnTo>
                    <a:pt x="13792" y="9976"/>
                  </a:lnTo>
                  <a:cubicBezTo>
                    <a:pt x="13933" y="9882"/>
                    <a:pt x="13933" y="9726"/>
                    <a:pt x="13854" y="9648"/>
                  </a:cubicBezTo>
                  <a:lnTo>
                    <a:pt x="12027" y="7679"/>
                  </a:lnTo>
                  <a:lnTo>
                    <a:pt x="12261" y="7445"/>
                  </a:lnTo>
                  <a:lnTo>
                    <a:pt x="6982" y="1822"/>
                  </a:lnTo>
                  <a:lnTo>
                    <a:pt x="6748" y="2056"/>
                  </a:lnTo>
                  <a:lnTo>
                    <a:pt x="4920" y="73"/>
                  </a:lnTo>
                  <a:cubicBezTo>
                    <a:pt x="4879" y="24"/>
                    <a:pt x="4817" y="0"/>
                    <a:pt x="4756" y="0"/>
                  </a:cubicBezTo>
                  <a:close/>
                </a:path>
              </a:pathLst>
            </a:custGeom>
            <a:solidFill>
              <a:schemeClr val="accent5"/>
            </a:solidFill>
            <a:ln w="38100" cap="flat" cmpd="sng">
              <a:solidFill>
                <a:schemeClr val="accent6"/>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2177;p80"/>
            <p:cNvSpPr/>
            <p:nvPr/>
          </p:nvSpPr>
          <p:spPr>
            <a:xfrm>
              <a:off x="5488125" y="3290375"/>
              <a:ext cx="347950" cy="354700"/>
            </a:xfrm>
            <a:custGeom>
              <a:avLst/>
              <a:gdLst/>
              <a:ahLst/>
              <a:cxnLst/>
              <a:rect l="l" t="t" r="r" b="b"/>
              <a:pathLst>
                <a:path w="13918" h="14188" extrusionOk="0">
                  <a:moveTo>
                    <a:pt x="4716" y="1"/>
                  </a:moveTo>
                  <a:cubicBezTo>
                    <a:pt x="4662" y="1"/>
                    <a:pt x="4607" y="20"/>
                    <a:pt x="4562" y="57"/>
                  </a:cubicBezTo>
                  <a:lnTo>
                    <a:pt x="95" y="4243"/>
                  </a:lnTo>
                  <a:cubicBezTo>
                    <a:pt x="1" y="4322"/>
                    <a:pt x="1" y="4462"/>
                    <a:pt x="79" y="4556"/>
                  </a:cubicBezTo>
                  <a:lnTo>
                    <a:pt x="9029" y="14115"/>
                  </a:lnTo>
                  <a:cubicBezTo>
                    <a:pt x="9070" y="14164"/>
                    <a:pt x="9128" y="14187"/>
                    <a:pt x="9187" y="14187"/>
                  </a:cubicBezTo>
                  <a:cubicBezTo>
                    <a:pt x="9241" y="14187"/>
                    <a:pt x="9297" y="14168"/>
                    <a:pt x="9341" y="14131"/>
                  </a:cubicBezTo>
                  <a:lnTo>
                    <a:pt x="13824" y="9929"/>
                  </a:lnTo>
                  <a:cubicBezTo>
                    <a:pt x="13918" y="9851"/>
                    <a:pt x="13918" y="9710"/>
                    <a:pt x="13840" y="9617"/>
                  </a:cubicBezTo>
                  <a:lnTo>
                    <a:pt x="4874" y="73"/>
                  </a:lnTo>
                  <a:cubicBezTo>
                    <a:pt x="4833" y="24"/>
                    <a:pt x="4776" y="1"/>
                    <a:pt x="4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2178;p80"/>
            <p:cNvSpPr/>
            <p:nvPr/>
          </p:nvSpPr>
          <p:spPr>
            <a:xfrm>
              <a:off x="5530300" y="3335150"/>
              <a:ext cx="264400" cy="264775"/>
            </a:xfrm>
            <a:custGeom>
              <a:avLst/>
              <a:gdLst/>
              <a:ahLst/>
              <a:cxnLst/>
              <a:rect l="l" t="t" r="r" b="b"/>
              <a:pathLst>
                <a:path w="10576" h="10591" extrusionOk="0">
                  <a:moveTo>
                    <a:pt x="5296" y="0"/>
                  </a:moveTo>
                  <a:lnTo>
                    <a:pt x="1" y="4967"/>
                  </a:lnTo>
                  <a:lnTo>
                    <a:pt x="5265" y="10590"/>
                  </a:lnTo>
                  <a:lnTo>
                    <a:pt x="10575" y="5623"/>
                  </a:lnTo>
                  <a:lnTo>
                    <a:pt x="529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2179;p80"/>
            <p:cNvSpPr/>
            <p:nvPr/>
          </p:nvSpPr>
          <p:spPr>
            <a:xfrm>
              <a:off x="5492050" y="3343725"/>
              <a:ext cx="285850" cy="295750"/>
            </a:xfrm>
            <a:custGeom>
              <a:avLst/>
              <a:gdLst/>
              <a:ahLst/>
              <a:cxnLst/>
              <a:rect l="l" t="t" r="r" b="b"/>
              <a:pathLst>
                <a:path w="11434" h="11830" extrusionOk="0">
                  <a:moveTo>
                    <a:pt x="2156" y="1"/>
                  </a:moveTo>
                  <a:lnTo>
                    <a:pt x="344" y="1703"/>
                  </a:lnTo>
                  <a:cubicBezTo>
                    <a:pt x="16" y="2016"/>
                    <a:pt x="0" y="2531"/>
                    <a:pt x="313" y="2859"/>
                  </a:cubicBezTo>
                  <a:lnTo>
                    <a:pt x="1750" y="4406"/>
                  </a:lnTo>
                  <a:lnTo>
                    <a:pt x="1515" y="4640"/>
                  </a:lnTo>
                  <a:lnTo>
                    <a:pt x="6779" y="10263"/>
                  </a:lnTo>
                  <a:lnTo>
                    <a:pt x="7029" y="10029"/>
                  </a:lnTo>
                  <a:lnTo>
                    <a:pt x="8466" y="11559"/>
                  </a:lnTo>
                  <a:cubicBezTo>
                    <a:pt x="8630" y="11739"/>
                    <a:pt x="8849" y="11829"/>
                    <a:pt x="9068" y="11829"/>
                  </a:cubicBezTo>
                  <a:cubicBezTo>
                    <a:pt x="9267" y="11829"/>
                    <a:pt x="9466" y="11755"/>
                    <a:pt x="9622" y="11606"/>
                  </a:cubicBezTo>
                  <a:lnTo>
                    <a:pt x="11434" y="9904"/>
                  </a:lnTo>
                  <a:lnTo>
                    <a:pt x="215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5" name="Freeform 4"/>
          <p:cNvSpPr/>
          <p:nvPr/>
        </p:nvSpPr>
        <p:spPr>
          <a:xfrm>
            <a:off x="15392400" y="5600700"/>
            <a:ext cx="3317558" cy="4114800"/>
          </a:xfrm>
          <a:custGeom>
            <a:avLst/>
            <a:gdLst/>
            <a:ahLst/>
            <a:cxnLst/>
            <a:rect l="l" t="t" r="r" b="b"/>
            <a:pathLst>
              <a:path w="3317558" h="4114800">
                <a:moveTo>
                  <a:pt x="0" y="0"/>
                </a:moveTo>
                <a:lnTo>
                  <a:pt x="3317558" y="0"/>
                </a:lnTo>
                <a:lnTo>
                  <a:pt x="3317558" y="4114800"/>
                </a:lnTo>
                <a:lnTo>
                  <a:pt x="0" y="4114800"/>
                </a:lnTo>
                <a:lnTo>
                  <a:pt x="0" y="0"/>
                </a:lnTo>
                <a:close/>
              </a:path>
            </a:pathLst>
          </a:custGeom>
          <a:blipFill>
            <a:blip/>
            <a:stretch>
              <a:fillRect/>
            </a:stretch>
          </a:blipFill>
        </p:spPr>
      </p:sp>
      <p:sp>
        <p:nvSpPr>
          <p:cNvPr id="90" name="Rectangle 89"/>
          <p:cNvSpPr/>
          <p:nvPr/>
        </p:nvSpPr>
        <p:spPr>
          <a:xfrm>
            <a:off x="7760730" y="2018742"/>
            <a:ext cx="530352" cy="415498"/>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954A1"/>
              </a:solidFill>
              <a:effectLst/>
              <a:uLnTx/>
              <a:uFillTx/>
              <a:latin typeface="Arial"/>
              <a:ea typeface="+mn-ea"/>
              <a:cs typeface="+mn-cs"/>
              <a:sym typeface="Arial"/>
            </a:endParaRPr>
          </a:p>
        </p:txBody>
      </p:sp>
      <p:sp>
        <p:nvSpPr>
          <p:cNvPr id="82" name="Rectangle 81"/>
          <p:cNvSpPr/>
          <p:nvPr/>
        </p:nvSpPr>
        <p:spPr>
          <a:xfrm>
            <a:off x="416510" y="377629"/>
            <a:ext cx="6206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1800" b="1" i="1" u="sng" strike="noStrike" kern="1200" cap="none" spc="0" normalizeH="0" baseline="0" noProof="0">
                <a:ln>
                  <a:noFill/>
                </a:ln>
                <a:solidFill>
                  <a:srgbClr val="C00000"/>
                </a:solidFill>
                <a:effectLst/>
                <a:uLnTx/>
                <a:uFillTx/>
                <a:latin typeface="Arial" panose="020B0604020202020204" pitchFamily="34" charset="0"/>
                <a:ea typeface="+mn-ea"/>
                <a:cs typeface="Arial"/>
                <a:sym typeface="Arial"/>
              </a:rPr>
              <a:t>Giải</a:t>
            </a:r>
            <a:endParaRPr kumimoji="0" lang="en-US" sz="1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83" y="864526"/>
            <a:ext cx="2670635" cy="2416925"/>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023827" y="687484"/>
                <a:ext cx="5563597" cy="4238917"/>
              </a:xfrm>
              <a:prstGeom prst="rect">
                <a:avLst/>
              </a:prstGeom>
            </p:spPr>
            <p:txBody>
              <a:bodyPr wrap="square">
                <a:spAutoFit/>
              </a:bodyPr>
              <a:lstStyle/>
              <a:p>
                <a:pPr algn="just">
                  <a:lnSpc>
                    <a:spcPct val="150000"/>
                  </a:lnSpc>
                  <a:spcBef>
                    <a:spcPts val="200"/>
                  </a:spcBef>
                  <a:spcAft>
                    <a:spcPts val="200"/>
                  </a:spcAft>
                </a:pPr>
                <a:r>
                  <a:rPr lang="vi-VN" sz="1700">
                    <a:solidFill>
                      <a:schemeClr val="accent2">
                        <a:lumMod val="10000"/>
                      </a:schemeClr>
                    </a:solidFill>
                    <a:latin typeface="+mn-lt"/>
                  </a:rPr>
                  <a:t>a) Hai tam giác vuông </a:t>
                </a:r>
                <a14:m>
                  <m:oMath xmlns:m="http://schemas.openxmlformats.org/officeDocument/2006/math">
                    <m:r>
                      <a:rPr lang="vi-VN" sz="1700" i="1" smtClean="0">
                        <a:solidFill>
                          <a:schemeClr val="accent2">
                            <a:lumMod val="10000"/>
                          </a:schemeClr>
                        </a:solidFill>
                        <a:latin typeface="Cambria Math" panose="02040503050406030204" pitchFamily="18" charset="0"/>
                      </a:rPr>
                      <m:t>𝐴𝐻𝐹</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𝐹</m:t>
                    </m:r>
                  </m:oMath>
                </a14:m>
                <a:r>
                  <a:rPr lang="vi-VN" sz="1700">
                    <a:solidFill>
                      <a:schemeClr val="accent2">
                        <a:lumMod val="10000"/>
                      </a:schemeClr>
                    </a:solidFill>
                    <a:latin typeface="+mn-lt"/>
                  </a:rPr>
                  <a:t>) và </a:t>
                </a:r>
                <a14:m>
                  <m:oMath xmlns:m="http://schemas.openxmlformats.org/officeDocument/2006/math">
                    <m:r>
                      <a:rPr lang="vi-VN" sz="1700" i="1" smtClean="0">
                        <a:solidFill>
                          <a:schemeClr val="accent2">
                            <a:lumMod val="10000"/>
                          </a:schemeClr>
                        </a:solidFill>
                        <a:latin typeface="Cambria Math" panose="02040503050406030204" pitchFamily="18" charset="0"/>
                      </a:rPr>
                      <m:t>𝐶𝐻𝐷</m:t>
                    </m:r>
                  </m:oMath>
                </a14:m>
                <a:r>
                  <a:rPr lang="en-US" sz="1700">
                    <a:solidFill>
                      <a:schemeClr val="accent2">
                        <a:lumMod val="10000"/>
                      </a:schemeClr>
                    </a:solidFill>
                    <a:latin typeface="+mn-lt"/>
                  </a:rPr>
                  <a:t> </a:t>
                </a:r>
                <a:r>
                  <a:rPr lang="vi-VN" sz="1700">
                    <a:solidFill>
                      <a:schemeClr val="accent2">
                        <a:lumMod val="10000"/>
                      </a:schemeClr>
                    </a:solidFill>
                    <a:latin typeface="+mn-lt"/>
                  </a:rPr>
                  <a:t>(vuông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𝐷</m:t>
                    </m:r>
                  </m:oMath>
                </a14:m>
                <a:r>
                  <a:rPr lang="vi-VN" sz="1700">
                    <a:solidFill>
                      <a:schemeClr val="accent2">
                        <a:lumMod val="10000"/>
                      </a:schemeClr>
                    </a:solidFill>
                    <a:latin typeface="+mn-lt"/>
                  </a:rPr>
                  <a:t>) có:</a:t>
                </a:r>
                <a:r>
                  <a:rPr lang="en-US" sz="1700">
                    <a:solidFill>
                      <a:schemeClr val="accent2">
                        <a:lumMod val="10000"/>
                      </a:schemeClr>
                    </a:solidFill>
                    <a:latin typeface="+mn-lt"/>
                  </a:rPr>
                  <a:t> </a:t>
                </a:r>
                <a14:m>
                  <m:oMath xmlns:m="http://schemas.openxmlformats.org/officeDocument/2006/math">
                    <m:acc>
                      <m:accPr>
                        <m:chr m:val="̂"/>
                        <m:ctrlPr>
                          <a:rPr lang="vi-VN" sz="1700" i="1" smtClean="0">
                            <a:solidFill>
                              <a:schemeClr val="accent2">
                                <a:lumMod val="10000"/>
                              </a:schemeClr>
                            </a:solidFill>
                            <a:latin typeface="Cambria Math" panose="02040503050406030204" pitchFamily="18" charset="0"/>
                          </a:rPr>
                        </m:ctrlPr>
                      </m:accPr>
                      <m:e>
                        <m:r>
                          <a:rPr lang="vi-VN" sz="1700" i="1">
                            <a:solidFill>
                              <a:schemeClr val="accent2">
                                <a:lumMod val="10000"/>
                              </a:schemeClr>
                            </a:solidFill>
                            <a:latin typeface="Cambria Math" panose="02040503050406030204" pitchFamily="18" charset="0"/>
                          </a:rPr>
                          <m:t>𝐴𝐻</m:t>
                        </m:r>
                        <m:r>
                          <a:rPr lang="en-US" sz="1700" b="0" i="1" smtClean="0">
                            <a:solidFill>
                              <a:schemeClr val="accent2">
                                <a:lumMod val="10000"/>
                              </a:schemeClr>
                            </a:solidFill>
                            <a:latin typeface="Cambria Math" panose="02040503050406030204" pitchFamily="18" charset="0"/>
                          </a:rPr>
                          <m:t>𝐹</m:t>
                        </m:r>
                      </m:e>
                    </m:acc>
                    <m:r>
                      <a:rPr lang="vi-VN" sz="1700" i="1" smtClean="0">
                        <a:solidFill>
                          <a:schemeClr val="accent2">
                            <a:lumMod val="10000"/>
                          </a:schemeClr>
                        </a:solidFill>
                        <a:latin typeface="Cambria Math" panose="02040503050406030204" pitchFamily="18" charset="0"/>
                      </a:rPr>
                      <m:t>=</m:t>
                    </m:r>
                    <m:acc>
                      <m:accPr>
                        <m:chr m:val="̂"/>
                        <m:ctrlPr>
                          <a:rPr lang="vi-VN"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𝐶</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𝐷</m:t>
                        </m:r>
                      </m:e>
                    </m:acc>
                  </m:oMath>
                </a14:m>
                <a:r>
                  <a:rPr lang="en-US" sz="1700">
                    <a:solidFill>
                      <a:schemeClr val="accent2">
                        <a:lumMod val="10000"/>
                      </a:schemeClr>
                    </a:solidFill>
                    <a:latin typeface="+mn-lt"/>
                  </a:rPr>
                  <a:t> </a:t>
                </a:r>
                <a:r>
                  <a:rPr lang="vi-VN" sz="1700">
                    <a:solidFill>
                      <a:schemeClr val="accent2">
                        <a:lumMod val="10000"/>
                      </a:schemeClr>
                    </a:solidFill>
                    <a:latin typeface="+mn-lt"/>
                  </a:rPr>
                  <a:t>(hai góc đối đỉnh).</a:t>
                </a:r>
              </a:p>
              <a:p>
                <a:pPr algn="just">
                  <a:lnSpc>
                    <a:spcPct val="150000"/>
                  </a:lnSpc>
                  <a:spcBef>
                    <a:spcPts val="200"/>
                  </a:spcBef>
                  <a:spcAft>
                    <a:spcPts val="200"/>
                  </a:spcAft>
                </a:pPr>
                <a:r>
                  <a:rPr lang="vi-VN" sz="1700">
                    <a:solidFill>
                      <a:schemeClr val="accent2">
                        <a:lumMod val="10000"/>
                      </a:schemeClr>
                    </a:solidFill>
                    <a:latin typeface="+mn-lt"/>
                  </a:rPr>
                  <a:t>Do đó </a:t>
                </a:r>
                <a14:m>
                  <m:oMath xmlns:m="http://schemas.openxmlformats.org/officeDocument/2006/math">
                    <m:r>
                      <a:rPr lang="vi-VN" sz="1700" i="1" smtClean="0">
                        <a:solidFill>
                          <a:schemeClr val="accent2">
                            <a:lumMod val="10000"/>
                          </a:schemeClr>
                        </a:solidFill>
                        <a:latin typeface="Cambria Math" panose="02040503050406030204" pitchFamily="18" charset="0"/>
                        <a:ea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𝐴𝐻𝐹</m:t>
                    </m:r>
                    <m:r>
                      <a:rPr lang="en-US" sz="1700">
                        <a:latin typeface="Cambria Math" panose="02040503050406030204" pitchFamily="18" charset="0"/>
                      </a:rPr>
                      <m:t>∽</m:t>
                    </m:r>
                    <m:r>
                      <a:rPr lang="vi-VN" sz="1700" i="1">
                        <a:solidFill>
                          <a:schemeClr val="accent2">
                            <a:lumMod val="10000"/>
                          </a:schemeClr>
                        </a:solidFill>
                        <a:latin typeface="Cambria Math" panose="02040503050406030204" pitchFamily="18" charset="0"/>
                        <a:ea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𝐶𝐻𝐷</m:t>
                    </m:r>
                    <m:r>
                      <a:rPr lang="vi-VN" sz="1700" i="1" smtClean="0">
                        <a:solidFill>
                          <a:schemeClr val="accent2">
                            <a:lumMod val="10000"/>
                          </a:schemeClr>
                        </a:solidFill>
                        <a:latin typeface="Cambria Math" panose="02040503050406030204" pitchFamily="18" charset="0"/>
                      </a:rPr>
                      <m:t> </m:t>
                    </m:r>
                  </m:oMath>
                </a14:m>
                <a:r>
                  <a:rPr lang="vi-VN" sz="1700">
                    <a:solidFill>
                      <a:schemeClr val="accent2">
                        <a:lumMod val="10000"/>
                      </a:schemeClr>
                    </a:solidFill>
                    <a:latin typeface="+mn-lt"/>
                  </a:rPr>
                  <a:t>(một cặp góc nhọn bằng nhau).</a:t>
                </a:r>
              </a:p>
              <a:p>
                <a:pPr algn="just">
                  <a:lnSpc>
                    <a:spcPct val="150000"/>
                  </a:lnSpc>
                  <a:spcBef>
                    <a:spcPts val="200"/>
                  </a:spcBef>
                  <a:spcAft>
                    <a:spcPts val="200"/>
                  </a:spcAft>
                </a:pPr>
                <a:r>
                  <a:rPr lang="vi-VN" sz="1700">
                    <a:solidFill>
                      <a:schemeClr val="accent2">
                        <a:lumMod val="10000"/>
                      </a:schemeClr>
                    </a:solidFill>
                    <a:latin typeface="+mn-lt"/>
                  </a:rPr>
                  <a:t>Suy ra</a:t>
                </a:r>
                <a:r>
                  <a:rPr lang="en-US" sz="1700">
                    <a:solidFill>
                      <a:schemeClr val="accent2">
                        <a:lumMod val="10000"/>
                      </a:schemeClr>
                    </a:solidFill>
                    <a:latin typeface="+mn-lt"/>
                  </a:rPr>
                  <a:t> </a:t>
                </a:r>
                <a14:m>
                  <m:oMath xmlns:m="http://schemas.openxmlformats.org/officeDocument/2006/math">
                    <m:f>
                      <m:fPr>
                        <m:ctrlPr>
                          <a:rPr lang="en-US" sz="1700" i="1" smtClean="0">
                            <a:solidFill>
                              <a:schemeClr val="accent2">
                                <a:lumMod val="10000"/>
                              </a:schemeClr>
                            </a:solidFill>
                            <a:latin typeface="Cambria Math" panose="02040503050406030204" pitchFamily="18" charset="0"/>
                          </a:rPr>
                        </m:ctrlPr>
                      </m:fPr>
                      <m:num>
                        <m:r>
                          <a:rPr lang="en-US" sz="1700" b="0" i="1" smtClean="0">
                            <a:solidFill>
                              <a:schemeClr val="accent2">
                                <a:lumMod val="10000"/>
                              </a:schemeClr>
                            </a:solidFill>
                            <a:latin typeface="Cambria Math" panose="02040503050406030204" pitchFamily="18" charset="0"/>
                          </a:rPr>
                          <m:t>𝐻𝐴</m:t>
                        </m:r>
                      </m:num>
                      <m:den>
                        <m:r>
                          <a:rPr lang="en-US" sz="1700" b="0" i="1" smtClean="0">
                            <a:solidFill>
                              <a:schemeClr val="accent2">
                                <a:lumMod val="10000"/>
                              </a:schemeClr>
                            </a:solidFill>
                            <a:latin typeface="Cambria Math" panose="02040503050406030204" pitchFamily="18" charset="0"/>
                          </a:rPr>
                          <m:t>𝐻𝐶</m:t>
                        </m:r>
                      </m:den>
                    </m:f>
                    <m:r>
                      <a:rPr lang="en-US" sz="1700" b="0" i="1" smtClean="0">
                        <a:solidFill>
                          <a:schemeClr val="accent2">
                            <a:lumMod val="10000"/>
                          </a:schemeClr>
                        </a:solidFill>
                        <a:latin typeface="Cambria Math" panose="02040503050406030204" pitchFamily="18" charset="0"/>
                      </a:rPr>
                      <m:t>=</m:t>
                    </m:r>
                    <m:f>
                      <m:fPr>
                        <m:ctrlPr>
                          <a:rPr lang="en-US" sz="1700" b="0" i="1" smtClean="0">
                            <a:solidFill>
                              <a:schemeClr val="accent2">
                                <a:lumMod val="10000"/>
                              </a:schemeClr>
                            </a:solidFill>
                            <a:latin typeface="Cambria Math" panose="02040503050406030204" pitchFamily="18" charset="0"/>
                          </a:rPr>
                        </m:ctrlPr>
                      </m:fPr>
                      <m:num>
                        <m:r>
                          <a:rPr lang="en-US" sz="1700" b="0" i="1" smtClean="0">
                            <a:solidFill>
                              <a:schemeClr val="accent2">
                                <a:lumMod val="10000"/>
                              </a:schemeClr>
                            </a:solidFill>
                            <a:latin typeface="Cambria Math" panose="02040503050406030204" pitchFamily="18" charset="0"/>
                          </a:rPr>
                          <m:t>𝐻𝐹</m:t>
                        </m:r>
                      </m:num>
                      <m:den>
                        <m:r>
                          <a:rPr lang="en-US" sz="1700" b="0" i="1" smtClean="0">
                            <a:solidFill>
                              <a:schemeClr val="accent2">
                                <a:lumMod val="10000"/>
                              </a:schemeClr>
                            </a:solidFill>
                            <a:latin typeface="Cambria Math" panose="02040503050406030204" pitchFamily="18" charset="0"/>
                          </a:rPr>
                          <m:t>𝐻𝐷</m:t>
                        </m:r>
                      </m:den>
                    </m:f>
                    <m:r>
                      <a:rPr lang="en-US" sz="1700" b="0" i="1" smtClean="0">
                        <a:solidFill>
                          <a:schemeClr val="accent2">
                            <a:lumMod val="10000"/>
                          </a:schemeClr>
                        </a:solidFill>
                        <a:latin typeface="Cambria Math" panose="02040503050406030204" pitchFamily="18" charset="0"/>
                      </a:rPr>
                      <m:t>,</m:t>
                    </m:r>
                  </m:oMath>
                </a14:m>
                <a:r>
                  <a:rPr lang="en-US" sz="1700">
                    <a:solidFill>
                      <a:schemeClr val="accent2">
                        <a:lumMod val="10000"/>
                      </a:schemeClr>
                    </a:solidFill>
                    <a:latin typeface="+mn-lt"/>
                  </a:rPr>
                  <a:t> hay </a:t>
                </a:r>
                <a14:m>
                  <m:oMath xmlns:m="http://schemas.openxmlformats.org/officeDocument/2006/math">
                    <m:r>
                      <a:rPr lang="vi-VN" sz="1700" i="1" smtClean="0">
                        <a:solidFill>
                          <a:schemeClr val="accent2">
                            <a:lumMod val="10000"/>
                          </a:schemeClr>
                        </a:solidFill>
                        <a:latin typeface="Cambria Math" panose="02040503050406030204" pitchFamily="18" charset="0"/>
                      </a:rPr>
                      <m:t>𝐻𝐴</m:t>
                    </m:r>
                    <m:r>
                      <a:rPr lang="en-US" sz="1700" b="0" i="1" smtClean="0">
                        <a:solidFill>
                          <a:schemeClr val="accent2">
                            <a:lumMod val="10000"/>
                          </a:schemeClr>
                        </a:solidFill>
                        <a:latin typeface="Cambria Math" panose="02040503050406030204" pitchFamily="18" charset="0"/>
                      </a:rPr>
                      <m:t>.</m:t>
                    </m:r>
                    <m:r>
                      <a:rPr lang="vi-VN" sz="1700" i="1" smtClean="0">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𝐷</m:t>
                    </m:r>
                    <m:r>
                      <a:rPr lang="en-US" sz="1700" b="0" i="1" smtClean="0">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𝐶</m:t>
                    </m:r>
                    <m:r>
                      <a:rPr lang="en-US" sz="1700" b="0" i="1" smtClean="0">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𝐹</m:t>
                    </m:r>
                  </m:oMath>
                </a14:m>
                <a:r>
                  <a:rPr lang="en-US" sz="1700">
                    <a:solidFill>
                      <a:schemeClr val="accent2">
                        <a:lumMod val="10000"/>
                      </a:schemeClr>
                    </a:solidFill>
                    <a:latin typeface="+mn-lt"/>
                  </a:rPr>
                  <a:t>     (1)</a:t>
                </a:r>
              </a:p>
              <a:p>
                <a:pPr algn="just">
                  <a:lnSpc>
                    <a:spcPct val="150000"/>
                  </a:lnSpc>
                  <a:spcBef>
                    <a:spcPts val="200"/>
                  </a:spcBef>
                  <a:spcAft>
                    <a:spcPts val="200"/>
                  </a:spcAft>
                </a:pPr>
                <a:r>
                  <a:rPr lang="vi-VN" sz="1700">
                    <a:solidFill>
                      <a:schemeClr val="accent2">
                        <a:lumMod val="10000"/>
                      </a:schemeClr>
                    </a:solidFill>
                    <a:latin typeface="+mn-lt"/>
                  </a:rPr>
                  <a:t>Tương tự, vì </a:t>
                </a:r>
                <a14:m>
                  <m:oMath xmlns:m="http://schemas.openxmlformats.org/officeDocument/2006/math">
                    <m:acc>
                      <m:accPr>
                        <m:chr m:val="̂"/>
                        <m:ctrlPr>
                          <a:rPr lang="vi-VN" sz="1700" i="1">
                            <a:solidFill>
                              <a:schemeClr val="accent2">
                                <a:lumMod val="10000"/>
                              </a:schemeClr>
                            </a:solidFill>
                            <a:latin typeface="Cambria Math" panose="02040503050406030204" pitchFamily="18" charset="0"/>
                          </a:rPr>
                        </m:ctrlPr>
                      </m:accPr>
                      <m:e>
                        <m:r>
                          <a:rPr lang="vi-VN" sz="1700" i="1">
                            <a:solidFill>
                              <a:schemeClr val="accent2">
                                <a:lumMod val="10000"/>
                              </a:schemeClr>
                            </a:solidFill>
                            <a:latin typeface="Cambria Math" panose="02040503050406030204" pitchFamily="18" charset="0"/>
                          </a:rPr>
                          <m:t>𝐴𝐻</m:t>
                        </m:r>
                        <m:r>
                          <a:rPr lang="en-US" sz="1700" b="0" i="1" smtClean="0">
                            <a:solidFill>
                              <a:schemeClr val="accent2">
                                <a:lumMod val="10000"/>
                              </a:schemeClr>
                            </a:solidFill>
                            <a:latin typeface="Cambria Math" panose="02040503050406030204" pitchFamily="18" charset="0"/>
                          </a:rPr>
                          <m:t>𝐸</m:t>
                        </m:r>
                      </m:e>
                    </m:acc>
                    <m:r>
                      <a:rPr lang="vi-VN" sz="1700" i="1">
                        <a:solidFill>
                          <a:schemeClr val="accent2">
                            <a:lumMod val="10000"/>
                          </a:schemeClr>
                        </a:solidFill>
                        <a:latin typeface="Cambria Math" panose="02040503050406030204" pitchFamily="18" charset="0"/>
                      </a:rPr>
                      <m:t>=</m:t>
                    </m:r>
                    <m:acc>
                      <m:accPr>
                        <m:chr m:val="̂"/>
                        <m:ctrlPr>
                          <a:rPr lang="vi-VN" sz="1700" i="1">
                            <a:solidFill>
                              <a:schemeClr val="accent2">
                                <a:lumMod val="10000"/>
                              </a:schemeClr>
                            </a:solidFill>
                            <a:latin typeface="Cambria Math" panose="02040503050406030204" pitchFamily="18" charset="0"/>
                          </a:rPr>
                        </m:ctrlPr>
                      </m:accPr>
                      <m:e>
                        <m:r>
                          <a:rPr lang="en-US" sz="1700" b="0" i="1" smtClean="0">
                            <a:solidFill>
                              <a:schemeClr val="accent2">
                                <a:lumMod val="10000"/>
                              </a:schemeClr>
                            </a:solidFill>
                            <a:latin typeface="Cambria Math" panose="02040503050406030204" pitchFamily="18" charset="0"/>
                          </a:rPr>
                          <m:t>𝐵</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e>
                    </m:acc>
                    <m:r>
                      <a:rPr lang="en-US" sz="1700" i="1">
                        <a:solidFill>
                          <a:schemeClr val="accent2">
                            <a:lumMod val="10000"/>
                          </a:schemeClr>
                        </a:solidFill>
                        <a:latin typeface="Cambria Math" panose="02040503050406030204" pitchFamily="18" charset="0"/>
                      </a:rPr>
                      <m:t> </m:t>
                    </m:r>
                  </m:oMath>
                </a14:m>
                <a:r>
                  <a:rPr lang="vi-VN" sz="1700">
                    <a:solidFill>
                      <a:schemeClr val="accent2">
                        <a:lumMod val="10000"/>
                      </a:schemeClr>
                    </a:solidFill>
                    <a:latin typeface="+mn-lt"/>
                  </a:rPr>
                  <a:t>(hai góc đối đỉnh) nên hai tam giác vuông </a:t>
                </a:r>
                <a14:m>
                  <m:oMath xmlns:m="http://schemas.openxmlformats.org/officeDocument/2006/math">
                    <m:r>
                      <a:rPr lang="vi-VN" sz="1700" i="1" smtClean="0">
                        <a:solidFill>
                          <a:schemeClr val="accent2">
                            <a:lumMod val="10000"/>
                          </a:schemeClr>
                        </a:solidFill>
                        <a:latin typeface="Cambria Math" panose="02040503050406030204" pitchFamily="18" charset="0"/>
                      </a:rPr>
                      <m:t>𝐴𝐻𝐸</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𝐸</m:t>
                    </m:r>
                  </m:oMath>
                </a14:m>
                <a:r>
                  <a:rPr lang="vi-VN" sz="1700">
                    <a:solidFill>
                      <a:schemeClr val="accent2">
                        <a:lumMod val="10000"/>
                      </a:schemeClr>
                    </a:solidFill>
                    <a:latin typeface="+mn-lt"/>
                  </a:rPr>
                  <a:t>) và </a:t>
                </a:r>
                <a14:m>
                  <m:oMath xmlns:m="http://schemas.openxmlformats.org/officeDocument/2006/math">
                    <m:r>
                      <a:rPr lang="vi-VN" sz="1700" i="1" smtClean="0">
                        <a:solidFill>
                          <a:schemeClr val="accent2">
                            <a:lumMod val="10000"/>
                          </a:schemeClr>
                        </a:solidFill>
                        <a:latin typeface="Cambria Math" panose="02040503050406030204" pitchFamily="18" charset="0"/>
                      </a:rPr>
                      <m:t>𝐵𝐻𝐷</m:t>
                    </m:r>
                  </m:oMath>
                </a14:m>
                <a:r>
                  <a:rPr lang="vi-VN" sz="1700">
                    <a:solidFill>
                      <a:schemeClr val="accent2">
                        <a:lumMod val="10000"/>
                      </a:schemeClr>
                    </a:solidFill>
                    <a:latin typeface="+mn-lt"/>
                  </a:rPr>
                  <a:t> (vuông tại </a:t>
                </a:r>
                <a14:m>
                  <m:oMath xmlns:m="http://schemas.openxmlformats.org/officeDocument/2006/math">
                    <m:r>
                      <a:rPr lang="vi-VN" sz="1700" i="1" smtClean="0">
                        <a:solidFill>
                          <a:schemeClr val="accent2">
                            <a:lumMod val="10000"/>
                          </a:schemeClr>
                        </a:solidFill>
                        <a:latin typeface="Cambria Math" panose="02040503050406030204" pitchFamily="18" charset="0"/>
                      </a:rPr>
                      <m:t>𝐷</m:t>
                    </m:r>
                  </m:oMath>
                </a14:m>
                <a:r>
                  <a:rPr lang="vi-VN" sz="1700">
                    <a:solidFill>
                      <a:schemeClr val="accent2">
                        <a:lumMod val="10000"/>
                      </a:schemeClr>
                    </a:solidFill>
                    <a:latin typeface="+mn-lt"/>
                  </a:rPr>
                  <a:t>) đồng dạng với nhau.</a:t>
                </a:r>
                <a:endParaRPr lang="en-US" sz="1700">
                  <a:solidFill>
                    <a:schemeClr val="accent2">
                      <a:lumMod val="10000"/>
                    </a:schemeClr>
                  </a:solidFill>
                  <a:latin typeface="+mn-lt"/>
                </a:endParaRPr>
              </a:p>
              <a:p>
                <a:pPr algn="just">
                  <a:lnSpc>
                    <a:spcPct val="150000"/>
                  </a:lnSpc>
                  <a:spcBef>
                    <a:spcPts val="200"/>
                  </a:spcBef>
                  <a:spcAft>
                    <a:spcPts val="200"/>
                  </a:spcAft>
                </a:pPr>
                <a:r>
                  <a:rPr lang="vi-VN" sz="1700">
                    <a:solidFill>
                      <a:schemeClr val="accent2">
                        <a:lumMod val="10000"/>
                      </a:schemeClr>
                    </a:solidFill>
                  </a:rPr>
                  <a:t>Suy ra</a:t>
                </a:r>
                <a:r>
                  <a:rPr lang="en-US" sz="1700">
                    <a:solidFill>
                      <a:schemeClr val="accent2">
                        <a:lumMod val="10000"/>
                      </a:schemeClr>
                    </a:solidFill>
                  </a:rPr>
                  <a:t> </a:t>
                </a:r>
                <a14:m>
                  <m:oMath xmlns:m="http://schemas.openxmlformats.org/officeDocument/2006/math">
                    <m:f>
                      <m:fPr>
                        <m:ctrlPr>
                          <a:rPr lang="en-US" sz="1700" i="1">
                            <a:solidFill>
                              <a:schemeClr val="accent2">
                                <a:lumMod val="10000"/>
                              </a:schemeClr>
                            </a:solidFill>
                            <a:latin typeface="Cambria Math" panose="02040503050406030204" pitchFamily="18" charset="0"/>
                          </a:rPr>
                        </m:ctrlPr>
                      </m:fPr>
                      <m:num>
                        <m:r>
                          <a:rPr lang="en-US" sz="1700" i="1">
                            <a:solidFill>
                              <a:schemeClr val="accent2">
                                <a:lumMod val="10000"/>
                              </a:schemeClr>
                            </a:solidFill>
                            <a:latin typeface="Cambria Math" panose="02040503050406030204" pitchFamily="18" charset="0"/>
                          </a:rPr>
                          <m:t>𝐻𝐴</m:t>
                        </m:r>
                      </m:num>
                      <m:den>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𝐵</m:t>
                        </m:r>
                      </m:den>
                    </m:f>
                    <m:r>
                      <a:rPr lang="en-US" sz="1700" i="1">
                        <a:solidFill>
                          <a:schemeClr val="accent2">
                            <a:lumMod val="10000"/>
                          </a:schemeClr>
                        </a:solidFill>
                        <a:latin typeface="Cambria Math" panose="02040503050406030204" pitchFamily="18" charset="0"/>
                      </a:rPr>
                      <m:t>=</m:t>
                    </m:r>
                    <m:f>
                      <m:fPr>
                        <m:ctrlPr>
                          <a:rPr lang="en-US" sz="1700" i="1">
                            <a:solidFill>
                              <a:schemeClr val="accent2">
                                <a:lumMod val="10000"/>
                              </a:schemeClr>
                            </a:solidFill>
                            <a:latin typeface="Cambria Math" panose="02040503050406030204" pitchFamily="18" charset="0"/>
                          </a:rPr>
                        </m:ctrlPr>
                      </m:fPr>
                      <m:num>
                        <m:r>
                          <a:rPr lang="en-US"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𝐸</m:t>
                        </m:r>
                      </m:num>
                      <m:den>
                        <m:r>
                          <a:rPr lang="en-US" sz="1700" i="1">
                            <a:solidFill>
                              <a:schemeClr val="accent2">
                                <a:lumMod val="10000"/>
                              </a:schemeClr>
                            </a:solidFill>
                            <a:latin typeface="Cambria Math" panose="02040503050406030204" pitchFamily="18" charset="0"/>
                          </a:rPr>
                          <m:t>𝐻𝐷</m:t>
                        </m:r>
                      </m:den>
                    </m:f>
                    <m:r>
                      <a:rPr lang="en-US" sz="1700" i="1">
                        <a:solidFill>
                          <a:schemeClr val="accent2">
                            <a:lumMod val="10000"/>
                          </a:schemeClr>
                        </a:solidFill>
                        <a:latin typeface="Cambria Math" panose="02040503050406030204" pitchFamily="18" charset="0"/>
                      </a:rPr>
                      <m:t>,</m:t>
                    </m:r>
                  </m:oMath>
                </a14:m>
                <a:r>
                  <a:rPr lang="en-US" sz="1700">
                    <a:solidFill>
                      <a:schemeClr val="accent2">
                        <a:lumMod val="10000"/>
                      </a:schemeClr>
                    </a:solidFill>
                  </a:rPr>
                  <a:t> hay </a:t>
                </a:r>
                <a14:m>
                  <m:oMath xmlns:m="http://schemas.openxmlformats.org/officeDocument/2006/math">
                    <m:r>
                      <a:rPr lang="vi-VN" sz="1700" i="1">
                        <a:solidFill>
                          <a:schemeClr val="accent2">
                            <a:lumMod val="10000"/>
                          </a:schemeClr>
                        </a:solidFill>
                        <a:latin typeface="Cambria Math" panose="02040503050406030204" pitchFamily="18" charset="0"/>
                      </a:rPr>
                      <m:t>𝐻𝐴</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b="0" i="1" smtClean="0">
                        <a:solidFill>
                          <a:schemeClr val="accent2">
                            <a:lumMod val="10000"/>
                          </a:schemeClr>
                        </a:solidFill>
                        <a:latin typeface="Cambria Math" panose="02040503050406030204" pitchFamily="18" charset="0"/>
                      </a:rPr>
                      <m:t>𝐸</m:t>
                    </m:r>
                  </m:oMath>
                </a14:m>
                <a:r>
                  <a:rPr lang="en-US" sz="1700">
                    <a:solidFill>
                      <a:schemeClr val="accent2">
                        <a:lumMod val="10000"/>
                      </a:schemeClr>
                    </a:solidFill>
                  </a:rPr>
                  <a:t>     (2)</a:t>
                </a:r>
              </a:p>
              <a:p>
                <a:pPr algn="just">
                  <a:lnSpc>
                    <a:spcPct val="150000"/>
                  </a:lnSpc>
                  <a:spcBef>
                    <a:spcPts val="200"/>
                  </a:spcBef>
                  <a:spcAft>
                    <a:spcPts val="200"/>
                  </a:spcAft>
                </a:pPr>
                <a:r>
                  <a:rPr lang="en-US" sz="1700">
                    <a:solidFill>
                      <a:schemeClr val="accent2">
                        <a:lumMod val="10000"/>
                      </a:schemeClr>
                    </a:solidFill>
                  </a:rPr>
                  <a:t>Từ (1) và (2) suy ra </a:t>
                </a:r>
                <a14:m>
                  <m:oMath xmlns:m="http://schemas.openxmlformats.org/officeDocument/2006/math">
                    <m:r>
                      <a:rPr lang="vi-VN" sz="1700" i="1">
                        <a:solidFill>
                          <a:schemeClr val="accent2">
                            <a:lumMod val="10000"/>
                          </a:schemeClr>
                        </a:solidFill>
                        <a:latin typeface="Cambria Math" panose="02040503050406030204" pitchFamily="18" charset="0"/>
                      </a:rPr>
                      <m:t>𝐻𝐴</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𝐷</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𝐵</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𝐸</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𝐶</m:t>
                    </m:r>
                    <m:r>
                      <a:rPr lang="en-US" sz="1700" i="1">
                        <a:solidFill>
                          <a:schemeClr val="accent2">
                            <a:lumMod val="10000"/>
                          </a:schemeClr>
                        </a:solidFill>
                        <a:latin typeface="Cambria Math" panose="02040503050406030204" pitchFamily="18" charset="0"/>
                      </a:rPr>
                      <m:t>.</m:t>
                    </m:r>
                    <m:r>
                      <a:rPr lang="vi-VN" sz="1700" i="1">
                        <a:solidFill>
                          <a:schemeClr val="accent2">
                            <a:lumMod val="10000"/>
                          </a:schemeClr>
                        </a:solidFill>
                        <a:latin typeface="Cambria Math" panose="02040503050406030204" pitchFamily="18" charset="0"/>
                      </a:rPr>
                      <m:t>𝐻</m:t>
                    </m:r>
                    <m:r>
                      <a:rPr lang="en-US" sz="1700" i="1">
                        <a:solidFill>
                          <a:schemeClr val="accent2">
                            <a:lumMod val="10000"/>
                          </a:schemeClr>
                        </a:solidFill>
                        <a:latin typeface="Cambria Math" panose="02040503050406030204" pitchFamily="18" charset="0"/>
                      </a:rPr>
                      <m:t>𝐹</m:t>
                    </m:r>
                  </m:oMath>
                </a14:m>
                <a:r>
                  <a:rPr lang="en-US" sz="1700">
                    <a:solidFill>
                      <a:schemeClr val="accent2">
                        <a:lumMod val="10000"/>
                      </a:schemeClr>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3023827" y="687484"/>
                <a:ext cx="5563597" cy="4238917"/>
              </a:xfrm>
              <a:prstGeom prst="rect">
                <a:avLst/>
              </a:prstGeom>
              <a:blipFill>
                <a:blip r:embed="rId8"/>
                <a:stretch>
                  <a:fillRect l="-657" r="-767"/>
                </a:stretch>
              </a:blipFill>
            </p:spPr>
            <p:txBody>
              <a:bodyPr/>
              <a:lstStyle/>
              <a:p>
                <a:r>
                  <a:rPr lang="en-US">
                    <a:noFill/>
                  </a:rPr>
                  <a:t> </a:t>
                </a:r>
              </a:p>
            </p:txBody>
          </p:sp>
        </mc:Fallback>
      </mc:AlternateContent>
    </p:spTree>
    <p:extLst>
      <p:ext uri="{BB962C8B-B14F-4D97-AF65-F5344CB8AC3E}">
        <p14:creationId xmlns:p14="http://schemas.microsoft.com/office/powerpoint/2010/main" val="11108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randombar(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wipe(down)">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left)">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theme/theme1.xml><?xml version="1.0" encoding="utf-8"?>
<a:theme xmlns:a="http://schemas.openxmlformats.org/drawingml/2006/main" name="Grammar Subject for Elementary - 5th Grade: Subject and Predicate by Slidesgo">
  <a:themeElements>
    <a:clrScheme name="Simple Light">
      <a:dk1>
        <a:srgbClr val="FFF2CA"/>
      </a:dk1>
      <a:lt1>
        <a:srgbClr val="4954A1"/>
      </a:lt1>
      <a:dk2>
        <a:srgbClr val="9E97C9"/>
      </a:dk2>
      <a:lt2>
        <a:srgbClr val="D6A4CB"/>
      </a:lt2>
      <a:accent1>
        <a:srgbClr val="6CC3C4"/>
      </a:accent1>
      <a:accent2>
        <a:srgbClr val="D9DEF2"/>
      </a:accent2>
      <a:accent3>
        <a:srgbClr val="FFEA8C"/>
      </a:accent3>
      <a:accent4>
        <a:srgbClr val="B7DAB7"/>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3043</Words>
  <Application>Microsoft Office PowerPoint</Application>
  <PresentationFormat>On-screen Show (16:9)</PresentationFormat>
  <Paragraphs>199</Paragraphs>
  <Slides>46</Slides>
  <Notes>46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vt:lpstr>
      <vt:lpstr>Times New Roman</vt:lpstr>
      <vt:lpstr>Calibri</vt:lpstr>
      <vt:lpstr>Cambria Math</vt:lpstr>
      <vt:lpstr>DM Sans</vt:lpstr>
      <vt:lpstr>Maven Pro ExtraBold</vt:lpstr>
      <vt:lpstr>Proxima Nova</vt:lpstr>
      <vt:lpstr>Wingdings</vt:lpstr>
      <vt:lpstr>Ranchers</vt:lpstr>
      <vt:lpstr>Nunito</vt:lpstr>
      <vt:lpstr>Grammar Subject for Elementary - 5th Grade: Subject and Predicate by Slidesgo</vt:lpstr>
      <vt:lpstr>Slidesgo Final Pages</vt:lpstr>
      <vt:lpstr>PowerPoint Presentation</vt:lpstr>
      <vt:lpstr>KHỞI ĐỘNG</vt:lpstr>
      <vt:lpstr>PowerPoint Presentation</vt:lpstr>
      <vt:lpstr>NỘI DUNG BÀI HỌC</vt:lpstr>
      <vt:lpstr>1. Áp dụng các trường hợp đồng dạng của tam giác vào tam giác vuông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Trường hợp đồng dạng đặc biệt của hai tam giác vuông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2024-01-18T01:54:35Z</dcterms:modified>
</cp:coreProperties>
</file>