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67" r:id="rId2"/>
    <p:sldId id="268" r:id="rId3"/>
    <p:sldId id="271" r:id="rId4"/>
    <p:sldId id="275" r:id="rId5"/>
    <p:sldId id="260" r:id="rId6"/>
    <p:sldId id="282" r:id="rId7"/>
    <p:sldId id="287" r:id="rId8"/>
    <p:sldId id="288" r:id="rId9"/>
  </p:sldIdLst>
  <p:sldSz cx="18288000" cy="10287000"/>
  <p:notesSz cx="6858000" cy="9144000"/>
  <p:embeddedFontLst>
    <p:embeddedFont>
      <p:font typeface="Gill Sans MT" pitchFamily="34" charset="0"/>
      <p:regular r:id="rId10"/>
      <p:bold r:id="rId11"/>
      <p:italic r:id="rId12"/>
      <p:boldItalic r:id="rId13"/>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36">
          <p15:clr>
            <a:srgbClr val="A4A3A4"/>
          </p15:clr>
        </p15:guide>
        <p15:guide id="2" pos="29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3E4"/>
    <a:srgbClr val="F8B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p:scale>
          <a:sx n="51" d="100"/>
          <a:sy n="51" d="100"/>
        </p:scale>
        <p:origin x="-456" y="-54"/>
      </p:cViewPr>
      <p:guideLst>
        <p:guide orient="horz" pos="2136"/>
        <p:guide pos="292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26669" y="1203448"/>
            <a:ext cx="12955610" cy="3812147"/>
          </a:xfrm>
        </p:spPr>
        <p:txBody>
          <a:bodyPr bIns="0" anchor="b">
            <a:normAutofit/>
          </a:bodyPr>
          <a:lstStyle>
            <a:lvl1pPr algn="l">
              <a:defRPr sz="9900"/>
            </a:lvl1pPr>
          </a:lstStyle>
          <a:p>
            <a:r>
              <a:rPr lang="en-US"/>
              <a:t>Click to edit Master title style</a:t>
            </a:r>
            <a:endParaRPr lang="en-US" dirty="0"/>
          </a:p>
        </p:txBody>
      </p:sp>
      <p:sp>
        <p:nvSpPr>
          <p:cNvPr id="3" name="Subtitle 2"/>
          <p:cNvSpPr>
            <a:spLocks noGrp="1"/>
          </p:cNvSpPr>
          <p:nvPr>
            <p:ph type="subTitle" idx="1"/>
          </p:nvPr>
        </p:nvSpPr>
        <p:spPr>
          <a:xfrm>
            <a:off x="3626670" y="5296807"/>
            <a:ext cx="12955608" cy="1466432"/>
          </a:xfrm>
        </p:spPr>
        <p:txBody>
          <a:bodyPr tIns="91440" bIns="91440">
            <a:normAutofit/>
          </a:bodyPr>
          <a:lstStyle>
            <a:lvl1pPr marL="0" indent="0" algn="l">
              <a:buNone/>
              <a:defRPr sz="2700" b="0" cap="all" baseline="0">
                <a:solidFill>
                  <a:schemeClr val="tx1"/>
                </a:solidFill>
              </a:defRPr>
            </a:lvl1pPr>
            <a:lvl2pPr marL="685800" indent="0" algn="ctr">
              <a:buNone/>
              <a:defRPr sz="27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07/11/2022</a:t>
            </a:fld>
            <a:endParaRPr lang="en-US"/>
          </a:p>
        </p:txBody>
      </p:sp>
      <p:sp>
        <p:nvSpPr>
          <p:cNvPr id="5" name="Footer Placeholder 4"/>
          <p:cNvSpPr>
            <a:spLocks noGrp="1"/>
          </p:cNvSpPr>
          <p:nvPr>
            <p:ph type="ftr" sz="quarter" idx="11"/>
          </p:nvPr>
        </p:nvSpPr>
        <p:spPr>
          <a:xfrm>
            <a:off x="3624751" y="493961"/>
            <a:ext cx="7460873" cy="463802"/>
          </a:xfrm>
        </p:spPr>
        <p:txBody>
          <a:bodyPr/>
          <a:lstStyle/>
          <a:p>
            <a:endParaRPr lang="en-US"/>
          </a:p>
        </p:txBody>
      </p:sp>
      <p:sp>
        <p:nvSpPr>
          <p:cNvPr id="6" name="Slide Number Placeholder 5"/>
          <p:cNvSpPr>
            <a:spLocks noGrp="1"/>
          </p:cNvSpPr>
          <p:nvPr>
            <p:ph type="sldNum" sz="quarter" idx="12"/>
          </p:nvPr>
        </p:nvSpPr>
        <p:spPr>
          <a:xfrm>
            <a:off x="2156497" y="1198460"/>
            <a:ext cx="1216529" cy="755367"/>
          </a:xfrm>
        </p:spPr>
        <p:txBody>
          <a:bodyPr/>
          <a:lstStyle/>
          <a:p>
            <a:fld id="{B6F15528-21DE-4FAA-801E-634DDDAF4B2B}" type="slidenum">
              <a:rPr lang="en-US" smtClean="0"/>
              <a:t>‹#›</a:t>
            </a:fld>
            <a:endParaRPr lang="en-US"/>
          </a:p>
        </p:txBody>
      </p:sp>
      <p:cxnSp>
        <p:nvCxnSpPr>
          <p:cNvPr id="15" name="Straight Connector 14"/>
          <p:cNvCxnSpPr/>
          <p:nvPr/>
        </p:nvCxnSpPr>
        <p:spPr>
          <a:xfrm>
            <a:off x="3626670" y="5292813"/>
            <a:ext cx="1295560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89508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07/11/2022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26" name="Straight Connector 25"/>
          <p:cNvCxnSpPr/>
          <p:nvPr/>
        </p:nvCxnSpPr>
        <p:spPr>
          <a:xfrm>
            <a:off x="2180844" y="2770632"/>
            <a:ext cx="1441128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27351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158667" y="1198460"/>
            <a:ext cx="2423613" cy="6989834"/>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167008" y="1198460"/>
            <a:ext cx="11743245" cy="69898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07/11/2022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15" name="Straight Connector 14"/>
          <p:cNvCxnSpPr/>
          <p:nvPr/>
        </p:nvCxnSpPr>
        <p:spPr>
          <a:xfrm>
            <a:off x="14158667" y="1198460"/>
            <a:ext cx="0" cy="6989834"/>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7161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07/11/2022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33" name="Straight Connector 32"/>
          <p:cNvCxnSpPr/>
          <p:nvPr/>
        </p:nvCxnSpPr>
        <p:spPr>
          <a:xfrm>
            <a:off x="2180844" y="2770632"/>
            <a:ext cx="1441128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14289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1359" y="2634195"/>
            <a:ext cx="12964731" cy="2831925"/>
          </a:xfrm>
        </p:spPr>
        <p:txBody>
          <a:bodyPr anchor="b">
            <a:normAutofit/>
          </a:bodyPr>
          <a:lstStyle>
            <a:lvl1pPr algn="l">
              <a:defRPr sz="5400"/>
            </a:lvl1pPr>
          </a:lstStyle>
          <a:p>
            <a:r>
              <a:rPr lang="en-US"/>
              <a:t>Click to edit Master title style</a:t>
            </a:r>
            <a:endParaRPr lang="en-US" dirty="0"/>
          </a:p>
        </p:txBody>
      </p:sp>
      <p:sp>
        <p:nvSpPr>
          <p:cNvPr id="3" name="Text Placeholder 2"/>
          <p:cNvSpPr>
            <a:spLocks noGrp="1"/>
          </p:cNvSpPr>
          <p:nvPr>
            <p:ph type="body" idx="1"/>
          </p:nvPr>
        </p:nvSpPr>
        <p:spPr>
          <a:xfrm>
            <a:off x="2181359" y="5709293"/>
            <a:ext cx="12945669" cy="1519394"/>
          </a:xfrm>
        </p:spPr>
        <p:txBody>
          <a:bodyPr tIns="91440">
            <a:normAutofit/>
          </a:bodyPr>
          <a:lstStyle>
            <a:lvl1pPr marL="0" indent="0" algn="l">
              <a:buNone/>
              <a:defRPr sz="2700">
                <a:solidFill>
                  <a:schemeClr val="tx1"/>
                </a:solidFill>
              </a:defRPr>
            </a:lvl1pPr>
            <a:lvl2pPr marL="685800" indent="0">
              <a:buNone/>
              <a:defRPr sz="27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07/11/2022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15" name="Straight Connector 14"/>
          <p:cNvCxnSpPr/>
          <p:nvPr/>
        </p:nvCxnSpPr>
        <p:spPr>
          <a:xfrm>
            <a:off x="2181359" y="5707478"/>
            <a:ext cx="1294566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9144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73826" y="1207334"/>
            <a:ext cx="14408453" cy="158895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170997" y="3016318"/>
            <a:ext cx="6967728" cy="51728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620657" y="3026015"/>
            <a:ext cx="6967728" cy="5162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07/11/2022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cxnSp>
        <p:nvCxnSpPr>
          <p:cNvPr id="35" name="Straight Connector 34"/>
          <p:cNvCxnSpPr/>
          <p:nvPr/>
        </p:nvCxnSpPr>
        <p:spPr>
          <a:xfrm>
            <a:off x="2180844" y="2770632"/>
            <a:ext cx="1441128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20004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0787" y="1206245"/>
            <a:ext cx="14411492" cy="1584479"/>
          </a:xfrm>
        </p:spPr>
        <p:txBody>
          <a:bodyPr/>
          <a:lstStyle/>
          <a:p>
            <a:r>
              <a:rPr lang="en-US"/>
              <a:t>Click to edit Master title style</a:t>
            </a:r>
            <a:endParaRPr lang="en-US" dirty="0"/>
          </a:p>
        </p:txBody>
      </p:sp>
      <p:sp>
        <p:nvSpPr>
          <p:cNvPr id="3" name="Text Placeholder 2"/>
          <p:cNvSpPr>
            <a:spLocks noGrp="1"/>
          </p:cNvSpPr>
          <p:nvPr>
            <p:ph type="body" idx="1"/>
          </p:nvPr>
        </p:nvSpPr>
        <p:spPr>
          <a:xfrm>
            <a:off x="2170787" y="3029324"/>
            <a:ext cx="6967728" cy="1202915"/>
          </a:xfrm>
        </p:spPr>
        <p:txBody>
          <a:bodyPr anchor="b">
            <a:normAutofit/>
          </a:bodyPr>
          <a:lstStyle>
            <a:lvl1pPr marL="0" indent="0">
              <a:lnSpc>
                <a:spcPct val="100000"/>
              </a:lnSpc>
              <a:buNone/>
              <a:defRPr sz="3300" b="0" cap="all" baseline="0">
                <a:solidFill>
                  <a:schemeClr val="accent1"/>
                </a:solidFill>
              </a:defRPr>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4" name="Content Placeholder 3"/>
          <p:cNvSpPr>
            <a:spLocks noGrp="1"/>
          </p:cNvSpPr>
          <p:nvPr>
            <p:ph sz="half" idx="2"/>
          </p:nvPr>
        </p:nvSpPr>
        <p:spPr>
          <a:xfrm>
            <a:off x="2170787" y="4236404"/>
            <a:ext cx="6967728" cy="39666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618543" y="3034505"/>
            <a:ext cx="6967728" cy="1203356"/>
          </a:xfrm>
        </p:spPr>
        <p:txBody>
          <a:bodyPr anchor="b">
            <a:normAutofit/>
          </a:bodyPr>
          <a:lstStyle>
            <a:lvl1pPr marL="0" indent="0">
              <a:lnSpc>
                <a:spcPct val="100000"/>
              </a:lnSpc>
              <a:buNone/>
              <a:defRPr sz="3300" b="0" cap="all" baseline="0">
                <a:solidFill>
                  <a:schemeClr val="accent1"/>
                </a:solidFill>
              </a:defRPr>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6" name="Content Placeholder 5"/>
          <p:cNvSpPr>
            <a:spLocks noGrp="1"/>
          </p:cNvSpPr>
          <p:nvPr>
            <p:ph sz="quarter" idx="4"/>
          </p:nvPr>
        </p:nvSpPr>
        <p:spPr>
          <a:xfrm>
            <a:off x="9618543" y="4232237"/>
            <a:ext cx="6967728" cy="39560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07/11/2022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cxnSp>
        <p:nvCxnSpPr>
          <p:cNvPr id="29" name="Straight Connector 28"/>
          <p:cNvCxnSpPr/>
          <p:nvPr/>
        </p:nvCxnSpPr>
        <p:spPr>
          <a:xfrm>
            <a:off x="2180844" y="2770632"/>
            <a:ext cx="1441128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0295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07/11/2022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cxnSp>
        <p:nvCxnSpPr>
          <p:cNvPr id="25" name="Straight Connector 24"/>
          <p:cNvCxnSpPr/>
          <p:nvPr/>
        </p:nvCxnSpPr>
        <p:spPr>
          <a:xfrm>
            <a:off x="2180844" y="2770632"/>
            <a:ext cx="1441128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65174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07/11/2022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051627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67007" y="1198460"/>
            <a:ext cx="4909649" cy="3370676"/>
          </a:xfrm>
        </p:spPr>
        <p:txBody>
          <a:bodyPr anchor="b">
            <a:normAutofit/>
          </a:bodyPr>
          <a:lstStyle>
            <a:lvl1pPr algn="l">
              <a:defRPr sz="3600"/>
            </a:lvl1pPr>
          </a:lstStyle>
          <a:p>
            <a:r>
              <a:rPr lang="en-US"/>
              <a:t>Click to edit Master title style</a:t>
            </a:r>
            <a:endParaRPr lang="en-US" dirty="0"/>
          </a:p>
        </p:txBody>
      </p:sp>
      <p:sp>
        <p:nvSpPr>
          <p:cNvPr id="3" name="Content Placeholder 2"/>
          <p:cNvSpPr>
            <a:spLocks noGrp="1"/>
          </p:cNvSpPr>
          <p:nvPr>
            <p:ph idx="1"/>
          </p:nvPr>
        </p:nvSpPr>
        <p:spPr>
          <a:xfrm>
            <a:off x="7565571" y="1198461"/>
            <a:ext cx="9018705" cy="6988239"/>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167007" y="4808237"/>
            <a:ext cx="4912520" cy="3372272"/>
          </a:xfrm>
        </p:spPr>
        <p:txBody>
          <a:bodyPr/>
          <a:lstStyle>
            <a:lvl1pPr marL="0" indent="0" algn="l">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07/11/2022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cxnSp>
        <p:nvCxnSpPr>
          <p:cNvPr id="17" name="Straight Connector 16"/>
          <p:cNvCxnSpPr/>
          <p:nvPr/>
        </p:nvCxnSpPr>
        <p:spPr>
          <a:xfrm>
            <a:off x="2172420" y="4808237"/>
            <a:ext cx="490423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62988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1216081" y="723256"/>
            <a:ext cx="6111800" cy="7723652"/>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2176809" y="1694270"/>
            <a:ext cx="8298492" cy="2745876"/>
          </a:xfrm>
        </p:spPr>
        <p:txBody>
          <a:bodyPr anchor="b">
            <a:normAutofit/>
          </a:bodyPr>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2186584" y="1683814"/>
            <a:ext cx="4186757" cy="5799491"/>
          </a:xfrm>
          <a:solidFill>
            <a:schemeClr val="bg1">
              <a:lumMod val="85000"/>
            </a:schemeClr>
          </a:solidFill>
          <a:ln w="9525" cap="sq">
            <a:noFill/>
            <a:miter lim="800000"/>
          </a:ln>
          <a:effectLst/>
        </p:spPr>
        <p:txBody>
          <a:bodyPr anchor="t"/>
          <a:lstStyle>
            <a:lvl1pPr marL="0" indent="0" algn="ctr">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2175494" y="4718988"/>
            <a:ext cx="8286606" cy="3005613"/>
          </a:xfrm>
        </p:spPr>
        <p:txBody>
          <a:bodyPr>
            <a:normAutofit/>
          </a:bodyPr>
          <a:lstStyle>
            <a:lvl1pPr marL="0" indent="0" algn="l">
              <a:buNone/>
              <a:defRPr sz="27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Click to edit Master text styles</a:t>
            </a:r>
          </a:p>
        </p:txBody>
      </p:sp>
      <p:sp>
        <p:nvSpPr>
          <p:cNvPr id="5" name="Date Placeholder 4"/>
          <p:cNvSpPr>
            <a:spLocks noGrp="1"/>
          </p:cNvSpPr>
          <p:nvPr>
            <p:ph type="dt" sz="half" idx="10"/>
          </p:nvPr>
        </p:nvSpPr>
        <p:spPr>
          <a:xfrm>
            <a:off x="2171074" y="8204785"/>
            <a:ext cx="8291027" cy="480185"/>
          </a:xfrm>
        </p:spPr>
        <p:txBody>
          <a:bodyPr/>
          <a:lstStyle>
            <a:lvl1pPr algn="l">
              <a:defRPr/>
            </a:lvl1pPr>
          </a:lstStyle>
          <a:p>
            <a:fld id="{1D8BD707-D9CF-40AE-B4C6-C98DA3205C09}" type="datetimeFigureOut">
              <a:rPr lang="en-US" smtClean="0"/>
              <a:t>07/11/2022</a:t>
            </a:fld>
            <a:endParaRPr lang="en-US"/>
          </a:p>
        </p:txBody>
      </p:sp>
      <p:sp>
        <p:nvSpPr>
          <p:cNvPr id="6" name="Footer Placeholder 5"/>
          <p:cNvSpPr>
            <a:spLocks noGrp="1"/>
          </p:cNvSpPr>
          <p:nvPr>
            <p:ph type="ftr" sz="quarter" idx="11"/>
          </p:nvPr>
        </p:nvSpPr>
        <p:spPr>
          <a:xfrm>
            <a:off x="2171073" y="477961"/>
            <a:ext cx="8311506" cy="481397"/>
          </a:xfrm>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cxnSp>
        <p:nvCxnSpPr>
          <p:cNvPr id="31" name="Straight Connector 30"/>
          <p:cNvCxnSpPr/>
          <p:nvPr/>
        </p:nvCxnSpPr>
        <p:spPr>
          <a:xfrm>
            <a:off x="2171074" y="4715408"/>
            <a:ext cx="8291027"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8984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3029215"/>
            <a:ext cx="18288000" cy="6158912"/>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9189720"/>
            <a:ext cx="18288000" cy="1114425"/>
          </a:xfrm>
          <a:prstGeom prst="rect">
            <a:avLst/>
          </a:prstGeom>
        </p:spPr>
      </p:pic>
      <p:sp>
        <p:nvSpPr>
          <p:cNvPr id="2" name="Title Placeholder 1"/>
          <p:cNvSpPr>
            <a:spLocks noGrp="1"/>
          </p:cNvSpPr>
          <p:nvPr>
            <p:ph type="title"/>
          </p:nvPr>
        </p:nvSpPr>
        <p:spPr>
          <a:xfrm>
            <a:off x="2177369" y="1206779"/>
            <a:ext cx="14404913" cy="157385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177369" y="3023599"/>
            <a:ext cx="14404913" cy="5175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331208" y="495555"/>
            <a:ext cx="5251073" cy="463802"/>
          </a:xfrm>
          <a:prstGeom prst="rect">
            <a:avLst/>
          </a:prstGeom>
        </p:spPr>
        <p:txBody>
          <a:bodyPr vert="horz" lIns="91440" tIns="45720" rIns="91440" bIns="45720" rtlCol="0" anchor="ctr"/>
          <a:lstStyle>
            <a:lvl1pPr algn="r">
              <a:defRPr sz="1500">
                <a:solidFill>
                  <a:schemeClr val="tx1">
                    <a:tint val="75000"/>
                  </a:schemeClr>
                </a:solidFill>
              </a:defRPr>
            </a:lvl1pPr>
          </a:lstStyle>
          <a:p>
            <a:fld id="{1D8BD707-D9CF-40AE-B4C6-C98DA3205C09}" type="datetimeFigureOut">
              <a:rPr lang="en-US" smtClean="0"/>
              <a:t>07/11/2022</a:t>
            </a:fld>
            <a:endParaRPr lang="en-US"/>
          </a:p>
        </p:txBody>
      </p:sp>
      <p:sp>
        <p:nvSpPr>
          <p:cNvPr id="5" name="Footer Placeholder 4"/>
          <p:cNvSpPr>
            <a:spLocks noGrp="1"/>
          </p:cNvSpPr>
          <p:nvPr>
            <p:ph type="ftr" sz="quarter" idx="3"/>
          </p:nvPr>
        </p:nvSpPr>
        <p:spPr>
          <a:xfrm>
            <a:off x="2177369" y="493961"/>
            <a:ext cx="8908254" cy="463802"/>
          </a:xfrm>
          <a:prstGeom prst="rect">
            <a:avLst/>
          </a:prstGeom>
        </p:spPr>
        <p:txBody>
          <a:bodyPr vert="horz" lIns="91440" tIns="45720" rIns="91440" bIns="45720" rtlCol="0" anchor="ctr"/>
          <a:lstStyle>
            <a:lvl1pPr algn="l">
              <a:defRPr sz="1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0091" y="1198460"/>
            <a:ext cx="1216529" cy="755367"/>
          </a:xfrm>
          <a:prstGeom prst="rect">
            <a:avLst/>
          </a:prstGeom>
        </p:spPr>
        <p:txBody>
          <a:bodyPr vert="horz" lIns="91440" tIns="45720" rIns="91440" bIns="45720" rtlCol="0" anchor="t"/>
          <a:lstStyle>
            <a:lvl1pPr algn="r">
              <a:defRPr sz="4200">
                <a:solidFill>
                  <a:schemeClr val="accent1"/>
                </a:solidFill>
              </a:defRPr>
            </a:lvl1pPr>
          </a:lstStyle>
          <a:p>
            <a:fld id="{B6F15528-21DE-4FAA-801E-634DDDAF4B2B}" type="slidenum">
              <a:rPr lang="en-US" smtClean="0"/>
              <a:t>‹#›</a:t>
            </a:fld>
            <a:endParaRPr lang="en-US"/>
          </a:p>
        </p:txBody>
      </p:sp>
      <p:cxnSp>
        <p:nvCxnSpPr>
          <p:cNvPr id="10" name="Straight Connector 9"/>
          <p:cNvCxnSpPr/>
          <p:nvPr/>
        </p:nvCxnSpPr>
        <p:spPr>
          <a:xfrm>
            <a:off x="0" y="9192620"/>
            <a:ext cx="18288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62465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71600" rtl="0" eaLnBrk="1" latinLnBrk="0" hangingPunct="1">
        <a:lnSpc>
          <a:spcPct val="90000"/>
        </a:lnSpc>
        <a:spcBef>
          <a:spcPct val="0"/>
        </a:spcBef>
        <a:buNone/>
        <a:defRPr sz="4800" b="0" i="0" kern="1200" cap="all">
          <a:solidFill>
            <a:schemeClr val="tx1"/>
          </a:solidFill>
          <a:effectLst/>
          <a:latin typeface="+mj-lt"/>
          <a:ea typeface="+mj-ea"/>
          <a:cs typeface="+mj-cs"/>
        </a:defRPr>
      </a:lvl1pPr>
    </p:titleStyle>
    <p:bodyStyle>
      <a:lvl1pPr marL="342900" indent="-342900" algn="l" defTabSz="1371600" rtl="0" eaLnBrk="1" latinLnBrk="0" hangingPunct="1">
        <a:lnSpc>
          <a:spcPct val="120000"/>
        </a:lnSpc>
        <a:spcBef>
          <a:spcPts val="1500"/>
        </a:spcBef>
        <a:buClr>
          <a:schemeClr val="accent1"/>
        </a:buClr>
        <a:buSzPct val="100000"/>
        <a:buFont typeface="Arial" panose="020B0604020202020204" pitchFamily="34" charset="0"/>
        <a:buChar char="•"/>
        <a:defRPr sz="3000" kern="1200">
          <a:solidFill>
            <a:schemeClr val="tx1"/>
          </a:solidFill>
          <a:effectLst/>
          <a:latin typeface="+mn-lt"/>
          <a:ea typeface="+mn-ea"/>
          <a:cs typeface="+mn-cs"/>
        </a:defRPr>
      </a:lvl1pPr>
      <a:lvl2pPr marL="10287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2700" kern="1200" cap="none" baseline="0">
          <a:solidFill>
            <a:schemeClr val="tx1"/>
          </a:solidFill>
          <a:effectLst/>
          <a:latin typeface="+mn-lt"/>
          <a:ea typeface="+mn-ea"/>
          <a:cs typeface="+mn-cs"/>
        </a:defRPr>
      </a:lvl2pPr>
      <a:lvl3pPr marL="17145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2400" kern="1200">
          <a:solidFill>
            <a:schemeClr val="tx1"/>
          </a:solidFill>
          <a:effectLst/>
          <a:latin typeface="+mn-lt"/>
          <a:ea typeface="+mn-ea"/>
          <a:cs typeface="+mn-cs"/>
        </a:defRPr>
      </a:lvl3pPr>
      <a:lvl4pPr marL="24003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2100" kern="1200" cap="none" baseline="0">
          <a:solidFill>
            <a:schemeClr val="tx1"/>
          </a:solidFill>
          <a:effectLst/>
          <a:latin typeface="+mn-lt"/>
          <a:ea typeface="+mn-ea"/>
          <a:cs typeface="+mn-cs"/>
        </a:defRPr>
      </a:lvl4pPr>
      <a:lvl5pPr marL="30861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1800" kern="1200">
          <a:solidFill>
            <a:schemeClr val="tx1"/>
          </a:solidFill>
          <a:effectLst/>
          <a:latin typeface="+mn-lt"/>
          <a:ea typeface="+mn-ea"/>
          <a:cs typeface="+mn-cs"/>
        </a:defRPr>
      </a:lvl5pPr>
      <a:lvl6pPr marL="37719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1800" kern="1200">
          <a:solidFill>
            <a:schemeClr val="tx1"/>
          </a:solidFill>
          <a:effectLst/>
          <a:latin typeface="+mn-lt"/>
          <a:ea typeface="+mn-ea"/>
          <a:cs typeface="+mn-cs"/>
        </a:defRPr>
      </a:lvl6pPr>
      <a:lvl7pPr marL="44577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1800" kern="1200">
          <a:solidFill>
            <a:schemeClr val="tx1"/>
          </a:solidFill>
          <a:effectLst/>
          <a:latin typeface="+mn-lt"/>
          <a:ea typeface="+mn-ea"/>
          <a:cs typeface="+mn-cs"/>
        </a:defRPr>
      </a:lvl7pPr>
      <a:lvl8pPr marL="51435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1800" kern="1200" baseline="0">
          <a:solidFill>
            <a:schemeClr val="tx1"/>
          </a:solidFill>
          <a:effectLst/>
          <a:latin typeface="+mn-lt"/>
          <a:ea typeface="+mn-ea"/>
          <a:cs typeface="+mn-cs"/>
        </a:defRPr>
      </a:lvl8pPr>
      <a:lvl9pPr marL="5829300" indent="-342900" algn="l" defTabSz="1371600" rtl="0" eaLnBrk="1" latinLnBrk="0" hangingPunct="1">
        <a:lnSpc>
          <a:spcPct val="120000"/>
        </a:lnSpc>
        <a:spcBef>
          <a:spcPts val="750"/>
        </a:spcBef>
        <a:buClr>
          <a:schemeClr val="accent1"/>
        </a:buClr>
        <a:buSzPct val="100000"/>
        <a:buFont typeface="Arial" panose="020B0604020202020204" pitchFamily="34" charset="0"/>
        <a:buChar char="•"/>
        <a:defRPr sz="1800" kern="1200" baseline="0">
          <a:solidFill>
            <a:schemeClr val="tx1"/>
          </a:solidFill>
          <a:effectLst/>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BF3E4"/>
        </a:solidFill>
        <a:effectLst/>
      </p:bgPr>
    </p:bg>
    <p:spTree>
      <p:nvGrpSpPr>
        <p:cNvPr id="1" name=""/>
        <p:cNvGrpSpPr/>
        <p:nvPr/>
      </p:nvGrpSpPr>
      <p:grpSpPr>
        <a:xfrm>
          <a:off x="0" y="0"/>
          <a:ext cx="0" cy="0"/>
          <a:chOff x="0" y="0"/>
          <a:chExt cx="0" cy="0"/>
        </a:xfrm>
      </p:grpSpPr>
      <p:sp>
        <p:nvSpPr>
          <p:cNvPr id="167" name="Text Box 166"/>
          <p:cNvSpPr txBox="1"/>
          <p:nvPr/>
        </p:nvSpPr>
        <p:spPr>
          <a:xfrm>
            <a:off x="2520315" y="2247900"/>
            <a:ext cx="13590270" cy="4661535"/>
          </a:xfrm>
          <a:prstGeom prst="rect">
            <a:avLst/>
          </a:prstGeom>
          <a:noFill/>
          <a:ln w="9525">
            <a:noFill/>
          </a:ln>
        </p:spPr>
        <p:txBody>
          <a:bodyPr wrap="square">
            <a:spAutoFit/>
          </a:bodyPr>
          <a:lstStyle/>
          <a:p>
            <a:pPr indent="0" algn="ctr">
              <a:lnSpc>
                <a:spcPct val="150000"/>
              </a:lnSpc>
            </a:pPr>
            <a:r>
              <a:rPr lang="en-US" sz="6600" b="1">
                <a:solidFill>
                  <a:schemeClr val="tx1"/>
                </a:solidFill>
                <a:effectLst/>
                <a:latin typeface="Arial" panose="020B0604020202020204" pitchFamily="34" charset="0"/>
                <a:cs typeface="Arial" panose="020B0604020202020204" pitchFamily="34" charset="0"/>
              </a:rPr>
              <a:t>BÀI 9: ỨNG DỤNG CÔNG NGHỆ VI SINH TRONG SẢN XUẤT PHÂN BÓN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7"/>
                                        </p:tgtEl>
                                        <p:attrNameLst>
                                          <p:attrName>style.visibility</p:attrName>
                                        </p:attrNameLst>
                                      </p:cBhvr>
                                      <p:to>
                                        <p:strVal val="visible"/>
                                      </p:to>
                                    </p:set>
                                    <p:animEffect transition="in" filter="barn(inVertical)">
                                      <p:cBhvr>
                                        <p:cTn id="7" dur="500"/>
                                        <p:tgtEl>
                                          <p:spTgt spid="1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BF3E4"/>
        </a:solidFill>
        <a:effectLst/>
      </p:bgPr>
    </p:bg>
    <p:spTree>
      <p:nvGrpSpPr>
        <p:cNvPr id="1" name=""/>
        <p:cNvGrpSpPr/>
        <p:nvPr/>
      </p:nvGrpSpPr>
      <p:grpSpPr>
        <a:xfrm>
          <a:off x="0" y="0"/>
          <a:ext cx="0" cy="0"/>
          <a:chOff x="0" y="0"/>
          <a:chExt cx="0" cy="0"/>
        </a:xfrm>
      </p:grpSpPr>
      <p:sp>
        <p:nvSpPr>
          <p:cNvPr id="22" name="TextBox 18"/>
          <p:cNvSpPr txBox="1"/>
          <p:nvPr/>
        </p:nvSpPr>
        <p:spPr>
          <a:xfrm>
            <a:off x="4038600" y="342900"/>
            <a:ext cx="10633075" cy="1246505"/>
          </a:xfrm>
          <a:prstGeom prst="rect">
            <a:avLst/>
          </a:prstGeom>
        </p:spPr>
        <p:txBody>
          <a:bodyPr wrap="square" lIns="0" tIns="0" rIns="0" bIns="0" rtlCol="0" anchor="t">
            <a:spAutoFit/>
          </a:bodyPr>
          <a:lstStyle/>
          <a:p>
            <a:pPr marL="313055" lvl="1" indent="0" algn="ctr">
              <a:lnSpc>
                <a:spcPct val="150000"/>
              </a:lnSpc>
              <a:buFont typeface="Arial" panose="020B0604020202020204"/>
              <a:buNone/>
            </a:pPr>
            <a:r>
              <a:rPr lang="en-US" sz="5400" b="1">
                <a:solidFill>
                  <a:srgbClr val="404040"/>
                </a:solidFill>
                <a:latin typeface="Arial" panose="020B0604020202020204" pitchFamily="34" charset="0"/>
                <a:cs typeface="Arial" panose="020B0604020202020204" pitchFamily="34" charset="0"/>
              </a:rPr>
              <a:t>I. Sản xuất phân bón vi sinh</a:t>
            </a:r>
          </a:p>
        </p:txBody>
      </p:sp>
      <p:sp>
        <p:nvSpPr>
          <p:cNvPr id="167" name="Text Box 166"/>
          <p:cNvSpPr txBox="1"/>
          <p:nvPr/>
        </p:nvSpPr>
        <p:spPr>
          <a:xfrm>
            <a:off x="1360171" y="3238500"/>
            <a:ext cx="7230110" cy="4246245"/>
          </a:xfrm>
          <a:prstGeom prst="rect">
            <a:avLst/>
          </a:prstGeom>
          <a:noFill/>
          <a:ln w="9525">
            <a:noFill/>
          </a:ln>
        </p:spPr>
        <p:txBody>
          <a:bodyPr wrap="square">
            <a:spAutoFit/>
          </a:bodyPr>
          <a:lstStyle/>
          <a:p>
            <a:pPr indent="0" algn="just">
              <a:lnSpc>
                <a:spcPct val="150000"/>
              </a:lnSpc>
            </a:pPr>
            <a:r>
              <a:rPr lang="en-US" sz="3600" b="1">
                <a:solidFill>
                  <a:srgbClr val="000000"/>
                </a:solidFill>
                <a:latin typeface="Arial" panose="020B0604020202020204" pitchFamily="34" charset="0"/>
                <a:cs typeface="Arial" panose="020B0604020202020204" pitchFamily="34" charset="0"/>
              </a:rPr>
              <a:t>Công nghệ vi sinh </a:t>
            </a:r>
            <a:r>
              <a:rPr lang="en-US" sz="3600" b="0">
                <a:solidFill>
                  <a:srgbClr val="000000"/>
                </a:solidFill>
                <a:latin typeface="Arial" panose="020B0604020202020204" pitchFamily="34" charset="0"/>
                <a:cs typeface="Arial" panose="020B0604020202020204" pitchFamily="34" charset="0"/>
              </a:rPr>
              <a:t>là ngành công nghệ khai thác hoạt động sống của vi sinh vật để sản xuất các sản phẩm có giá trị, phục vụ đời sống và phát triển kinh tế – xã hội.</a:t>
            </a:r>
          </a:p>
        </p:txBody>
      </p:sp>
      <p:sp>
        <p:nvSpPr>
          <p:cNvPr id="38" name="Text Box 37"/>
          <p:cNvSpPr txBox="1"/>
          <p:nvPr/>
        </p:nvSpPr>
        <p:spPr>
          <a:xfrm>
            <a:off x="9525000" y="3238500"/>
            <a:ext cx="7251700" cy="4246245"/>
          </a:xfrm>
          <a:prstGeom prst="rect">
            <a:avLst/>
          </a:prstGeom>
          <a:noFill/>
          <a:ln w="9525">
            <a:noFill/>
          </a:ln>
        </p:spPr>
        <p:txBody>
          <a:bodyPr wrap="square">
            <a:spAutoFit/>
          </a:bodyPr>
          <a:lstStyle/>
          <a:p>
            <a:pPr indent="0" algn="just">
              <a:lnSpc>
                <a:spcPct val="150000"/>
              </a:lnSpc>
            </a:pPr>
            <a:r>
              <a:rPr lang="en-US" sz="3600" b="0">
                <a:solidFill>
                  <a:srgbClr val="000000"/>
                </a:solidFill>
                <a:latin typeface="Arial" panose="020B0604020202020204" pitchFamily="34" charset="0"/>
                <a:cs typeface="Arial" panose="020B0604020202020204" pitchFamily="34" charset="0"/>
              </a:rPr>
              <a:t>Sản xuất phân bón vi sinh là nhân giống vsv đặc hiệu, sau đó trộn với chất phụ gia. Nhờ ứng dụng công nghệ vi sinh đã tạo ra nhiều loại phân bón vi sinh khác nhau.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7"/>
                                        </p:tgtEl>
                                        <p:attrNameLst>
                                          <p:attrName>style.visibility</p:attrName>
                                        </p:attrNameLst>
                                      </p:cBhvr>
                                      <p:to>
                                        <p:strVal val="visible"/>
                                      </p:to>
                                    </p:set>
                                    <p:animEffect transition="in" filter="barn(inVertical)">
                                      <p:cBhvr>
                                        <p:cTn id="12" dur="500"/>
                                        <p:tgtEl>
                                          <p:spTgt spid="16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barn(inVertical)">
                                      <p:cBhvr>
                                        <p:cTn id="1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67" grpId="0"/>
      <p:bldP spid="38"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BF3E4"/>
        </a:solidFill>
        <a:effectLst/>
      </p:bgPr>
    </p:bg>
    <p:spTree>
      <p:nvGrpSpPr>
        <p:cNvPr id="1" name=""/>
        <p:cNvGrpSpPr/>
        <p:nvPr/>
      </p:nvGrpSpPr>
      <p:grpSpPr>
        <a:xfrm>
          <a:off x="0" y="0"/>
          <a:ext cx="0" cy="0"/>
          <a:chOff x="0" y="0"/>
          <a:chExt cx="0" cy="0"/>
        </a:xfrm>
      </p:grpSpPr>
      <p:sp>
        <p:nvSpPr>
          <p:cNvPr id="22" name="TextBox 18"/>
          <p:cNvSpPr txBox="1"/>
          <p:nvPr/>
        </p:nvSpPr>
        <p:spPr>
          <a:xfrm>
            <a:off x="3581400" y="342900"/>
            <a:ext cx="10633075" cy="2493010"/>
          </a:xfrm>
          <a:prstGeom prst="rect">
            <a:avLst/>
          </a:prstGeom>
        </p:spPr>
        <p:txBody>
          <a:bodyPr wrap="square" lIns="0" tIns="0" rIns="0" bIns="0" rtlCol="0" anchor="t">
            <a:spAutoFit/>
          </a:bodyPr>
          <a:lstStyle/>
          <a:p>
            <a:pPr marL="313055" lvl="1" indent="0" algn="ctr">
              <a:lnSpc>
                <a:spcPct val="150000"/>
              </a:lnSpc>
              <a:buFont typeface="Arial" panose="020B0604020202020204"/>
              <a:buNone/>
            </a:pPr>
            <a:r>
              <a:rPr lang="en-US" sz="5400" b="1">
                <a:solidFill>
                  <a:srgbClr val="404040"/>
                </a:solidFill>
                <a:latin typeface="Arial" panose="020B0604020202020204" pitchFamily="34" charset="0"/>
                <a:cs typeface="Arial" panose="020B0604020202020204" pitchFamily="34" charset="0"/>
              </a:rPr>
              <a:t>II. một số loại phân bón vi sinh sử dụng trong trồng trọt</a:t>
            </a:r>
          </a:p>
        </p:txBody>
      </p:sp>
      <p:pic>
        <p:nvPicPr>
          <p:cNvPr id="172" name="Picture 171"/>
          <p:cNvPicPr/>
          <p:nvPr/>
        </p:nvPicPr>
        <p:blipFill>
          <a:blip r:embed="rId2">
            <a:clrChange>
              <a:clrFrom>
                <a:srgbClr val="FEFEFE">
                  <a:alpha val="100000"/>
                </a:srgbClr>
              </a:clrFrom>
              <a:clrTo>
                <a:srgbClr val="FEFEFE">
                  <a:alpha val="100000"/>
                  <a:alpha val="0"/>
                </a:srgbClr>
              </a:clrTo>
            </a:clrChange>
          </a:blip>
          <a:stretch>
            <a:fillRect/>
          </a:stretch>
        </p:blipFill>
        <p:spPr>
          <a:xfrm>
            <a:off x="3357245" y="3771900"/>
            <a:ext cx="11573510" cy="548386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72"/>
                                        </p:tgtEl>
                                        <p:attrNameLst>
                                          <p:attrName>style.visibility</p:attrName>
                                        </p:attrNameLst>
                                      </p:cBhvr>
                                      <p:to>
                                        <p:strVal val="visible"/>
                                      </p:to>
                                    </p:set>
                                    <p:animEffect transition="in" filter="barn(inVertical)">
                                      <p:cBhvr>
                                        <p:cTn id="12" dur="500"/>
                                        <p:tgtEl>
                                          <p:spTgt spid="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BF3E4"/>
        </a:solidFill>
        <a:effectLst/>
      </p:bgPr>
    </p:bg>
    <p:spTree>
      <p:nvGrpSpPr>
        <p:cNvPr id="1" name=""/>
        <p:cNvGrpSpPr/>
        <p:nvPr/>
      </p:nvGrpSpPr>
      <p:grpSpPr>
        <a:xfrm>
          <a:off x="0" y="0"/>
          <a:ext cx="0" cy="0"/>
          <a:chOff x="0" y="0"/>
          <a:chExt cx="0" cy="0"/>
        </a:xfrm>
      </p:grpSpPr>
      <p:sp>
        <p:nvSpPr>
          <p:cNvPr id="167" name="Text Box 166"/>
          <p:cNvSpPr txBox="1"/>
          <p:nvPr/>
        </p:nvSpPr>
        <p:spPr>
          <a:xfrm>
            <a:off x="1524000" y="1257300"/>
            <a:ext cx="14062075" cy="5631180"/>
          </a:xfrm>
          <a:prstGeom prst="rect">
            <a:avLst/>
          </a:prstGeom>
          <a:noFill/>
          <a:ln w="9525">
            <a:noFill/>
          </a:ln>
        </p:spPr>
        <p:txBody>
          <a:bodyPr wrap="square">
            <a:spAutoFit/>
          </a:bodyPr>
          <a:lstStyle/>
          <a:p>
            <a:pPr indent="0" algn="just">
              <a:lnSpc>
                <a:spcPct val="150000"/>
              </a:lnSpc>
            </a:pPr>
            <a:r>
              <a:rPr lang="en-US" sz="4000" b="1">
                <a:solidFill>
                  <a:srgbClr val="000000"/>
                </a:solidFill>
                <a:latin typeface="Arial" panose="020B0604020202020204" pitchFamily="34" charset="0"/>
                <a:cs typeface="Arial" panose="020B0604020202020204" pitchFamily="34" charset="0"/>
              </a:rPr>
              <a:t>Các bước sản xuất phân bón vi sinh cố định đạm:</a:t>
            </a:r>
          </a:p>
          <a:p>
            <a:pPr marL="571500" indent="-571500" algn="just">
              <a:lnSpc>
                <a:spcPct val="150000"/>
              </a:lnSpc>
              <a:buFont typeface="Arial" panose="020B0604020202020204" pitchFamily="34" charset="0"/>
              <a:buChar char="•"/>
            </a:pPr>
            <a:r>
              <a:rPr lang="en-US" sz="4000" b="1">
                <a:solidFill>
                  <a:srgbClr val="000000"/>
                </a:solidFill>
                <a:latin typeface="Arial" panose="020B0604020202020204" pitchFamily="34" charset="0"/>
                <a:cs typeface="Arial" panose="020B0604020202020204" pitchFamily="34" charset="0"/>
              </a:rPr>
              <a:t>Bước 1: </a:t>
            </a:r>
            <a:r>
              <a:rPr lang="en-US" sz="4000" b="0">
                <a:solidFill>
                  <a:srgbClr val="000000"/>
                </a:solidFill>
                <a:latin typeface="Arial" panose="020B0604020202020204" pitchFamily="34" charset="0"/>
                <a:cs typeface="Arial" panose="020B0604020202020204" pitchFamily="34" charset="0"/>
              </a:rPr>
              <a:t>Chuẩn bị và kiểm tra nguyên liệu. </a:t>
            </a:r>
          </a:p>
          <a:p>
            <a:pPr marL="571500" indent="-571500" algn="just">
              <a:lnSpc>
                <a:spcPct val="150000"/>
              </a:lnSpc>
              <a:buFont typeface="Arial" panose="020B0604020202020204" pitchFamily="34" charset="0"/>
              <a:buChar char="•"/>
            </a:pPr>
            <a:r>
              <a:rPr lang="en-US" sz="4000" b="1">
                <a:solidFill>
                  <a:srgbClr val="000000"/>
                </a:solidFill>
                <a:latin typeface="Arial" panose="020B0604020202020204" pitchFamily="34" charset="0"/>
                <a:cs typeface="Arial" panose="020B0604020202020204" pitchFamily="34" charset="0"/>
              </a:rPr>
              <a:t>Bước 2: </a:t>
            </a:r>
            <a:r>
              <a:rPr lang="en-US" sz="4000" b="0">
                <a:solidFill>
                  <a:srgbClr val="000000"/>
                </a:solidFill>
                <a:latin typeface="Arial" panose="020B0604020202020204" pitchFamily="34" charset="0"/>
                <a:cs typeface="Arial" panose="020B0604020202020204" pitchFamily="34" charset="0"/>
              </a:rPr>
              <a:t>Phối trộn, ủ sinh khối, bổ sung nguyên tố đa lượng và vi lượng, chất giữ ẩm và phụ gia khác.</a:t>
            </a:r>
          </a:p>
          <a:p>
            <a:pPr marL="571500" indent="-571500" algn="just">
              <a:lnSpc>
                <a:spcPct val="150000"/>
              </a:lnSpc>
              <a:buFont typeface="Arial" panose="020B0604020202020204" pitchFamily="34" charset="0"/>
              <a:buChar char="•"/>
            </a:pPr>
            <a:r>
              <a:rPr lang="en-US" sz="4000" b="1">
                <a:solidFill>
                  <a:srgbClr val="000000"/>
                </a:solidFill>
                <a:latin typeface="Arial" panose="020B0604020202020204" pitchFamily="34" charset="0"/>
                <a:cs typeface="Arial" panose="020B0604020202020204" pitchFamily="34" charset="0"/>
              </a:rPr>
              <a:t>Bước 3:</a:t>
            </a:r>
            <a:r>
              <a:rPr lang="en-US" sz="4000" b="0">
                <a:solidFill>
                  <a:srgbClr val="000000"/>
                </a:solidFill>
                <a:latin typeface="Arial" panose="020B0604020202020204" pitchFamily="34" charset="0"/>
                <a:cs typeface="Arial" panose="020B0604020202020204" pitchFamily="34" charset="0"/>
              </a:rPr>
              <a:t> Kiểm tra chất lượng theo Tiêu chuẩn Việt Nam, đóng bao, bảo quản và đưa ra sử dụng.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67">
                                            <p:txEl>
                                              <p:pRg st="0" end="0"/>
                                            </p:txEl>
                                          </p:spTgt>
                                        </p:tgtEl>
                                        <p:attrNameLst>
                                          <p:attrName>style.visibility</p:attrName>
                                        </p:attrNameLst>
                                      </p:cBhvr>
                                      <p:to>
                                        <p:strVal val="visible"/>
                                      </p:to>
                                    </p:set>
                                    <p:animEffect transition="in" filter="barn(inVertical)">
                                      <p:cBhvr>
                                        <p:cTn id="7" dur="500"/>
                                        <p:tgtEl>
                                          <p:spTgt spid="1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67">
                                            <p:txEl>
                                              <p:pRg st="1" end="1"/>
                                            </p:txEl>
                                          </p:spTgt>
                                        </p:tgtEl>
                                        <p:attrNameLst>
                                          <p:attrName>style.visibility</p:attrName>
                                        </p:attrNameLst>
                                      </p:cBhvr>
                                      <p:to>
                                        <p:strVal val="visible"/>
                                      </p:to>
                                    </p:set>
                                    <p:animEffect transition="in" filter="barn(inVertical)">
                                      <p:cBhvr>
                                        <p:cTn id="12" dur="500"/>
                                        <p:tgtEl>
                                          <p:spTgt spid="1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67">
                                            <p:txEl>
                                              <p:pRg st="2" end="2"/>
                                            </p:txEl>
                                          </p:spTgt>
                                        </p:tgtEl>
                                        <p:attrNameLst>
                                          <p:attrName>style.visibility</p:attrName>
                                        </p:attrNameLst>
                                      </p:cBhvr>
                                      <p:to>
                                        <p:strVal val="visible"/>
                                      </p:to>
                                    </p:set>
                                    <p:animEffect transition="in" filter="barn(inVertical)">
                                      <p:cBhvr>
                                        <p:cTn id="17" dur="500"/>
                                        <p:tgtEl>
                                          <p:spTgt spid="1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67">
                                            <p:txEl>
                                              <p:pRg st="3" end="3"/>
                                            </p:txEl>
                                          </p:spTgt>
                                        </p:tgtEl>
                                        <p:attrNameLst>
                                          <p:attrName>style.visibility</p:attrName>
                                        </p:attrNameLst>
                                      </p:cBhvr>
                                      <p:to>
                                        <p:strVal val="visible"/>
                                      </p:to>
                                    </p:set>
                                    <p:animEffect transition="in" filter="barn(inVertical)">
                                      <p:cBhvr>
                                        <p:cTn id="22" dur="500"/>
                                        <p:tgtEl>
                                          <p:spTgt spid="1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BF3E4"/>
        </a:solidFill>
        <a:effectLst/>
      </p:bgPr>
    </p:bg>
    <p:spTree>
      <p:nvGrpSpPr>
        <p:cNvPr id="1" name=""/>
        <p:cNvGrpSpPr/>
        <p:nvPr/>
      </p:nvGrpSpPr>
      <p:grpSpPr>
        <a:xfrm>
          <a:off x="0" y="0"/>
          <a:ext cx="0" cy="0"/>
          <a:chOff x="0" y="0"/>
          <a:chExt cx="0" cy="0"/>
        </a:xfrm>
      </p:grpSpPr>
      <p:sp>
        <p:nvSpPr>
          <p:cNvPr id="15" name="TextBox 15"/>
          <p:cNvSpPr txBox="1"/>
          <p:nvPr/>
        </p:nvSpPr>
        <p:spPr>
          <a:xfrm>
            <a:off x="5715000" y="876574"/>
            <a:ext cx="7425739" cy="1045845"/>
          </a:xfrm>
          <a:prstGeom prst="rect">
            <a:avLst/>
          </a:prstGeom>
        </p:spPr>
        <p:txBody>
          <a:bodyPr lIns="0" tIns="0" rIns="0" bIns="0" rtlCol="0" anchor="t">
            <a:spAutoFit/>
          </a:bodyPr>
          <a:lstStyle/>
          <a:p>
            <a:pPr indent="0" algn="ctr">
              <a:lnSpc>
                <a:spcPts val="8160"/>
              </a:lnSpc>
            </a:pPr>
            <a:r>
              <a:rPr lang="en-US" sz="6000" b="1">
                <a:solidFill>
                  <a:srgbClr val="404040"/>
                </a:solidFill>
                <a:latin typeface="Arial" panose="020B0604020202020204" pitchFamily="34" charset="0"/>
                <a:cs typeface="Arial" panose="020B0604020202020204" pitchFamily="34" charset="0"/>
              </a:rPr>
              <a:t>LUYỆN TẬP</a:t>
            </a:r>
          </a:p>
        </p:txBody>
      </p:sp>
      <p:sp>
        <p:nvSpPr>
          <p:cNvPr id="167" name="Text Box 166"/>
          <p:cNvSpPr txBox="1"/>
          <p:nvPr/>
        </p:nvSpPr>
        <p:spPr>
          <a:xfrm>
            <a:off x="1752600" y="2171700"/>
            <a:ext cx="15029815" cy="1938020"/>
          </a:xfrm>
          <a:prstGeom prst="rect">
            <a:avLst/>
          </a:prstGeom>
          <a:noFill/>
          <a:ln w="9525">
            <a:noFill/>
          </a:ln>
        </p:spPr>
        <p:txBody>
          <a:bodyPr wrap="square">
            <a:spAutoFit/>
          </a:bodyPr>
          <a:lstStyle/>
          <a:p>
            <a:pPr indent="0" algn="just">
              <a:lnSpc>
                <a:spcPct val="150000"/>
              </a:lnSpc>
            </a:pPr>
            <a:r>
              <a:rPr lang="en-US" sz="4000" b="1">
                <a:solidFill>
                  <a:srgbClr val="333333"/>
                </a:solidFill>
                <a:latin typeface="Arial" panose="020B0604020202020204" pitchFamily="34" charset="0"/>
                <a:cs typeface="Arial" panose="020B0604020202020204" pitchFamily="34" charset="0"/>
              </a:rPr>
              <a:t>Câu 1.</a:t>
            </a:r>
            <a:r>
              <a:rPr lang="en-US" sz="4000" b="0">
                <a:solidFill>
                  <a:srgbClr val="333333"/>
                </a:solidFill>
                <a:latin typeface="Arial" panose="020B0604020202020204" pitchFamily="34" charset="0"/>
                <a:cs typeface="Arial" panose="020B0604020202020204" pitchFamily="34" charset="0"/>
              </a:rPr>
              <a:t> Trình bày đặc điểm chung của phân bón vi sinh. Phân bón vi sinh có gì khác so với phân bón hóa học và phân bón hữu cơ.</a:t>
            </a:r>
          </a:p>
        </p:txBody>
      </p:sp>
      <p:sp>
        <p:nvSpPr>
          <p:cNvPr id="26" name="Text Box 25"/>
          <p:cNvSpPr txBox="1"/>
          <p:nvPr/>
        </p:nvSpPr>
        <p:spPr>
          <a:xfrm>
            <a:off x="1752600" y="3935730"/>
            <a:ext cx="15029815" cy="1938020"/>
          </a:xfrm>
          <a:prstGeom prst="rect">
            <a:avLst/>
          </a:prstGeom>
          <a:noFill/>
          <a:ln w="9525">
            <a:noFill/>
          </a:ln>
        </p:spPr>
        <p:txBody>
          <a:bodyPr wrap="square">
            <a:spAutoFit/>
          </a:bodyPr>
          <a:lstStyle/>
          <a:p>
            <a:pPr indent="0" algn="just">
              <a:lnSpc>
                <a:spcPct val="150000"/>
              </a:lnSpc>
            </a:pPr>
            <a:r>
              <a:rPr lang="en-US" sz="4000" b="1">
                <a:solidFill>
                  <a:srgbClr val="333333"/>
                </a:solidFill>
                <a:latin typeface="Arial" panose="020B0604020202020204" pitchFamily="34" charset="0"/>
                <a:cs typeface="Arial" panose="020B0604020202020204" pitchFamily="34" charset="0"/>
              </a:rPr>
              <a:t>Câu 2.</a:t>
            </a:r>
            <a:r>
              <a:rPr lang="en-US" sz="4000" b="0">
                <a:solidFill>
                  <a:srgbClr val="333333"/>
                </a:solidFill>
                <a:latin typeface="Arial" panose="020B0604020202020204" pitchFamily="34" charset="0"/>
                <a:cs typeface="Arial" panose="020B0604020202020204" pitchFamily="34" charset="0"/>
              </a:rPr>
              <a:t> Sơ đồ hóa cách sản xuất phân bón vi sinh cố định đạm, chuyển hóa lân, phân giải chất hữu cơ.</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67">
                                            <p:txEl>
                                              <p:pRg st="0" end="0"/>
                                            </p:txEl>
                                          </p:spTgt>
                                        </p:tgtEl>
                                        <p:attrNameLst>
                                          <p:attrName>style.visibility</p:attrName>
                                        </p:attrNameLst>
                                      </p:cBhvr>
                                      <p:to>
                                        <p:strVal val="visible"/>
                                      </p:to>
                                    </p:set>
                                    <p:animEffect transition="in" filter="barn(inVertical)">
                                      <p:cBhvr>
                                        <p:cTn id="12" dur="500"/>
                                        <p:tgtEl>
                                          <p:spTgt spid="16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barn(inVertical)">
                                      <p:cBhvr>
                                        <p:cTn id="1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BF3E4"/>
        </a:solidFill>
        <a:effectLst/>
      </p:bgPr>
    </p:bg>
    <p:spTree>
      <p:nvGrpSpPr>
        <p:cNvPr id="1" name=""/>
        <p:cNvGrpSpPr/>
        <p:nvPr/>
      </p:nvGrpSpPr>
      <p:grpSpPr>
        <a:xfrm>
          <a:off x="0" y="0"/>
          <a:ext cx="0" cy="0"/>
          <a:chOff x="0" y="0"/>
          <a:chExt cx="0" cy="0"/>
        </a:xfrm>
      </p:grpSpPr>
      <p:sp>
        <p:nvSpPr>
          <p:cNvPr id="15" name="TextBox 15"/>
          <p:cNvSpPr txBox="1"/>
          <p:nvPr/>
        </p:nvSpPr>
        <p:spPr>
          <a:xfrm>
            <a:off x="5715000" y="800374"/>
            <a:ext cx="7425739" cy="1045845"/>
          </a:xfrm>
          <a:prstGeom prst="rect">
            <a:avLst/>
          </a:prstGeom>
        </p:spPr>
        <p:txBody>
          <a:bodyPr lIns="0" tIns="0" rIns="0" bIns="0" rtlCol="0" anchor="t">
            <a:spAutoFit/>
          </a:bodyPr>
          <a:lstStyle/>
          <a:p>
            <a:pPr indent="0" algn="ctr">
              <a:lnSpc>
                <a:spcPts val="8160"/>
              </a:lnSpc>
            </a:pPr>
            <a:r>
              <a:rPr lang="en-US" sz="5400" b="1">
                <a:solidFill>
                  <a:srgbClr val="404040"/>
                </a:solidFill>
                <a:latin typeface="Arial" panose="020B0604020202020204" pitchFamily="34" charset="0"/>
                <a:cs typeface="Arial" panose="020B0604020202020204" pitchFamily="34" charset="0"/>
              </a:rPr>
              <a:t>Đáp án</a:t>
            </a:r>
          </a:p>
        </p:txBody>
      </p:sp>
      <p:sp>
        <p:nvSpPr>
          <p:cNvPr id="167" name="Text Box 166"/>
          <p:cNvSpPr txBox="1"/>
          <p:nvPr/>
        </p:nvSpPr>
        <p:spPr>
          <a:xfrm>
            <a:off x="1628775" y="2247900"/>
            <a:ext cx="15029815" cy="4707890"/>
          </a:xfrm>
          <a:prstGeom prst="rect">
            <a:avLst/>
          </a:prstGeom>
          <a:noFill/>
          <a:ln w="9525">
            <a:noFill/>
          </a:ln>
        </p:spPr>
        <p:txBody>
          <a:bodyPr wrap="square">
            <a:spAutoFit/>
          </a:bodyPr>
          <a:lstStyle/>
          <a:p>
            <a:pPr indent="0" algn="just">
              <a:lnSpc>
                <a:spcPct val="150000"/>
              </a:lnSpc>
            </a:pPr>
            <a:r>
              <a:rPr lang="en-US" sz="4000" b="1">
                <a:solidFill>
                  <a:srgbClr val="333333"/>
                </a:solidFill>
                <a:latin typeface="Arial" panose="020B0604020202020204" pitchFamily="34" charset="0"/>
                <a:cs typeface="Arial" panose="020B0604020202020204" pitchFamily="34" charset="0"/>
              </a:rPr>
              <a:t>Câu 1. </a:t>
            </a:r>
            <a:r>
              <a:rPr lang="en-US" sz="4000">
                <a:solidFill>
                  <a:srgbClr val="333333"/>
                </a:solidFill>
                <a:latin typeface="Arial" panose="020B0604020202020204" pitchFamily="34" charset="0"/>
                <a:cs typeface="Arial" panose="020B0604020202020204" pitchFamily="34" charset="0"/>
              </a:rPr>
              <a:t>Phân bón vi sinh có đặc điểm chung là nhân chủng vi sinh vật đặc hiệu, sau đó trộn với chất nền để tạo ra phân bón vi sinh Nhờ ứng dụng công nghệ vi sinh đã tạo ra các loại phân bón vi sinh khác nhau. Mỗi loại phân bón vi sinh được sản xuất theo quy trình riêng và có phương pháp sử dụng thích hợp. </a:t>
            </a:r>
            <a:endParaRPr lang="en-US" sz="4000" b="0">
              <a:solidFill>
                <a:srgbClr val="333333"/>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7"/>
                                        </p:tgtEl>
                                        <p:attrNameLst>
                                          <p:attrName>style.visibility</p:attrName>
                                        </p:attrNameLst>
                                      </p:cBhvr>
                                      <p:to>
                                        <p:strVal val="visible"/>
                                      </p:to>
                                    </p:set>
                                    <p:animEffect transition="in" filter="barn(inVertical)">
                                      <p:cBhvr>
                                        <p:cTn id="12" dur="500"/>
                                        <p:tgtEl>
                                          <p:spTgt spid="1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BF3E4"/>
        </a:solidFill>
        <a:effectLst/>
      </p:bgPr>
    </p:bg>
    <p:spTree>
      <p:nvGrpSpPr>
        <p:cNvPr id="1" name=""/>
        <p:cNvGrpSpPr/>
        <p:nvPr/>
      </p:nvGrpSpPr>
      <p:grpSpPr>
        <a:xfrm>
          <a:off x="0" y="0"/>
          <a:ext cx="0" cy="0"/>
          <a:chOff x="0" y="0"/>
          <a:chExt cx="0" cy="0"/>
        </a:xfrm>
      </p:grpSpPr>
      <p:sp>
        <p:nvSpPr>
          <p:cNvPr id="15" name="TextBox 15"/>
          <p:cNvSpPr txBox="1"/>
          <p:nvPr/>
        </p:nvSpPr>
        <p:spPr>
          <a:xfrm>
            <a:off x="5715000" y="952774"/>
            <a:ext cx="7425739" cy="1045845"/>
          </a:xfrm>
          <a:prstGeom prst="rect">
            <a:avLst/>
          </a:prstGeom>
        </p:spPr>
        <p:txBody>
          <a:bodyPr lIns="0" tIns="0" rIns="0" bIns="0" rtlCol="0" anchor="t">
            <a:spAutoFit/>
          </a:bodyPr>
          <a:lstStyle/>
          <a:p>
            <a:pPr indent="0" algn="ctr">
              <a:lnSpc>
                <a:spcPts val="8160"/>
              </a:lnSpc>
            </a:pPr>
            <a:r>
              <a:rPr lang="en-US" sz="6000" b="1">
                <a:solidFill>
                  <a:srgbClr val="404040"/>
                </a:solidFill>
                <a:latin typeface="Arial" panose="020B0604020202020204" pitchFamily="34" charset="0"/>
                <a:cs typeface="Arial" panose="020B0604020202020204" pitchFamily="34" charset="0"/>
              </a:rPr>
              <a:t>VẬN DỤNG</a:t>
            </a:r>
          </a:p>
        </p:txBody>
      </p:sp>
      <p:sp>
        <p:nvSpPr>
          <p:cNvPr id="167" name="Text Box 166"/>
          <p:cNvSpPr txBox="1"/>
          <p:nvPr/>
        </p:nvSpPr>
        <p:spPr>
          <a:xfrm>
            <a:off x="2743200" y="2476500"/>
            <a:ext cx="12554585" cy="1938020"/>
          </a:xfrm>
          <a:prstGeom prst="rect">
            <a:avLst/>
          </a:prstGeom>
          <a:noFill/>
          <a:ln w="9525">
            <a:noFill/>
          </a:ln>
        </p:spPr>
        <p:txBody>
          <a:bodyPr wrap="square">
            <a:spAutoFit/>
          </a:bodyPr>
          <a:lstStyle/>
          <a:p>
            <a:pPr indent="0" algn="just">
              <a:lnSpc>
                <a:spcPct val="150000"/>
              </a:lnSpc>
            </a:pPr>
            <a:r>
              <a:rPr lang="en-US" sz="4000">
                <a:solidFill>
                  <a:srgbClr val="333333"/>
                </a:solidFill>
                <a:latin typeface="Arial" panose="020B0604020202020204" pitchFamily="34" charset="0"/>
                <a:cs typeface="Arial" panose="020B0604020202020204" pitchFamily="34" charset="0"/>
              </a:rPr>
              <a:t>Tìm hiểu về các loại phân bón vi sinh đang được sử dụng cho các loại cây trồng ở gia đình, địa phương.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7"/>
                                        </p:tgtEl>
                                        <p:attrNameLst>
                                          <p:attrName>style.visibility</p:attrName>
                                        </p:attrNameLst>
                                      </p:cBhvr>
                                      <p:to>
                                        <p:strVal val="visible"/>
                                      </p:to>
                                    </p:set>
                                    <p:animEffect transition="in" filter="barn(inVertical)">
                                      <p:cBhvr>
                                        <p:cTn id="12" dur="500"/>
                                        <p:tgtEl>
                                          <p:spTgt spid="1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BF3E4"/>
        </a:solidFill>
        <a:effectLst/>
      </p:bgPr>
    </p:bg>
    <p:spTree>
      <p:nvGrpSpPr>
        <p:cNvPr id="1" name=""/>
        <p:cNvGrpSpPr/>
        <p:nvPr/>
      </p:nvGrpSpPr>
      <p:grpSpPr>
        <a:xfrm>
          <a:off x="0" y="0"/>
          <a:ext cx="0" cy="0"/>
          <a:chOff x="0" y="0"/>
          <a:chExt cx="0" cy="0"/>
        </a:xfrm>
      </p:grpSpPr>
      <p:sp>
        <p:nvSpPr>
          <p:cNvPr id="13" name="Google Shape;406;p42"/>
          <p:cNvSpPr txBox="1">
            <a:spLocks noGrp="1"/>
          </p:cNvSpPr>
          <p:nvPr/>
        </p:nvSpPr>
        <p:spPr>
          <a:xfrm>
            <a:off x="2590800" y="2324100"/>
            <a:ext cx="13263880" cy="3309620"/>
          </a:xfrm>
          <a:prstGeom prst="rect">
            <a:avLst/>
          </a:prstGeom>
          <a:noFill/>
          <a:ln>
            <a:noFill/>
          </a:ln>
        </p:spPr>
        <p:txBody>
          <a:bodyPr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800"/>
              <a:buFont typeface="Teko Light" panose="02000000000000000000"/>
              <a:buNone/>
              <a:defRPr sz="6500" b="0" i="0" u="none" strike="noStrike" cap="none">
                <a:solidFill>
                  <a:schemeClr val="accent1"/>
                </a:solidFill>
                <a:latin typeface="Teko Light" panose="02000000000000000000"/>
                <a:ea typeface="Teko Light" panose="02000000000000000000"/>
                <a:cs typeface="Teko Light" panose="02000000000000000000"/>
                <a:sym typeface="Teko Light" panose="02000000000000000000"/>
              </a:defRPr>
            </a:lvl1pPr>
            <a:lvl2pPr marR="0" lvl="1" algn="l" rtl="0">
              <a:lnSpc>
                <a:spcPct val="100000"/>
              </a:lnSpc>
              <a:spcBef>
                <a:spcPts val="0"/>
              </a:spcBef>
              <a:spcAft>
                <a:spcPts val="0"/>
              </a:spcAft>
              <a:buClr>
                <a:schemeClr val="dk1"/>
              </a:buClr>
              <a:buSzPts val="4800"/>
              <a:buFont typeface="Teko Light" panose="02000000000000000000"/>
              <a:buNone/>
              <a:defRPr sz="4800" b="0" i="0" u="none" strike="noStrike" cap="none">
                <a:solidFill>
                  <a:schemeClr val="dk1"/>
                </a:solidFill>
                <a:latin typeface="Teko Light" panose="02000000000000000000"/>
                <a:ea typeface="Teko Light" panose="02000000000000000000"/>
                <a:cs typeface="Teko Light" panose="02000000000000000000"/>
                <a:sym typeface="Teko Light" panose="02000000000000000000"/>
              </a:defRPr>
            </a:lvl2pPr>
            <a:lvl3pPr marR="0" lvl="2" algn="l" rtl="0">
              <a:lnSpc>
                <a:spcPct val="100000"/>
              </a:lnSpc>
              <a:spcBef>
                <a:spcPts val="0"/>
              </a:spcBef>
              <a:spcAft>
                <a:spcPts val="0"/>
              </a:spcAft>
              <a:buClr>
                <a:schemeClr val="dk1"/>
              </a:buClr>
              <a:buSzPts val="4800"/>
              <a:buFont typeface="Teko Light" panose="02000000000000000000"/>
              <a:buNone/>
              <a:defRPr sz="4800" b="0" i="0" u="none" strike="noStrike" cap="none">
                <a:solidFill>
                  <a:schemeClr val="dk1"/>
                </a:solidFill>
                <a:latin typeface="Teko Light" panose="02000000000000000000"/>
                <a:ea typeface="Teko Light" panose="02000000000000000000"/>
                <a:cs typeface="Teko Light" panose="02000000000000000000"/>
                <a:sym typeface="Teko Light" panose="02000000000000000000"/>
              </a:defRPr>
            </a:lvl3pPr>
            <a:lvl4pPr marR="0" lvl="3" algn="l" rtl="0">
              <a:lnSpc>
                <a:spcPct val="100000"/>
              </a:lnSpc>
              <a:spcBef>
                <a:spcPts val="0"/>
              </a:spcBef>
              <a:spcAft>
                <a:spcPts val="0"/>
              </a:spcAft>
              <a:buClr>
                <a:schemeClr val="dk1"/>
              </a:buClr>
              <a:buSzPts val="4800"/>
              <a:buFont typeface="Teko Light" panose="02000000000000000000"/>
              <a:buNone/>
              <a:defRPr sz="4800" b="0" i="0" u="none" strike="noStrike" cap="none">
                <a:solidFill>
                  <a:schemeClr val="dk1"/>
                </a:solidFill>
                <a:latin typeface="Teko Light" panose="02000000000000000000"/>
                <a:ea typeface="Teko Light" panose="02000000000000000000"/>
                <a:cs typeface="Teko Light" panose="02000000000000000000"/>
                <a:sym typeface="Teko Light" panose="02000000000000000000"/>
              </a:defRPr>
            </a:lvl4pPr>
            <a:lvl5pPr marR="0" lvl="4" algn="l" rtl="0">
              <a:lnSpc>
                <a:spcPct val="100000"/>
              </a:lnSpc>
              <a:spcBef>
                <a:spcPts val="0"/>
              </a:spcBef>
              <a:spcAft>
                <a:spcPts val="0"/>
              </a:spcAft>
              <a:buClr>
                <a:schemeClr val="dk1"/>
              </a:buClr>
              <a:buSzPts val="4800"/>
              <a:buFont typeface="Teko Light" panose="02000000000000000000"/>
              <a:buNone/>
              <a:defRPr sz="4800" b="0" i="0" u="none" strike="noStrike" cap="none">
                <a:solidFill>
                  <a:schemeClr val="dk1"/>
                </a:solidFill>
                <a:latin typeface="Teko Light" panose="02000000000000000000"/>
                <a:ea typeface="Teko Light" panose="02000000000000000000"/>
                <a:cs typeface="Teko Light" panose="02000000000000000000"/>
                <a:sym typeface="Teko Light" panose="02000000000000000000"/>
              </a:defRPr>
            </a:lvl5pPr>
            <a:lvl6pPr marR="0" lvl="5" algn="l" rtl="0">
              <a:lnSpc>
                <a:spcPct val="100000"/>
              </a:lnSpc>
              <a:spcBef>
                <a:spcPts val="0"/>
              </a:spcBef>
              <a:spcAft>
                <a:spcPts val="0"/>
              </a:spcAft>
              <a:buClr>
                <a:schemeClr val="dk1"/>
              </a:buClr>
              <a:buSzPts val="4800"/>
              <a:buFont typeface="Teko Light" panose="02000000000000000000"/>
              <a:buNone/>
              <a:defRPr sz="4800" b="0" i="0" u="none" strike="noStrike" cap="none">
                <a:solidFill>
                  <a:schemeClr val="dk1"/>
                </a:solidFill>
                <a:latin typeface="Teko Light" panose="02000000000000000000"/>
                <a:ea typeface="Teko Light" panose="02000000000000000000"/>
                <a:cs typeface="Teko Light" panose="02000000000000000000"/>
                <a:sym typeface="Teko Light" panose="02000000000000000000"/>
              </a:defRPr>
            </a:lvl6pPr>
            <a:lvl7pPr marR="0" lvl="6" algn="l" rtl="0">
              <a:lnSpc>
                <a:spcPct val="100000"/>
              </a:lnSpc>
              <a:spcBef>
                <a:spcPts val="0"/>
              </a:spcBef>
              <a:spcAft>
                <a:spcPts val="0"/>
              </a:spcAft>
              <a:buClr>
                <a:schemeClr val="dk1"/>
              </a:buClr>
              <a:buSzPts val="4800"/>
              <a:buFont typeface="Teko Light" panose="02000000000000000000"/>
              <a:buNone/>
              <a:defRPr sz="4800" b="0" i="0" u="none" strike="noStrike" cap="none">
                <a:solidFill>
                  <a:schemeClr val="dk1"/>
                </a:solidFill>
                <a:latin typeface="Teko Light" panose="02000000000000000000"/>
                <a:ea typeface="Teko Light" panose="02000000000000000000"/>
                <a:cs typeface="Teko Light" panose="02000000000000000000"/>
                <a:sym typeface="Teko Light" panose="02000000000000000000"/>
              </a:defRPr>
            </a:lvl7pPr>
            <a:lvl8pPr marR="0" lvl="7" algn="l" rtl="0">
              <a:lnSpc>
                <a:spcPct val="100000"/>
              </a:lnSpc>
              <a:spcBef>
                <a:spcPts val="0"/>
              </a:spcBef>
              <a:spcAft>
                <a:spcPts val="0"/>
              </a:spcAft>
              <a:buClr>
                <a:schemeClr val="dk1"/>
              </a:buClr>
              <a:buSzPts val="4800"/>
              <a:buFont typeface="Teko Light" panose="02000000000000000000"/>
              <a:buNone/>
              <a:defRPr sz="4800" b="0" i="0" u="none" strike="noStrike" cap="none">
                <a:solidFill>
                  <a:schemeClr val="dk1"/>
                </a:solidFill>
                <a:latin typeface="Teko Light" panose="02000000000000000000"/>
                <a:ea typeface="Teko Light" panose="02000000000000000000"/>
                <a:cs typeface="Teko Light" panose="02000000000000000000"/>
                <a:sym typeface="Teko Light" panose="02000000000000000000"/>
              </a:defRPr>
            </a:lvl8pPr>
            <a:lvl9pPr marR="0" lvl="8" algn="l" rtl="0">
              <a:lnSpc>
                <a:spcPct val="100000"/>
              </a:lnSpc>
              <a:spcBef>
                <a:spcPts val="0"/>
              </a:spcBef>
              <a:spcAft>
                <a:spcPts val="0"/>
              </a:spcAft>
              <a:buClr>
                <a:schemeClr val="dk1"/>
              </a:buClr>
              <a:buSzPts val="4800"/>
              <a:buFont typeface="Teko Light" panose="02000000000000000000"/>
              <a:buNone/>
              <a:defRPr sz="4800" b="0" i="0" u="none" strike="noStrike" cap="none">
                <a:solidFill>
                  <a:schemeClr val="dk1"/>
                </a:solidFill>
                <a:latin typeface="Teko Light" panose="02000000000000000000"/>
                <a:ea typeface="Teko Light" panose="02000000000000000000"/>
                <a:cs typeface="Teko Light" panose="02000000000000000000"/>
                <a:sym typeface="Teko Light" panose="02000000000000000000"/>
              </a:defRPr>
            </a:lvl9pPr>
          </a:lstStyle>
          <a:p>
            <a:pPr marL="0" lvl="0" indent="0" algn="ctr" rtl="0">
              <a:lnSpc>
                <a:spcPct val="150000"/>
              </a:lnSpc>
              <a:spcBef>
                <a:spcPts val="0"/>
              </a:spcBef>
              <a:spcAft>
                <a:spcPts val="0"/>
              </a:spcAft>
              <a:buNone/>
            </a:pPr>
            <a:r>
              <a:rPr lang="en-US" sz="6600" b="1" dirty="0">
                <a:solidFill>
                  <a:schemeClr val="tx1"/>
                </a:solidFill>
                <a:latin typeface="Arial" panose="020B0604020202020204" pitchFamily="34" charset="0"/>
                <a:cs typeface="Arial" panose="020B0604020202020204" pitchFamily="34" charset="0"/>
              </a:rPr>
              <a:t>CẢM ƠN CÁC EM ĐÃ</a:t>
            </a:r>
          </a:p>
          <a:p>
            <a:pPr marL="0" lvl="0" indent="0" algn="ctr" rtl="0">
              <a:lnSpc>
                <a:spcPct val="150000"/>
              </a:lnSpc>
              <a:spcBef>
                <a:spcPts val="0"/>
              </a:spcBef>
              <a:spcAft>
                <a:spcPts val="0"/>
              </a:spcAft>
              <a:buNone/>
            </a:pPr>
            <a:r>
              <a:rPr lang="en-US" sz="6600" b="1" dirty="0">
                <a:solidFill>
                  <a:schemeClr val="tx1"/>
                </a:solidFill>
                <a:latin typeface="Arial" panose="020B0604020202020204" pitchFamily="34" charset="0"/>
                <a:cs typeface="Arial" panose="020B0604020202020204" pitchFamily="34" charset="0"/>
              </a:rPr>
              <a:t>LẮNG NGHE BÀI GIẢNG!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TotalTime>
  <Words>366</Words>
  <PresentationFormat>Custom</PresentationFormat>
  <Paragraphs>18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Teko Light</vt:lpstr>
      <vt:lpstr>Gill Sans MT</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2006-08-16T00:00:00Z</dcterms:created>
  <dcterms:modified xsi:type="dcterms:W3CDTF">2022-11-07T14:42:10Z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E10F0A066595467C9ED6E35557E26E5F</vt:lpwstr>
  </property>
  <property fmtid="{D5CDD505-2E9C-101B-9397-08002B2CF9AE}" pid="3" name="KSOProductBuildVer">
    <vt:lpwstr>1033-11.2.0.11341</vt:lpwstr>
  </property>
</Properties>
</file>