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3" d="100"/>
          <a:sy n="73" d="100"/>
        </p:scale>
        <p:origin x="576" y="96"/>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6">
      <a:dk1>
        <a:srgbClr val="2C3338"/>
      </a:dk1>
      <a:lt1>
        <a:srgbClr val="FFFFFF"/>
      </a:lt1>
      <a:dk2>
        <a:srgbClr val="414C54"/>
      </a:dk2>
      <a:lt2>
        <a:srgbClr val="FFFFFF"/>
      </a:lt2>
      <a:accent1>
        <a:srgbClr val="E66EBE"/>
      </a:accent1>
      <a:accent2>
        <a:srgbClr val="C850A0"/>
      </a:accent2>
      <a:accent3>
        <a:srgbClr val="AA3282"/>
      </a:accent3>
      <a:accent4>
        <a:srgbClr val="8C1464"/>
      </a:accent4>
      <a:accent5>
        <a:srgbClr val="6E0A46"/>
      </a:accent5>
      <a:accent6>
        <a:srgbClr val="500A28"/>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1023</TotalTime>
  <Words>2444</Words>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2020-02-17T06:10:48Z</dcterms:created>
  <dcterms:modified xsi:type="dcterms:W3CDTF">2021-03-09T04:05:44Z</dcterms:modified>
</cp:coreProperties>
</file>