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0.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61.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64.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49.xml"/>
  <Override ContentType="application/vnd.openxmlformats-officedocument.presentationml.slideLayout+xml" PartName="/ppt/slideLayouts/slideLayout7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68.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5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28" r:id="rId4"/>
    <p:sldMasterId id="2147483729" r:id="rId5"/>
    <p:sldMasterId id="2147483730"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Lst>
  <p:sldSz cy="5143500" cx="9144000"/>
  <p:notesSz cx="6858000" cy="9144000"/>
  <p:embeddedFontLst>
    <p:embeddedFont>
      <p:font typeface="Proxima Nova"/>
      <p:regular r:id="rId69"/>
      <p:bold r:id="rId70"/>
      <p:italic r:id="rId71"/>
      <p:boldItalic r:id="rId72"/>
    </p:embeddedFont>
    <p:embeddedFont>
      <p:font typeface="Roboto Medium"/>
      <p:regular r:id="rId73"/>
      <p:bold r:id="rId74"/>
      <p:italic r:id="rId75"/>
      <p:boldItalic r:id="rId76"/>
    </p:embeddedFont>
    <p:embeddedFont>
      <p:font typeface="Alef"/>
      <p:regular r:id="rId77"/>
      <p:bold r:id="rId78"/>
    </p:embeddedFont>
    <p:embeddedFont>
      <p:font typeface="Amatic SC"/>
      <p:regular r:id="rId79"/>
      <p:bold r:id="rId80"/>
    </p:embeddedFont>
    <p:embeddedFont>
      <p:font typeface="Cabin"/>
      <p:regular r:id="rId81"/>
      <p:bold r:id="rId82"/>
      <p:italic r:id="rId83"/>
      <p:boldItalic r:id="rId84"/>
    </p:embeddedFont>
    <p:embeddedFont>
      <p:font typeface="Pacifico"/>
      <p:regular r:id="rId85"/>
    </p:embeddedFont>
    <p:embeddedFont>
      <p:font typeface="Londrina Solid"/>
      <p:regular r:id="rId86"/>
    </p:embeddedFont>
    <p:embeddedFont>
      <p:font typeface="Proxima Nova Semibold"/>
      <p:regular r:id="rId87"/>
      <p:bold r:id="rId88"/>
      <p:boldItalic r:id="rId89"/>
    </p:embeddedFont>
    <p:embeddedFont>
      <p:font typeface="Quicksand"/>
      <p:regular r:id="rId90"/>
      <p:bold r:id="rId91"/>
    </p:embeddedFont>
    <p:embeddedFont>
      <p:font typeface="Cabin Medium"/>
      <p:regular r:id="rId92"/>
      <p:bold r:id="rId93"/>
      <p:italic r:id="rId94"/>
      <p:boldItalic r:id="rId95"/>
    </p:embeddedFont>
    <p:embeddedFont>
      <p:font typeface="Comfortaa"/>
      <p:regular r:id="rId96"/>
      <p:bold r:id="rId9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4B46465-8DC3-45EE-BE52-65C9CB1766D9}">
  <a:tblStyle styleId="{84B46465-8DC3-45EE-BE52-65C9CB1766D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95" Type="http://schemas.openxmlformats.org/officeDocument/2006/relationships/font" Target="fonts/CabinMedium-boldItalic.fntdata"/><Relationship Id="rId94" Type="http://schemas.openxmlformats.org/officeDocument/2006/relationships/font" Target="fonts/CabinMedium-italic.fntdata"/><Relationship Id="rId97" Type="http://schemas.openxmlformats.org/officeDocument/2006/relationships/font" Target="fonts/Comfortaa-bold.fntdata"/><Relationship Id="rId96" Type="http://schemas.openxmlformats.org/officeDocument/2006/relationships/font" Target="fonts/Comfortaa-regular.fntdata"/><Relationship Id="rId11" Type="http://schemas.openxmlformats.org/officeDocument/2006/relationships/slide" Target="slides/slide4.xml"/><Relationship Id="rId10" Type="http://schemas.openxmlformats.org/officeDocument/2006/relationships/slide" Target="slides/slide3.xml"/><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font" Target="fonts/Quicksand-bold.fntdata"/><Relationship Id="rId90" Type="http://schemas.openxmlformats.org/officeDocument/2006/relationships/font" Target="fonts/Quicksand-regular.fntdata"/><Relationship Id="rId93" Type="http://schemas.openxmlformats.org/officeDocument/2006/relationships/font" Target="fonts/CabinMedium-bold.fntdata"/><Relationship Id="rId92" Type="http://schemas.openxmlformats.org/officeDocument/2006/relationships/font" Target="fonts/CabinMedium-regular.fntdata"/><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 Id="rId84" Type="http://schemas.openxmlformats.org/officeDocument/2006/relationships/font" Target="fonts/Cabin-boldItalic.fntdata"/><Relationship Id="rId83" Type="http://schemas.openxmlformats.org/officeDocument/2006/relationships/font" Target="fonts/Cabin-italic.fntdata"/><Relationship Id="rId86" Type="http://schemas.openxmlformats.org/officeDocument/2006/relationships/font" Target="fonts/LondrinaSolid-regular.fntdata"/><Relationship Id="rId85" Type="http://schemas.openxmlformats.org/officeDocument/2006/relationships/font" Target="fonts/Pacifico-regular.fntdata"/><Relationship Id="rId88" Type="http://schemas.openxmlformats.org/officeDocument/2006/relationships/font" Target="fonts/ProximaNovaSemibold-bold.fntdata"/><Relationship Id="rId87" Type="http://schemas.openxmlformats.org/officeDocument/2006/relationships/font" Target="fonts/ProximaNovaSemibold-regular.fntdata"/><Relationship Id="rId89" Type="http://schemas.openxmlformats.org/officeDocument/2006/relationships/font" Target="fonts/ProximaNovaSemibold-boldItalic.fntdata"/><Relationship Id="rId80" Type="http://schemas.openxmlformats.org/officeDocument/2006/relationships/font" Target="fonts/AmaticSC-bold.fntdata"/><Relationship Id="rId82" Type="http://schemas.openxmlformats.org/officeDocument/2006/relationships/font" Target="fonts/Cabin-bold.fntdata"/><Relationship Id="rId81" Type="http://schemas.openxmlformats.org/officeDocument/2006/relationships/font" Target="fonts/Cabin-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obotoMedium-regular.fntdata"/><Relationship Id="rId72" Type="http://schemas.openxmlformats.org/officeDocument/2006/relationships/font" Target="fonts/ProximaNova-boldItalic.fntdata"/><Relationship Id="rId75" Type="http://schemas.openxmlformats.org/officeDocument/2006/relationships/font" Target="fonts/RobotoMedium-italic.fntdata"/><Relationship Id="rId74" Type="http://schemas.openxmlformats.org/officeDocument/2006/relationships/font" Target="fonts/RobotoMedium-bold.fntdata"/><Relationship Id="rId77" Type="http://schemas.openxmlformats.org/officeDocument/2006/relationships/font" Target="fonts/Alef-regular.fntdata"/><Relationship Id="rId76" Type="http://schemas.openxmlformats.org/officeDocument/2006/relationships/font" Target="fonts/RobotoMedium-boldItalic.fntdata"/><Relationship Id="rId79" Type="http://schemas.openxmlformats.org/officeDocument/2006/relationships/font" Target="fonts/AmaticSC-regular.fntdata"/><Relationship Id="rId78" Type="http://schemas.openxmlformats.org/officeDocument/2006/relationships/font" Target="fonts/Alef-bold.fntdata"/><Relationship Id="rId71" Type="http://schemas.openxmlformats.org/officeDocument/2006/relationships/font" Target="fonts/ProximaNova-italic.fntdata"/><Relationship Id="rId70" Type="http://schemas.openxmlformats.org/officeDocument/2006/relationships/font" Target="fonts/ProximaNova-bold.fntdata"/><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font" Target="fonts/ProximaNova-regular.fntdata"/><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5" name="Shape 1185"/>
        <p:cNvGrpSpPr/>
        <p:nvPr/>
      </p:nvGrpSpPr>
      <p:grpSpPr>
        <a:xfrm>
          <a:off x="0" y="0"/>
          <a:ext cx="0" cy="0"/>
          <a:chOff x="0" y="0"/>
          <a:chExt cx="0" cy="0"/>
        </a:xfrm>
      </p:grpSpPr>
      <p:sp>
        <p:nvSpPr>
          <p:cNvPr id="1186" name="Google Shape;1186;gf946feba5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7" name="Google Shape;1187;gf946feba5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2" name="Shape 1592"/>
        <p:cNvGrpSpPr/>
        <p:nvPr/>
      </p:nvGrpSpPr>
      <p:grpSpPr>
        <a:xfrm>
          <a:off x="0" y="0"/>
          <a:ext cx="0" cy="0"/>
          <a:chOff x="0" y="0"/>
          <a:chExt cx="0" cy="0"/>
        </a:xfrm>
      </p:grpSpPr>
      <p:sp>
        <p:nvSpPr>
          <p:cNvPr id="1593" name="Google Shape;1593;gf72cfbce22_0_5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4" name="Google Shape;1594;gf72cfbce22_0_5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2" name="Shape 1642"/>
        <p:cNvGrpSpPr/>
        <p:nvPr/>
      </p:nvGrpSpPr>
      <p:grpSpPr>
        <a:xfrm>
          <a:off x="0" y="0"/>
          <a:ext cx="0" cy="0"/>
          <a:chOff x="0" y="0"/>
          <a:chExt cx="0" cy="0"/>
        </a:xfrm>
      </p:grpSpPr>
      <p:sp>
        <p:nvSpPr>
          <p:cNvPr id="1643" name="Google Shape;1643;gf72cfbce22_0_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4" name="Google Shape;1644;gf72cfbce22_0_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8" name="Shape 1668"/>
        <p:cNvGrpSpPr/>
        <p:nvPr/>
      </p:nvGrpSpPr>
      <p:grpSpPr>
        <a:xfrm>
          <a:off x="0" y="0"/>
          <a:ext cx="0" cy="0"/>
          <a:chOff x="0" y="0"/>
          <a:chExt cx="0" cy="0"/>
        </a:xfrm>
      </p:grpSpPr>
      <p:sp>
        <p:nvSpPr>
          <p:cNvPr id="1669" name="Google Shape;1669;gf72cfbce22_0_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0" name="Google Shape;1670;gf72cfbce22_0_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4" name="Shape 1714"/>
        <p:cNvGrpSpPr/>
        <p:nvPr/>
      </p:nvGrpSpPr>
      <p:grpSpPr>
        <a:xfrm>
          <a:off x="0" y="0"/>
          <a:ext cx="0" cy="0"/>
          <a:chOff x="0" y="0"/>
          <a:chExt cx="0" cy="0"/>
        </a:xfrm>
      </p:grpSpPr>
      <p:sp>
        <p:nvSpPr>
          <p:cNvPr id="1715" name="Google Shape;1715;gf72cfbce22_0_7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6" name="Google Shape;1716;gf72cfbce22_0_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3" name="Shape 1733"/>
        <p:cNvGrpSpPr/>
        <p:nvPr/>
      </p:nvGrpSpPr>
      <p:grpSpPr>
        <a:xfrm>
          <a:off x="0" y="0"/>
          <a:ext cx="0" cy="0"/>
          <a:chOff x="0" y="0"/>
          <a:chExt cx="0" cy="0"/>
        </a:xfrm>
      </p:grpSpPr>
      <p:sp>
        <p:nvSpPr>
          <p:cNvPr id="1734" name="Google Shape;1734;gf72cfbce22_0_6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5" name="Google Shape;1735;gf72cfbce22_0_6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5" name="Shape 1795"/>
        <p:cNvGrpSpPr/>
        <p:nvPr/>
      </p:nvGrpSpPr>
      <p:grpSpPr>
        <a:xfrm>
          <a:off x="0" y="0"/>
          <a:ext cx="0" cy="0"/>
          <a:chOff x="0" y="0"/>
          <a:chExt cx="0" cy="0"/>
        </a:xfrm>
      </p:grpSpPr>
      <p:sp>
        <p:nvSpPr>
          <p:cNvPr id="1796" name="Google Shape;1796;gf72cfbce22_0_7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7" name="Google Shape;1797;gf72cfbce22_0_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6" name="Shape 1816"/>
        <p:cNvGrpSpPr/>
        <p:nvPr/>
      </p:nvGrpSpPr>
      <p:grpSpPr>
        <a:xfrm>
          <a:off x="0" y="0"/>
          <a:ext cx="0" cy="0"/>
          <a:chOff x="0" y="0"/>
          <a:chExt cx="0" cy="0"/>
        </a:xfrm>
      </p:grpSpPr>
      <p:sp>
        <p:nvSpPr>
          <p:cNvPr id="1817" name="Google Shape;1817;gf72cfbce22_0_8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8" name="Google Shape;1818;gf72cfbce22_0_8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3" name="Shape 1823"/>
        <p:cNvGrpSpPr/>
        <p:nvPr/>
      </p:nvGrpSpPr>
      <p:grpSpPr>
        <a:xfrm>
          <a:off x="0" y="0"/>
          <a:ext cx="0" cy="0"/>
          <a:chOff x="0" y="0"/>
          <a:chExt cx="0" cy="0"/>
        </a:xfrm>
      </p:grpSpPr>
      <p:sp>
        <p:nvSpPr>
          <p:cNvPr id="1824" name="Google Shape;1824;gf72cfbce22_0_8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5" name="Google Shape;1825;gf72cfbce22_0_8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4" name="Shape 1894"/>
        <p:cNvGrpSpPr/>
        <p:nvPr/>
      </p:nvGrpSpPr>
      <p:grpSpPr>
        <a:xfrm>
          <a:off x="0" y="0"/>
          <a:ext cx="0" cy="0"/>
          <a:chOff x="0" y="0"/>
          <a:chExt cx="0" cy="0"/>
        </a:xfrm>
      </p:grpSpPr>
      <p:sp>
        <p:nvSpPr>
          <p:cNvPr id="1895" name="Google Shape;1895;gf72cfbce22_0_9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6" name="Google Shape;1896;gf72cfbce22_0_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8" name="Shape 1908"/>
        <p:cNvGrpSpPr/>
        <p:nvPr/>
      </p:nvGrpSpPr>
      <p:grpSpPr>
        <a:xfrm>
          <a:off x="0" y="0"/>
          <a:ext cx="0" cy="0"/>
          <a:chOff x="0" y="0"/>
          <a:chExt cx="0" cy="0"/>
        </a:xfrm>
      </p:grpSpPr>
      <p:sp>
        <p:nvSpPr>
          <p:cNvPr id="1909" name="Google Shape;1909;gf72cfbce22_0_9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0" name="Google Shape;1910;gf72cfbce22_0_9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7" name="Shape 1237"/>
        <p:cNvGrpSpPr/>
        <p:nvPr/>
      </p:nvGrpSpPr>
      <p:grpSpPr>
        <a:xfrm>
          <a:off x="0" y="0"/>
          <a:ext cx="0" cy="0"/>
          <a:chOff x="0" y="0"/>
          <a:chExt cx="0" cy="0"/>
        </a:xfrm>
      </p:grpSpPr>
      <p:sp>
        <p:nvSpPr>
          <p:cNvPr id="1238" name="Google Shape;1238;g898feb88a6_0_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9" name="Google Shape;1239;g898feb88a6_0_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1" name="Shape 1921"/>
        <p:cNvGrpSpPr/>
        <p:nvPr/>
      </p:nvGrpSpPr>
      <p:grpSpPr>
        <a:xfrm>
          <a:off x="0" y="0"/>
          <a:ext cx="0" cy="0"/>
          <a:chOff x="0" y="0"/>
          <a:chExt cx="0" cy="0"/>
        </a:xfrm>
      </p:grpSpPr>
      <p:sp>
        <p:nvSpPr>
          <p:cNvPr id="1922" name="Google Shape;1922;gf72cfbce22_0_10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3" name="Google Shape;1923;gf72cfbce22_0_10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1" name="Shape 1941"/>
        <p:cNvGrpSpPr/>
        <p:nvPr/>
      </p:nvGrpSpPr>
      <p:grpSpPr>
        <a:xfrm>
          <a:off x="0" y="0"/>
          <a:ext cx="0" cy="0"/>
          <a:chOff x="0" y="0"/>
          <a:chExt cx="0" cy="0"/>
        </a:xfrm>
      </p:grpSpPr>
      <p:sp>
        <p:nvSpPr>
          <p:cNvPr id="1942" name="Google Shape;1942;gf72cfbce22_0_10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3" name="Google Shape;1943;gf72cfbce22_0_10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4" name="Shape 2004"/>
        <p:cNvGrpSpPr/>
        <p:nvPr/>
      </p:nvGrpSpPr>
      <p:grpSpPr>
        <a:xfrm>
          <a:off x="0" y="0"/>
          <a:ext cx="0" cy="0"/>
          <a:chOff x="0" y="0"/>
          <a:chExt cx="0" cy="0"/>
        </a:xfrm>
      </p:grpSpPr>
      <p:sp>
        <p:nvSpPr>
          <p:cNvPr id="2005" name="Google Shape;2005;gf72cfbce22_0_10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6" name="Google Shape;2006;gf72cfbce22_0_10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7" name="Shape 2077"/>
        <p:cNvGrpSpPr/>
        <p:nvPr/>
      </p:nvGrpSpPr>
      <p:grpSpPr>
        <a:xfrm>
          <a:off x="0" y="0"/>
          <a:ext cx="0" cy="0"/>
          <a:chOff x="0" y="0"/>
          <a:chExt cx="0" cy="0"/>
        </a:xfrm>
      </p:grpSpPr>
      <p:sp>
        <p:nvSpPr>
          <p:cNvPr id="2078" name="Google Shape;2078;gf72cfbce22_0_1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9" name="Google Shape;2079;gf72cfbce22_0_1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0" name="Shape 2090"/>
        <p:cNvGrpSpPr/>
        <p:nvPr/>
      </p:nvGrpSpPr>
      <p:grpSpPr>
        <a:xfrm>
          <a:off x="0" y="0"/>
          <a:ext cx="0" cy="0"/>
          <a:chOff x="0" y="0"/>
          <a:chExt cx="0" cy="0"/>
        </a:xfrm>
      </p:grpSpPr>
      <p:sp>
        <p:nvSpPr>
          <p:cNvPr id="2091" name="Google Shape;2091;gf72cfbce22_0_1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2" name="Google Shape;2092;gf72cfbce22_0_1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6" name="Shape 2096"/>
        <p:cNvGrpSpPr/>
        <p:nvPr/>
      </p:nvGrpSpPr>
      <p:grpSpPr>
        <a:xfrm>
          <a:off x="0" y="0"/>
          <a:ext cx="0" cy="0"/>
          <a:chOff x="0" y="0"/>
          <a:chExt cx="0" cy="0"/>
        </a:xfrm>
      </p:grpSpPr>
      <p:sp>
        <p:nvSpPr>
          <p:cNvPr id="2097" name="Google Shape;2097;gf72cfbce22_0_1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8" name="Google Shape;2098;gf72cfbce22_0_1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2" name="Shape 2162"/>
        <p:cNvGrpSpPr/>
        <p:nvPr/>
      </p:nvGrpSpPr>
      <p:grpSpPr>
        <a:xfrm>
          <a:off x="0" y="0"/>
          <a:ext cx="0" cy="0"/>
          <a:chOff x="0" y="0"/>
          <a:chExt cx="0" cy="0"/>
        </a:xfrm>
      </p:grpSpPr>
      <p:sp>
        <p:nvSpPr>
          <p:cNvPr id="2163" name="Google Shape;2163;gf72cfbce22_0_1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4" name="Google Shape;2164;gf72cfbce22_0_1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6" name="Shape 2176"/>
        <p:cNvGrpSpPr/>
        <p:nvPr/>
      </p:nvGrpSpPr>
      <p:grpSpPr>
        <a:xfrm>
          <a:off x="0" y="0"/>
          <a:ext cx="0" cy="0"/>
          <a:chOff x="0" y="0"/>
          <a:chExt cx="0" cy="0"/>
        </a:xfrm>
      </p:grpSpPr>
      <p:sp>
        <p:nvSpPr>
          <p:cNvPr id="2177" name="Google Shape;2177;gf72cfbce22_0_12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8" name="Google Shape;2178;gf72cfbce22_0_12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4" name="Shape 2194"/>
        <p:cNvGrpSpPr/>
        <p:nvPr/>
      </p:nvGrpSpPr>
      <p:grpSpPr>
        <a:xfrm>
          <a:off x="0" y="0"/>
          <a:ext cx="0" cy="0"/>
          <a:chOff x="0" y="0"/>
          <a:chExt cx="0" cy="0"/>
        </a:xfrm>
      </p:grpSpPr>
      <p:sp>
        <p:nvSpPr>
          <p:cNvPr id="2195" name="Google Shape;2195;gf72cfbce22_0_1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6" name="Google Shape;2196;gf72cfbce22_0_1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5" name="Shape 2305"/>
        <p:cNvGrpSpPr/>
        <p:nvPr/>
      </p:nvGrpSpPr>
      <p:grpSpPr>
        <a:xfrm>
          <a:off x="0" y="0"/>
          <a:ext cx="0" cy="0"/>
          <a:chOff x="0" y="0"/>
          <a:chExt cx="0" cy="0"/>
        </a:xfrm>
      </p:grpSpPr>
      <p:sp>
        <p:nvSpPr>
          <p:cNvPr id="2306" name="Google Shape;2306;gf72cfbce22_0_1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7" name="Google Shape;2307;gf72cfbce22_0_1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4" name="Shape 1244"/>
        <p:cNvGrpSpPr/>
        <p:nvPr/>
      </p:nvGrpSpPr>
      <p:grpSpPr>
        <a:xfrm>
          <a:off x="0" y="0"/>
          <a:ext cx="0" cy="0"/>
          <a:chOff x="0" y="0"/>
          <a:chExt cx="0" cy="0"/>
        </a:xfrm>
      </p:grpSpPr>
      <p:sp>
        <p:nvSpPr>
          <p:cNvPr id="1245" name="Google Shape;1245;g898feb88a6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6" name="Google Shape;1246;g898feb88a6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0" name="Shape 2330"/>
        <p:cNvGrpSpPr/>
        <p:nvPr/>
      </p:nvGrpSpPr>
      <p:grpSpPr>
        <a:xfrm>
          <a:off x="0" y="0"/>
          <a:ext cx="0" cy="0"/>
          <a:chOff x="0" y="0"/>
          <a:chExt cx="0" cy="0"/>
        </a:xfrm>
      </p:grpSpPr>
      <p:sp>
        <p:nvSpPr>
          <p:cNvPr id="2331" name="Google Shape;2331;gf72cfbce22_0_12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2" name="Google Shape;2332;gf72cfbce22_0_12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3" name="Shape 2393"/>
        <p:cNvGrpSpPr/>
        <p:nvPr/>
      </p:nvGrpSpPr>
      <p:grpSpPr>
        <a:xfrm>
          <a:off x="0" y="0"/>
          <a:ext cx="0" cy="0"/>
          <a:chOff x="0" y="0"/>
          <a:chExt cx="0" cy="0"/>
        </a:xfrm>
      </p:grpSpPr>
      <p:sp>
        <p:nvSpPr>
          <p:cNvPr id="2394" name="Google Shape;2394;gf72cfbce22_0_1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5" name="Google Shape;2395;gf72cfbce22_0_1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0" name="Shape 2400"/>
        <p:cNvGrpSpPr/>
        <p:nvPr/>
      </p:nvGrpSpPr>
      <p:grpSpPr>
        <a:xfrm>
          <a:off x="0" y="0"/>
          <a:ext cx="0" cy="0"/>
          <a:chOff x="0" y="0"/>
          <a:chExt cx="0" cy="0"/>
        </a:xfrm>
      </p:grpSpPr>
      <p:sp>
        <p:nvSpPr>
          <p:cNvPr id="2401" name="Google Shape;2401;gf72cfbce22_0_12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2" name="Google Shape;2402;gf72cfbce22_0_1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0" name="Shape 2420"/>
        <p:cNvGrpSpPr/>
        <p:nvPr/>
      </p:nvGrpSpPr>
      <p:grpSpPr>
        <a:xfrm>
          <a:off x="0" y="0"/>
          <a:ext cx="0" cy="0"/>
          <a:chOff x="0" y="0"/>
          <a:chExt cx="0" cy="0"/>
        </a:xfrm>
      </p:grpSpPr>
      <p:sp>
        <p:nvSpPr>
          <p:cNvPr id="2421" name="Google Shape;2421;gf72cfbce22_0_1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2" name="Google Shape;2422;gf72cfbce22_0_1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6" name="Shape 2486"/>
        <p:cNvGrpSpPr/>
        <p:nvPr/>
      </p:nvGrpSpPr>
      <p:grpSpPr>
        <a:xfrm>
          <a:off x="0" y="0"/>
          <a:ext cx="0" cy="0"/>
          <a:chOff x="0" y="0"/>
          <a:chExt cx="0" cy="0"/>
        </a:xfrm>
      </p:grpSpPr>
      <p:sp>
        <p:nvSpPr>
          <p:cNvPr id="2487" name="Google Shape;2487;gf72cfbce22_0_1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8" name="Google Shape;2488;gf72cfbce22_0_1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0" name="Shape 2500"/>
        <p:cNvGrpSpPr/>
        <p:nvPr/>
      </p:nvGrpSpPr>
      <p:grpSpPr>
        <a:xfrm>
          <a:off x="0" y="0"/>
          <a:ext cx="0" cy="0"/>
          <a:chOff x="0" y="0"/>
          <a:chExt cx="0" cy="0"/>
        </a:xfrm>
      </p:grpSpPr>
      <p:sp>
        <p:nvSpPr>
          <p:cNvPr id="2501" name="Google Shape;2501;gf72cfbce22_0_14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2" name="Google Shape;2502;gf72cfbce22_0_14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1" name="Shape 2521"/>
        <p:cNvGrpSpPr/>
        <p:nvPr/>
      </p:nvGrpSpPr>
      <p:grpSpPr>
        <a:xfrm>
          <a:off x="0" y="0"/>
          <a:ext cx="0" cy="0"/>
          <a:chOff x="0" y="0"/>
          <a:chExt cx="0" cy="0"/>
        </a:xfrm>
      </p:grpSpPr>
      <p:sp>
        <p:nvSpPr>
          <p:cNvPr id="2522" name="Google Shape;2522;gf72cfbce22_0_14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3" name="Google Shape;2523;gf72cfbce22_0_14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9" name="Shape 2529"/>
        <p:cNvGrpSpPr/>
        <p:nvPr/>
      </p:nvGrpSpPr>
      <p:grpSpPr>
        <a:xfrm>
          <a:off x="0" y="0"/>
          <a:ext cx="0" cy="0"/>
          <a:chOff x="0" y="0"/>
          <a:chExt cx="0" cy="0"/>
        </a:xfrm>
      </p:grpSpPr>
      <p:sp>
        <p:nvSpPr>
          <p:cNvPr id="2530" name="Google Shape;2530;gf72cfbce22_0_14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1" name="Google Shape;2531;gf72cfbce22_0_1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7" name="Shape 2537"/>
        <p:cNvGrpSpPr/>
        <p:nvPr/>
      </p:nvGrpSpPr>
      <p:grpSpPr>
        <a:xfrm>
          <a:off x="0" y="0"/>
          <a:ext cx="0" cy="0"/>
          <a:chOff x="0" y="0"/>
          <a:chExt cx="0" cy="0"/>
        </a:xfrm>
      </p:grpSpPr>
      <p:sp>
        <p:nvSpPr>
          <p:cNvPr id="2538" name="Google Shape;2538;gf97312adc7_0_18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9" name="Google Shape;2539;gf97312adc7_0_18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4" name="Shape 2544"/>
        <p:cNvGrpSpPr/>
        <p:nvPr/>
      </p:nvGrpSpPr>
      <p:grpSpPr>
        <a:xfrm>
          <a:off x="0" y="0"/>
          <a:ext cx="0" cy="0"/>
          <a:chOff x="0" y="0"/>
          <a:chExt cx="0" cy="0"/>
        </a:xfrm>
      </p:grpSpPr>
      <p:sp>
        <p:nvSpPr>
          <p:cNvPr id="2545" name="Google Shape;2545;gf97312adc7_0_18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6" name="Google Shape;2546;gf97312adc7_0_1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4" name="Shape 1264"/>
        <p:cNvGrpSpPr/>
        <p:nvPr/>
      </p:nvGrpSpPr>
      <p:grpSpPr>
        <a:xfrm>
          <a:off x="0" y="0"/>
          <a:ext cx="0" cy="0"/>
          <a:chOff x="0" y="0"/>
          <a:chExt cx="0" cy="0"/>
        </a:xfrm>
      </p:grpSpPr>
      <p:sp>
        <p:nvSpPr>
          <p:cNvPr id="1265" name="Google Shape;1265;ge79c711414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6" name="Google Shape;1266;ge79c711414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2" name="Shape 2562"/>
        <p:cNvGrpSpPr/>
        <p:nvPr/>
      </p:nvGrpSpPr>
      <p:grpSpPr>
        <a:xfrm>
          <a:off x="0" y="0"/>
          <a:ext cx="0" cy="0"/>
          <a:chOff x="0" y="0"/>
          <a:chExt cx="0" cy="0"/>
        </a:xfrm>
      </p:grpSpPr>
      <p:sp>
        <p:nvSpPr>
          <p:cNvPr id="2563" name="Google Shape;2563;gf97312adc7_0_18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4" name="Google Shape;2564;gf97312adc7_0_18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8" name="Shape 2578"/>
        <p:cNvGrpSpPr/>
        <p:nvPr/>
      </p:nvGrpSpPr>
      <p:grpSpPr>
        <a:xfrm>
          <a:off x="0" y="0"/>
          <a:ext cx="0" cy="0"/>
          <a:chOff x="0" y="0"/>
          <a:chExt cx="0" cy="0"/>
        </a:xfrm>
      </p:grpSpPr>
      <p:sp>
        <p:nvSpPr>
          <p:cNvPr id="2579" name="Google Shape;2579;gf97312adc7_0_18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0" name="Google Shape;2580;gf97312adc7_0_18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5" name="Shape 2915"/>
        <p:cNvGrpSpPr/>
        <p:nvPr/>
      </p:nvGrpSpPr>
      <p:grpSpPr>
        <a:xfrm>
          <a:off x="0" y="0"/>
          <a:ext cx="0" cy="0"/>
          <a:chOff x="0" y="0"/>
          <a:chExt cx="0" cy="0"/>
        </a:xfrm>
      </p:grpSpPr>
      <p:sp>
        <p:nvSpPr>
          <p:cNvPr id="2916" name="Google Shape;2916;gf97312adc7_0_28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17" name="Google Shape;2917;gf97312adc7_0_28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15" name="Shape 9415"/>
        <p:cNvGrpSpPr/>
        <p:nvPr/>
      </p:nvGrpSpPr>
      <p:grpSpPr>
        <a:xfrm>
          <a:off x="0" y="0"/>
          <a:ext cx="0" cy="0"/>
          <a:chOff x="0" y="0"/>
          <a:chExt cx="0" cy="0"/>
        </a:xfrm>
      </p:grpSpPr>
      <p:sp>
        <p:nvSpPr>
          <p:cNvPr id="9416" name="Google Shape;9416;gf97312adc7_0_9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17" name="Google Shape;9417;gf97312adc7_0_9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42" name="Shape 9842"/>
        <p:cNvGrpSpPr/>
        <p:nvPr/>
      </p:nvGrpSpPr>
      <p:grpSpPr>
        <a:xfrm>
          <a:off x="0" y="0"/>
          <a:ext cx="0" cy="0"/>
          <a:chOff x="0" y="0"/>
          <a:chExt cx="0" cy="0"/>
        </a:xfrm>
      </p:grpSpPr>
      <p:sp>
        <p:nvSpPr>
          <p:cNvPr id="9843" name="Google Shape;9843;gf97312adc7_0_9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44" name="Google Shape;9844;gf97312adc7_0_9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05" name="Shape 10005"/>
        <p:cNvGrpSpPr/>
        <p:nvPr/>
      </p:nvGrpSpPr>
      <p:grpSpPr>
        <a:xfrm>
          <a:off x="0" y="0"/>
          <a:ext cx="0" cy="0"/>
          <a:chOff x="0" y="0"/>
          <a:chExt cx="0" cy="0"/>
        </a:xfrm>
      </p:grpSpPr>
      <p:sp>
        <p:nvSpPr>
          <p:cNvPr id="10006" name="Google Shape;10006;gf97312adc7_0_99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07" name="Google Shape;10007;gf97312adc7_0_99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07" name="Shape 10407"/>
        <p:cNvGrpSpPr/>
        <p:nvPr/>
      </p:nvGrpSpPr>
      <p:grpSpPr>
        <a:xfrm>
          <a:off x="0" y="0"/>
          <a:ext cx="0" cy="0"/>
          <a:chOff x="0" y="0"/>
          <a:chExt cx="0" cy="0"/>
        </a:xfrm>
      </p:grpSpPr>
      <p:sp>
        <p:nvSpPr>
          <p:cNvPr id="10408" name="Google Shape;10408;gf97312adc7_0_103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09" name="Google Shape;10409;gf97312adc7_0_103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8" name="Shape 10778"/>
        <p:cNvGrpSpPr/>
        <p:nvPr/>
      </p:nvGrpSpPr>
      <p:grpSpPr>
        <a:xfrm>
          <a:off x="0" y="0"/>
          <a:ext cx="0" cy="0"/>
          <a:chOff x="0" y="0"/>
          <a:chExt cx="0" cy="0"/>
        </a:xfrm>
      </p:grpSpPr>
      <p:sp>
        <p:nvSpPr>
          <p:cNvPr id="10779" name="Google Shape;10779;gf97312adc7_0_107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80" name="Google Shape;10780;gf97312adc7_0_107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80" name="Shape 11080"/>
        <p:cNvGrpSpPr/>
        <p:nvPr/>
      </p:nvGrpSpPr>
      <p:grpSpPr>
        <a:xfrm>
          <a:off x="0" y="0"/>
          <a:ext cx="0" cy="0"/>
          <a:chOff x="0" y="0"/>
          <a:chExt cx="0" cy="0"/>
        </a:xfrm>
      </p:grpSpPr>
      <p:sp>
        <p:nvSpPr>
          <p:cNvPr id="11081" name="Google Shape;11081;gf97312adc7_0_110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82" name="Google Shape;11082;gf97312adc7_0_110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72" name="Shape 11372"/>
        <p:cNvGrpSpPr/>
        <p:nvPr/>
      </p:nvGrpSpPr>
      <p:grpSpPr>
        <a:xfrm>
          <a:off x="0" y="0"/>
          <a:ext cx="0" cy="0"/>
          <a:chOff x="0" y="0"/>
          <a:chExt cx="0" cy="0"/>
        </a:xfrm>
      </p:grpSpPr>
      <p:sp>
        <p:nvSpPr>
          <p:cNvPr id="11373" name="Google Shape;11373;gf97312adc7_0_11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74" name="Google Shape;11374;gf97312adc7_0_11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2" name="Shape 1322"/>
        <p:cNvGrpSpPr/>
        <p:nvPr/>
      </p:nvGrpSpPr>
      <p:grpSpPr>
        <a:xfrm>
          <a:off x="0" y="0"/>
          <a:ext cx="0" cy="0"/>
          <a:chOff x="0" y="0"/>
          <a:chExt cx="0" cy="0"/>
        </a:xfrm>
      </p:grpSpPr>
      <p:sp>
        <p:nvSpPr>
          <p:cNvPr id="1323" name="Google Shape;1323;g898feb88a6_0_2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4" name="Google Shape;1324;g898feb88a6_0_2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31" name="Shape 11731"/>
        <p:cNvGrpSpPr/>
        <p:nvPr/>
      </p:nvGrpSpPr>
      <p:grpSpPr>
        <a:xfrm>
          <a:off x="0" y="0"/>
          <a:ext cx="0" cy="0"/>
          <a:chOff x="0" y="0"/>
          <a:chExt cx="0" cy="0"/>
        </a:xfrm>
      </p:grpSpPr>
      <p:sp>
        <p:nvSpPr>
          <p:cNvPr id="11732" name="Google Shape;11732;gf97312adc7_0_116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33" name="Google Shape;11733;gf97312adc7_0_116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48" name="Shape 12148"/>
        <p:cNvGrpSpPr/>
        <p:nvPr/>
      </p:nvGrpSpPr>
      <p:grpSpPr>
        <a:xfrm>
          <a:off x="0" y="0"/>
          <a:ext cx="0" cy="0"/>
          <a:chOff x="0" y="0"/>
          <a:chExt cx="0" cy="0"/>
        </a:xfrm>
      </p:grpSpPr>
      <p:sp>
        <p:nvSpPr>
          <p:cNvPr id="12149" name="Google Shape;12149;gf97312adc7_0_120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50" name="Google Shape;12150;gf97312adc7_0_120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88" name="Shape 12488"/>
        <p:cNvGrpSpPr/>
        <p:nvPr/>
      </p:nvGrpSpPr>
      <p:grpSpPr>
        <a:xfrm>
          <a:off x="0" y="0"/>
          <a:ext cx="0" cy="0"/>
          <a:chOff x="0" y="0"/>
          <a:chExt cx="0" cy="0"/>
        </a:xfrm>
      </p:grpSpPr>
      <p:sp>
        <p:nvSpPr>
          <p:cNvPr id="12489" name="Google Shape;12489;gf97312adc7_0_12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90" name="Google Shape;12490;gf97312adc7_0_12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76" name="Shape 12676"/>
        <p:cNvGrpSpPr/>
        <p:nvPr/>
      </p:nvGrpSpPr>
      <p:grpSpPr>
        <a:xfrm>
          <a:off x="0" y="0"/>
          <a:ext cx="0" cy="0"/>
          <a:chOff x="0" y="0"/>
          <a:chExt cx="0" cy="0"/>
        </a:xfrm>
      </p:grpSpPr>
      <p:sp>
        <p:nvSpPr>
          <p:cNvPr id="12677" name="Google Shape;12677;gf97312adc7_0_126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78" name="Google Shape;12678;gf97312adc7_0_126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9" name="Shape 12919"/>
        <p:cNvGrpSpPr/>
        <p:nvPr/>
      </p:nvGrpSpPr>
      <p:grpSpPr>
        <a:xfrm>
          <a:off x="0" y="0"/>
          <a:ext cx="0" cy="0"/>
          <a:chOff x="0" y="0"/>
          <a:chExt cx="0" cy="0"/>
        </a:xfrm>
      </p:grpSpPr>
      <p:sp>
        <p:nvSpPr>
          <p:cNvPr id="12920" name="Google Shape;12920;gf97312adc7_0_128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21" name="Google Shape;12921;gf97312adc7_0_128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33" name="Shape 13033"/>
        <p:cNvGrpSpPr/>
        <p:nvPr/>
      </p:nvGrpSpPr>
      <p:grpSpPr>
        <a:xfrm>
          <a:off x="0" y="0"/>
          <a:ext cx="0" cy="0"/>
          <a:chOff x="0" y="0"/>
          <a:chExt cx="0" cy="0"/>
        </a:xfrm>
      </p:grpSpPr>
      <p:sp>
        <p:nvSpPr>
          <p:cNvPr id="13034" name="Google Shape;13034;gf97312adc7_0_129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35" name="Google Shape;13035;gf97312adc7_0_129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76" name="Shape 13076"/>
        <p:cNvGrpSpPr/>
        <p:nvPr/>
      </p:nvGrpSpPr>
      <p:grpSpPr>
        <a:xfrm>
          <a:off x="0" y="0"/>
          <a:ext cx="0" cy="0"/>
          <a:chOff x="0" y="0"/>
          <a:chExt cx="0" cy="0"/>
        </a:xfrm>
      </p:grpSpPr>
      <p:sp>
        <p:nvSpPr>
          <p:cNvPr id="13077" name="Google Shape;13077;gf97312adc7_0_13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78" name="Google Shape;13078;gf97312adc7_0_13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73" name="Shape 13273"/>
        <p:cNvGrpSpPr/>
        <p:nvPr/>
      </p:nvGrpSpPr>
      <p:grpSpPr>
        <a:xfrm>
          <a:off x="0" y="0"/>
          <a:ext cx="0" cy="0"/>
          <a:chOff x="0" y="0"/>
          <a:chExt cx="0" cy="0"/>
        </a:xfrm>
      </p:grpSpPr>
      <p:sp>
        <p:nvSpPr>
          <p:cNvPr id="13274" name="Google Shape;13274;gf97312adc7_0_13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75" name="Google Shape;13275;gf97312adc7_0_13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30" name="Shape 13530"/>
        <p:cNvGrpSpPr/>
        <p:nvPr/>
      </p:nvGrpSpPr>
      <p:grpSpPr>
        <a:xfrm>
          <a:off x="0" y="0"/>
          <a:ext cx="0" cy="0"/>
          <a:chOff x="0" y="0"/>
          <a:chExt cx="0" cy="0"/>
        </a:xfrm>
      </p:grpSpPr>
      <p:sp>
        <p:nvSpPr>
          <p:cNvPr id="13531" name="Google Shape;13531;gf97312adc7_0_134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32" name="Google Shape;13532;gf97312adc7_0_134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78" name="Shape 13678"/>
        <p:cNvGrpSpPr/>
        <p:nvPr/>
      </p:nvGrpSpPr>
      <p:grpSpPr>
        <a:xfrm>
          <a:off x="0" y="0"/>
          <a:ext cx="0" cy="0"/>
          <a:chOff x="0" y="0"/>
          <a:chExt cx="0" cy="0"/>
        </a:xfrm>
      </p:grpSpPr>
      <p:sp>
        <p:nvSpPr>
          <p:cNvPr id="13679" name="Google Shape;13679;gf97312adc7_0_136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80" name="Google Shape;13680;gf97312adc7_0_136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9" name="Shape 1409"/>
        <p:cNvGrpSpPr/>
        <p:nvPr/>
      </p:nvGrpSpPr>
      <p:grpSpPr>
        <a:xfrm>
          <a:off x="0" y="0"/>
          <a:ext cx="0" cy="0"/>
          <a:chOff x="0" y="0"/>
          <a:chExt cx="0" cy="0"/>
        </a:xfrm>
      </p:grpSpPr>
      <p:sp>
        <p:nvSpPr>
          <p:cNvPr id="1410" name="Google Shape;1410;gf27db53a47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1" name="Google Shape;1411;gf27db53a47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06" name="Shape 13906"/>
        <p:cNvGrpSpPr/>
        <p:nvPr/>
      </p:nvGrpSpPr>
      <p:grpSpPr>
        <a:xfrm>
          <a:off x="0" y="0"/>
          <a:ext cx="0" cy="0"/>
          <a:chOff x="0" y="0"/>
          <a:chExt cx="0" cy="0"/>
        </a:xfrm>
      </p:grpSpPr>
      <p:sp>
        <p:nvSpPr>
          <p:cNvPr id="13907" name="Google Shape;13907;gf97312adc7_0_138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08" name="Google Shape;13908;gf97312adc7_0_138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88" name="Shape 14088"/>
        <p:cNvGrpSpPr/>
        <p:nvPr/>
      </p:nvGrpSpPr>
      <p:grpSpPr>
        <a:xfrm>
          <a:off x="0" y="0"/>
          <a:ext cx="0" cy="0"/>
          <a:chOff x="0" y="0"/>
          <a:chExt cx="0" cy="0"/>
        </a:xfrm>
      </p:grpSpPr>
      <p:sp>
        <p:nvSpPr>
          <p:cNvPr id="14089" name="Google Shape;14089;gf97312adc7_0_140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90" name="Google Shape;14090;gf97312adc7_0_140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4" name="Shape 1424"/>
        <p:cNvGrpSpPr/>
        <p:nvPr/>
      </p:nvGrpSpPr>
      <p:grpSpPr>
        <a:xfrm>
          <a:off x="0" y="0"/>
          <a:ext cx="0" cy="0"/>
          <a:chOff x="0" y="0"/>
          <a:chExt cx="0" cy="0"/>
        </a:xfrm>
      </p:grpSpPr>
      <p:sp>
        <p:nvSpPr>
          <p:cNvPr id="1425" name="Google Shape;1425;gf27db53a47_0_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6" name="Google Shape;1426;gf27db53a47_0_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7" name="Shape 1517"/>
        <p:cNvGrpSpPr/>
        <p:nvPr/>
      </p:nvGrpSpPr>
      <p:grpSpPr>
        <a:xfrm>
          <a:off x="0" y="0"/>
          <a:ext cx="0" cy="0"/>
          <a:chOff x="0" y="0"/>
          <a:chExt cx="0" cy="0"/>
        </a:xfrm>
      </p:grpSpPr>
      <p:sp>
        <p:nvSpPr>
          <p:cNvPr id="1518" name="Google Shape;1518;gf72cfbce22_0_4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9" name="Google Shape;1519;gf72cfbce22_0_4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9" name="Shape 1579"/>
        <p:cNvGrpSpPr/>
        <p:nvPr/>
      </p:nvGrpSpPr>
      <p:grpSpPr>
        <a:xfrm>
          <a:off x="0" y="0"/>
          <a:ext cx="0" cy="0"/>
          <a:chOff x="0" y="0"/>
          <a:chExt cx="0" cy="0"/>
        </a:xfrm>
      </p:grpSpPr>
      <p:sp>
        <p:nvSpPr>
          <p:cNvPr id="1580" name="Google Shape;1580;gf72cfbce22_0_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1" name="Google Shape;1581;gf72cfbce22_0_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14925" y="1121800"/>
            <a:ext cx="9173860" cy="2543451"/>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513675" y="707375"/>
            <a:ext cx="4058400" cy="18774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7200"/>
              <a:buNone/>
              <a:defRPr sz="5000">
                <a:solidFill>
                  <a:schemeClr val="lt1"/>
                </a:solidFill>
              </a:defRPr>
            </a:lvl1pPr>
            <a:lvl2pPr lvl="1" algn="ctr">
              <a:lnSpc>
                <a:spcPct val="80000"/>
              </a:lnSpc>
              <a:spcBef>
                <a:spcPts val="0"/>
              </a:spcBef>
              <a:spcAft>
                <a:spcPts val="0"/>
              </a:spcAft>
              <a:buSzPts val="7200"/>
              <a:buNone/>
              <a:defRPr sz="7200"/>
            </a:lvl2pPr>
            <a:lvl3pPr lvl="2" algn="ctr">
              <a:lnSpc>
                <a:spcPct val="80000"/>
              </a:lnSpc>
              <a:spcBef>
                <a:spcPts val="0"/>
              </a:spcBef>
              <a:spcAft>
                <a:spcPts val="0"/>
              </a:spcAft>
              <a:buSzPts val="7200"/>
              <a:buNone/>
              <a:defRPr sz="7200"/>
            </a:lvl3pPr>
            <a:lvl4pPr lvl="3" algn="ctr">
              <a:lnSpc>
                <a:spcPct val="80000"/>
              </a:lnSpc>
              <a:spcBef>
                <a:spcPts val="0"/>
              </a:spcBef>
              <a:spcAft>
                <a:spcPts val="0"/>
              </a:spcAft>
              <a:buSzPts val="7200"/>
              <a:buNone/>
              <a:defRPr sz="7200"/>
            </a:lvl4pPr>
            <a:lvl5pPr lvl="4" algn="ctr">
              <a:lnSpc>
                <a:spcPct val="80000"/>
              </a:lnSpc>
              <a:spcBef>
                <a:spcPts val="0"/>
              </a:spcBef>
              <a:spcAft>
                <a:spcPts val="0"/>
              </a:spcAft>
              <a:buSzPts val="7200"/>
              <a:buNone/>
              <a:defRPr sz="7200"/>
            </a:lvl5pPr>
            <a:lvl6pPr lvl="5" algn="ctr">
              <a:lnSpc>
                <a:spcPct val="80000"/>
              </a:lnSpc>
              <a:spcBef>
                <a:spcPts val="0"/>
              </a:spcBef>
              <a:spcAft>
                <a:spcPts val="0"/>
              </a:spcAft>
              <a:buSzPts val="7200"/>
              <a:buNone/>
              <a:defRPr sz="7200"/>
            </a:lvl6pPr>
            <a:lvl7pPr lvl="6" algn="ctr">
              <a:lnSpc>
                <a:spcPct val="80000"/>
              </a:lnSpc>
              <a:spcBef>
                <a:spcPts val="0"/>
              </a:spcBef>
              <a:spcAft>
                <a:spcPts val="0"/>
              </a:spcAft>
              <a:buSzPts val="7200"/>
              <a:buNone/>
              <a:defRPr sz="7200"/>
            </a:lvl7pPr>
            <a:lvl8pPr lvl="7" algn="ctr">
              <a:lnSpc>
                <a:spcPct val="80000"/>
              </a:lnSpc>
              <a:spcBef>
                <a:spcPts val="0"/>
              </a:spcBef>
              <a:spcAft>
                <a:spcPts val="0"/>
              </a:spcAft>
              <a:buSzPts val="7200"/>
              <a:buNone/>
              <a:defRPr sz="7200"/>
            </a:lvl8pPr>
            <a:lvl9pPr lvl="8" algn="ctr">
              <a:lnSpc>
                <a:spcPct val="80000"/>
              </a:lnSpc>
              <a:spcBef>
                <a:spcPts val="0"/>
              </a:spcBef>
              <a:spcAft>
                <a:spcPts val="0"/>
              </a:spcAft>
              <a:buSzPts val="7200"/>
              <a:buNone/>
              <a:defRPr sz="7200"/>
            </a:lvl9pPr>
          </a:lstStyle>
          <a:p/>
        </p:txBody>
      </p:sp>
      <p:sp>
        <p:nvSpPr>
          <p:cNvPr id="11" name="Google Shape;11;p2"/>
          <p:cNvSpPr txBox="1"/>
          <p:nvPr>
            <p:ph idx="1" type="subTitle"/>
          </p:nvPr>
        </p:nvSpPr>
        <p:spPr>
          <a:xfrm>
            <a:off x="539500" y="3732300"/>
            <a:ext cx="4353900" cy="3816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1"/>
              </a:buClr>
              <a:buSzPts val="2400"/>
              <a:buNone/>
              <a:defRPr sz="1800">
                <a:latin typeface="Cabin"/>
                <a:ea typeface="Cabin"/>
                <a:cs typeface="Cabin"/>
                <a:sym typeface="Cabin"/>
              </a:defRPr>
            </a:lvl1pPr>
            <a:lvl2pPr lvl="1" algn="ctr">
              <a:lnSpc>
                <a:spcPct val="100000"/>
              </a:lnSpc>
              <a:spcBef>
                <a:spcPts val="0"/>
              </a:spcBef>
              <a:spcAft>
                <a:spcPts val="0"/>
              </a:spcAft>
              <a:buClr>
                <a:schemeClr val="accent1"/>
              </a:buClr>
              <a:buSzPts val="2400"/>
              <a:buNone/>
              <a:defRPr sz="2400">
                <a:solidFill>
                  <a:schemeClr val="accent1"/>
                </a:solidFill>
              </a:defRPr>
            </a:lvl2pPr>
            <a:lvl3pPr lvl="2" algn="ctr">
              <a:lnSpc>
                <a:spcPct val="100000"/>
              </a:lnSpc>
              <a:spcBef>
                <a:spcPts val="0"/>
              </a:spcBef>
              <a:spcAft>
                <a:spcPts val="0"/>
              </a:spcAft>
              <a:buClr>
                <a:schemeClr val="accent1"/>
              </a:buClr>
              <a:buSzPts val="2400"/>
              <a:buNone/>
              <a:defRPr sz="2400">
                <a:solidFill>
                  <a:schemeClr val="accent1"/>
                </a:solidFill>
              </a:defRPr>
            </a:lvl3pPr>
            <a:lvl4pPr lvl="3" algn="ctr">
              <a:lnSpc>
                <a:spcPct val="100000"/>
              </a:lnSpc>
              <a:spcBef>
                <a:spcPts val="0"/>
              </a:spcBef>
              <a:spcAft>
                <a:spcPts val="0"/>
              </a:spcAft>
              <a:buClr>
                <a:schemeClr val="accent1"/>
              </a:buClr>
              <a:buSzPts val="2400"/>
              <a:buNone/>
              <a:defRPr sz="2400">
                <a:solidFill>
                  <a:schemeClr val="accent1"/>
                </a:solidFill>
              </a:defRPr>
            </a:lvl4pPr>
            <a:lvl5pPr lvl="4" algn="ctr">
              <a:lnSpc>
                <a:spcPct val="100000"/>
              </a:lnSpc>
              <a:spcBef>
                <a:spcPts val="0"/>
              </a:spcBef>
              <a:spcAft>
                <a:spcPts val="0"/>
              </a:spcAft>
              <a:buClr>
                <a:schemeClr val="accent1"/>
              </a:buClr>
              <a:buSzPts val="2400"/>
              <a:buNone/>
              <a:defRPr sz="2400">
                <a:solidFill>
                  <a:schemeClr val="accent1"/>
                </a:solidFill>
              </a:defRPr>
            </a:lvl5pPr>
            <a:lvl6pPr lvl="5" algn="ctr">
              <a:lnSpc>
                <a:spcPct val="100000"/>
              </a:lnSpc>
              <a:spcBef>
                <a:spcPts val="0"/>
              </a:spcBef>
              <a:spcAft>
                <a:spcPts val="0"/>
              </a:spcAft>
              <a:buClr>
                <a:schemeClr val="accent1"/>
              </a:buClr>
              <a:buSzPts val="2400"/>
              <a:buNone/>
              <a:defRPr sz="2400">
                <a:solidFill>
                  <a:schemeClr val="accent1"/>
                </a:solidFill>
              </a:defRPr>
            </a:lvl6pPr>
            <a:lvl7pPr lvl="6" algn="ctr">
              <a:lnSpc>
                <a:spcPct val="100000"/>
              </a:lnSpc>
              <a:spcBef>
                <a:spcPts val="0"/>
              </a:spcBef>
              <a:spcAft>
                <a:spcPts val="0"/>
              </a:spcAft>
              <a:buClr>
                <a:schemeClr val="accent1"/>
              </a:buClr>
              <a:buSzPts val="2400"/>
              <a:buNone/>
              <a:defRPr sz="2400">
                <a:solidFill>
                  <a:schemeClr val="accent1"/>
                </a:solidFill>
              </a:defRPr>
            </a:lvl7pPr>
            <a:lvl8pPr lvl="7" algn="ctr">
              <a:lnSpc>
                <a:spcPct val="100000"/>
              </a:lnSpc>
              <a:spcBef>
                <a:spcPts val="0"/>
              </a:spcBef>
              <a:spcAft>
                <a:spcPts val="0"/>
              </a:spcAft>
              <a:buClr>
                <a:schemeClr val="accent1"/>
              </a:buClr>
              <a:buSzPts val="2400"/>
              <a:buNone/>
              <a:defRPr sz="2400">
                <a:solidFill>
                  <a:schemeClr val="accent1"/>
                </a:solidFill>
              </a:defRPr>
            </a:lvl8pPr>
            <a:lvl9pPr lvl="8" algn="ctr">
              <a:lnSpc>
                <a:spcPct val="100000"/>
              </a:lnSpc>
              <a:spcBef>
                <a:spcPts val="0"/>
              </a:spcBef>
              <a:spcAft>
                <a:spcPts val="0"/>
              </a:spcAft>
              <a:buClr>
                <a:schemeClr val="accent1"/>
              </a:buClr>
              <a:buSzPts val="2400"/>
              <a:buNone/>
              <a:defRPr sz="2400">
                <a:solidFill>
                  <a:schemeClr val="accent1"/>
                </a:solidFill>
              </a:defRPr>
            </a:lvl9pPr>
          </a:lstStyle>
          <a:p/>
        </p:txBody>
      </p:sp>
      <p:grpSp>
        <p:nvGrpSpPr>
          <p:cNvPr id="12" name="Google Shape;12;p2"/>
          <p:cNvGrpSpPr/>
          <p:nvPr/>
        </p:nvGrpSpPr>
        <p:grpSpPr>
          <a:xfrm>
            <a:off x="8452600" y="2584775"/>
            <a:ext cx="357175" cy="2014500"/>
            <a:chOff x="1963825" y="1768550"/>
            <a:chExt cx="357175" cy="2014500"/>
          </a:xfrm>
        </p:grpSpPr>
        <p:sp>
          <p:nvSpPr>
            <p:cNvPr id="13" name="Google Shape;13;p2"/>
            <p:cNvSpPr/>
            <p:nvPr/>
          </p:nvSpPr>
          <p:spPr>
            <a:xfrm>
              <a:off x="2153050" y="2557325"/>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1963825" y="351250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989675" y="347297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2102900" y="1768550"/>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2266275" y="37275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 name="Google Shape;18;p2"/>
          <p:cNvGrpSpPr/>
          <p:nvPr/>
        </p:nvGrpSpPr>
        <p:grpSpPr>
          <a:xfrm>
            <a:off x="4572071" y="324695"/>
            <a:ext cx="637179" cy="730064"/>
            <a:chOff x="4572071" y="324695"/>
            <a:chExt cx="637179" cy="730064"/>
          </a:xfrm>
        </p:grpSpPr>
        <p:sp>
          <p:nvSpPr>
            <p:cNvPr id="19" name="Google Shape;19;p2"/>
            <p:cNvSpPr/>
            <p:nvPr/>
          </p:nvSpPr>
          <p:spPr>
            <a:xfrm rot="-3960959">
              <a:off x="4613347" y="358576"/>
              <a:ext cx="34977" cy="57003"/>
            </a:xfrm>
            <a:custGeom>
              <a:rect b="b" l="l" r="r" t="t"/>
              <a:pathLst>
                <a:path extrusionOk="0" fill="none" h="2280" w="1399">
                  <a:moveTo>
                    <a:pt x="0" y="0"/>
                  </a:moveTo>
                  <a:lnTo>
                    <a:pt x="1398" y="2280"/>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rot="-3960959">
              <a:off x="4587226" y="322687"/>
              <a:ext cx="29676" cy="52452"/>
            </a:xfrm>
            <a:custGeom>
              <a:rect b="b" l="l" r="r" t="t"/>
              <a:pathLst>
                <a:path extrusionOk="0" fill="none" h="2098" w="1187">
                  <a:moveTo>
                    <a:pt x="1" y="1"/>
                  </a:moveTo>
                  <a:lnTo>
                    <a:pt x="1186" y="2098"/>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rot="-3960959">
              <a:off x="5158612" y="998694"/>
              <a:ext cx="34977" cy="57003"/>
            </a:xfrm>
            <a:custGeom>
              <a:rect b="b" l="l" r="r" t="t"/>
              <a:pathLst>
                <a:path extrusionOk="0" fill="none" h="2280" w="1399">
                  <a:moveTo>
                    <a:pt x="0" y="0"/>
                  </a:moveTo>
                  <a:lnTo>
                    <a:pt x="1398" y="2280"/>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rot="-3960959">
              <a:off x="5132498" y="962816"/>
              <a:ext cx="29651" cy="52452"/>
            </a:xfrm>
            <a:custGeom>
              <a:rect b="b" l="l" r="r" t="t"/>
              <a:pathLst>
                <a:path extrusionOk="0" fill="none" h="2098" w="1186">
                  <a:moveTo>
                    <a:pt x="0" y="0"/>
                  </a:moveTo>
                  <a:lnTo>
                    <a:pt x="1186" y="2098"/>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rot="-3960959">
              <a:off x="4992111" y="371257"/>
              <a:ext cx="107155" cy="107180"/>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22" name="Shape 122"/>
        <p:cNvGrpSpPr/>
        <p:nvPr/>
      </p:nvGrpSpPr>
      <p:grpSpPr>
        <a:xfrm>
          <a:off x="0" y="0"/>
          <a:ext cx="0" cy="0"/>
          <a:chOff x="0" y="0"/>
          <a:chExt cx="0" cy="0"/>
        </a:xfrm>
      </p:grpSpPr>
      <p:sp>
        <p:nvSpPr>
          <p:cNvPr id="123" name="Google Shape;123;p11"/>
          <p:cNvSpPr/>
          <p:nvPr/>
        </p:nvSpPr>
        <p:spPr>
          <a:xfrm>
            <a:off x="-343012" y="822394"/>
            <a:ext cx="9143996" cy="3981533"/>
          </a:xfrm>
          <a:custGeom>
            <a:rect b="b" l="l" r="r" t="t"/>
            <a:pathLst>
              <a:path extrusionOk="0" h="40937" w="94016">
                <a:moveTo>
                  <a:pt x="36250" y="1"/>
                </a:moveTo>
                <a:cubicBezTo>
                  <a:pt x="35845" y="1"/>
                  <a:pt x="35437" y="11"/>
                  <a:pt x="35025" y="31"/>
                </a:cubicBezTo>
                <a:cubicBezTo>
                  <a:pt x="18780" y="831"/>
                  <a:pt x="11475" y="11339"/>
                  <a:pt x="11475" y="11339"/>
                </a:cubicBezTo>
                <a:cubicBezTo>
                  <a:pt x="0" y="32087"/>
                  <a:pt x="18080" y="40326"/>
                  <a:pt x="56140" y="40927"/>
                </a:cubicBezTo>
                <a:cubicBezTo>
                  <a:pt x="56593" y="40934"/>
                  <a:pt x="57039" y="40937"/>
                  <a:pt x="57479" y="40937"/>
                </a:cubicBezTo>
                <a:cubicBezTo>
                  <a:pt x="94015" y="40937"/>
                  <a:pt x="86284" y="17924"/>
                  <a:pt x="74287" y="16276"/>
                </a:cubicBezTo>
                <a:cubicBezTo>
                  <a:pt x="62452" y="14650"/>
                  <a:pt x="51822" y="1"/>
                  <a:pt x="36250"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1"/>
          <p:cNvSpPr/>
          <p:nvPr/>
        </p:nvSpPr>
        <p:spPr>
          <a:xfrm rot="-5400000">
            <a:off x="6129713" y="92143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1"/>
          <p:cNvSpPr/>
          <p:nvPr/>
        </p:nvSpPr>
        <p:spPr>
          <a:xfrm rot="-5400000">
            <a:off x="7086025" y="31842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1"/>
          <p:cNvSpPr/>
          <p:nvPr/>
        </p:nvSpPr>
        <p:spPr>
          <a:xfrm rot="-5400000">
            <a:off x="7047275" y="29790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1"/>
          <p:cNvSpPr/>
          <p:nvPr/>
        </p:nvSpPr>
        <p:spPr>
          <a:xfrm rot="-5400000">
            <a:off x="5483463" y="36806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1"/>
          <p:cNvSpPr/>
          <p:nvPr/>
        </p:nvSpPr>
        <p:spPr>
          <a:xfrm rot="-5400000">
            <a:off x="7900050" y="693425"/>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1"/>
          <p:cNvSpPr/>
          <p:nvPr/>
        </p:nvSpPr>
        <p:spPr>
          <a:xfrm rot="-5400000">
            <a:off x="8548213" y="6221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1"/>
          <p:cNvSpPr txBox="1"/>
          <p:nvPr>
            <p:ph hasCustomPrompt="1" type="title"/>
          </p:nvPr>
        </p:nvSpPr>
        <p:spPr>
          <a:xfrm>
            <a:off x="3608078" y="1491800"/>
            <a:ext cx="4955400" cy="1401300"/>
          </a:xfrm>
          <a:prstGeom prst="rect">
            <a:avLst/>
          </a:prstGeom>
        </p:spPr>
        <p:txBody>
          <a:bodyPr anchorCtr="0" anchor="b" bIns="91425" lIns="91425" spcFirstLastPara="1" rIns="91425" wrap="square" tIns="91425">
            <a:noAutofit/>
          </a:bodyPr>
          <a:lstStyle>
            <a:lvl1pPr lvl="0" algn="ctr">
              <a:lnSpc>
                <a:spcPct val="100000"/>
              </a:lnSpc>
              <a:spcBef>
                <a:spcPts val="0"/>
              </a:spcBef>
              <a:spcAft>
                <a:spcPts val="0"/>
              </a:spcAft>
              <a:buClr>
                <a:schemeClr val="accent1"/>
              </a:buClr>
              <a:buSzPts val="7200"/>
              <a:buNone/>
              <a:defRPr sz="10500">
                <a:solidFill>
                  <a:schemeClr val="lt1"/>
                </a:solidFill>
              </a:defRPr>
            </a:lvl1pPr>
            <a:lvl2pPr lvl="1" algn="ctr">
              <a:spcBef>
                <a:spcPts val="0"/>
              </a:spcBef>
              <a:spcAft>
                <a:spcPts val="0"/>
              </a:spcAft>
              <a:buClr>
                <a:schemeClr val="accent1"/>
              </a:buClr>
              <a:buSzPts val="7200"/>
              <a:buNone/>
              <a:defRPr sz="7200">
                <a:solidFill>
                  <a:schemeClr val="accent1"/>
                </a:solidFill>
              </a:defRPr>
            </a:lvl2pPr>
            <a:lvl3pPr lvl="2" algn="ctr">
              <a:spcBef>
                <a:spcPts val="0"/>
              </a:spcBef>
              <a:spcAft>
                <a:spcPts val="0"/>
              </a:spcAft>
              <a:buClr>
                <a:schemeClr val="accent1"/>
              </a:buClr>
              <a:buSzPts val="7200"/>
              <a:buNone/>
              <a:defRPr sz="7200">
                <a:solidFill>
                  <a:schemeClr val="accent1"/>
                </a:solidFill>
              </a:defRPr>
            </a:lvl3pPr>
            <a:lvl4pPr lvl="3" algn="ctr">
              <a:spcBef>
                <a:spcPts val="0"/>
              </a:spcBef>
              <a:spcAft>
                <a:spcPts val="0"/>
              </a:spcAft>
              <a:buClr>
                <a:schemeClr val="accent1"/>
              </a:buClr>
              <a:buSzPts val="7200"/>
              <a:buNone/>
              <a:defRPr sz="7200">
                <a:solidFill>
                  <a:schemeClr val="accent1"/>
                </a:solidFill>
              </a:defRPr>
            </a:lvl4pPr>
            <a:lvl5pPr lvl="4" algn="ctr">
              <a:spcBef>
                <a:spcPts val="0"/>
              </a:spcBef>
              <a:spcAft>
                <a:spcPts val="0"/>
              </a:spcAft>
              <a:buClr>
                <a:schemeClr val="accent1"/>
              </a:buClr>
              <a:buSzPts val="7200"/>
              <a:buNone/>
              <a:defRPr sz="7200">
                <a:solidFill>
                  <a:schemeClr val="accent1"/>
                </a:solidFill>
              </a:defRPr>
            </a:lvl5pPr>
            <a:lvl6pPr lvl="5" algn="ctr">
              <a:spcBef>
                <a:spcPts val="0"/>
              </a:spcBef>
              <a:spcAft>
                <a:spcPts val="0"/>
              </a:spcAft>
              <a:buClr>
                <a:schemeClr val="accent1"/>
              </a:buClr>
              <a:buSzPts val="7200"/>
              <a:buNone/>
              <a:defRPr sz="7200">
                <a:solidFill>
                  <a:schemeClr val="accent1"/>
                </a:solidFill>
              </a:defRPr>
            </a:lvl6pPr>
            <a:lvl7pPr lvl="6" algn="ctr">
              <a:spcBef>
                <a:spcPts val="0"/>
              </a:spcBef>
              <a:spcAft>
                <a:spcPts val="0"/>
              </a:spcAft>
              <a:buClr>
                <a:schemeClr val="accent1"/>
              </a:buClr>
              <a:buSzPts val="7200"/>
              <a:buNone/>
              <a:defRPr sz="7200">
                <a:solidFill>
                  <a:schemeClr val="accent1"/>
                </a:solidFill>
              </a:defRPr>
            </a:lvl7pPr>
            <a:lvl8pPr lvl="7" algn="ctr">
              <a:spcBef>
                <a:spcPts val="0"/>
              </a:spcBef>
              <a:spcAft>
                <a:spcPts val="0"/>
              </a:spcAft>
              <a:buClr>
                <a:schemeClr val="accent1"/>
              </a:buClr>
              <a:buSzPts val="7200"/>
              <a:buNone/>
              <a:defRPr sz="7200">
                <a:solidFill>
                  <a:schemeClr val="accent1"/>
                </a:solidFill>
              </a:defRPr>
            </a:lvl8pPr>
            <a:lvl9pPr lvl="8" algn="ctr">
              <a:spcBef>
                <a:spcPts val="0"/>
              </a:spcBef>
              <a:spcAft>
                <a:spcPts val="0"/>
              </a:spcAft>
              <a:buClr>
                <a:schemeClr val="accent1"/>
              </a:buClr>
              <a:buSzPts val="7200"/>
              <a:buNone/>
              <a:defRPr sz="7200">
                <a:solidFill>
                  <a:schemeClr val="accent1"/>
                </a:solidFill>
              </a:defRPr>
            </a:lvl9pPr>
          </a:lstStyle>
          <a:p>
            <a:r>
              <a:t>xx%</a:t>
            </a:r>
          </a:p>
        </p:txBody>
      </p:sp>
      <p:sp>
        <p:nvSpPr>
          <p:cNvPr id="131" name="Google Shape;131;p11"/>
          <p:cNvSpPr txBox="1"/>
          <p:nvPr>
            <p:ph idx="1" type="subTitle"/>
          </p:nvPr>
        </p:nvSpPr>
        <p:spPr>
          <a:xfrm>
            <a:off x="4388375" y="2816900"/>
            <a:ext cx="3394800" cy="6819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sz="1800">
                <a:latin typeface="Cabin"/>
                <a:ea typeface="Cabin"/>
                <a:cs typeface="Cabin"/>
                <a:sym typeface="Cabin"/>
              </a:defRPr>
            </a:lvl1pPr>
            <a:lvl2pPr lvl="1">
              <a:spcBef>
                <a:spcPts val="0"/>
              </a:spcBef>
              <a:spcAft>
                <a:spcPts val="0"/>
              </a:spcAft>
              <a:buNone/>
              <a:defRPr sz="1800">
                <a:latin typeface="Cabin"/>
                <a:ea typeface="Cabin"/>
                <a:cs typeface="Cabin"/>
                <a:sym typeface="Cabin"/>
              </a:defRPr>
            </a:lvl2pPr>
            <a:lvl3pPr lvl="2">
              <a:spcBef>
                <a:spcPts val="0"/>
              </a:spcBef>
              <a:spcAft>
                <a:spcPts val="0"/>
              </a:spcAft>
              <a:buNone/>
              <a:defRPr sz="1800">
                <a:latin typeface="Cabin"/>
                <a:ea typeface="Cabin"/>
                <a:cs typeface="Cabin"/>
                <a:sym typeface="Cabin"/>
              </a:defRPr>
            </a:lvl3pPr>
            <a:lvl4pPr lvl="3">
              <a:spcBef>
                <a:spcPts val="0"/>
              </a:spcBef>
              <a:spcAft>
                <a:spcPts val="0"/>
              </a:spcAft>
              <a:buNone/>
              <a:defRPr sz="1800">
                <a:latin typeface="Cabin"/>
                <a:ea typeface="Cabin"/>
                <a:cs typeface="Cabin"/>
                <a:sym typeface="Cabin"/>
              </a:defRPr>
            </a:lvl4pPr>
            <a:lvl5pPr lvl="4">
              <a:spcBef>
                <a:spcPts val="0"/>
              </a:spcBef>
              <a:spcAft>
                <a:spcPts val="0"/>
              </a:spcAft>
              <a:buNone/>
              <a:defRPr sz="1800">
                <a:latin typeface="Cabin"/>
                <a:ea typeface="Cabin"/>
                <a:cs typeface="Cabin"/>
                <a:sym typeface="Cabin"/>
              </a:defRPr>
            </a:lvl5pPr>
            <a:lvl6pPr lvl="5">
              <a:spcBef>
                <a:spcPts val="0"/>
              </a:spcBef>
              <a:spcAft>
                <a:spcPts val="0"/>
              </a:spcAft>
              <a:buNone/>
              <a:defRPr sz="1800">
                <a:latin typeface="Cabin"/>
                <a:ea typeface="Cabin"/>
                <a:cs typeface="Cabin"/>
                <a:sym typeface="Cabin"/>
              </a:defRPr>
            </a:lvl6pPr>
            <a:lvl7pPr lvl="6">
              <a:spcBef>
                <a:spcPts val="0"/>
              </a:spcBef>
              <a:spcAft>
                <a:spcPts val="0"/>
              </a:spcAft>
              <a:buNone/>
              <a:defRPr sz="1800">
                <a:latin typeface="Cabin"/>
                <a:ea typeface="Cabin"/>
                <a:cs typeface="Cabin"/>
                <a:sym typeface="Cabin"/>
              </a:defRPr>
            </a:lvl7pPr>
            <a:lvl8pPr lvl="7">
              <a:spcBef>
                <a:spcPts val="0"/>
              </a:spcBef>
              <a:spcAft>
                <a:spcPts val="0"/>
              </a:spcAft>
              <a:buNone/>
              <a:defRPr sz="1800">
                <a:latin typeface="Cabin"/>
                <a:ea typeface="Cabin"/>
                <a:cs typeface="Cabin"/>
                <a:sym typeface="Cabin"/>
              </a:defRPr>
            </a:lvl8pPr>
            <a:lvl9pPr lvl="8">
              <a:spcBef>
                <a:spcPts val="0"/>
              </a:spcBef>
              <a:spcAft>
                <a:spcPts val="0"/>
              </a:spcAft>
              <a:buNone/>
              <a:defRPr sz="1800">
                <a:latin typeface="Cabin"/>
                <a:ea typeface="Cabin"/>
                <a:cs typeface="Cabin"/>
                <a:sym typeface="Cabin"/>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32" name="Shape 13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3_2">
    <p:spTree>
      <p:nvGrpSpPr>
        <p:cNvPr id="133" name="Shape 133"/>
        <p:cNvGrpSpPr/>
        <p:nvPr/>
      </p:nvGrpSpPr>
      <p:grpSpPr>
        <a:xfrm>
          <a:off x="0" y="0"/>
          <a:ext cx="0" cy="0"/>
          <a:chOff x="0" y="0"/>
          <a:chExt cx="0" cy="0"/>
        </a:xfrm>
      </p:grpSpPr>
      <p:sp>
        <p:nvSpPr>
          <p:cNvPr id="134" name="Google Shape;134;p13"/>
          <p:cNvSpPr/>
          <p:nvPr/>
        </p:nvSpPr>
        <p:spPr>
          <a:xfrm flipH="1" rot="10800000">
            <a:off x="3704775" y="364673"/>
            <a:ext cx="5252764" cy="2156002"/>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3"/>
          <p:cNvSpPr txBox="1"/>
          <p:nvPr>
            <p:ph idx="1" type="subTitle"/>
          </p:nvPr>
        </p:nvSpPr>
        <p:spPr>
          <a:xfrm>
            <a:off x="1606300" y="1910175"/>
            <a:ext cx="2484300" cy="396900"/>
          </a:xfrm>
          <a:prstGeom prst="rect">
            <a:avLst/>
          </a:prstGeom>
        </p:spPr>
        <p:txBody>
          <a:bodyPr anchorCtr="0" anchor="ctr" bIns="91425" lIns="91425" spcFirstLastPara="1" rIns="91425" wrap="square" tIns="91425">
            <a:noAutofit/>
          </a:bodyPr>
          <a:lstStyle>
            <a:lvl1pPr lvl="0" rtl="0">
              <a:spcBef>
                <a:spcPts val="0"/>
              </a:spcBef>
              <a:spcAft>
                <a:spcPts val="0"/>
              </a:spcAft>
              <a:buNone/>
              <a:defRPr b="1" sz="2500">
                <a:solidFill>
                  <a:schemeClr val="lt2"/>
                </a:solidFill>
                <a:latin typeface="Londrina Solid"/>
                <a:ea typeface="Londrina Solid"/>
                <a:cs typeface="Londrina Solid"/>
                <a:sym typeface="Londrina Solid"/>
              </a:defRPr>
            </a:lvl1pPr>
            <a:lvl2pPr lvl="1" rtl="0">
              <a:spcBef>
                <a:spcPts val="0"/>
              </a:spcBef>
              <a:spcAft>
                <a:spcPts val="0"/>
              </a:spcAft>
              <a:buNone/>
              <a:defRPr b="1" sz="2500">
                <a:solidFill>
                  <a:schemeClr val="lt2"/>
                </a:solidFill>
                <a:latin typeface="Londrina Solid"/>
                <a:ea typeface="Londrina Solid"/>
                <a:cs typeface="Londrina Solid"/>
                <a:sym typeface="Londrina Solid"/>
              </a:defRPr>
            </a:lvl2pPr>
            <a:lvl3pPr lvl="2" rtl="0">
              <a:spcBef>
                <a:spcPts val="0"/>
              </a:spcBef>
              <a:spcAft>
                <a:spcPts val="0"/>
              </a:spcAft>
              <a:buNone/>
              <a:defRPr b="1" sz="2500">
                <a:solidFill>
                  <a:schemeClr val="lt2"/>
                </a:solidFill>
                <a:latin typeface="Londrina Solid"/>
                <a:ea typeface="Londrina Solid"/>
                <a:cs typeface="Londrina Solid"/>
                <a:sym typeface="Londrina Solid"/>
              </a:defRPr>
            </a:lvl3pPr>
            <a:lvl4pPr lvl="3" rtl="0">
              <a:spcBef>
                <a:spcPts val="0"/>
              </a:spcBef>
              <a:spcAft>
                <a:spcPts val="0"/>
              </a:spcAft>
              <a:buNone/>
              <a:defRPr b="1" sz="2500">
                <a:solidFill>
                  <a:schemeClr val="lt2"/>
                </a:solidFill>
                <a:latin typeface="Londrina Solid"/>
                <a:ea typeface="Londrina Solid"/>
                <a:cs typeface="Londrina Solid"/>
                <a:sym typeface="Londrina Solid"/>
              </a:defRPr>
            </a:lvl4pPr>
            <a:lvl5pPr lvl="4" rtl="0">
              <a:spcBef>
                <a:spcPts val="0"/>
              </a:spcBef>
              <a:spcAft>
                <a:spcPts val="0"/>
              </a:spcAft>
              <a:buNone/>
              <a:defRPr b="1" sz="2500">
                <a:solidFill>
                  <a:schemeClr val="lt2"/>
                </a:solidFill>
                <a:latin typeface="Londrina Solid"/>
                <a:ea typeface="Londrina Solid"/>
                <a:cs typeface="Londrina Solid"/>
                <a:sym typeface="Londrina Solid"/>
              </a:defRPr>
            </a:lvl5pPr>
            <a:lvl6pPr lvl="5" rtl="0">
              <a:spcBef>
                <a:spcPts val="0"/>
              </a:spcBef>
              <a:spcAft>
                <a:spcPts val="0"/>
              </a:spcAft>
              <a:buNone/>
              <a:defRPr b="1" sz="2500">
                <a:solidFill>
                  <a:schemeClr val="lt2"/>
                </a:solidFill>
                <a:latin typeface="Londrina Solid"/>
                <a:ea typeface="Londrina Solid"/>
                <a:cs typeface="Londrina Solid"/>
                <a:sym typeface="Londrina Solid"/>
              </a:defRPr>
            </a:lvl6pPr>
            <a:lvl7pPr lvl="6" rtl="0">
              <a:spcBef>
                <a:spcPts val="0"/>
              </a:spcBef>
              <a:spcAft>
                <a:spcPts val="0"/>
              </a:spcAft>
              <a:buNone/>
              <a:defRPr b="1" sz="2500">
                <a:solidFill>
                  <a:schemeClr val="lt2"/>
                </a:solidFill>
                <a:latin typeface="Londrina Solid"/>
                <a:ea typeface="Londrina Solid"/>
                <a:cs typeface="Londrina Solid"/>
                <a:sym typeface="Londrina Solid"/>
              </a:defRPr>
            </a:lvl7pPr>
            <a:lvl8pPr lvl="7" rtl="0">
              <a:spcBef>
                <a:spcPts val="0"/>
              </a:spcBef>
              <a:spcAft>
                <a:spcPts val="0"/>
              </a:spcAft>
              <a:buNone/>
              <a:defRPr b="1" sz="2500">
                <a:solidFill>
                  <a:schemeClr val="lt2"/>
                </a:solidFill>
                <a:latin typeface="Londrina Solid"/>
                <a:ea typeface="Londrina Solid"/>
                <a:cs typeface="Londrina Solid"/>
                <a:sym typeface="Londrina Solid"/>
              </a:defRPr>
            </a:lvl8pPr>
            <a:lvl9pPr lvl="8" rtl="0">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36" name="Google Shape;136;p13"/>
          <p:cNvSpPr txBox="1"/>
          <p:nvPr>
            <p:ph idx="2" type="subTitle"/>
          </p:nvPr>
        </p:nvSpPr>
        <p:spPr>
          <a:xfrm>
            <a:off x="1606450" y="2240354"/>
            <a:ext cx="24843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atin typeface="Cabin"/>
                <a:ea typeface="Cabin"/>
                <a:cs typeface="Cabin"/>
                <a:sym typeface="Cabin"/>
              </a:defRPr>
            </a:lvl1pPr>
            <a:lvl2pPr lvl="1" rtl="0">
              <a:spcBef>
                <a:spcPts val="0"/>
              </a:spcBef>
              <a:spcAft>
                <a:spcPts val="0"/>
              </a:spcAft>
              <a:buNone/>
              <a:defRPr sz="1400">
                <a:latin typeface="Cabin"/>
                <a:ea typeface="Cabin"/>
                <a:cs typeface="Cabin"/>
                <a:sym typeface="Cabin"/>
              </a:defRPr>
            </a:lvl2pPr>
            <a:lvl3pPr lvl="2" rtl="0">
              <a:spcBef>
                <a:spcPts val="0"/>
              </a:spcBef>
              <a:spcAft>
                <a:spcPts val="0"/>
              </a:spcAft>
              <a:buNone/>
              <a:defRPr sz="1400">
                <a:latin typeface="Cabin"/>
                <a:ea typeface="Cabin"/>
                <a:cs typeface="Cabin"/>
                <a:sym typeface="Cabin"/>
              </a:defRPr>
            </a:lvl3pPr>
            <a:lvl4pPr lvl="3" rtl="0">
              <a:spcBef>
                <a:spcPts val="0"/>
              </a:spcBef>
              <a:spcAft>
                <a:spcPts val="0"/>
              </a:spcAft>
              <a:buNone/>
              <a:defRPr sz="1400">
                <a:latin typeface="Cabin"/>
                <a:ea typeface="Cabin"/>
                <a:cs typeface="Cabin"/>
                <a:sym typeface="Cabin"/>
              </a:defRPr>
            </a:lvl4pPr>
            <a:lvl5pPr lvl="4" rtl="0">
              <a:spcBef>
                <a:spcPts val="0"/>
              </a:spcBef>
              <a:spcAft>
                <a:spcPts val="0"/>
              </a:spcAft>
              <a:buNone/>
              <a:defRPr sz="1400">
                <a:latin typeface="Cabin"/>
                <a:ea typeface="Cabin"/>
                <a:cs typeface="Cabin"/>
                <a:sym typeface="Cabin"/>
              </a:defRPr>
            </a:lvl5pPr>
            <a:lvl6pPr lvl="5" rtl="0">
              <a:spcBef>
                <a:spcPts val="0"/>
              </a:spcBef>
              <a:spcAft>
                <a:spcPts val="0"/>
              </a:spcAft>
              <a:buNone/>
              <a:defRPr sz="1400">
                <a:latin typeface="Cabin"/>
                <a:ea typeface="Cabin"/>
                <a:cs typeface="Cabin"/>
                <a:sym typeface="Cabin"/>
              </a:defRPr>
            </a:lvl6pPr>
            <a:lvl7pPr lvl="6" rtl="0">
              <a:spcBef>
                <a:spcPts val="0"/>
              </a:spcBef>
              <a:spcAft>
                <a:spcPts val="0"/>
              </a:spcAft>
              <a:buNone/>
              <a:defRPr sz="1400">
                <a:latin typeface="Cabin"/>
                <a:ea typeface="Cabin"/>
                <a:cs typeface="Cabin"/>
                <a:sym typeface="Cabin"/>
              </a:defRPr>
            </a:lvl7pPr>
            <a:lvl8pPr lvl="7" rtl="0">
              <a:spcBef>
                <a:spcPts val="0"/>
              </a:spcBef>
              <a:spcAft>
                <a:spcPts val="0"/>
              </a:spcAft>
              <a:buNone/>
              <a:defRPr sz="1400">
                <a:latin typeface="Cabin"/>
                <a:ea typeface="Cabin"/>
                <a:cs typeface="Cabin"/>
                <a:sym typeface="Cabin"/>
              </a:defRPr>
            </a:lvl8pPr>
            <a:lvl9pPr lvl="8" rtl="0">
              <a:spcBef>
                <a:spcPts val="0"/>
              </a:spcBef>
              <a:spcAft>
                <a:spcPts val="0"/>
              </a:spcAft>
              <a:buNone/>
              <a:defRPr sz="1400">
                <a:latin typeface="Cabin"/>
                <a:ea typeface="Cabin"/>
                <a:cs typeface="Cabin"/>
                <a:sym typeface="Cabin"/>
              </a:defRPr>
            </a:lvl9pPr>
          </a:lstStyle>
          <a:p/>
        </p:txBody>
      </p:sp>
      <p:sp>
        <p:nvSpPr>
          <p:cNvPr id="137" name="Google Shape;137;p13"/>
          <p:cNvSpPr txBox="1"/>
          <p:nvPr>
            <p:ph idx="3" type="subTitle"/>
          </p:nvPr>
        </p:nvSpPr>
        <p:spPr>
          <a:xfrm>
            <a:off x="1606300" y="3511825"/>
            <a:ext cx="2484300" cy="396900"/>
          </a:xfrm>
          <a:prstGeom prst="rect">
            <a:avLst/>
          </a:prstGeom>
        </p:spPr>
        <p:txBody>
          <a:bodyPr anchorCtr="0" anchor="ctr" bIns="91425" lIns="91425" spcFirstLastPara="1" rIns="91425" wrap="square" tIns="91425">
            <a:noAutofit/>
          </a:bodyPr>
          <a:lstStyle>
            <a:lvl1pPr lvl="0" rtl="0">
              <a:spcBef>
                <a:spcPts val="0"/>
              </a:spcBef>
              <a:spcAft>
                <a:spcPts val="0"/>
              </a:spcAft>
              <a:buNone/>
              <a:defRPr b="1" sz="2500">
                <a:solidFill>
                  <a:schemeClr val="lt2"/>
                </a:solidFill>
                <a:latin typeface="Londrina Solid"/>
                <a:ea typeface="Londrina Solid"/>
                <a:cs typeface="Londrina Solid"/>
                <a:sym typeface="Londrina Solid"/>
              </a:defRPr>
            </a:lvl1pPr>
            <a:lvl2pPr lvl="1" rtl="0">
              <a:spcBef>
                <a:spcPts val="0"/>
              </a:spcBef>
              <a:spcAft>
                <a:spcPts val="0"/>
              </a:spcAft>
              <a:buNone/>
              <a:defRPr b="1" sz="2500">
                <a:solidFill>
                  <a:schemeClr val="lt2"/>
                </a:solidFill>
                <a:latin typeface="Londrina Solid"/>
                <a:ea typeface="Londrina Solid"/>
                <a:cs typeface="Londrina Solid"/>
                <a:sym typeface="Londrina Solid"/>
              </a:defRPr>
            </a:lvl2pPr>
            <a:lvl3pPr lvl="2" rtl="0">
              <a:spcBef>
                <a:spcPts val="0"/>
              </a:spcBef>
              <a:spcAft>
                <a:spcPts val="0"/>
              </a:spcAft>
              <a:buNone/>
              <a:defRPr b="1" sz="2500">
                <a:solidFill>
                  <a:schemeClr val="lt2"/>
                </a:solidFill>
                <a:latin typeface="Londrina Solid"/>
                <a:ea typeface="Londrina Solid"/>
                <a:cs typeface="Londrina Solid"/>
                <a:sym typeface="Londrina Solid"/>
              </a:defRPr>
            </a:lvl3pPr>
            <a:lvl4pPr lvl="3" rtl="0">
              <a:spcBef>
                <a:spcPts val="0"/>
              </a:spcBef>
              <a:spcAft>
                <a:spcPts val="0"/>
              </a:spcAft>
              <a:buNone/>
              <a:defRPr b="1" sz="2500">
                <a:solidFill>
                  <a:schemeClr val="lt2"/>
                </a:solidFill>
                <a:latin typeface="Londrina Solid"/>
                <a:ea typeface="Londrina Solid"/>
                <a:cs typeface="Londrina Solid"/>
                <a:sym typeface="Londrina Solid"/>
              </a:defRPr>
            </a:lvl4pPr>
            <a:lvl5pPr lvl="4" rtl="0">
              <a:spcBef>
                <a:spcPts val="0"/>
              </a:spcBef>
              <a:spcAft>
                <a:spcPts val="0"/>
              </a:spcAft>
              <a:buNone/>
              <a:defRPr b="1" sz="2500">
                <a:solidFill>
                  <a:schemeClr val="lt2"/>
                </a:solidFill>
                <a:latin typeface="Londrina Solid"/>
                <a:ea typeface="Londrina Solid"/>
                <a:cs typeface="Londrina Solid"/>
                <a:sym typeface="Londrina Solid"/>
              </a:defRPr>
            </a:lvl5pPr>
            <a:lvl6pPr lvl="5" rtl="0">
              <a:spcBef>
                <a:spcPts val="0"/>
              </a:spcBef>
              <a:spcAft>
                <a:spcPts val="0"/>
              </a:spcAft>
              <a:buNone/>
              <a:defRPr b="1" sz="2500">
                <a:solidFill>
                  <a:schemeClr val="lt2"/>
                </a:solidFill>
                <a:latin typeface="Londrina Solid"/>
                <a:ea typeface="Londrina Solid"/>
                <a:cs typeface="Londrina Solid"/>
                <a:sym typeface="Londrina Solid"/>
              </a:defRPr>
            </a:lvl6pPr>
            <a:lvl7pPr lvl="6" rtl="0">
              <a:spcBef>
                <a:spcPts val="0"/>
              </a:spcBef>
              <a:spcAft>
                <a:spcPts val="0"/>
              </a:spcAft>
              <a:buNone/>
              <a:defRPr b="1" sz="2500">
                <a:solidFill>
                  <a:schemeClr val="lt2"/>
                </a:solidFill>
                <a:latin typeface="Londrina Solid"/>
                <a:ea typeface="Londrina Solid"/>
                <a:cs typeface="Londrina Solid"/>
                <a:sym typeface="Londrina Solid"/>
              </a:defRPr>
            </a:lvl7pPr>
            <a:lvl8pPr lvl="7" rtl="0">
              <a:spcBef>
                <a:spcPts val="0"/>
              </a:spcBef>
              <a:spcAft>
                <a:spcPts val="0"/>
              </a:spcAft>
              <a:buNone/>
              <a:defRPr b="1" sz="2500">
                <a:solidFill>
                  <a:schemeClr val="lt2"/>
                </a:solidFill>
                <a:latin typeface="Londrina Solid"/>
                <a:ea typeface="Londrina Solid"/>
                <a:cs typeface="Londrina Solid"/>
                <a:sym typeface="Londrina Solid"/>
              </a:defRPr>
            </a:lvl8pPr>
            <a:lvl9pPr lvl="8" rtl="0">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38" name="Google Shape;138;p13"/>
          <p:cNvSpPr txBox="1"/>
          <p:nvPr>
            <p:ph idx="4" type="subTitle"/>
          </p:nvPr>
        </p:nvSpPr>
        <p:spPr>
          <a:xfrm>
            <a:off x="1606300" y="3841810"/>
            <a:ext cx="24843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atin typeface="Cabin"/>
                <a:ea typeface="Cabin"/>
                <a:cs typeface="Cabin"/>
                <a:sym typeface="Cabin"/>
              </a:defRPr>
            </a:lvl1pPr>
            <a:lvl2pPr lvl="1" rtl="0">
              <a:spcBef>
                <a:spcPts val="0"/>
              </a:spcBef>
              <a:spcAft>
                <a:spcPts val="0"/>
              </a:spcAft>
              <a:buNone/>
              <a:defRPr sz="1400">
                <a:latin typeface="Cabin"/>
                <a:ea typeface="Cabin"/>
                <a:cs typeface="Cabin"/>
                <a:sym typeface="Cabin"/>
              </a:defRPr>
            </a:lvl2pPr>
            <a:lvl3pPr lvl="2" rtl="0">
              <a:spcBef>
                <a:spcPts val="0"/>
              </a:spcBef>
              <a:spcAft>
                <a:spcPts val="0"/>
              </a:spcAft>
              <a:buNone/>
              <a:defRPr sz="1400">
                <a:latin typeface="Cabin"/>
                <a:ea typeface="Cabin"/>
                <a:cs typeface="Cabin"/>
                <a:sym typeface="Cabin"/>
              </a:defRPr>
            </a:lvl3pPr>
            <a:lvl4pPr lvl="3" rtl="0">
              <a:spcBef>
                <a:spcPts val="0"/>
              </a:spcBef>
              <a:spcAft>
                <a:spcPts val="0"/>
              </a:spcAft>
              <a:buNone/>
              <a:defRPr sz="1400">
                <a:latin typeface="Cabin"/>
                <a:ea typeface="Cabin"/>
                <a:cs typeface="Cabin"/>
                <a:sym typeface="Cabin"/>
              </a:defRPr>
            </a:lvl4pPr>
            <a:lvl5pPr lvl="4" rtl="0">
              <a:spcBef>
                <a:spcPts val="0"/>
              </a:spcBef>
              <a:spcAft>
                <a:spcPts val="0"/>
              </a:spcAft>
              <a:buNone/>
              <a:defRPr sz="1400">
                <a:latin typeface="Cabin"/>
                <a:ea typeface="Cabin"/>
                <a:cs typeface="Cabin"/>
                <a:sym typeface="Cabin"/>
              </a:defRPr>
            </a:lvl5pPr>
            <a:lvl6pPr lvl="5" rtl="0">
              <a:spcBef>
                <a:spcPts val="0"/>
              </a:spcBef>
              <a:spcAft>
                <a:spcPts val="0"/>
              </a:spcAft>
              <a:buNone/>
              <a:defRPr sz="1400">
                <a:latin typeface="Cabin"/>
                <a:ea typeface="Cabin"/>
                <a:cs typeface="Cabin"/>
                <a:sym typeface="Cabin"/>
              </a:defRPr>
            </a:lvl6pPr>
            <a:lvl7pPr lvl="6" rtl="0">
              <a:spcBef>
                <a:spcPts val="0"/>
              </a:spcBef>
              <a:spcAft>
                <a:spcPts val="0"/>
              </a:spcAft>
              <a:buNone/>
              <a:defRPr sz="1400">
                <a:latin typeface="Cabin"/>
                <a:ea typeface="Cabin"/>
                <a:cs typeface="Cabin"/>
                <a:sym typeface="Cabin"/>
              </a:defRPr>
            </a:lvl7pPr>
            <a:lvl8pPr lvl="7" rtl="0">
              <a:spcBef>
                <a:spcPts val="0"/>
              </a:spcBef>
              <a:spcAft>
                <a:spcPts val="0"/>
              </a:spcAft>
              <a:buNone/>
              <a:defRPr sz="1400">
                <a:latin typeface="Cabin"/>
                <a:ea typeface="Cabin"/>
                <a:cs typeface="Cabin"/>
                <a:sym typeface="Cabin"/>
              </a:defRPr>
            </a:lvl8pPr>
            <a:lvl9pPr lvl="8" rtl="0">
              <a:spcBef>
                <a:spcPts val="0"/>
              </a:spcBef>
              <a:spcAft>
                <a:spcPts val="0"/>
              </a:spcAft>
              <a:buNone/>
              <a:defRPr sz="1400">
                <a:latin typeface="Cabin"/>
                <a:ea typeface="Cabin"/>
                <a:cs typeface="Cabin"/>
                <a:sym typeface="Cabin"/>
              </a:defRPr>
            </a:lvl9pPr>
          </a:lstStyle>
          <a:p/>
        </p:txBody>
      </p:sp>
      <p:sp>
        <p:nvSpPr>
          <p:cNvPr id="139" name="Google Shape;139;p13"/>
          <p:cNvSpPr txBox="1"/>
          <p:nvPr>
            <p:ph idx="5" type="subTitle"/>
          </p:nvPr>
        </p:nvSpPr>
        <p:spPr>
          <a:xfrm>
            <a:off x="6131545" y="1910175"/>
            <a:ext cx="2484300" cy="396900"/>
          </a:xfrm>
          <a:prstGeom prst="rect">
            <a:avLst/>
          </a:prstGeom>
        </p:spPr>
        <p:txBody>
          <a:bodyPr anchorCtr="0" anchor="ctr" bIns="91425" lIns="91425" spcFirstLastPara="1" rIns="91425" wrap="square" tIns="91425">
            <a:noAutofit/>
          </a:bodyPr>
          <a:lstStyle>
            <a:lvl1pPr lvl="0" rtl="0">
              <a:spcBef>
                <a:spcPts val="0"/>
              </a:spcBef>
              <a:spcAft>
                <a:spcPts val="0"/>
              </a:spcAft>
              <a:buNone/>
              <a:defRPr b="1" sz="2500">
                <a:solidFill>
                  <a:schemeClr val="lt2"/>
                </a:solidFill>
                <a:latin typeface="Londrina Solid"/>
                <a:ea typeface="Londrina Solid"/>
                <a:cs typeface="Londrina Solid"/>
                <a:sym typeface="Londrina Solid"/>
              </a:defRPr>
            </a:lvl1pPr>
            <a:lvl2pPr lvl="1" rtl="0">
              <a:spcBef>
                <a:spcPts val="0"/>
              </a:spcBef>
              <a:spcAft>
                <a:spcPts val="0"/>
              </a:spcAft>
              <a:buNone/>
              <a:defRPr b="1" sz="2500">
                <a:solidFill>
                  <a:schemeClr val="lt2"/>
                </a:solidFill>
                <a:latin typeface="Londrina Solid"/>
                <a:ea typeface="Londrina Solid"/>
                <a:cs typeface="Londrina Solid"/>
                <a:sym typeface="Londrina Solid"/>
              </a:defRPr>
            </a:lvl2pPr>
            <a:lvl3pPr lvl="2" rtl="0">
              <a:spcBef>
                <a:spcPts val="0"/>
              </a:spcBef>
              <a:spcAft>
                <a:spcPts val="0"/>
              </a:spcAft>
              <a:buNone/>
              <a:defRPr b="1" sz="2500">
                <a:solidFill>
                  <a:schemeClr val="lt2"/>
                </a:solidFill>
                <a:latin typeface="Londrina Solid"/>
                <a:ea typeface="Londrina Solid"/>
                <a:cs typeface="Londrina Solid"/>
                <a:sym typeface="Londrina Solid"/>
              </a:defRPr>
            </a:lvl3pPr>
            <a:lvl4pPr lvl="3" rtl="0">
              <a:spcBef>
                <a:spcPts val="0"/>
              </a:spcBef>
              <a:spcAft>
                <a:spcPts val="0"/>
              </a:spcAft>
              <a:buNone/>
              <a:defRPr b="1" sz="2500">
                <a:solidFill>
                  <a:schemeClr val="lt2"/>
                </a:solidFill>
                <a:latin typeface="Londrina Solid"/>
                <a:ea typeface="Londrina Solid"/>
                <a:cs typeface="Londrina Solid"/>
                <a:sym typeface="Londrina Solid"/>
              </a:defRPr>
            </a:lvl4pPr>
            <a:lvl5pPr lvl="4" rtl="0">
              <a:spcBef>
                <a:spcPts val="0"/>
              </a:spcBef>
              <a:spcAft>
                <a:spcPts val="0"/>
              </a:spcAft>
              <a:buNone/>
              <a:defRPr b="1" sz="2500">
                <a:solidFill>
                  <a:schemeClr val="lt2"/>
                </a:solidFill>
                <a:latin typeface="Londrina Solid"/>
                <a:ea typeface="Londrina Solid"/>
                <a:cs typeface="Londrina Solid"/>
                <a:sym typeface="Londrina Solid"/>
              </a:defRPr>
            </a:lvl5pPr>
            <a:lvl6pPr lvl="5" rtl="0">
              <a:spcBef>
                <a:spcPts val="0"/>
              </a:spcBef>
              <a:spcAft>
                <a:spcPts val="0"/>
              </a:spcAft>
              <a:buNone/>
              <a:defRPr b="1" sz="2500">
                <a:solidFill>
                  <a:schemeClr val="lt2"/>
                </a:solidFill>
                <a:latin typeface="Londrina Solid"/>
                <a:ea typeface="Londrina Solid"/>
                <a:cs typeface="Londrina Solid"/>
                <a:sym typeface="Londrina Solid"/>
              </a:defRPr>
            </a:lvl6pPr>
            <a:lvl7pPr lvl="6" rtl="0">
              <a:spcBef>
                <a:spcPts val="0"/>
              </a:spcBef>
              <a:spcAft>
                <a:spcPts val="0"/>
              </a:spcAft>
              <a:buNone/>
              <a:defRPr b="1" sz="2500">
                <a:solidFill>
                  <a:schemeClr val="lt2"/>
                </a:solidFill>
                <a:latin typeface="Londrina Solid"/>
                <a:ea typeface="Londrina Solid"/>
                <a:cs typeface="Londrina Solid"/>
                <a:sym typeface="Londrina Solid"/>
              </a:defRPr>
            </a:lvl7pPr>
            <a:lvl8pPr lvl="7" rtl="0">
              <a:spcBef>
                <a:spcPts val="0"/>
              </a:spcBef>
              <a:spcAft>
                <a:spcPts val="0"/>
              </a:spcAft>
              <a:buNone/>
              <a:defRPr b="1" sz="2500">
                <a:solidFill>
                  <a:schemeClr val="lt2"/>
                </a:solidFill>
                <a:latin typeface="Londrina Solid"/>
                <a:ea typeface="Londrina Solid"/>
                <a:cs typeface="Londrina Solid"/>
                <a:sym typeface="Londrina Solid"/>
              </a:defRPr>
            </a:lvl8pPr>
            <a:lvl9pPr lvl="8" rtl="0">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40" name="Google Shape;140;p13"/>
          <p:cNvSpPr txBox="1"/>
          <p:nvPr>
            <p:ph idx="6" type="subTitle"/>
          </p:nvPr>
        </p:nvSpPr>
        <p:spPr>
          <a:xfrm>
            <a:off x="6131545" y="2240354"/>
            <a:ext cx="24843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atin typeface="Cabin"/>
                <a:ea typeface="Cabin"/>
                <a:cs typeface="Cabin"/>
                <a:sym typeface="Cabin"/>
              </a:defRPr>
            </a:lvl1pPr>
            <a:lvl2pPr lvl="1" rtl="0">
              <a:spcBef>
                <a:spcPts val="0"/>
              </a:spcBef>
              <a:spcAft>
                <a:spcPts val="0"/>
              </a:spcAft>
              <a:buNone/>
              <a:defRPr sz="1400">
                <a:latin typeface="Cabin"/>
                <a:ea typeface="Cabin"/>
                <a:cs typeface="Cabin"/>
                <a:sym typeface="Cabin"/>
              </a:defRPr>
            </a:lvl2pPr>
            <a:lvl3pPr lvl="2" rtl="0">
              <a:spcBef>
                <a:spcPts val="0"/>
              </a:spcBef>
              <a:spcAft>
                <a:spcPts val="0"/>
              </a:spcAft>
              <a:buNone/>
              <a:defRPr sz="1400">
                <a:latin typeface="Cabin"/>
                <a:ea typeface="Cabin"/>
                <a:cs typeface="Cabin"/>
                <a:sym typeface="Cabin"/>
              </a:defRPr>
            </a:lvl3pPr>
            <a:lvl4pPr lvl="3" rtl="0">
              <a:spcBef>
                <a:spcPts val="0"/>
              </a:spcBef>
              <a:spcAft>
                <a:spcPts val="0"/>
              </a:spcAft>
              <a:buNone/>
              <a:defRPr sz="1400">
                <a:latin typeface="Cabin"/>
                <a:ea typeface="Cabin"/>
                <a:cs typeface="Cabin"/>
                <a:sym typeface="Cabin"/>
              </a:defRPr>
            </a:lvl4pPr>
            <a:lvl5pPr lvl="4" rtl="0">
              <a:spcBef>
                <a:spcPts val="0"/>
              </a:spcBef>
              <a:spcAft>
                <a:spcPts val="0"/>
              </a:spcAft>
              <a:buNone/>
              <a:defRPr sz="1400">
                <a:latin typeface="Cabin"/>
                <a:ea typeface="Cabin"/>
                <a:cs typeface="Cabin"/>
                <a:sym typeface="Cabin"/>
              </a:defRPr>
            </a:lvl5pPr>
            <a:lvl6pPr lvl="5" rtl="0">
              <a:spcBef>
                <a:spcPts val="0"/>
              </a:spcBef>
              <a:spcAft>
                <a:spcPts val="0"/>
              </a:spcAft>
              <a:buNone/>
              <a:defRPr sz="1400">
                <a:latin typeface="Cabin"/>
                <a:ea typeface="Cabin"/>
                <a:cs typeface="Cabin"/>
                <a:sym typeface="Cabin"/>
              </a:defRPr>
            </a:lvl6pPr>
            <a:lvl7pPr lvl="6" rtl="0">
              <a:spcBef>
                <a:spcPts val="0"/>
              </a:spcBef>
              <a:spcAft>
                <a:spcPts val="0"/>
              </a:spcAft>
              <a:buNone/>
              <a:defRPr sz="1400">
                <a:latin typeface="Cabin"/>
                <a:ea typeface="Cabin"/>
                <a:cs typeface="Cabin"/>
                <a:sym typeface="Cabin"/>
              </a:defRPr>
            </a:lvl7pPr>
            <a:lvl8pPr lvl="7" rtl="0">
              <a:spcBef>
                <a:spcPts val="0"/>
              </a:spcBef>
              <a:spcAft>
                <a:spcPts val="0"/>
              </a:spcAft>
              <a:buNone/>
              <a:defRPr sz="1400">
                <a:latin typeface="Cabin"/>
                <a:ea typeface="Cabin"/>
                <a:cs typeface="Cabin"/>
                <a:sym typeface="Cabin"/>
              </a:defRPr>
            </a:lvl8pPr>
            <a:lvl9pPr lvl="8" rtl="0">
              <a:spcBef>
                <a:spcPts val="0"/>
              </a:spcBef>
              <a:spcAft>
                <a:spcPts val="0"/>
              </a:spcAft>
              <a:buNone/>
              <a:defRPr sz="1400">
                <a:latin typeface="Cabin"/>
                <a:ea typeface="Cabin"/>
                <a:cs typeface="Cabin"/>
                <a:sym typeface="Cabin"/>
              </a:defRPr>
            </a:lvl9pPr>
          </a:lstStyle>
          <a:p/>
        </p:txBody>
      </p:sp>
      <p:sp>
        <p:nvSpPr>
          <p:cNvPr id="141" name="Google Shape;141;p13"/>
          <p:cNvSpPr txBox="1"/>
          <p:nvPr>
            <p:ph idx="7" type="subTitle"/>
          </p:nvPr>
        </p:nvSpPr>
        <p:spPr>
          <a:xfrm>
            <a:off x="6131545" y="3511825"/>
            <a:ext cx="2484300" cy="396900"/>
          </a:xfrm>
          <a:prstGeom prst="rect">
            <a:avLst/>
          </a:prstGeom>
        </p:spPr>
        <p:txBody>
          <a:bodyPr anchorCtr="0" anchor="ctr" bIns="91425" lIns="91425" spcFirstLastPara="1" rIns="91425" wrap="square" tIns="91425">
            <a:noAutofit/>
          </a:bodyPr>
          <a:lstStyle>
            <a:lvl1pPr lvl="0" rtl="0">
              <a:spcBef>
                <a:spcPts val="0"/>
              </a:spcBef>
              <a:spcAft>
                <a:spcPts val="0"/>
              </a:spcAft>
              <a:buNone/>
              <a:defRPr b="1" sz="2500">
                <a:solidFill>
                  <a:schemeClr val="lt2"/>
                </a:solidFill>
                <a:latin typeface="Londrina Solid"/>
                <a:ea typeface="Londrina Solid"/>
                <a:cs typeface="Londrina Solid"/>
                <a:sym typeface="Londrina Solid"/>
              </a:defRPr>
            </a:lvl1pPr>
            <a:lvl2pPr lvl="1" rtl="0">
              <a:spcBef>
                <a:spcPts val="0"/>
              </a:spcBef>
              <a:spcAft>
                <a:spcPts val="0"/>
              </a:spcAft>
              <a:buNone/>
              <a:defRPr b="1" sz="2500">
                <a:solidFill>
                  <a:schemeClr val="lt2"/>
                </a:solidFill>
                <a:latin typeface="Londrina Solid"/>
                <a:ea typeface="Londrina Solid"/>
                <a:cs typeface="Londrina Solid"/>
                <a:sym typeface="Londrina Solid"/>
              </a:defRPr>
            </a:lvl2pPr>
            <a:lvl3pPr lvl="2" rtl="0">
              <a:spcBef>
                <a:spcPts val="0"/>
              </a:spcBef>
              <a:spcAft>
                <a:spcPts val="0"/>
              </a:spcAft>
              <a:buNone/>
              <a:defRPr b="1" sz="2500">
                <a:solidFill>
                  <a:schemeClr val="lt2"/>
                </a:solidFill>
                <a:latin typeface="Londrina Solid"/>
                <a:ea typeface="Londrina Solid"/>
                <a:cs typeface="Londrina Solid"/>
                <a:sym typeface="Londrina Solid"/>
              </a:defRPr>
            </a:lvl3pPr>
            <a:lvl4pPr lvl="3" rtl="0">
              <a:spcBef>
                <a:spcPts val="0"/>
              </a:spcBef>
              <a:spcAft>
                <a:spcPts val="0"/>
              </a:spcAft>
              <a:buNone/>
              <a:defRPr b="1" sz="2500">
                <a:solidFill>
                  <a:schemeClr val="lt2"/>
                </a:solidFill>
                <a:latin typeface="Londrina Solid"/>
                <a:ea typeface="Londrina Solid"/>
                <a:cs typeface="Londrina Solid"/>
                <a:sym typeface="Londrina Solid"/>
              </a:defRPr>
            </a:lvl4pPr>
            <a:lvl5pPr lvl="4" rtl="0">
              <a:spcBef>
                <a:spcPts val="0"/>
              </a:spcBef>
              <a:spcAft>
                <a:spcPts val="0"/>
              </a:spcAft>
              <a:buNone/>
              <a:defRPr b="1" sz="2500">
                <a:solidFill>
                  <a:schemeClr val="lt2"/>
                </a:solidFill>
                <a:latin typeface="Londrina Solid"/>
                <a:ea typeface="Londrina Solid"/>
                <a:cs typeface="Londrina Solid"/>
                <a:sym typeface="Londrina Solid"/>
              </a:defRPr>
            </a:lvl5pPr>
            <a:lvl6pPr lvl="5" rtl="0">
              <a:spcBef>
                <a:spcPts val="0"/>
              </a:spcBef>
              <a:spcAft>
                <a:spcPts val="0"/>
              </a:spcAft>
              <a:buNone/>
              <a:defRPr b="1" sz="2500">
                <a:solidFill>
                  <a:schemeClr val="lt2"/>
                </a:solidFill>
                <a:latin typeface="Londrina Solid"/>
                <a:ea typeface="Londrina Solid"/>
                <a:cs typeface="Londrina Solid"/>
                <a:sym typeface="Londrina Solid"/>
              </a:defRPr>
            </a:lvl6pPr>
            <a:lvl7pPr lvl="6" rtl="0">
              <a:spcBef>
                <a:spcPts val="0"/>
              </a:spcBef>
              <a:spcAft>
                <a:spcPts val="0"/>
              </a:spcAft>
              <a:buNone/>
              <a:defRPr b="1" sz="2500">
                <a:solidFill>
                  <a:schemeClr val="lt2"/>
                </a:solidFill>
                <a:latin typeface="Londrina Solid"/>
                <a:ea typeface="Londrina Solid"/>
                <a:cs typeface="Londrina Solid"/>
                <a:sym typeface="Londrina Solid"/>
              </a:defRPr>
            </a:lvl7pPr>
            <a:lvl8pPr lvl="7" rtl="0">
              <a:spcBef>
                <a:spcPts val="0"/>
              </a:spcBef>
              <a:spcAft>
                <a:spcPts val="0"/>
              </a:spcAft>
              <a:buNone/>
              <a:defRPr b="1" sz="2500">
                <a:solidFill>
                  <a:schemeClr val="lt2"/>
                </a:solidFill>
                <a:latin typeface="Londrina Solid"/>
                <a:ea typeface="Londrina Solid"/>
                <a:cs typeface="Londrina Solid"/>
                <a:sym typeface="Londrina Solid"/>
              </a:defRPr>
            </a:lvl8pPr>
            <a:lvl9pPr lvl="8" rtl="0">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42" name="Google Shape;142;p13"/>
          <p:cNvSpPr txBox="1"/>
          <p:nvPr>
            <p:ph idx="8" type="subTitle"/>
          </p:nvPr>
        </p:nvSpPr>
        <p:spPr>
          <a:xfrm>
            <a:off x="6131545" y="3841810"/>
            <a:ext cx="24843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atin typeface="Cabin"/>
                <a:ea typeface="Cabin"/>
                <a:cs typeface="Cabin"/>
                <a:sym typeface="Cabin"/>
              </a:defRPr>
            </a:lvl1pPr>
            <a:lvl2pPr lvl="1" rtl="0">
              <a:spcBef>
                <a:spcPts val="0"/>
              </a:spcBef>
              <a:spcAft>
                <a:spcPts val="0"/>
              </a:spcAft>
              <a:buNone/>
              <a:defRPr sz="1400">
                <a:latin typeface="Cabin"/>
                <a:ea typeface="Cabin"/>
                <a:cs typeface="Cabin"/>
                <a:sym typeface="Cabin"/>
              </a:defRPr>
            </a:lvl2pPr>
            <a:lvl3pPr lvl="2" rtl="0">
              <a:spcBef>
                <a:spcPts val="0"/>
              </a:spcBef>
              <a:spcAft>
                <a:spcPts val="0"/>
              </a:spcAft>
              <a:buNone/>
              <a:defRPr sz="1400">
                <a:latin typeface="Cabin"/>
                <a:ea typeface="Cabin"/>
                <a:cs typeface="Cabin"/>
                <a:sym typeface="Cabin"/>
              </a:defRPr>
            </a:lvl3pPr>
            <a:lvl4pPr lvl="3" rtl="0">
              <a:spcBef>
                <a:spcPts val="0"/>
              </a:spcBef>
              <a:spcAft>
                <a:spcPts val="0"/>
              </a:spcAft>
              <a:buNone/>
              <a:defRPr sz="1400">
                <a:latin typeface="Cabin"/>
                <a:ea typeface="Cabin"/>
                <a:cs typeface="Cabin"/>
                <a:sym typeface="Cabin"/>
              </a:defRPr>
            </a:lvl4pPr>
            <a:lvl5pPr lvl="4" rtl="0">
              <a:spcBef>
                <a:spcPts val="0"/>
              </a:spcBef>
              <a:spcAft>
                <a:spcPts val="0"/>
              </a:spcAft>
              <a:buNone/>
              <a:defRPr sz="1400">
                <a:latin typeface="Cabin"/>
                <a:ea typeface="Cabin"/>
                <a:cs typeface="Cabin"/>
                <a:sym typeface="Cabin"/>
              </a:defRPr>
            </a:lvl5pPr>
            <a:lvl6pPr lvl="5" rtl="0">
              <a:spcBef>
                <a:spcPts val="0"/>
              </a:spcBef>
              <a:spcAft>
                <a:spcPts val="0"/>
              </a:spcAft>
              <a:buNone/>
              <a:defRPr sz="1400">
                <a:latin typeface="Cabin"/>
                <a:ea typeface="Cabin"/>
                <a:cs typeface="Cabin"/>
                <a:sym typeface="Cabin"/>
              </a:defRPr>
            </a:lvl6pPr>
            <a:lvl7pPr lvl="6" rtl="0">
              <a:spcBef>
                <a:spcPts val="0"/>
              </a:spcBef>
              <a:spcAft>
                <a:spcPts val="0"/>
              </a:spcAft>
              <a:buNone/>
              <a:defRPr sz="1400">
                <a:latin typeface="Cabin"/>
                <a:ea typeface="Cabin"/>
                <a:cs typeface="Cabin"/>
                <a:sym typeface="Cabin"/>
              </a:defRPr>
            </a:lvl7pPr>
            <a:lvl8pPr lvl="7" rtl="0">
              <a:spcBef>
                <a:spcPts val="0"/>
              </a:spcBef>
              <a:spcAft>
                <a:spcPts val="0"/>
              </a:spcAft>
              <a:buNone/>
              <a:defRPr sz="1400">
                <a:latin typeface="Cabin"/>
                <a:ea typeface="Cabin"/>
                <a:cs typeface="Cabin"/>
                <a:sym typeface="Cabin"/>
              </a:defRPr>
            </a:lvl8pPr>
            <a:lvl9pPr lvl="8" rtl="0">
              <a:spcBef>
                <a:spcPts val="0"/>
              </a:spcBef>
              <a:spcAft>
                <a:spcPts val="0"/>
              </a:spcAft>
              <a:buNone/>
              <a:defRPr sz="1400">
                <a:latin typeface="Cabin"/>
                <a:ea typeface="Cabin"/>
                <a:cs typeface="Cabin"/>
                <a:sym typeface="Cabin"/>
              </a:defRPr>
            </a:lvl9pPr>
          </a:lstStyle>
          <a:p/>
        </p:txBody>
      </p:sp>
      <p:sp>
        <p:nvSpPr>
          <p:cNvPr id="143" name="Google Shape;143;p13"/>
          <p:cNvSpPr txBox="1"/>
          <p:nvPr>
            <p:ph hasCustomPrompt="1" type="title"/>
          </p:nvPr>
        </p:nvSpPr>
        <p:spPr>
          <a:xfrm>
            <a:off x="691904" y="1910179"/>
            <a:ext cx="9144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4000">
                <a:solidFill>
                  <a:schemeClr val="lt1"/>
                </a:solidFill>
              </a:defRPr>
            </a:lvl1pPr>
            <a:lvl2pPr lvl="1" rtl="0" algn="r">
              <a:spcBef>
                <a:spcPts val="0"/>
              </a:spcBef>
              <a:spcAft>
                <a:spcPts val="0"/>
              </a:spcAft>
              <a:buSzPts val="3000"/>
              <a:buNone/>
              <a:defRPr sz="3000"/>
            </a:lvl2pPr>
            <a:lvl3pPr lvl="2" rtl="0" algn="r">
              <a:spcBef>
                <a:spcPts val="0"/>
              </a:spcBef>
              <a:spcAft>
                <a:spcPts val="0"/>
              </a:spcAft>
              <a:buSzPts val="3000"/>
              <a:buNone/>
              <a:defRPr sz="3000"/>
            </a:lvl3pPr>
            <a:lvl4pPr lvl="3" rtl="0" algn="r">
              <a:spcBef>
                <a:spcPts val="0"/>
              </a:spcBef>
              <a:spcAft>
                <a:spcPts val="0"/>
              </a:spcAft>
              <a:buSzPts val="3000"/>
              <a:buNone/>
              <a:defRPr sz="3000"/>
            </a:lvl4pPr>
            <a:lvl5pPr lvl="4" rtl="0" algn="r">
              <a:spcBef>
                <a:spcPts val="0"/>
              </a:spcBef>
              <a:spcAft>
                <a:spcPts val="0"/>
              </a:spcAft>
              <a:buSzPts val="3000"/>
              <a:buNone/>
              <a:defRPr sz="3000"/>
            </a:lvl5pPr>
            <a:lvl6pPr lvl="5" rtl="0" algn="r">
              <a:spcBef>
                <a:spcPts val="0"/>
              </a:spcBef>
              <a:spcAft>
                <a:spcPts val="0"/>
              </a:spcAft>
              <a:buSzPts val="3000"/>
              <a:buNone/>
              <a:defRPr sz="3000"/>
            </a:lvl6pPr>
            <a:lvl7pPr lvl="6" rtl="0" algn="r">
              <a:spcBef>
                <a:spcPts val="0"/>
              </a:spcBef>
              <a:spcAft>
                <a:spcPts val="0"/>
              </a:spcAft>
              <a:buSzPts val="3000"/>
              <a:buNone/>
              <a:defRPr sz="3000"/>
            </a:lvl7pPr>
            <a:lvl8pPr lvl="7" rtl="0" algn="r">
              <a:spcBef>
                <a:spcPts val="0"/>
              </a:spcBef>
              <a:spcAft>
                <a:spcPts val="0"/>
              </a:spcAft>
              <a:buSzPts val="3000"/>
              <a:buNone/>
              <a:defRPr sz="3000"/>
            </a:lvl8pPr>
            <a:lvl9pPr lvl="8" rtl="0" algn="r">
              <a:spcBef>
                <a:spcPts val="0"/>
              </a:spcBef>
              <a:spcAft>
                <a:spcPts val="0"/>
              </a:spcAft>
              <a:buSzPts val="3000"/>
              <a:buNone/>
              <a:defRPr sz="3000"/>
            </a:lvl9pPr>
          </a:lstStyle>
          <a:p>
            <a:r>
              <a:t>xx%</a:t>
            </a:r>
          </a:p>
        </p:txBody>
      </p:sp>
      <p:sp>
        <p:nvSpPr>
          <p:cNvPr id="144" name="Google Shape;144;p13"/>
          <p:cNvSpPr txBox="1"/>
          <p:nvPr>
            <p:ph hasCustomPrompt="1" idx="9" type="title"/>
          </p:nvPr>
        </p:nvSpPr>
        <p:spPr>
          <a:xfrm>
            <a:off x="691904" y="3511817"/>
            <a:ext cx="9144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4000">
                <a:solidFill>
                  <a:schemeClr val="lt1"/>
                </a:solidFill>
              </a:defRPr>
            </a:lvl1pPr>
            <a:lvl2pPr lvl="1" rtl="0" algn="r">
              <a:spcBef>
                <a:spcPts val="0"/>
              </a:spcBef>
              <a:spcAft>
                <a:spcPts val="0"/>
              </a:spcAft>
              <a:buSzPts val="3000"/>
              <a:buNone/>
              <a:defRPr sz="3000"/>
            </a:lvl2pPr>
            <a:lvl3pPr lvl="2" rtl="0" algn="r">
              <a:spcBef>
                <a:spcPts val="0"/>
              </a:spcBef>
              <a:spcAft>
                <a:spcPts val="0"/>
              </a:spcAft>
              <a:buSzPts val="3000"/>
              <a:buNone/>
              <a:defRPr sz="3000"/>
            </a:lvl3pPr>
            <a:lvl4pPr lvl="3" rtl="0" algn="r">
              <a:spcBef>
                <a:spcPts val="0"/>
              </a:spcBef>
              <a:spcAft>
                <a:spcPts val="0"/>
              </a:spcAft>
              <a:buSzPts val="3000"/>
              <a:buNone/>
              <a:defRPr sz="3000"/>
            </a:lvl4pPr>
            <a:lvl5pPr lvl="4" rtl="0" algn="r">
              <a:spcBef>
                <a:spcPts val="0"/>
              </a:spcBef>
              <a:spcAft>
                <a:spcPts val="0"/>
              </a:spcAft>
              <a:buSzPts val="3000"/>
              <a:buNone/>
              <a:defRPr sz="3000"/>
            </a:lvl5pPr>
            <a:lvl6pPr lvl="5" rtl="0" algn="r">
              <a:spcBef>
                <a:spcPts val="0"/>
              </a:spcBef>
              <a:spcAft>
                <a:spcPts val="0"/>
              </a:spcAft>
              <a:buSzPts val="3000"/>
              <a:buNone/>
              <a:defRPr sz="3000"/>
            </a:lvl6pPr>
            <a:lvl7pPr lvl="6" rtl="0" algn="r">
              <a:spcBef>
                <a:spcPts val="0"/>
              </a:spcBef>
              <a:spcAft>
                <a:spcPts val="0"/>
              </a:spcAft>
              <a:buSzPts val="3000"/>
              <a:buNone/>
              <a:defRPr sz="3000"/>
            </a:lvl7pPr>
            <a:lvl8pPr lvl="7" rtl="0" algn="r">
              <a:spcBef>
                <a:spcPts val="0"/>
              </a:spcBef>
              <a:spcAft>
                <a:spcPts val="0"/>
              </a:spcAft>
              <a:buSzPts val="3000"/>
              <a:buNone/>
              <a:defRPr sz="3000"/>
            </a:lvl8pPr>
            <a:lvl9pPr lvl="8" rtl="0" algn="r">
              <a:spcBef>
                <a:spcPts val="0"/>
              </a:spcBef>
              <a:spcAft>
                <a:spcPts val="0"/>
              </a:spcAft>
              <a:buSzPts val="3000"/>
              <a:buNone/>
              <a:defRPr sz="3000"/>
            </a:lvl9pPr>
          </a:lstStyle>
          <a:p>
            <a:r>
              <a:t>xx%</a:t>
            </a:r>
          </a:p>
        </p:txBody>
      </p:sp>
      <p:sp>
        <p:nvSpPr>
          <p:cNvPr id="145" name="Google Shape;145;p13"/>
          <p:cNvSpPr txBox="1"/>
          <p:nvPr>
            <p:ph hasCustomPrompt="1" idx="13" type="title"/>
          </p:nvPr>
        </p:nvSpPr>
        <p:spPr>
          <a:xfrm>
            <a:off x="5217145" y="1910175"/>
            <a:ext cx="9144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4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6" name="Google Shape;146;p13"/>
          <p:cNvSpPr txBox="1"/>
          <p:nvPr>
            <p:ph hasCustomPrompt="1" idx="14" type="title"/>
          </p:nvPr>
        </p:nvSpPr>
        <p:spPr>
          <a:xfrm>
            <a:off x="5217145" y="3511817"/>
            <a:ext cx="9144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4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7" name="Google Shape;147;p13"/>
          <p:cNvSpPr txBox="1"/>
          <p:nvPr>
            <p:ph idx="15"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grpSp>
        <p:nvGrpSpPr>
          <p:cNvPr id="148" name="Google Shape;148;p13"/>
          <p:cNvGrpSpPr/>
          <p:nvPr/>
        </p:nvGrpSpPr>
        <p:grpSpPr>
          <a:xfrm rot="-5400000">
            <a:off x="4192700" y="2861325"/>
            <a:ext cx="576875" cy="3614700"/>
            <a:chOff x="1963825" y="777950"/>
            <a:chExt cx="576875" cy="3614700"/>
          </a:xfrm>
        </p:grpSpPr>
        <p:sp>
          <p:nvSpPr>
            <p:cNvPr id="149" name="Google Shape;149;p13"/>
            <p:cNvSpPr/>
            <p:nvPr/>
          </p:nvSpPr>
          <p:spPr>
            <a:xfrm>
              <a:off x="2457850" y="2557325"/>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3"/>
            <p:cNvSpPr/>
            <p:nvPr/>
          </p:nvSpPr>
          <p:spPr>
            <a:xfrm>
              <a:off x="1963825" y="351250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3"/>
            <p:cNvSpPr/>
            <p:nvPr/>
          </p:nvSpPr>
          <p:spPr>
            <a:xfrm>
              <a:off x="1989675" y="347297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3"/>
            <p:cNvSpPr/>
            <p:nvPr/>
          </p:nvSpPr>
          <p:spPr>
            <a:xfrm>
              <a:off x="2026700" y="777950"/>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3"/>
            <p:cNvSpPr/>
            <p:nvPr/>
          </p:nvSpPr>
          <p:spPr>
            <a:xfrm>
              <a:off x="2113875" y="43371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 name="Google Shape;154;p13"/>
          <p:cNvGrpSpPr/>
          <p:nvPr/>
        </p:nvGrpSpPr>
        <p:grpSpPr>
          <a:xfrm>
            <a:off x="7223132" y="347018"/>
            <a:ext cx="1527301" cy="601844"/>
            <a:chOff x="3523582" y="1157968"/>
            <a:chExt cx="1527301" cy="601844"/>
          </a:xfrm>
        </p:grpSpPr>
        <p:sp>
          <p:nvSpPr>
            <p:cNvPr id="155" name="Google Shape;155;p13"/>
            <p:cNvSpPr/>
            <p:nvPr/>
          </p:nvSpPr>
          <p:spPr>
            <a:xfrm rot="-5275177">
              <a:off x="3573773" y="1169924"/>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3"/>
            <p:cNvSpPr/>
            <p:nvPr/>
          </p:nvSpPr>
          <p:spPr>
            <a:xfrm rot="-5275177">
              <a:off x="3535491" y="1147523"/>
              <a:ext cx="29674" cy="52448"/>
            </a:xfrm>
            <a:custGeom>
              <a:rect b="b" l="l" r="r" t="t"/>
              <a:pathLst>
                <a:path extrusionOk="0" fill="none" h="2098" w="1187">
                  <a:moveTo>
                    <a:pt x="1" y="1"/>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3"/>
            <p:cNvSpPr/>
            <p:nvPr/>
          </p:nvSpPr>
          <p:spPr>
            <a:xfrm rot="-5275177">
              <a:off x="5004281" y="1712804"/>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3"/>
            <p:cNvSpPr/>
            <p:nvPr/>
          </p:nvSpPr>
          <p:spPr>
            <a:xfrm rot="-5275177">
              <a:off x="4966011" y="1690416"/>
              <a:ext cx="29649" cy="52448"/>
            </a:xfrm>
            <a:custGeom>
              <a:rect b="b" l="l" r="r" t="t"/>
              <a:pathLst>
                <a:path extrusionOk="0" fill="none" h="2098" w="1186">
                  <a:moveTo>
                    <a:pt x="0" y="0"/>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3"/>
            <p:cNvSpPr/>
            <p:nvPr/>
          </p:nvSpPr>
          <p:spPr>
            <a:xfrm rot="-5275177">
              <a:off x="4393878" y="1253714"/>
              <a:ext cx="107146" cy="107171"/>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
    <p:spTree>
      <p:nvGrpSpPr>
        <p:cNvPr id="160" name="Shape 160"/>
        <p:cNvGrpSpPr/>
        <p:nvPr/>
      </p:nvGrpSpPr>
      <p:grpSpPr>
        <a:xfrm>
          <a:off x="0" y="0"/>
          <a:ext cx="0" cy="0"/>
          <a:chOff x="0" y="0"/>
          <a:chExt cx="0" cy="0"/>
        </a:xfrm>
      </p:grpSpPr>
      <p:sp>
        <p:nvSpPr>
          <p:cNvPr id="161" name="Google Shape;161;p14"/>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62" name="Google Shape;162;p14"/>
          <p:cNvSpPr/>
          <p:nvPr/>
        </p:nvSpPr>
        <p:spPr>
          <a:xfrm rot="-1836177">
            <a:off x="1500661" y="621048"/>
            <a:ext cx="7572644" cy="3846595"/>
          </a:xfrm>
          <a:custGeom>
            <a:rect b="b" l="l" r="r" t="t"/>
            <a:pathLst>
              <a:path extrusionOk="0" h="40937" w="94016">
                <a:moveTo>
                  <a:pt x="36250" y="1"/>
                </a:moveTo>
                <a:cubicBezTo>
                  <a:pt x="35845" y="1"/>
                  <a:pt x="35437" y="11"/>
                  <a:pt x="35025" y="31"/>
                </a:cubicBezTo>
                <a:cubicBezTo>
                  <a:pt x="18780" y="831"/>
                  <a:pt x="11475" y="11339"/>
                  <a:pt x="11475" y="11339"/>
                </a:cubicBezTo>
                <a:cubicBezTo>
                  <a:pt x="0" y="32087"/>
                  <a:pt x="18080" y="40326"/>
                  <a:pt x="56140" y="40927"/>
                </a:cubicBezTo>
                <a:cubicBezTo>
                  <a:pt x="56593" y="40934"/>
                  <a:pt x="57039" y="40937"/>
                  <a:pt x="57479" y="40937"/>
                </a:cubicBezTo>
                <a:cubicBezTo>
                  <a:pt x="94015" y="40937"/>
                  <a:pt x="86284" y="17924"/>
                  <a:pt x="74287" y="16276"/>
                </a:cubicBezTo>
                <a:cubicBezTo>
                  <a:pt x="62452" y="14650"/>
                  <a:pt x="51822" y="1"/>
                  <a:pt x="36250"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4"/>
          <p:cNvSpPr/>
          <p:nvPr/>
        </p:nvSpPr>
        <p:spPr>
          <a:xfrm rot="-5400000">
            <a:off x="6282113" y="38803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4"/>
          <p:cNvSpPr/>
          <p:nvPr/>
        </p:nvSpPr>
        <p:spPr>
          <a:xfrm rot="-5400000">
            <a:off x="7009825" y="47082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4"/>
          <p:cNvSpPr/>
          <p:nvPr/>
        </p:nvSpPr>
        <p:spPr>
          <a:xfrm rot="-5400000">
            <a:off x="6971075" y="45030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4"/>
          <p:cNvSpPr/>
          <p:nvPr/>
        </p:nvSpPr>
        <p:spPr>
          <a:xfrm rot="-5400000">
            <a:off x="5788263" y="67286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4"/>
          <p:cNvSpPr/>
          <p:nvPr/>
        </p:nvSpPr>
        <p:spPr>
          <a:xfrm rot="-5400000">
            <a:off x="8433450" y="464825"/>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4"/>
          <p:cNvSpPr/>
          <p:nvPr/>
        </p:nvSpPr>
        <p:spPr>
          <a:xfrm rot="-5400000">
            <a:off x="8472013" y="9269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4"/>
          <p:cNvSpPr txBox="1"/>
          <p:nvPr>
            <p:ph idx="1" type="subTitle"/>
          </p:nvPr>
        </p:nvSpPr>
        <p:spPr>
          <a:xfrm>
            <a:off x="892450" y="3106550"/>
            <a:ext cx="2279700" cy="584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70" name="Google Shape;170;p14"/>
          <p:cNvSpPr txBox="1"/>
          <p:nvPr>
            <p:ph idx="2" type="subTitle"/>
          </p:nvPr>
        </p:nvSpPr>
        <p:spPr>
          <a:xfrm>
            <a:off x="892467" y="3594899"/>
            <a:ext cx="2279700" cy="711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71" name="Google Shape;171;p14"/>
          <p:cNvSpPr txBox="1"/>
          <p:nvPr>
            <p:ph idx="3" type="subTitle"/>
          </p:nvPr>
        </p:nvSpPr>
        <p:spPr>
          <a:xfrm>
            <a:off x="3432113" y="3106568"/>
            <a:ext cx="2279700" cy="584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72" name="Google Shape;172;p14"/>
          <p:cNvSpPr txBox="1"/>
          <p:nvPr>
            <p:ph idx="4" type="subTitle"/>
          </p:nvPr>
        </p:nvSpPr>
        <p:spPr>
          <a:xfrm>
            <a:off x="3432132" y="3594900"/>
            <a:ext cx="2279700" cy="711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73" name="Google Shape;173;p14"/>
          <p:cNvSpPr txBox="1"/>
          <p:nvPr>
            <p:ph idx="5" type="subTitle"/>
          </p:nvPr>
        </p:nvSpPr>
        <p:spPr>
          <a:xfrm>
            <a:off x="5971876" y="3106550"/>
            <a:ext cx="2279700" cy="584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74" name="Google Shape;174;p14"/>
          <p:cNvSpPr txBox="1"/>
          <p:nvPr>
            <p:ph idx="6" type="subTitle"/>
          </p:nvPr>
        </p:nvSpPr>
        <p:spPr>
          <a:xfrm>
            <a:off x="5971897" y="3594900"/>
            <a:ext cx="2279700" cy="711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
    <p:spTree>
      <p:nvGrpSpPr>
        <p:cNvPr id="175" name="Shape 175"/>
        <p:cNvGrpSpPr/>
        <p:nvPr/>
      </p:nvGrpSpPr>
      <p:grpSpPr>
        <a:xfrm>
          <a:off x="0" y="0"/>
          <a:ext cx="0" cy="0"/>
          <a:chOff x="0" y="0"/>
          <a:chExt cx="0" cy="0"/>
        </a:xfrm>
      </p:grpSpPr>
      <p:sp>
        <p:nvSpPr>
          <p:cNvPr id="176" name="Google Shape;176;p15"/>
          <p:cNvSpPr/>
          <p:nvPr/>
        </p:nvSpPr>
        <p:spPr>
          <a:xfrm flipH="1" rot="10800000">
            <a:off x="726299" y="1388910"/>
            <a:ext cx="7148036" cy="3112440"/>
          </a:xfrm>
          <a:custGeom>
            <a:rect b="b" l="l" r="r" t="t"/>
            <a:pathLst>
              <a:path extrusionOk="0" h="40937" w="94016">
                <a:moveTo>
                  <a:pt x="36250" y="1"/>
                </a:moveTo>
                <a:cubicBezTo>
                  <a:pt x="35845" y="1"/>
                  <a:pt x="35437" y="11"/>
                  <a:pt x="35025" y="31"/>
                </a:cubicBezTo>
                <a:cubicBezTo>
                  <a:pt x="18780" y="831"/>
                  <a:pt x="11475" y="11339"/>
                  <a:pt x="11475" y="11339"/>
                </a:cubicBezTo>
                <a:cubicBezTo>
                  <a:pt x="0" y="32087"/>
                  <a:pt x="18080" y="40326"/>
                  <a:pt x="56140" y="40927"/>
                </a:cubicBezTo>
                <a:cubicBezTo>
                  <a:pt x="56593" y="40934"/>
                  <a:pt x="57039" y="40937"/>
                  <a:pt x="57479" y="40937"/>
                </a:cubicBezTo>
                <a:cubicBezTo>
                  <a:pt x="94015" y="40937"/>
                  <a:pt x="86284" y="17924"/>
                  <a:pt x="74287" y="16276"/>
                </a:cubicBezTo>
                <a:cubicBezTo>
                  <a:pt x="62452" y="14650"/>
                  <a:pt x="51822" y="1"/>
                  <a:pt x="36250"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5"/>
          <p:cNvSpPr txBox="1"/>
          <p:nvPr>
            <p:ph idx="1" type="subTitle"/>
          </p:nvPr>
        </p:nvSpPr>
        <p:spPr>
          <a:xfrm>
            <a:off x="1022575" y="1741725"/>
            <a:ext cx="213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78" name="Google Shape;178;p15"/>
          <p:cNvSpPr txBox="1"/>
          <p:nvPr>
            <p:ph idx="2" type="subTitle"/>
          </p:nvPr>
        </p:nvSpPr>
        <p:spPr>
          <a:xfrm>
            <a:off x="1159375" y="2162650"/>
            <a:ext cx="1858200" cy="482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179" name="Google Shape;179;p15"/>
          <p:cNvSpPr txBox="1"/>
          <p:nvPr>
            <p:ph idx="3" type="subTitle"/>
          </p:nvPr>
        </p:nvSpPr>
        <p:spPr>
          <a:xfrm>
            <a:off x="3506200" y="1741725"/>
            <a:ext cx="213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80" name="Google Shape;180;p15"/>
          <p:cNvSpPr txBox="1"/>
          <p:nvPr>
            <p:ph idx="4" type="subTitle"/>
          </p:nvPr>
        </p:nvSpPr>
        <p:spPr>
          <a:xfrm>
            <a:off x="3643000" y="2162650"/>
            <a:ext cx="1858200" cy="482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181" name="Google Shape;181;p15"/>
          <p:cNvSpPr txBox="1"/>
          <p:nvPr>
            <p:ph idx="5" type="subTitle"/>
          </p:nvPr>
        </p:nvSpPr>
        <p:spPr>
          <a:xfrm>
            <a:off x="5989713" y="1741725"/>
            <a:ext cx="213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82" name="Google Shape;182;p15"/>
          <p:cNvSpPr txBox="1"/>
          <p:nvPr>
            <p:ph idx="6" type="subTitle"/>
          </p:nvPr>
        </p:nvSpPr>
        <p:spPr>
          <a:xfrm>
            <a:off x="6126513" y="2162650"/>
            <a:ext cx="1858200" cy="482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183" name="Google Shape;183;p15"/>
          <p:cNvSpPr txBox="1"/>
          <p:nvPr>
            <p:ph idx="7" type="subTitle"/>
          </p:nvPr>
        </p:nvSpPr>
        <p:spPr>
          <a:xfrm>
            <a:off x="1022575" y="3346573"/>
            <a:ext cx="213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84" name="Google Shape;184;p15"/>
          <p:cNvSpPr txBox="1"/>
          <p:nvPr>
            <p:ph idx="8" type="subTitle"/>
          </p:nvPr>
        </p:nvSpPr>
        <p:spPr>
          <a:xfrm>
            <a:off x="1159375" y="3762700"/>
            <a:ext cx="1858200" cy="482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185" name="Google Shape;185;p15"/>
          <p:cNvSpPr txBox="1"/>
          <p:nvPr>
            <p:ph idx="9" type="subTitle"/>
          </p:nvPr>
        </p:nvSpPr>
        <p:spPr>
          <a:xfrm>
            <a:off x="3506138" y="3346571"/>
            <a:ext cx="213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86" name="Google Shape;186;p15"/>
          <p:cNvSpPr txBox="1"/>
          <p:nvPr>
            <p:ph idx="13" type="subTitle"/>
          </p:nvPr>
        </p:nvSpPr>
        <p:spPr>
          <a:xfrm>
            <a:off x="3642938" y="3762699"/>
            <a:ext cx="1858200" cy="482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187" name="Google Shape;187;p15"/>
          <p:cNvSpPr txBox="1"/>
          <p:nvPr>
            <p:ph idx="14" type="subTitle"/>
          </p:nvPr>
        </p:nvSpPr>
        <p:spPr>
          <a:xfrm>
            <a:off x="5989713" y="3346572"/>
            <a:ext cx="21318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188" name="Google Shape;188;p15"/>
          <p:cNvSpPr txBox="1"/>
          <p:nvPr>
            <p:ph idx="15" type="subTitle"/>
          </p:nvPr>
        </p:nvSpPr>
        <p:spPr>
          <a:xfrm>
            <a:off x="6126513" y="3762700"/>
            <a:ext cx="1858200" cy="482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189" name="Google Shape;189;p15"/>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90" name="Google Shape;190;p15"/>
          <p:cNvSpPr/>
          <p:nvPr/>
        </p:nvSpPr>
        <p:spPr>
          <a:xfrm rot="10800000">
            <a:off x="333113" y="350931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5"/>
          <p:cNvSpPr/>
          <p:nvPr/>
        </p:nvSpPr>
        <p:spPr>
          <a:xfrm rot="10800000">
            <a:off x="493238" y="2827563"/>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5"/>
          <p:cNvSpPr/>
          <p:nvPr/>
        </p:nvSpPr>
        <p:spPr>
          <a:xfrm rot="10800000">
            <a:off x="473488" y="2871638"/>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5"/>
          <p:cNvSpPr/>
          <p:nvPr/>
        </p:nvSpPr>
        <p:spPr>
          <a:xfrm rot="10800000">
            <a:off x="455663" y="446643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5"/>
          <p:cNvSpPr/>
          <p:nvPr/>
        </p:nvSpPr>
        <p:spPr>
          <a:xfrm rot="10800000">
            <a:off x="8837088" y="2748213"/>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5"/>
          <p:cNvSpPr/>
          <p:nvPr/>
        </p:nvSpPr>
        <p:spPr>
          <a:xfrm rot="10800000">
            <a:off x="8604663" y="235131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5"/>
          <p:cNvSpPr/>
          <p:nvPr/>
        </p:nvSpPr>
        <p:spPr>
          <a:xfrm rot="10800000">
            <a:off x="8728213" y="351728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97" name="Shape 197"/>
        <p:cNvGrpSpPr/>
        <p:nvPr/>
      </p:nvGrpSpPr>
      <p:grpSpPr>
        <a:xfrm>
          <a:off x="0" y="0"/>
          <a:ext cx="0" cy="0"/>
          <a:chOff x="0" y="0"/>
          <a:chExt cx="0" cy="0"/>
        </a:xfrm>
      </p:grpSpPr>
      <p:sp>
        <p:nvSpPr>
          <p:cNvPr id="198" name="Google Shape;198;p16"/>
          <p:cNvSpPr/>
          <p:nvPr/>
        </p:nvSpPr>
        <p:spPr>
          <a:xfrm rot="10800000">
            <a:off x="2459558" y="289162"/>
            <a:ext cx="6182492" cy="3352638"/>
          </a:xfrm>
          <a:custGeom>
            <a:rect b="b" l="l" r="r" t="t"/>
            <a:pathLst>
              <a:path extrusionOk="0" h="40937" w="94016">
                <a:moveTo>
                  <a:pt x="36250" y="1"/>
                </a:moveTo>
                <a:cubicBezTo>
                  <a:pt x="35845" y="1"/>
                  <a:pt x="35437" y="11"/>
                  <a:pt x="35025" y="31"/>
                </a:cubicBezTo>
                <a:cubicBezTo>
                  <a:pt x="18780" y="831"/>
                  <a:pt x="11475" y="11339"/>
                  <a:pt x="11475" y="11339"/>
                </a:cubicBezTo>
                <a:cubicBezTo>
                  <a:pt x="0" y="32087"/>
                  <a:pt x="18080" y="40326"/>
                  <a:pt x="56140" y="40927"/>
                </a:cubicBezTo>
                <a:cubicBezTo>
                  <a:pt x="56593" y="40934"/>
                  <a:pt x="57039" y="40937"/>
                  <a:pt x="57479" y="40937"/>
                </a:cubicBezTo>
                <a:cubicBezTo>
                  <a:pt x="94015" y="40937"/>
                  <a:pt x="86284" y="17924"/>
                  <a:pt x="74287" y="16276"/>
                </a:cubicBezTo>
                <a:cubicBezTo>
                  <a:pt x="62452" y="14650"/>
                  <a:pt x="51822" y="1"/>
                  <a:pt x="36250"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6"/>
          <p:cNvSpPr txBox="1"/>
          <p:nvPr>
            <p:ph hasCustomPrompt="1" type="title"/>
          </p:nvPr>
        </p:nvSpPr>
        <p:spPr>
          <a:xfrm>
            <a:off x="2101650" y="907052"/>
            <a:ext cx="4940700" cy="586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1"/>
              </a:buClr>
              <a:buSzPts val="3600"/>
              <a:buNone/>
              <a:defRPr sz="5000">
                <a:solidFill>
                  <a:schemeClr val="lt1"/>
                </a:solidFill>
              </a:defRPr>
            </a:lvl1pPr>
            <a:lvl2pPr lvl="1" rtl="0" algn="ctr">
              <a:spcBef>
                <a:spcPts val="0"/>
              </a:spcBef>
              <a:spcAft>
                <a:spcPts val="0"/>
              </a:spcAft>
              <a:buClr>
                <a:schemeClr val="accent1"/>
              </a:buClr>
              <a:buSzPts val="3600"/>
              <a:buNone/>
              <a:defRPr b="1" sz="3600">
                <a:solidFill>
                  <a:schemeClr val="accent1"/>
                </a:solidFill>
              </a:defRPr>
            </a:lvl2pPr>
            <a:lvl3pPr lvl="2" rtl="0" algn="ctr">
              <a:spcBef>
                <a:spcPts val="0"/>
              </a:spcBef>
              <a:spcAft>
                <a:spcPts val="0"/>
              </a:spcAft>
              <a:buClr>
                <a:schemeClr val="accent1"/>
              </a:buClr>
              <a:buSzPts val="3600"/>
              <a:buNone/>
              <a:defRPr b="1" sz="3600">
                <a:solidFill>
                  <a:schemeClr val="accent1"/>
                </a:solidFill>
              </a:defRPr>
            </a:lvl3pPr>
            <a:lvl4pPr lvl="3" rtl="0" algn="ctr">
              <a:spcBef>
                <a:spcPts val="0"/>
              </a:spcBef>
              <a:spcAft>
                <a:spcPts val="0"/>
              </a:spcAft>
              <a:buClr>
                <a:schemeClr val="accent1"/>
              </a:buClr>
              <a:buSzPts val="3600"/>
              <a:buNone/>
              <a:defRPr b="1" sz="3600">
                <a:solidFill>
                  <a:schemeClr val="accent1"/>
                </a:solidFill>
              </a:defRPr>
            </a:lvl4pPr>
            <a:lvl5pPr lvl="4" rtl="0" algn="ctr">
              <a:spcBef>
                <a:spcPts val="0"/>
              </a:spcBef>
              <a:spcAft>
                <a:spcPts val="0"/>
              </a:spcAft>
              <a:buClr>
                <a:schemeClr val="accent1"/>
              </a:buClr>
              <a:buSzPts val="3600"/>
              <a:buNone/>
              <a:defRPr b="1" sz="3600">
                <a:solidFill>
                  <a:schemeClr val="accent1"/>
                </a:solidFill>
              </a:defRPr>
            </a:lvl5pPr>
            <a:lvl6pPr lvl="5" rtl="0" algn="ctr">
              <a:spcBef>
                <a:spcPts val="0"/>
              </a:spcBef>
              <a:spcAft>
                <a:spcPts val="0"/>
              </a:spcAft>
              <a:buClr>
                <a:schemeClr val="accent1"/>
              </a:buClr>
              <a:buSzPts val="3600"/>
              <a:buNone/>
              <a:defRPr b="1" sz="3600">
                <a:solidFill>
                  <a:schemeClr val="accent1"/>
                </a:solidFill>
              </a:defRPr>
            </a:lvl6pPr>
            <a:lvl7pPr lvl="6" rtl="0" algn="ctr">
              <a:spcBef>
                <a:spcPts val="0"/>
              </a:spcBef>
              <a:spcAft>
                <a:spcPts val="0"/>
              </a:spcAft>
              <a:buClr>
                <a:schemeClr val="accent1"/>
              </a:buClr>
              <a:buSzPts val="3600"/>
              <a:buNone/>
              <a:defRPr b="1" sz="3600">
                <a:solidFill>
                  <a:schemeClr val="accent1"/>
                </a:solidFill>
              </a:defRPr>
            </a:lvl7pPr>
            <a:lvl8pPr lvl="7" rtl="0" algn="ctr">
              <a:spcBef>
                <a:spcPts val="0"/>
              </a:spcBef>
              <a:spcAft>
                <a:spcPts val="0"/>
              </a:spcAft>
              <a:buClr>
                <a:schemeClr val="accent1"/>
              </a:buClr>
              <a:buSzPts val="3600"/>
              <a:buNone/>
              <a:defRPr b="1" sz="3600">
                <a:solidFill>
                  <a:schemeClr val="accent1"/>
                </a:solidFill>
              </a:defRPr>
            </a:lvl8pPr>
            <a:lvl9pPr lvl="8" rtl="0" algn="ctr">
              <a:spcBef>
                <a:spcPts val="0"/>
              </a:spcBef>
              <a:spcAft>
                <a:spcPts val="0"/>
              </a:spcAft>
              <a:buClr>
                <a:schemeClr val="accent1"/>
              </a:buClr>
              <a:buSzPts val="3600"/>
              <a:buNone/>
              <a:defRPr b="1" sz="3600">
                <a:solidFill>
                  <a:schemeClr val="accent1"/>
                </a:solidFill>
              </a:defRPr>
            </a:lvl9pPr>
          </a:lstStyle>
          <a:p>
            <a:r>
              <a:t>xx%</a:t>
            </a:r>
          </a:p>
        </p:txBody>
      </p:sp>
      <p:sp>
        <p:nvSpPr>
          <p:cNvPr id="200" name="Google Shape;200;p16"/>
          <p:cNvSpPr txBox="1"/>
          <p:nvPr>
            <p:ph idx="1" type="subTitle"/>
          </p:nvPr>
        </p:nvSpPr>
        <p:spPr>
          <a:xfrm>
            <a:off x="2101650" y="1500167"/>
            <a:ext cx="4940700" cy="3969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a:latin typeface="Cabin"/>
                <a:ea typeface="Cabin"/>
                <a:cs typeface="Cabin"/>
                <a:sym typeface="Cabin"/>
              </a:defRPr>
            </a:lvl1pPr>
            <a:lvl2pPr lvl="1" rtl="0">
              <a:spcBef>
                <a:spcPts val="0"/>
              </a:spcBef>
              <a:spcAft>
                <a:spcPts val="0"/>
              </a:spcAft>
              <a:buNone/>
              <a:defRPr>
                <a:latin typeface="Cabin"/>
                <a:ea typeface="Cabin"/>
                <a:cs typeface="Cabin"/>
                <a:sym typeface="Cabin"/>
              </a:defRPr>
            </a:lvl2pPr>
            <a:lvl3pPr lvl="2" rtl="0">
              <a:spcBef>
                <a:spcPts val="0"/>
              </a:spcBef>
              <a:spcAft>
                <a:spcPts val="0"/>
              </a:spcAft>
              <a:buNone/>
              <a:defRPr>
                <a:latin typeface="Cabin"/>
                <a:ea typeface="Cabin"/>
                <a:cs typeface="Cabin"/>
                <a:sym typeface="Cabin"/>
              </a:defRPr>
            </a:lvl3pPr>
            <a:lvl4pPr lvl="3" rtl="0">
              <a:spcBef>
                <a:spcPts val="0"/>
              </a:spcBef>
              <a:spcAft>
                <a:spcPts val="0"/>
              </a:spcAft>
              <a:buNone/>
              <a:defRPr>
                <a:latin typeface="Cabin"/>
                <a:ea typeface="Cabin"/>
                <a:cs typeface="Cabin"/>
                <a:sym typeface="Cabin"/>
              </a:defRPr>
            </a:lvl4pPr>
            <a:lvl5pPr lvl="4" rtl="0">
              <a:spcBef>
                <a:spcPts val="0"/>
              </a:spcBef>
              <a:spcAft>
                <a:spcPts val="0"/>
              </a:spcAft>
              <a:buNone/>
              <a:defRPr>
                <a:latin typeface="Cabin"/>
                <a:ea typeface="Cabin"/>
                <a:cs typeface="Cabin"/>
                <a:sym typeface="Cabin"/>
              </a:defRPr>
            </a:lvl5pPr>
            <a:lvl6pPr lvl="5" rtl="0">
              <a:spcBef>
                <a:spcPts val="0"/>
              </a:spcBef>
              <a:spcAft>
                <a:spcPts val="0"/>
              </a:spcAft>
              <a:buNone/>
              <a:defRPr>
                <a:latin typeface="Cabin"/>
                <a:ea typeface="Cabin"/>
                <a:cs typeface="Cabin"/>
                <a:sym typeface="Cabin"/>
              </a:defRPr>
            </a:lvl6pPr>
            <a:lvl7pPr lvl="6" rtl="0">
              <a:spcBef>
                <a:spcPts val="0"/>
              </a:spcBef>
              <a:spcAft>
                <a:spcPts val="0"/>
              </a:spcAft>
              <a:buNone/>
              <a:defRPr>
                <a:latin typeface="Cabin"/>
                <a:ea typeface="Cabin"/>
                <a:cs typeface="Cabin"/>
                <a:sym typeface="Cabin"/>
              </a:defRPr>
            </a:lvl7pPr>
            <a:lvl8pPr lvl="7" rtl="0">
              <a:spcBef>
                <a:spcPts val="0"/>
              </a:spcBef>
              <a:spcAft>
                <a:spcPts val="0"/>
              </a:spcAft>
              <a:buNone/>
              <a:defRPr>
                <a:latin typeface="Cabin"/>
                <a:ea typeface="Cabin"/>
                <a:cs typeface="Cabin"/>
                <a:sym typeface="Cabin"/>
              </a:defRPr>
            </a:lvl8pPr>
            <a:lvl9pPr lvl="8" rtl="0">
              <a:spcBef>
                <a:spcPts val="0"/>
              </a:spcBef>
              <a:spcAft>
                <a:spcPts val="0"/>
              </a:spcAft>
              <a:buNone/>
              <a:defRPr>
                <a:latin typeface="Cabin"/>
                <a:ea typeface="Cabin"/>
                <a:cs typeface="Cabin"/>
                <a:sym typeface="Cabin"/>
              </a:defRPr>
            </a:lvl9pPr>
          </a:lstStyle>
          <a:p/>
        </p:txBody>
      </p:sp>
      <p:sp>
        <p:nvSpPr>
          <p:cNvPr id="201" name="Google Shape;201;p16"/>
          <p:cNvSpPr txBox="1"/>
          <p:nvPr>
            <p:ph hasCustomPrompt="1" idx="2" type="title"/>
          </p:nvPr>
        </p:nvSpPr>
        <p:spPr>
          <a:xfrm>
            <a:off x="2101650" y="3250349"/>
            <a:ext cx="4940700" cy="586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1"/>
              </a:buClr>
              <a:buSzPts val="3600"/>
              <a:buNone/>
              <a:defRPr sz="5000">
                <a:solidFill>
                  <a:schemeClr val="lt1"/>
                </a:solidFill>
              </a:defRPr>
            </a:lvl1pPr>
            <a:lvl2pPr lvl="1" rtl="0" algn="ctr">
              <a:spcBef>
                <a:spcPts val="0"/>
              </a:spcBef>
              <a:spcAft>
                <a:spcPts val="0"/>
              </a:spcAft>
              <a:buClr>
                <a:schemeClr val="accent1"/>
              </a:buClr>
              <a:buSzPts val="3600"/>
              <a:buNone/>
              <a:defRPr b="1" sz="3600">
                <a:solidFill>
                  <a:schemeClr val="accent1"/>
                </a:solidFill>
              </a:defRPr>
            </a:lvl2pPr>
            <a:lvl3pPr lvl="2" rtl="0" algn="ctr">
              <a:spcBef>
                <a:spcPts val="0"/>
              </a:spcBef>
              <a:spcAft>
                <a:spcPts val="0"/>
              </a:spcAft>
              <a:buClr>
                <a:schemeClr val="accent1"/>
              </a:buClr>
              <a:buSzPts val="3600"/>
              <a:buNone/>
              <a:defRPr b="1" sz="3600">
                <a:solidFill>
                  <a:schemeClr val="accent1"/>
                </a:solidFill>
              </a:defRPr>
            </a:lvl3pPr>
            <a:lvl4pPr lvl="3" rtl="0" algn="ctr">
              <a:spcBef>
                <a:spcPts val="0"/>
              </a:spcBef>
              <a:spcAft>
                <a:spcPts val="0"/>
              </a:spcAft>
              <a:buClr>
                <a:schemeClr val="accent1"/>
              </a:buClr>
              <a:buSzPts val="3600"/>
              <a:buNone/>
              <a:defRPr b="1" sz="3600">
                <a:solidFill>
                  <a:schemeClr val="accent1"/>
                </a:solidFill>
              </a:defRPr>
            </a:lvl4pPr>
            <a:lvl5pPr lvl="4" rtl="0" algn="ctr">
              <a:spcBef>
                <a:spcPts val="0"/>
              </a:spcBef>
              <a:spcAft>
                <a:spcPts val="0"/>
              </a:spcAft>
              <a:buClr>
                <a:schemeClr val="accent1"/>
              </a:buClr>
              <a:buSzPts val="3600"/>
              <a:buNone/>
              <a:defRPr b="1" sz="3600">
                <a:solidFill>
                  <a:schemeClr val="accent1"/>
                </a:solidFill>
              </a:defRPr>
            </a:lvl5pPr>
            <a:lvl6pPr lvl="5" rtl="0" algn="ctr">
              <a:spcBef>
                <a:spcPts val="0"/>
              </a:spcBef>
              <a:spcAft>
                <a:spcPts val="0"/>
              </a:spcAft>
              <a:buClr>
                <a:schemeClr val="accent1"/>
              </a:buClr>
              <a:buSzPts val="3600"/>
              <a:buNone/>
              <a:defRPr b="1" sz="3600">
                <a:solidFill>
                  <a:schemeClr val="accent1"/>
                </a:solidFill>
              </a:defRPr>
            </a:lvl6pPr>
            <a:lvl7pPr lvl="6" rtl="0" algn="ctr">
              <a:spcBef>
                <a:spcPts val="0"/>
              </a:spcBef>
              <a:spcAft>
                <a:spcPts val="0"/>
              </a:spcAft>
              <a:buClr>
                <a:schemeClr val="accent1"/>
              </a:buClr>
              <a:buSzPts val="3600"/>
              <a:buNone/>
              <a:defRPr b="1" sz="3600">
                <a:solidFill>
                  <a:schemeClr val="accent1"/>
                </a:solidFill>
              </a:defRPr>
            </a:lvl7pPr>
            <a:lvl8pPr lvl="7" rtl="0" algn="ctr">
              <a:spcBef>
                <a:spcPts val="0"/>
              </a:spcBef>
              <a:spcAft>
                <a:spcPts val="0"/>
              </a:spcAft>
              <a:buClr>
                <a:schemeClr val="accent1"/>
              </a:buClr>
              <a:buSzPts val="3600"/>
              <a:buNone/>
              <a:defRPr b="1" sz="3600">
                <a:solidFill>
                  <a:schemeClr val="accent1"/>
                </a:solidFill>
              </a:defRPr>
            </a:lvl8pPr>
            <a:lvl9pPr lvl="8" rtl="0" algn="ctr">
              <a:spcBef>
                <a:spcPts val="0"/>
              </a:spcBef>
              <a:spcAft>
                <a:spcPts val="0"/>
              </a:spcAft>
              <a:buClr>
                <a:schemeClr val="accent1"/>
              </a:buClr>
              <a:buSzPts val="3600"/>
              <a:buNone/>
              <a:defRPr b="1" sz="3600">
                <a:solidFill>
                  <a:schemeClr val="accent1"/>
                </a:solidFill>
              </a:defRPr>
            </a:lvl9pPr>
          </a:lstStyle>
          <a:p>
            <a:r>
              <a:t>xx%</a:t>
            </a:r>
          </a:p>
        </p:txBody>
      </p:sp>
      <p:sp>
        <p:nvSpPr>
          <p:cNvPr id="202" name="Google Shape;202;p16"/>
          <p:cNvSpPr txBox="1"/>
          <p:nvPr>
            <p:ph idx="3" type="subTitle"/>
          </p:nvPr>
        </p:nvSpPr>
        <p:spPr>
          <a:xfrm>
            <a:off x="2101650" y="3839550"/>
            <a:ext cx="4940700" cy="3969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a:latin typeface="Cabin"/>
                <a:ea typeface="Cabin"/>
                <a:cs typeface="Cabin"/>
                <a:sym typeface="Cabin"/>
              </a:defRPr>
            </a:lvl1pPr>
            <a:lvl2pPr lvl="1" rtl="0">
              <a:spcBef>
                <a:spcPts val="0"/>
              </a:spcBef>
              <a:spcAft>
                <a:spcPts val="0"/>
              </a:spcAft>
              <a:buNone/>
              <a:defRPr>
                <a:latin typeface="Cabin"/>
                <a:ea typeface="Cabin"/>
                <a:cs typeface="Cabin"/>
                <a:sym typeface="Cabin"/>
              </a:defRPr>
            </a:lvl2pPr>
            <a:lvl3pPr lvl="2" rtl="0">
              <a:spcBef>
                <a:spcPts val="0"/>
              </a:spcBef>
              <a:spcAft>
                <a:spcPts val="0"/>
              </a:spcAft>
              <a:buNone/>
              <a:defRPr>
                <a:latin typeface="Cabin"/>
                <a:ea typeface="Cabin"/>
                <a:cs typeface="Cabin"/>
                <a:sym typeface="Cabin"/>
              </a:defRPr>
            </a:lvl3pPr>
            <a:lvl4pPr lvl="3" rtl="0">
              <a:spcBef>
                <a:spcPts val="0"/>
              </a:spcBef>
              <a:spcAft>
                <a:spcPts val="0"/>
              </a:spcAft>
              <a:buNone/>
              <a:defRPr>
                <a:latin typeface="Cabin"/>
                <a:ea typeface="Cabin"/>
                <a:cs typeface="Cabin"/>
                <a:sym typeface="Cabin"/>
              </a:defRPr>
            </a:lvl4pPr>
            <a:lvl5pPr lvl="4" rtl="0">
              <a:spcBef>
                <a:spcPts val="0"/>
              </a:spcBef>
              <a:spcAft>
                <a:spcPts val="0"/>
              </a:spcAft>
              <a:buNone/>
              <a:defRPr>
                <a:latin typeface="Cabin"/>
                <a:ea typeface="Cabin"/>
                <a:cs typeface="Cabin"/>
                <a:sym typeface="Cabin"/>
              </a:defRPr>
            </a:lvl5pPr>
            <a:lvl6pPr lvl="5" rtl="0">
              <a:spcBef>
                <a:spcPts val="0"/>
              </a:spcBef>
              <a:spcAft>
                <a:spcPts val="0"/>
              </a:spcAft>
              <a:buNone/>
              <a:defRPr>
                <a:latin typeface="Cabin"/>
                <a:ea typeface="Cabin"/>
                <a:cs typeface="Cabin"/>
                <a:sym typeface="Cabin"/>
              </a:defRPr>
            </a:lvl6pPr>
            <a:lvl7pPr lvl="6" rtl="0">
              <a:spcBef>
                <a:spcPts val="0"/>
              </a:spcBef>
              <a:spcAft>
                <a:spcPts val="0"/>
              </a:spcAft>
              <a:buNone/>
              <a:defRPr>
                <a:latin typeface="Cabin"/>
                <a:ea typeface="Cabin"/>
                <a:cs typeface="Cabin"/>
                <a:sym typeface="Cabin"/>
              </a:defRPr>
            </a:lvl7pPr>
            <a:lvl8pPr lvl="7" rtl="0">
              <a:spcBef>
                <a:spcPts val="0"/>
              </a:spcBef>
              <a:spcAft>
                <a:spcPts val="0"/>
              </a:spcAft>
              <a:buNone/>
              <a:defRPr>
                <a:latin typeface="Cabin"/>
                <a:ea typeface="Cabin"/>
                <a:cs typeface="Cabin"/>
                <a:sym typeface="Cabin"/>
              </a:defRPr>
            </a:lvl8pPr>
            <a:lvl9pPr lvl="8" rtl="0">
              <a:spcBef>
                <a:spcPts val="0"/>
              </a:spcBef>
              <a:spcAft>
                <a:spcPts val="0"/>
              </a:spcAft>
              <a:buNone/>
              <a:defRPr>
                <a:latin typeface="Cabin"/>
                <a:ea typeface="Cabin"/>
                <a:cs typeface="Cabin"/>
                <a:sym typeface="Cabin"/>
              </a:defRPr>
            </a:lvl9pPr>
          </a:lstStyle>
          <a:p/>
        </p:txBody>
      </p:sp>
      <p:sp>
        <p:nvSpPr>
          <p:cNvPr id="203" name="Google Shape;203;p16"/>
          <p:cNvSpPr txBox="1"/>
          <p:nvPr>
            <p:ph hasCustomPrompt="1" idx="4" type="title"/>
          </p:nvPr>
        </p:nvSpPr>
        <p:spPr>
          <a:xfrm>
            <a:off x="2101650" y="2078388"/>
            <a:ext cx="4940700" cy="586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1"/>
              </a:buClr>
              <a:buSzPts val="3600"/>
              <a:buNone/>
              <a:defRPr sz="5000">
                <a:solidFill>
                  <a:schemeClr val="lt1"/>
                </a:solidFill>
              </a:defRPr>
            </a:lvl1pPr>
            <a:lvl2pPr lvl="1" rtl="0" algn="ctr">
              <a:spcBef>
                <a:spcPts val="0"/>
              </a:spcBef>
              <a:spcAft>
                <a:spcPts val="0"/>
              </a:spcAft>
              <a:buClr>
                <a:schemeClr val="accent1"/>
              </a:buClr>
              <a:buSzPts val="3600"/>
              <a:buNone/>
              <a:defRPr b="1" sz="3600">
                <a:solidFill>
                  <a:schemeClr val="accent1"/>
                </a:solidFill>
              </a:defRPr>
            </a:lvl2pPr>
            <a:lvl3pPr lvl="2" rtl="0" algn="ctr">
              <a:spcBef>
                <a:spcPts val="0"/>
              </a:spcBef>
              <a:spcAft>
                <a:spcPts val="0"/>
              </a:spcAft>
              <a:buClr>
                <a:schemeClr val="accent1"/>
              </a:buClr>
              <a:buSzPts val="3600"/>
              <a:buNone/>
              <a:defRPr b="1" sz="3600">
                <a:solidFill>
                  <a:schemeClr val="accent1"/>
                </a:solidFill>
              </a:defRPr>
            </a:lvl3pPr>
            <a:lvl4pPr lvl="3" rtl="0" algn="ctr">
              <a:spcBef>
                <a:spcPts val="0"/>
              </a:spcBef>
              <a:spcAft>
                <a:spcPts val="0"/>
              </a:spcAft>
              <a:buClr>
                <a:schemeClr val="accent1"/>
              </a:buClr>
              <a:buSzPts val="3600"/>
              <a:buNone/>
              <a:defRPr b="1" sz="3600">
                <a:solidFill>
                  <a:schemeClr val="accent1"/>
                </a:solidFill>
              </a:defRPr>
            </a:lvl4pPr>
            <a:lvl5pPr lvl="4" rtl="0" algn="ctr">
              <a:spcBef>
                <a:spcPts val="0"/>
              </a:spcBef>
              <a:spcAft>
                <a:spcPts val="0"/>
              </a:spcAft>
              <a:buClr>
                <a:schemeClr val="accent1"/>
              </a:buClr>
              <a:buSzPts val="3600"/>
              <a:buNone/>
              <a:defRPr b="1" sz="3600">
                <a:solidFill>
                  <a:schemeClr val="accent1"/>
                </a:solidFill>
              </a:defRPr>
            </a:lvl5pPr>
            <a:lvl6pPr lvl="5" rtl="0" algn="ctr">
              <a:spcBef>
                <a:spcPts val="0"/>
              </a:spcBef>
              <a:spcAft>
                <a:spcPts val="0"/>
              </a:spcAft>
              <a:buClr>
                <a:schemeClr val="accent1"/>
              </a:buClr>
              <a:buSzPts val="3600"/>
              <a:buNone/>
              <a:defRPr b="1" sz="3600">
                <a:solidFill>
                  <a:schemeClr val="accent1"/>
                </a:solidFill>
              </a:defRPr>
            </a:lvl6pPr>
            <a:lvl7pPr lvl="6" rtl="0" algn="ctr">
              <a:spcBef>
                <a:spcPts val="0"/>
              </a:spcBef>
              <a:spcAft>
                <a:spcPts val="0"/>
              </a:spcAft>
              <a:buClr>
                <a:schemeClr val="accent1"/>
              </a:buClr>
              <a:buSzPts val="3600"/>
              <a:buNone/>
              <a:defRPr b="1" sz="3600">
                <a:solidFill>
                  <a:schemeClr val="accent1"/>
                </a:solidFill>
              </a:defRPr>
            </a:lvl7pPr>
            <a:lvl8pPr lvl="7" rtl="0" algn="ctr">
              <a:spcBef>
                <a:spcPts val="0"/>
              </a:spcBef>
              <a:spcAft>
                <a:spcPts val="0"/>
              </a:spcAft>
              <a:buClr>
                <a:schemeClr val="accent1"/>
              </a:buClr>
              <a:buSzPts val="3600"/>
              <a:buNone/>
              <a:defRPr b="1" sz="3600">
                <a:solidFill>
                  <a:schemeClr val="accent1"/>
                </a:solidFill>
              </a:defRPr>
            </a:lvl8pPr>
            <a:lvl9pPr lvl="8" rtl="0" algn="ctr">
              <a:spcBef>
                <a:spcPts val="0"/>
              </a:spcBef>
              <a:spcAft>
                <a:spcPts val="0"/>
              </a:spcAft>
              <a:buClr>
                <a:schemeClr val="accent1"/>
              </a:buClr>
              <a:buSzPts val="3600"/>
              <a:buNone/>
              <a:defRPr b="1" sz="3600">
                <a:solidFill>
                  <a:schemeClr val="accent1"/>
                </a:solidFill>
              </a:defRPr>
            </a:lvl9pPr>
          </a:lstStyle>
          <a:p>
            <a:r>
              <a:t>xx%</a:t>
            </a:r>
          </a:p>
        </p:txBody>
      </p:sp>
      <p:sp>
        <p:nvSpPr>
          <p:cNvPr id="204" name="Google Shape;204;p16"/>
          <p:cNvSpPr txBox="1"/>
          <p:nvPr>
            <p:ph idx="5" type="subTitle"/>
          </p:nvPr>
        </p:nvSpPr>
        <p:spPr>
          <a:xfrm>
            <a:off x="2101650" y="2667589"/>
            <a:ext cx="4940700" cy="3969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a:latin typeface="Cabin"/>
                <a:ea typeface="Cabin"/>
                <a:cs typeface="Cabin"/>
                <a:sym typeface="Cabin"/>
              </a:defRPr>
            </a:lvl1pPr>
            <a:lvl2pPr lvl="1" rtl="0">
              <a:spcBef>
                <a:spcPts val="0"/>
              </a:spcBef>
              <a:spcAft>
                <a:spcPts val="0"/>
              </a:spcAft>
              <a:buNone/>
              <a:defRPr>
                <a:latin typeface="Cabin"/>
                <a:ea typeface="Cabin"/>
                <a:cs typeface="Cabin"/>
                <a:sym typeface="Cabin"/>
              </a:defRPr>
            </a:lvl2pPr>
            <a:lvl3pPr lvl="2" rtl="0">
              <a:spcBef>
                <a:spcPts val="0"/>
              </a:spcBef>
              <a:spcAft>
                <a:spcPts val="0"/>
              </a:spcAft>
              <a:buNone/>
              <a:defRPr>
                <a:latin typeface="Cabin"/>
                <a:ea typeface="Cabin"/>
                <a:cs typeface="Cabin"/>
                <a:sym typeface="Cabin"/>
              </a:defRPr>
            </a:lvl3pPr>
            <a:lvl4pPr lvl="3" rtl="0">
              <a:spcBef>
                <a:spcPts val="0"/>
              </a:spcBef>
              <a:spcAft>
                <a:spcPts val="0"/>
              </a:spcAft>
              <a:buNone/>
              <a:defRPr>
                <a:latin typeface="Cabin"/>
                <a:ea typeface="Cabin"/>
                <a:cs typeface="Cabin"/>
                <a:sym typeface="Cabin"/>
              </a:defRPr>
            </a:lvl4pPr>
            <a:lvl5pPr lvl="4" rtl="0">
              <a:spcBef>
                <a:spcPts val="0"/>
              </a:spcBef>
              <a:spcAft>
                <a:spcPts val="0"/>
              </a:spcAft>
              <a:buNone/>
              <a:defRPr>
                <a:latin typeface="Cabin"/>
                <a:ea typeface="Cabin"/>
                <a:cs typeface="Cabin"/>
                <a:sym typeface="Cabin"/>
              </a:defRPr>
            </a:lvl5pPr>
            <a:lvl6pPr lvl="5" rtl="0">
              <a:spcBef>
                <a:spcPts val="0"/>
              </a:spcBef>
              <a:spcAft>
                <a:spcPts val="0"/>
              </a:spcAft>
              <a:buNone/>
              <a:defRPr>
                <a:latin typeface="Cabin"/>
                <a:ea typeface="Cabin"/>
                <a:cs typeface="Cabin"/>
                <a:sym typeface="Cabin"/>
              </a:defRPr>
            </a:lvl6pPr>
            <a:lvl7pPr lvl="6" rtl="0">
              <a:spcBef>
                <a:spcPts val="0"/>
              </a:spcBef>
              <a:spcAft>
                <a:spcPts val="0"/>
              </a:spcAft>
              <a:buNone/>
              <a:defRPr>
                <a:latin typeface="Cabin"/>
                <a:ea typeface="Cabin"/>
                <a:cs typeface="Cabin"/>
                <a:sym typeface="Cabin"/>
              </a:defRPr>
            </a:lvl7pPr>
            <a:lvl8pPr lvl="7" rtl="0">
              <a:spcBef>
                <a:spcPts val="0"/>
              </a:spcBef>
              <a:spcAft>
                <a:spcPts val="0"/>
              </a:spcAft>
              <a:buNone/>
              <a:defRPr>
                <a:latin typeface="Cabin"/>
                <a:ea typeface="Cabin"/>
                <a:cs typeface="Cabin"/>
                <a:sym typeface="Cabin"/>
              </a:defRPr>
            </a:lvl8pPr>
            <a:lvl9pPr lvl="8" rtl="0">
              <a:spcBef>
                <a:spcPts val="0"/>
              </a:spcBef>
              <a:spcAft>
                <a:spcPts val="0"/>
              </a:spcAft>
              <a:buNone/>
              <a:defRPr>
                <a:latin typeface="Cabin"/>
                <a:ea typeface="Cabin"/>
                <a:cs typeface="Cabin"/>
                <a:sym typeface="Cabin"/>
              </a:defRPr>
            </a:lvl9pPr>
          </a:lstStyle>
          <a:p/>
        </p:txBody>
      </p:sp>
      <p:sp>
        <p:nvSpPr>
          <p:cNvPr id="205" name="Google Shape;205;p16"/>
          <p:cNvSpPr/>
          <p:nvPr/>
        </p:nvSpPr>
        <p:spPr>
          <a:xfrm rot="-5400000">
            <a:off x="5208238" y="47135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6"/>
          <p:cNvSpPr/>
          <p:nvPr/>
        </p:nvSpPr>
        <p:spPr>
          <a:xfrm rot="-5400000">
            <a:off x="6173200" y="473570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6"/>
          <p:cNvSpPr/>
          <p:nvPr/>
        </p:nvSpPr>
        <p:spPr>
          <a:xfrm rot="-5400000">
            <a:off x="6134450" y="471517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6"/>
          <p:cNvSpPr/>
          <p:nvPr/>
        </p:nvSpPr>
        <p:spPr>
          <a:xfrm rot="-5400000">
            <a:off x="4440763" y="486101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6"/>
          <p:cNvSpPr/>
          <p:nvPr/>
        </p:nvSpPr>
        <p:spPr>
          <a:xfrm rot="-5400000">
            <a:off x="7376875" y="4668325"/>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210" name="Shape 210"/>
        <p:cNvGrpSpPr/>
        <p:nvPr/>
      </p:nvGrpSpPr>
      <p:grpSpPr>
        <a:xfrm>
          <a:off x="0" y="0"/>
          <a:ext cx="0" cy="0"/>
          <a:chOff x="0" y="0"/>
          <a:chExt cx="0" cy="0"/>
        </a:xfrm>
      </p:grpSpPr>
      <p:sp>
        <p:nvSpPr>
          <p:cNvPr id="211" name="Google Shape;211;p17"/>
          <p:cNvSpPr/>
          <p:nvPr/>
        </p:nvSpPr>
        <p:spPr>
          <a:xfrm rot="-801908">
            <a:off x="581737" y="1282109"/>
            <a:ext cx="6305616" cy="2437145"/>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7"/>
          <p:cNvSpPr/>
          <p:nvPr/>
        </p:nvSpPr>
        <p:spPr>
          <a:xfrm rot="-5400000">
            <a:off x="8794188" y="17731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7"/>
          <p:cNvSpPr/>
          <p:nvPr/>
        </p:nvSpPr>
        <p:spPr>
          <a:xfrm rot="-5400000">
            <a:off x="8606563" y="34736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 name="Google Shape;214;p17"/>
          <p:cNvGrpSpPr/>
          <p:nvPr/>
        </p:nvGrpSpPr>
        <p:grpSpPr>
          <a:xfrm>
            <a:off x="8720838" y="1078638"/>
            <a:ext cx="97300" cy="55500"/>
            <a:chOff x="8720838" y="1078638"/>
            <a:chExt cx="97300" cy="55500"/>
          </a:xfrm>
        </p:grpSpPr>
        <p:sp>
          <p:nvSpPr>
            <p:cNvPr id="215" name="Google Shape;215;p17"/>
            <p:cNvSpPr/>
            <p:nvPr/>
          </p:nvSpPr>
          <p:spPr>
            <a:xfrm rot="-5400000">
              <a:off x="8771375" y="108737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7"/>
            <p:cNvSpPr/>
            <p:nvPr/>
          </p:nvSpPr>
          <p:spPr>
            <a:xfrm rot="-5400000">
              <a:off x="8732625" y="106685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 name="Google Shape;217;p17"/>
          <p:cNvSpPr txBox="1"/>
          <p:nvPr>
            <p:ph idx="1" type="subTitle"/>
          </p:nvPr>
        </p:nvSpPr>
        <p:spPr>
          <a:xfrm>
            <a:off x="5951851" y="1626030"/>
            <a:ext cx="19836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18" name="Google Shape;218;p17"/>
          <p:cNvSpPr txBox="1"/>
          <p:nvPr>
            <p:ph idx="2" type="subTitle"/>
          </p:nvPr>
        </p:nvSpPr>
        <p:spPr>
          <a:xfrm>
            <a:off x="5911938" y="2044225"/>
            <a:ext cx="2063400" cy="1088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219" name="Google Shape;219;p17"/>
          <p:cNvSpPr txBox="1"/>
          <p:nvPr>
            <p:ph idx="3" type="subTitle"/>
          </p:nvPr>
        </p:nvSpPr>
        <p:spPr>
          <a:xfrm>
            <a:off x="3587614" y="2845230"/>
            <a:ext cx="19836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20" name="Google Shape;220;p17"/>
          <p:cNvSpPr txBox="1"/>
          <p:nvPr>
            <p:ph idx="4" type="subTitle"/>
          </p:nvPr>
        </p:nvSpPr>
        <p:spPr>
          <a:xfrm>
            <a:off x="3547732" y="3263425"/>
            <a:ext cx="2063400" cy="1088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221" name="Google Shape;221;p17"/>
          <p:cNvSpPr txBox="1"/>
          <p:nvPr>
            <p:ph idx="5" type="subTitle"/>
          </p:nvPr>
        </p:nvSpPr>
        <p:spPr>
          <a:xfrm>
            <a:off x="1223376" y="1626030"/>
            <a:ext cx="19836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22" name="Google Shape;222;p17"/>
          <p:cNvSpPr txBox="1"/>
          <p:nvPr>
            <p:ph idx="6" type="subTitle"/>
          </p:nvPr>
        </p:nvSpPr>
        <p:spPr>
          <a:xfrm>
            <a:off x="1183500" y="2044225"/>
            <a:ext cx="2063400" cy="1088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223" name="Google Shape;223;p17"/>
          <p:cNvSpPr txBox="1"/>
          <p:nvPr>
            <p:ph hasCustomPrompt="1" type="title"/>
          </p:nvPr>
        </p:nvSpPr>
        <p:spPr>
          <a:xfrm>
            <a:off x="1223389" y="1039825"/>
            <a:ext cx="1983600" cy="586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1"/>
              </a:buClr>
              <a:buSzPts val="3600"/>
              <a:buNone/>
              <a:defRPr sz="4100">
                <a:solidFill>
                  <a:schemeClr val="lt1"/>
                </a:solidFill>
              </a:defRPr>
            </a:lvl1pPr>
            <a:lvl2pPr lvl="1" rtl="0" algn="ctr">
              <a:spcBef>
                <a:spcPts val="0"/>
              </a:spcBef>
              <a:spcAft>
                <a:spcPts val="0"/>
              </a:spcAft>
              <a:buClr>
                <a:schemeClr val="accent1"/>
              </a:buClr>
              <a:buSzPts val="3600"/>
              <a:buNone/>
              <a:defRPr b="1" sz="3600">
                <a:solidFill>
                  <a:schemeClr val="accent1"/>
                </a:solidFill>
              </a:defRPr>
            </a:lvl2pPr>
            <a:lvl3pPr lvl="2" rtl="0" algn="ctr">
              <a:spcBef>
                <a:spcPts val="0"/>
              </a:spcBef>
              <a:spcAft>
                <a:spcPts val="0"/>
              </a:spcAft>
              <a:buClr>
                <a:schemeClr val="accent1"/>
              </a:buClr>
              <a:buSzPts val="3600"/>
              <a:buNone/>
              <a:defRPr b="1" sz="3600">
                <a:solidFill>
                  <a:schemeClr val="accent1"/>
                </a:solidFill>
              </a:defRPr>
            </a:lvl3pPr>
            <a:lvl4pPr lvl="3" rtl="0" algn="ctr">
              <a:spcBef>
                <a:spcPts val="0"/>
              </a:spcBef>
              <a:spcAft>
                <a:spcPts val="0"/>
              </a:spcAft>
              <a:buClr>
                <a:schemeClr val="accent1"/>
              </a:buClr>
              <a:buSzPts val="3600"/>
              <a:buNone/>
              <a:defRPr b="1" sz="3600">
                <a:solidFill>
                  <a:schemeClr val="accent1"/>
                </a:solidFill>
              </a:defRPr>
            </a:lvl4pPr>
            <a:lvl5pPr lvl="4" rtl="0" algn="ctr">
              <a:spcBef>
                <a:spcPts val="0"/>
              </a:spcBef>
              <a:spcAft>
                <a:spcPts val="0"/>
              </a:spcAft>
              <a:buClr>
                <a:schemeClr val="accent1"/>
              </a:buClr>
              <a:buSzPts val="3600"/>
              <a:buNone/>
              <a:defRPr b="1" sz="3600">
                <a:solidFill>
                  <a:schemeClr val="accent1"/>
                </a:solidFill>
              </a:defRPr>
            </a:lvl5pPr>
            <a:lvl6pPr lvl="5" rtl="0" algn="ctr">
              <a:spcBef>
                <a:spcPts val="0"/>
              </a:spcBef>
              <a:spcAft>
                <a:spcPts val="0"/>
              </a:spcAft>
              <a:buClr>
                <a:schemeClr val="accent1"/>
              </a:buClr>
              <a:buSzPts val="3600"/>
              <a:buNone/>
              <a:defRPr b="1" sz="3600">
                <a:solidFill>
                  <a:schemeClr val="accent1"/>
                </a:solidFill>
              </a:defRPr>
            </a:lvl6pPr>
            <a:lvl7pPr lvl="6" rtl="0" algn="ctr">
              <a:spcBef>
                <a:spcPts val="0"/>
              </a:spcBef>
              <a:spcAft>
                <a:spcPts val="0"/>
              </a:spcAft>
              <a:buClr>
                <a:schemeClr val="accent1"/>
              </a:buClr>
              <a:buSzPts val="3600"/>
              <a:buNone/>
              <a:defRPr b="1" sz="3600">
                <a:solidFill>
                  <a:schemeClr val="accent1"/>
                </a:solidFill>
              </a:defRPr>
            </a:lvl7pPr>
            <a:lvl8pPr lvl="7" rtl="0" algn="ctr">
              <a:spcBef>
                <a:spcPts val="0"/>
              </a:spcBef>
              <a:spcAft>
                <a:spcPts val="0"/>
              </a:spcAft>
              <a:buClr>
                <a:schemeClr val="accent1"/>
              </a:buClr>
              <a:buSzPts val="3600"/>
              <a:buNone/>
              <a:defRPr b="1" sz="3600">
                <a:solidFill>
                  <a:schemeClr val="accent1"/>
                </a:solidFill>
              </a:defRPr>
            </a:lvl8pPr>
            <a:lvl9pPr lvl="8" rtl="0" algn="ctr">
              <a:spcBef>
                <a:spcPts val="0"/>
              </a:spcBef>
              <a:spcAft>
                <a:spcPts val="0"/>
              </a:spcAft>
              <a:buClr>
                <a:schemeClr val="accent1"/>
              </a:buClr>
              <a:buSzPts val="3600"/>
              <a:buNone/>
              <a:defRPr b="1" sz="3600">
                <a:solidFill>
                  <a:schemeClr val="accent1"/>
                </a:solidFill>
              </a:defRPr>
            </a:lvl9pPr>
          </a:lstStyle>
          <a:p>
            <a:r>
              <a:t>xx%</a:t>
            </a:r>
          </a:p>
        </p:txBody>
      </p:sp>
      <p:sp>
        <p:nvSpPr>
          <p:cNvPr id="224" name="Google Shape;224;p17"/>
          <p:cNvSpPr txBox="1"/>
          <p:nvPr>
            <p:ph hasCustomPrompt="1" idx="7" type="title"/>
          </p:nvPr>
        </p:nvSpPr>
        <p:spPr>
          <a:xfrm>
            <a:off x="3587627" y="2259025"/>
            <a:ext cx="1983600" cy="586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1"/>
              </a:buClr>
              <a:buSzPts val="3600"/>
              <a:buNone/>
              <a:defRPr sz="4100">
                <a:solidFill>
                  <a:schemeClr val="lt1"/>
                </a:solidFill>
              </a:defRPr>
            </a:lvl1pPr>
            <a:lvl2pPr lvl="1" rtl="0" algn="ctr">
              <a:spcBef>
                <a:spcPts val="0"/>
              </a:spcBef>
              <a:spcAft>
                <a:spcPts val="0"/>
              </a:spcAft>
              <a:buClr>
                <a:schemeClr val="accent1"/>
              </a:buClr>
              <a:buSzPts val="3600"/>
              <a:buNone/>
              <a:defRPr b="1" sz="3600">
                <a:solidFill>
                  <a:schemeClr val="accent1"/>
                </a:solidFill>
              </a:defRPr>
            </a:lvl2pPr>
            <a:lvl3pPr lvl="2" rtl="0" algn="ctr">
              <a:spcBef>
                <a:spcPts val="0"/>
              </a:spcBef>
              <a:spcAft>
                <a:spcPts val="0"/>
              </a:spcAft>
              <a:buClr>
                <a:schemeClr val="accent1"/>
              </a:buClr>
              <a:buSzPts val="3600"/>
              <a:buNone/>
              <a:defRPr b="1" sz="3600">
                <a:solidFill>
                  <a:schemeClr val="accent1"/>
                </a:solidFill>
              </a:defRPr>
            </a:lvl3pPr>
            <a:lvl4pPr lvl="3" rtl="0" algn="ctr">
              <a:spcBef>
                <a:spcPts val="0"/>
              </a:spcBef>
              <a:spcAft>
                <a:spcPts val="0"/>
              </a:spcAft>
              <a:buClr>
                <a:schemeClr val="accent1"/>
              </a:buClr>
              <a:buSzPts val="3600"/>
              <a:buNone/>
              <a:defRPr b="1" sz="3600">
                <a:solidFill>
                  <a:schemeClr val="accent1"/>
                </a:solidFill>
              </a:defRPr>
            </a:lvl4pPr>
            <a:lvl5pPr lvl="4" rtl="0" algn="ctr">
              <a:spcBef>
                <a:spcPts val="0"/>
              </a:spcBef>
              <a:spcAft>
                <a:spcPts val="0"/>
              </a:spcAft>
              <a:buClr>
                <a:schemeClr val="accent1"/>
              </a:buClr>
              <a:buSzPts val="3600"/>
              <a:buNone/>
              <a:defRPr b="1" sz="3600">
                <a:solidFill>
                  <a:schemeClr val="accent1"/>
                </a:solidFill>
              </a:defRPr>
            </a:lvl5pPr>
            <a:lvl6pPr lvl="5" rtl="0" algn="ctr">
              <a:spcBef>
                <a:spcPts val="0"/>
              </a:spcBef>
              <a:spcAft>
                <a:spcPts val="0"/>
              </a:spcAft>
              <a:buClr>
                <a:schemeClr val="accent1"/>
              </a:buClr>
              <a:buSzPts val="3600"/>
              <a:buNone/>
              <a:defRPr b="1" sz="3600">
                <a:solidFill>
                  <a:schemeClr val="accent1"/>
                </a:solidFill>
              </a:defRPr>
            </a:lvl6pPr>
            <a:lvl7pPr lvl="6" rtl="0" algn="ctr">
              <a:spcBef>
                <a:spcPts val="0"/>
              </a:spcBef>
              <a:spcAft>
                <a:spcPts val="0"/>
              </a:spcAft>
              <a:buClr>
                <a:schemeClr val="accent1"/>
              </a:buClr>
              <a:buSzPts val="3600"/>
              <a:buNone/>
              <a:defRPr b="1" sz="3600">
                <a:solidFill>
                  <a:schemeClr val="accent1"/>
                </a:solidFill>
              </a:defRPr>
            </a:lvl7pPr>
            <a:lvl8pPr lvl="7" rtl="0" algn="ctr">
              <a:spcBef>
                <a:spcPts val="0"/>
              </a:spcBef>
              <a:spcAft>
                <a:spcPts val="0"/>
              </a:spcAft>
              <a:buClr>
                <a:schemeClr val="accent1"/>
              </a:buClr>
              <a:buSzPts val="3600"/>
              <a:buNone/>
              <a:defRPr b="1" sz="3600">
                <a:solidFill>
                  <a:schemeClr val="accent1"/>
                </a:solidFill>
              </a:defRPr>
            </a:lvl8pPr>
            <a:lvl9pPr lvl="8" rtl="0" algn="ctr">
              <a:spcBef>
                <a:spcPts val="0"/>
              </a:spcBef>
              <a:spcAft>
                <a:spcPts val="0"/>
              </a:spcAft>
              <a:buClr>
                <a:schemeClr val="accent1"/>
              </a:buClr>
              <a:buSzPts val="3600"/>
              <a:buNone/>
              <a:defRPr b="1" sz="3600">
                <a:solidFill>
                  <a:schemeClr val="accent1"/>
                </a:solidFill>
              </a:defRPr>
            </a:lvl9pPr>
          </a:lstStyle>
          <a:p>
            <a:r>
              <a:t>xx%</a:t>
            </a:r>
          </a:p>
        </p:txBody>
      </p:sp>
      <p:sp>
        <p:nvSpPr>
          <p:cNvPr id="225" name="Google Shape;225;p17"/>
          <p:cNvSpPr txBox="1"/>
          <p:nvPr>
            <p:ph hasCustomPrompt="1" idx="8" type="title"/>
          </p:nvPr>
        </p:nvSpPr>
        <p:spPr>
          <a:xfrm>
            <a:off x="5951851" y="1039825"/>
            <a:ext cx="1983600" cy="586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1"/>
              </a:buClr>
              <a:buSzPts val="3600"/>
              <a:buNone/>
              <a:defRPr sz="4100">
                <a:solidFill>
                  <a:schemeClr val="lt1"/>
                </a:solidFill>
              </a:defRPr>
            </a:lvl1pPr>
            <a:lvl2pPr lvl="1" rtl="0" algn="ctr">
              <a:spcBef>
                <a:spcPts val="0"/>
              </a:spcBef>
              <a:spcAft>
                <a:spcPts val="0"/>
              </a:spcAft>
              <a:buClr>
                <a:schemeClr val="accent1"/>
              </a:buClr>
              <a:buSzPts val="3600"/>
              <a:buNone/>
              <a:defRPr b="1" sz="3600">
                <a:solidFill>
                  <a:schemeClr val="accent1"/>
                </a:solidFill>
              </a:defRPr>
            </a:lvl2pPr>
            <a:lvl3pPr lvl="2" rtl="0" algn="ctr">
              <a:spcBef>
                <a:spcPts val="0"/>
              </a:spcBef>
              <a:spcAft>
                <a:spcPts val="0"/>
              </a:spcAft>
              <a:buClr>
                <a:schemeClr val="accent1"/>
              </a:buClr>
              <a:buSzPts val="3600"/>
              <a:buNone/>
              <a:defRPr b="1" sz="3600">
                <a:solidFill>
                  <a:schemeClr val="accent1"/>
                </a:solidFill>
              </a:defRPr>
            </a:lvl3pPr>
            <a:lvl4pPr lvl="3" rtl="0" algn="ctr">
              <a:spcBef>
                <a:spcPts val="0"/>
              </a:spcBef>
              <a:spcAft>
                <a:spcPts val="0"/>
              </a:spcAft>
              <a:buClr>
                <a:schemeClr val="accent1"/>
              </a:buClr>
              <a:buSzPts val="3600"/>
              <a:buNone/>
              <a:defRPr b="1" sz="3600">
                <a:solidFill>
                  <a:schemeClr val="accent1"/>
                </a:solidFill>
              </a:defRPr>
            </a:lvl4pPr>
            <a:lvl5pPr lvl="4" rtl="0" algn="ctr">
              <a:spcBef>
                <a:spcPts val="0"/>
              </a:spcBef>
              <a:spcAft>
                <a:spcPts val="0"/>
              </a:spcAft>
              <a:buClr>
                <a:schemeClr val="accent1"/>
              </a:buClr>
              <a:buSzPts val="3600"/>
              <a:buNone/>
              <a:defRPr b="1" sz="3600">
                <a:solidFill>
                  <a:schemeClr val="accent1"/>
                </a:solidFill>
              </a:defRPr>
            </a:lvl5pPr>
            <a:lvl6pPr lvl="5" rtl="0" algn="ctr">
              <a:spcBef>
                <a:spcPts val="0"/>
              </a:spcBef>
              <a:spcAft>
                <a:spcPts val="0"/>
              </a:spcAft>
              <a:buClr>
                <a:schemeClr val="accent1"/>
              </a:buClr>
              <a:buSzPts val="3600"/>
              <a:buNone/>
              <a:defRPr b="1" sz="3600">
                <a:solidFill>
                  <a:schemeClr val="accent1"/>
                </a:solidFill>
              </a:defRPr>
            </a:lvl6pPr>
            <a:lvl7pPr lvl="6" rtl="0" algn="ctr">
              <a:spcBef>
                <a:spcPts val="0"/>
              </a:spcBef>
              <a:spcAft>
                <a:spcPts val="0"/>
              </a:spcAft>
              <a:buClr>
                <a:schemeClr val="accent1"/>
              </a:buClr>
              <a:buSzPts val="3600"/>
              <a:buNone/>
              <a:defRPr b="1" sz="3600">
                <a:solidFill>
                  <a:schemeClr val="accent1"/>
                </a:solidFill>
              </a:defRPr>
            </a:lvl7pPr>
            <a:lvl8pPr lvl="7" rtl="0" algn="ctr">
              <a:spcBef>
                <a:spcPts val="0"/>
              </a:spcBef>
              <a:spcAft>
                <a:spcPts val="0"/>
              </a:spcAft>
              <a:buClr>
                <a:schemeClr val="accent1"/>
              </a:buClr>
              <a:buSzPts val="3600"/>
              <a:buNone/>
              <a:defRPr b="1" sz="3600">
                <a:solidFill>
                  <a:schemeClr val="accent1"/>
                </a:solidFill>
              </a:defRPr>
            </a:lvl8pPr>
            <a:lvl9pPr lvl="8" rtl="0" algn="ctr">
              <a:spcBef>
                <a:spcPts val="0"/>
              </a:spcBef>
              <a:spcAft>
                <a:spcPts val="0"/>
              </a:spcAft>
              <a:buClr>
                <a:schemeClr val="accent1"/>
              </a:buClr>
              <a:buSzPts val="3600"/>
              <a:buNone/>
              <a:defRPr b="1" sz="3600">
                <a:solidFill>
                  <a:schemeClr val="accent1"/>
                </a:solidFill>
              </a:defRPr>
            </a:lvl9pPr>
          </a:lstStyle>
          <a:p>
            <a:r>
              <a:t>xx%</a:t>
            </a:r>
          </a:p>
        </p:txBody>
      </p:sp>
      <p:sp>
        <p:nvSpPr>
          <p:cNvPr id="226" name="Google Shape;226;p17"/>
          <p:cNvSpPr/>
          <p:nvPr/>
        </p:nvSpPr>
        <p:spPr>
          <a:xfrm rot="-5400000">
            <a:off x="8794188" y="29161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 name="Google Shape;227;p17"/>
          <p:cNvGrpSpPr/>
          <p:nvPr/>
        </p:nvGrpSpPr>
        <p:grpSpPr>
          <a:xfrm>
            <a:off x="8720838" y="3728313"/>
            <a:ext cx="97300" cy="55500"/>
            <a:chOff x="8720838" y="1078638"/>
            <a:chExt cx="97300" cy="55500"/>
          </a:xfrm>
        </p:grpSpPr>
        <p:sp>
          <p:nvSpPr>
            <p:cNvPr id="228" name="Google Shape;228;p17"/>
            <p:cNvSpPr/>
            <p:nvPr/>
          </p:nvSpPr>
          <p:spPr>
            <a:xfrm rot="-5400000">
              <a:off x="8771375" y="108737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7"/>
            <p:cNvSpPr/>
            <p:nvPr/>
          </p:nvSpPr>
          <p:spPr>
            <a:xfrm rot="-5400000">
              <a:off x="8732625" y="106685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 name="Google Shape;230;p17"/>
          <p:cNvGrpSpPr/>
          <p:nvPr/>
        </p:nvGrpSpPr>
        <p:grpSpPr>
          <a:xfrm>
            <a:off x="598613" y="291863"/>
            <a:ext cx="97300" cy="55500"/>
            <a:chOff x="8720838" y="1078638"/>
            <a:chExt cx="97300" cy="55500"/>
          </a:xfrm>
        </p:grpSpPr>
        <p:sp>
          <p:nvSpPr>
            <p:cNvPr id="231" name="Google Shape;231;p17"/>
            <p:cNvSpPr/>
            <p:nvPr/>
          </p:nvSpPr>
          <p:spPr>
            <a:xfrm rot="-5400000">
              <a:off x="8771375" y="108737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7"/>
            <p:cNvSpPr/>
            <p:nvPr/>
          </p:nvSpPr>
          <p:spPr>
            <a:xfrm rot="-5400000">
              <a:off x="8732625" y="106685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 name="Google Shape;233;p17"/>
          <p:cNvSpPr/>
          <p:nvPr/>
        </p:nvSpPr>
        <p:spPr>
          <a:xfrm rot="-5400000">
            <a:off x="1223388" y="26071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7"/>
          <p:cNvSpPr/>
          <p:nvPr/>
        </p:nvSpPr>
        <p:spPr>
          <a:xfrm rot="-5400000">
            <a:off x="446838" y="82931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9">
    <p:spTree>
      <p:nvGrpSpPr>
        <p:cNvPr id="235" name="Shape 235"/>
        <p:cNvGrpSpPr/>
        <p:nvPr/>
      </p:nvGrpSpPr>
      <p:grpSpPr>
        <a:xfrm>
          <a:off x="0" y="0"/>
          <a:ext cx="0" cy="0"/>
          <a:chOff x="0" y="0"/>
          <a:chExt cx="0" cy="0"/>
        </a:xfrm>
      </p:grpSpPr>
      <p:sp>
        <p:nvSpPr>
          <p:cNvPr id="236" name="Google Shape;236;p18"/>
          <p:cNvSpPr/>
          <p:nvPr/>
        </p:nvSpPr>
        <p:spPr>
          <a:xfrm>
            <a:off x="335125" y="1706475"/>
            <a:ext cx="7042234" cy="3101950"/>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8"/>
          <p:cNvSpPr txBox="1"/>
          <p:nvPr>
            <p:ph idx="1" type="subTitle"/>
          </p:nvPr>
        </p:nvSpPr>
        <p:spPr>
          <a:xfrm>
            <a:off x="2815050" y="1528625"/>
            <a:ext cx="3513900" cy="1856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atin typeface="Cabin"/>
                <a:ea typeface="Cabin"/>
                <a:cs typeface="Cabin"/>
                <a:sym typeface="Cabin"/>
              </a:defRPr>
            </a:lvl1pPr>
            <a:lvl2pPr lvl="1" rtl="0" algn="ctr">
              <a:spcBef>
                <a:spcPts val="0"/>
              </a:spcBef>
              <a:spcAft>
                <a:spcPts val="0"/>
              </a:spcAft>
              <a:buNone/>
              <a:defRPr>
                <a:latin typeface="Cabin"/>
                <a:ea typeface="Cabin"/>
                <a:cs typeface="Cabin"/>
                <a:sym typeface="Cabin"/>
              </a:defRPr>
            </a:lvl2pPr>
            <a:lvl3pPr lvl="2" rtl="0" algn="ctr">
              <a:spcBef>
                <a:spcPts val="0"/>
              </a:spcBef>
              <a:spcAft>
                <a:spcPts val="0"/>
              </a:spcAft>
              <a:buNone/>
              <a:defRPr>
                <a:latin typeface="Cabin"/>
                <a:ea typeface="Cabin"/>
                <a:cs typeface="Cabin"/>
                <a:sym typeface="Cabin"/>
              </a:defRPr>
            </a:lvl3pPr>
            <a:lvl4pPr lvl="3" rtl="0" algn="ctr">
              <a:spcBef>
                <a:spcPts val="0"/>
              </a:spcBef>
              <a:spcAft>
                <a:spcPts val="0"/>
              </a:spcAft>
              <a:buNone/>
              <a:defRPr>
                <a:latin typeface="Cabin"/>
                <a:ea typeface="Cabin"/>
                <a:cs typeface="Cabin"/>
                <a:sym typeface="Cabin"/>
              </a:defRPr>
            </a:lvl4pPr>
            <a:lvl5pPr lvl="4" rtl="0" algn="ctr">
              <a:spcBef>
                <a:spcPts val="0"/>
              </a:spcBef>
              <a:spcAft>
                <a:spcPts val="0"/>
              </a:spcAft>
              <a:buNone/>
              <a:defRPr>
                <a:latin typeface="Cabin"/>
                <a:ea typeface="Cabin"/>
                <a:cs typeface="Cabin"/>
                <a:sym typeface="Cabin"/>
              </a:defRPr>
            </a:lvl5pPr>
            <a:lvl6pPr lvl="5" rtl="0" algn="ctr">
              <a:spcBef>
                <a:spcPts val="0"/>
              </a:spcBef>
              <a:spcAft>
                <a:spcPts val="0"/>
              </a:spcAft>
              <a:buNone/>
              <a:defRPr>
                <a:latin typeface="Cabin"/>
                <a:ea typeface="Cabin"/>
                <a:cs typeface="Cabin"/>
                <a:sym typeface="Cabin"/>
              </a:defRPr>
            </a:lvl6pPr>
            <a:lvl7pPr lvl="6" rtl="0" algn="ctr">
              <a:spcBef>
                <a:spcPts val="0"/>
              </a:spcBef>
              <a:spcAft>
                <a:spcPts val="0"/>
              </a:spcAft>
              <a:buNone/>
              <a:defRPr>
                <a:latin typeface="Cabin"/>
                <a:ea typeface="Cabin"/>
                <a:cs typeface="Cabin"/>
                <a:sym typeface="Cabin"/>
              </a:defRPr>
            </a:lvl7pPr>
            <a:lvl8pPr lvl="7" rtl="0" algn="ctr">
              <a:spcBef>
                <a:spcPts val="0"/>
              </a:spcBef>
              <a:spcAft>
                <a:spcPts val="0"/>
              </a:spcAft>
              <a:buNone/>
              <a:defRPr>
                <a:latin typeface="Cabin"/>
                <a:ea typeface="Cabin"/>
                <a:cs typeface="Cabin"/>
                <a:sym typeface="Cabin"/>
              </a:defRPr>
            </a:lvl8pPr>
            <a:lvl9pPr lvl="8" rtl="0" algn="ctr">
              <a:spcBef>
                <a:spcPts val="0"/>
              </a:spcBef>
              <a:spcAft>
                <a:spcPts val="0"/>
              </a:spcAft>
              <a:buNone/>
              <a:defRPr>
                <a:latin typeface="Cabin"/>
                <a:ea typeface="Cabin"/>
                <a:cs typeface="Cabin"/>
                <a:sym typeface="Cabin"/>
              </a:defRPr>
            </a:lvl9pPr>
          </a:lstStyle>
          <a:p/>
        </p:txBody>
      </p:sp>
      <p:sp>
        <p:nvSpPr>
          <p:cNvPr id="238" name="Google Shape;238;p18"/>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39" name="Google Shape;239;p18"/>
          <p:cNvSpPr/>
          <p:nvPr/>
        </p:nvSpPr>
        <p:spPr>
          <a:xfrm>
            <a:off x="2562063" y="3711225"/>
            <a:ext cx="93475" cy="89700"/>
          </a:xfrm>
          <a:custGeom>
            <a:rect b="b" l="l" r="r" t="t"/>
            <a:pathLst>
              <a:path extrusionOk="0" fill="none" h="3588" w="3739">
                <a:moveTo>
                  <a:pt x="0" y="0"/>
                </a:moveTo>
                <a:cubicBezTo>
                  <a:pt x="0" y="0"/>
                  <a:pt x="608" y="1946"/>
                  <a:pt x="760" y="3587"/>
                </a:cubicBezTo>
                <a:cubicBezTo>
                  <a:pt x="760" y="3587"/>
                  <a:pt x="2918" y="1399"/>
                  <a:pt x="3739" y="70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8"/>
          <p:cNvSpPr/>
          <p:nvPr/>
        </p:nvSpPr>
        <p:spPr>
          <a:xfrm>
            <a:off x="2433475" y="4145100"/>
            <a:ext cx="35750" cy="57775"/>
          </a:xfrm>
          <a:custGeom>
            <a:rect b="b" l="l" r="r" t="t"/>
            <a:pathLst>
              <a:path extrusionOk="0" fill="none" h="2311" w="1430">
                <a:moveTo>
                  <a:pt x="1429" y="0"/>
                </a:moveTo>
                <a:lnTo>
                  <a:pt x="0" y="231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8"/>
          <p:cNvSpPr/>
          <p:nvPr/>
        </p:nvSpPr>
        <p:spPr>
          <a:xfrm>
            <a:off x="2412950" y="4105575"/>
            <a:ext cx="30425" cy="53225"/>
          </a:xfrm>
          <a:custGeom>
            <a:rect b="b" l="l" r="r" t="t"/>
            <a:pathLst>
              <a:path extrusionOk="0" fill="none" h="2129" w="1217">
                <a:moveTo>
                  <a:pt x="1217" y="1"/>
                </a:moveTo>
                <a:lnTo>
                  <a:pt x="1" y="212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8"/>
          <p:cNvSpPr/>
          <p:nvPr/>
        </p:nvSpPr>
        <p:spPr>
          <a:xfrm>
            <a:off x="2565850" y="4832825"/>
            <a:ext cx="85900" cy="85900"/>
          </a:xfrm>
          <a:custGeom>
            <a:rect b="b" l="l" r="r" t="t"/>
            <a:pathLst>
              <a:path extrusionOk="0" fill="none" h="3436" w="3436">
                <a:moveTo>
                  <a:pt x="3436" y="1703"/>
                </a:moveTo>
                <a:cubicBezTo>
                  <a:pt x="3436" y="2645"/>
                  <a:pt x="2645" y="3435"/>
                  <a:pt x="1703" y="3435"/>
                </a:cubicBezTo>
                <a:cubicBezTo>
                  <a:pt x="761" y="3435"/>
                  <a:pt x="1" y="2645"/>
                  <a:pt x="1" y="1703"/>
                </a:cubicBezTo>
                <a:cubicBezTo>
                  <a:pt x="1" y="761"/>
                  <a:pt x="761" y="1"/>
                  <a:pt x="1703" y="1"/>
                </a:cubicBezTo>
                <a:cubicBezTo>
                  <a:pt x="2645" y="1"/>
                  <a:pt x="3436" y="761"/>
                  <a:pt x="3436" y="170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8"/>
          <p:cNvSpPr/>
          <p:nvPr/>
        </p:nvSpPr>
        <p:spPr>
          <a:xfrm>
            <a:off x="8586625" y="552050"/>
            <a:ext cx="64625" cy="64625"/>
          </a:xfrm>
          <a:custGeom>
            <a:rect b="b" l="l" r="r" t="t"/>
            <a:pathLst>
              <a:path extrusionOk="0" fill="none" h="2585" w="2585">
                <a:moveTo>
                  <a:pt x="2585" y="1277"/>
                </a:moveTo>
                <a:cubicBezTo>
                  <a:pt x="2585" y="2007"/>
                  <a:pt x="2007" y="2584"/>
                  <a:pt x="1278" y="2584"/>
                </a:cubicBezTo>
                <a:cubicBezTo>
                  <a:pt x="578" y="2584"/>
                  <a:pt x="1" y="2007"/>
                  <a:pt x="1" y="1277"/>
                </a:cubicBezTo>
                <a:cubicBezTo>
                  <a:pt x="1" y="578"/>
                  <a:pt x="578" y="1"/>
                  <a:pt x="1278" y="1"/>
                </a:cubicBezTo>
                <a:cubicBezTo>
                  <a:pt x="2007" y="1"/>
                  <a:pt x="2585" y="578"/>
                  <a:pt x="2585" y="1277"/>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8"/>
          <p:cNvSpPr/>
          <p:nvPr/>
        </p:nvSpPr>
        <p:spPr>
          <a:xfrm>
            <a:off x="8860713" y="1105925"/>
            <a:ext cx="93475" cy="89700"/>
          </a:xfrm>
          <a:custGeom>
            <a:rect b="b" l="l" r="r" t="t"/>
            <a:pathLst>
              <a:path extrusionOk="0" fill="none" h="3588" w="3739">
                <a:moveTo>
                  <a:pt x="0" y="0"/>
                </a:moveTo>
                <a:cubicBezTo>
                  <a:pt x="0" y="0"/>
                  <a:pt x="608" y="1946"/>
                  <a:pt x="760" y="3587"/>
                </a:cubicBezTo>
                <a:cubicBezTo>
                  <a:pt x="760" y="3587"/>
                  <a:pt x="2918" y="1399"/>
                  <a:pt x="3739" y="70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8"/>
          <p:cNvSpPr/>
          <p:nvPr/>
        </p:nvSpPr>
        <p:spPr>
          <a:xfrm>
            <a:off x="8401400" y="1586725"/>
            <a:ext cx="35750" cy="57775"/>
          </a:xfrm>
          <a:custGeom>
            <a:rect b="b" l="l" r="r" t="t"/>
            <a:pathLst>
              <a:path extrusionOk="0" fill="none" h="2311" w="1430">
                <a:moveTo>
                  <a:pt x="1429" y="0"/>
                </a:moveTo>
                <a:lnTo>
                  <a:pt x="0" y="231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8"/>
          <p:cNvSpPr/>
          <p:nvPr/>
        </p:nvSpPr>
        <p:spPr>
          <a:xfrm>
            <a:off x="8380875" y="1547200"/>
            <a:ext cx="30425" cy="53225"/>
          </a:xfrm>
          <a:custGeom>
            <a:rect b="b" l="l" r="r" t="t"/>
            <a:pathLst>
              <a:path extrusionOk="0" fill="none" h="2129" w="1217">
                <a:moveTo>
                  <a:pt x="1217" y="1"/>
                </a:moveTo>
                <a:lnTo>
                  <a:pt x="1" y="212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8"/>
          <p:cNvSpPr/>
          <p:nvPr/>
        </p:nvSpPr>
        <p:spPr>
          <a:xfrm>
            <a:off x="8686175" y="2295525"/>
            <a:ext cx="85900" cy="85900"/>
          </a:xfrm>
          <a:custGeom>
            <a:rect b="b" l="l" r="r" t="t"/>
            <a:pathLst>
              <a:path extrusionOk="0" fill="none" h="3436" w="3436">
                <a:moveTo>
                  <a:pt x="3436" y="1703"/>
                </a:moveTo>
                <a:cubicBezTo>
                  <a:pt x="3436" y="2645"/>
                  <a:pt x="2645" y="3435"/>
                  <a:pt x="1703" y="3435"/>
                </a:cubicBezTo>
                <a:cubicBezTo>
                  <a:pt x="761" y="3435"/>
                  <a:pt x="1" y="2645"/>
                  <a:pt x="1" y="1703"/>
                </a:cubicBezTo>
                <a:cubicBezTo>
                  <a:pt x="1" y="761"/>
                  <a:pt x="761" y="1"/>
                  <a:pt x="1703" y="1"/>
                </a:cubicBezTo>
                <a:cubicBezTo>
                  <a:pt x="2645" y="1"/>
                  <a:pt x="3436" y="761"/>
                  <a:pt x="3436" y="170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APTION_ONLY_1">
    <p:spTree>
      <p:nvGrpSpPr>
        <p:cNvPr id="248" name="Shape 248"/>
        <p:cNvGrpSpPr/>
        <p:nvPr/>
      </p:nvGrpSpPr>
      <p:grpSpPr>
        <a:xfrm>
          <a:off x="0" y="0"/>
          <a:ext cx="0" cy="0"/>
          <a:chOff x="0" y="0"/>
          <a:chExt cx="0" cy="0"/>
        </a:xfrm>
      </p:grpSpPr>
      <p:sp>
        <p:nvSpPr>
          <p:cNvPr id="249" name="Google Shape;249;p19"/>
          <p:cNvSpPr/>
          <p:nvPr/>
        </p:nvSpPr>
        <p:spPr>
          <a:xfrm>
            <a:off x="409728" y="1120800"/>
            <a:ext cx="7880514" cy="3234546"/>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9"/>
          <p:cNvSpPr txBox="1"/>
          <p:nvPr>
            <p:ph idx="1" type="body"/>
          </p:nvPr>
        </p:nvSpPr>
        <p:spPr>
          <a:xfrm>
            <a:off x="1894050" y="1964450"/>
            <a:ext cx="5355900" cy="1490400"/>
          </a:xfrm>
          <a:prstGeom prst="rect">
            <a:avLst/>
          </a:prstGeom>
        </p:spPr>
        <p:txBody>
          <a:bodyPr anchorCtr="0" anchor="ctr" bIns="91425" lIns="91425" spcFirstLastPara="1" rIns="91425" wrap="square" tIns="91425">
            <a:noAutofit/>
          </a:bodyPr>
          <a:lstStyle>
            <a:lvl1pPr indent="-228600" lvl="0" marL="457200" rtl="0" algn="ctr">
              <a:lnSpc>
                <a:spcPct val="100000"/>
              </a:lnSpc>
              <a:spcBef>
                <a:spcPts val="0"/>
              </a:spcBef>
              <a:spcAft>
                <a:spcPts val="0"/>
              </a:spcAft>
              <a:buSzPts val="2400"/>
              <a:buNone/>
              <a:defRPr sz="2400"/>
            </a:lvl1pPr>
          </a:lstStyle>
          <a:p/>
        </p:txBody>
      </p:sp>
      <p:sp>
        <p:nvSpPr>
          <p:cNvPr id="251" name="Google Shape;251;p19"/>
          <p:cNvSpPr txBox="1"/>
          <p:nvPr>
            <p:ph idx="2" type="subTitle"/>
          </p:nvPr>
        </p:nvSpPr>
        <p:spPr>
          <a:xfrm>
            <a:off x="2572650" y="3607250"/>
            <a:ext cx="4240800" cy="4194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b="1" sz="3000">
                <a:solidFill>
                  <a:schemeClr val="lt2"/>
                </a:solidFill>
                <a:latin typeface="Londrina Solid"/>
                <a:ea typeface="Londrina Solid"/>
                <a:cs typeface="Londrina Solid"/>
                <a:sym typeface="Londrina Solid"/>
              </a:defRPr>
            </a:lvl1pPr>
            <a:lvl2pPr lvl="1" rtl="0" algn="ctr">
              <a:spcBef>
                <a:spcPts val="0"/>
              </a:spcBef>
              <a:spcAft>
                <a:spcPts val="0"/>
              </a:spcAft>
              <a:buNone/>
              <a:defRPr b="1" sz="3000">
                <a:solidFill>
                  <a:schemeClr val="lt2"/>
                </a:solidFill>
                <a:latin typeface="Londrina Solid"/>
                <a:ea typeface="Londrina Solid"/>
                <a:cs typeface="Londrina Solid"/>
                <a:sym typeface="Londrina Solid"/>
              </a:defRPr>
            </a:lvl2pPr>
            <a:lvl3pPr lvl="2" rtl="0" algn="ctr">
              <a:spcBef>
                <a:spcPts val="0"/>
              </a:spcBef>
              <a:spcAft>
                <a:spcPts val="0"/>
              </a:spcAft>
              <a:buNone/>
              <a:defRPr b="1" sz="3000">
                <a:solidFill>
                  <a:schemeClr val="lt2"/>
                </a:solidFill>
                <a:latin typeface="Londrina Solid"/>
                <a:ea typeface="Londrina Solid"/>
                <a:cs typeface="Londrina Solid"/>
                <a:sym typeface="Londrina Solid"/>
              </a:defRPr>
            </a:lvl3pPr>
            <a:lvl4pPr lvl="3" rtl="0" algn="ctr">
              <a:spcBef>
                <a:spcPts val="0"/>
              </a:spcBef>
              <a:spcAft>
                <a:spcPts val="0"/>
              </a:spcAft>
              <a:buNone/>
              <a:defRPr b="1" sz="3000">
                <a:solidFill>
                  <a:schemeClr val="lt2"/>
                </a:solidFill>
                <a:latin typeface="Londrina Solid"/>
                <a:ea typeface="Londrina Solid"/>
                <a:cs typeface="Londrina Solid"/>
                <a:sym typeface="Londrina Solid"/>
              </a:defRPr>
            </a:lvl4pPr>
            <a:lvl5pPr lvl="4" rtl="0" algn="ctr">
              <a:spcBef>
                <a:spcPts val="0"/>
              </a:spcBef>
              <a:spcAft>
                <a:spcPts val="0"/>
              </a:spcAft>
              <a:buNone/>
              <a:defRPr b="1" sz="3000">
                <a:solidFill>
                  <a:schemeClr val="lt2"/>
                </a:solidFill>
                <a:latin typeface="Londrina Solid"/>
                <a:ea typeface="Londrina Solid"/>
                <a:cs typeface="Londrina Solid"/>
                <a:sym typeface="Londrina Solid"/>
              </a:defRPr>
            </a:lvl5pPr>
            <a:lvl6pPr lvl="5" rtl="0" algn="ctr">
              <a:spcBef>
                <a:spcPts val="0"/>
              </a:spcBef>
              <a:spcAft>
                <a:spcPts val="0"/>
              </a:spcAft>
              <a:buNone/>
              <a:defRPr b="1" sz="3000">
                <a:solidFill>
                  <a:schemeClr val="lt2"/>
                </a:solidFill>
                <a:latin typeface="Londrina Solid"/>
                <a:ea typeface="Londrina Solid"/>
                <a:cs typeface="Londrina Solid"/>
                <a:sym typeface="Londrina Solid"/>
              </a:defRPr>
            </a:lvl6pPr>
            <a:lvl7pPr lvl="6" rtl="0" algn="ctr">
              <a:spcBef>
                <a:spcPts val="0"/>
              </a:spcBef>
              <a:spcAft>
                <a:spcPts val="0"/>
              </a:spcAft>
              <a:buNone/>
              <a:defRPr b="1" sz="3000">
                <a:solidFill>
                  <a:schemeClr val="lt2"/>
                </a:solidFill>
                <a:latin typeface="Londrina Solid"/>
                <a:ea typeface="Londrina Solid"/>
                <a:cs typeface="Londrina Solid"/>
                <a:sym typeface="Londrina Solid"/>
              </a:defRPr>
            </a:lvl7pPr>
            <a:lvl8pPr lvl="7" rtl="0" algn="ctr">
              <a:spcBef>
                <a:spcPts val="0"/>
              </a:spcBef>
              <a:spcAft>
                <a:spcPts val="0"/>
              </a:spcAft>
              <a:buNone/>
              <a:defRPr b="1" sz="3000">
                <a:solidFill>
                  <a:schemeClr val="lt2"/>
                </a:solidFill>
                <a:latin typeface="Londrina Solid"/>
                <a:ea typeface="Londrina Solid"/>
                <a:cs typeface="Londrina Solid"/>
                <a:sym typeface="Londrina Solid"/>
              </a:defRPr>
            </a:lvl8pPr>
            <a:lvl9pPr lvl="8" rtl="0" algn="ctr">
              <a:spcBef>
                <a:spcPts val="0"/>
              </a:spcBef>
              <a:spcAft>
                <a:spcPts val="0"/>
              </a:spcAft>
              <a:buNone/>
              <a:defRPr b="1" sz="3000">
                <a:solidFill>
                  <a:schemeClr val="lt2"/>
                </a:solidFill>
                <a:latin typeface="Londrina Solid"/>
                <a:ea typeface="Londrina Solid"/>
                <a:cs typeface="Londrina Solid"/>
                <a:sym typeface="Londrina Solid"/>
              </a:defRPr>
            </a:lvl9pPr>
          </a:lstStyle>
          <a:p/>
        </p:txBody>
      </p:sp>
      <p:sp>
        <p:nvSpPr>
          <p:cNvPr id="252" name="Google Shape;252;p19"/>
          <p:cNvSpPr/>
          <p:nvPr/>
        </p:nvSpPr>
        <p:spPr>
          <a:xfrm rot="-5275177">
            <a:off x="8475231" y="1282854"/>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9"/>
          <p:cNvSpPr/>
          <p:nvPr/>
        </p:nvSpPr>
        <p:spPr>
          <a:xfrm rot="-5275177">
            <a:off x="8436961" y="1260466"/>
            <a:ext cx="29649" cy="52448"/>
          </a:xfrm>
          <a:custGeom>
            <a:rect b="b" l="l" r="r" t="t"/>
            <a:pathLst>
              <a:path extrusionOk="0" fill="none" h="2098" w="1186">
                <a:moveTo>
                  <a:pt x="0" y="0"/>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9"/>
          <p:cNvSpPr/>
          <p:nvPr/>
        </p:nvSpPr>
        <p:spPr>
          <a:xfrm rot="-5275177">
            <a:off x="7659428" y="560264"/>
            <a:ext cx="107146" cy="107171"/>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9"/>
          <p:cNvSpPr/>
          <p:nvPr/>
        </p:nvSpPr>
        <p:spPr>
          <a:xfrm rot="-5400000">
            <a:off x="2939038" y="46751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9"/>
          <p:cNvSpPr/>
          <p:nvPr/>
        </p:nvSpPr>
        <p:spPr>
          <a:xfrm rot="-5400000">
            <a:off x="5419350" y="48341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9"/>
          <p:cNvSpPr/>
          <p:nvPr/>
        </p:nvSpPr>
        <p:spPr>
          <a:xfrm rot="-5400000">
            <a:off x="5380600" y="48136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9"/>
          <p:cNvSpPr/>
          <p:nvPr/>
        </p:nvSpPr>
        <p:spPr>
          <a:xfrm rot="-5400000">
            <a:off x="4099775" y="46757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9"/>
          <p:cNvSpPr/>
          <p:nvPr/>
        </p:nvSpPr>
        <p:spPr>
          <a:xfrm rot="-5400000">
            <a:off x="8324963" y="39188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2">
    <p:spTree>
      <p:nvGrpSpPr>
        <p:cNvPr id="260" name="Shape 260"/>
        <p:cNvGrpSpPr/>
        <p:nvPr/>
      </p:nvGrpSpPr>
      <p:grpSpPr>
        <a:xfrm>
          <a:off x="0" y="0"/>
          <a:ext cx="0" cy="0"/>
          <a:chOff x="0" y="0"/>
          <a:chExt cx="0" cy="0"/>
        </a:xfrm>
      </p:grpSpPr>
      <p:sp>
        <p:nvSpPr>
          <p:cNvPr id="261" name="Google Shape;261;p20"/>
          <p:cNvSpPr/>
          <p:nvPr/>
        </p:nvSpPr>
        <p:spPr>
          <a:xfrm rot="10800000">
            <a:off x="188939" y="239989"/>
            <a:ext cx="7609185" cy="3956561"/>
          </a:xfrm>
          <a:custGeom>
            <a:rect b="b" l="l" r="r" t="t"/>
            <a:pathLst>
              <a:path extrusionOk="0" h="40937" w="94016">
                <a:moveTo>
                  <a:pt x="36250" y="1"/>
                </a:moveTo>
                <a:cubicBezTo>
                  <a:pt x="35845" y="1"/>
                  <a:pt x="35437" y="11"/>
                  <a:pt x="35025" y="31"/>
                </a:cubicBezTo>
                <a:cubicBezTo>
                  <a:pt x="18780" y="831"/>
                  <a:pt x="11475" y="11339"/>
                  <a:pt x="11475" y="11339"/>
                </a:cubicBezTo>
                <a:cubicBezTo>
                  <a:pt x="0" y="32087"/>
                  <a:pt x="18080" y="40326"/>
                  <a:pt x="56140" y="40927"/>
                </a:cubicBezTo>
                <a:cubicBezTo>
                  <a:pt x="56593" y="40934"/>
                  <a:pt x="57039" y="40937"/>
                  <a:pt x="57479" y="40937"/>
                </a:cubicBezTo>
                <a:cubicBezTo>
                  <a:pt x="94015" y="40937"/>
                  <a:pt x="86284" y="17924"/>
                  <a:pt x="74287" y="16276"/>
                </a:cubicBezTo>
                <a:cubicBezTo>
                  <a:pt x="62452" y="14650"/>
                  <a:pt x="51822" y="1"/>
                  <a:pt x="36250"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0"/>
          <p:cNvSpPr/>
          <p:nvPr/>
        </p:nvSpPr>
        <p:spPr>
          <a:xfrm rot="10800000">
            <a:off x="372813" y="26359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0"/>
          <p:cNvSpPr/>
          <p:nvPr/>
        </p:nvSpPr>
        <p:spPr>
          <a:xfrm rot="10800000">
            <a:off x="340838" y="3208563"/>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0"/>
          <p:cNvSpPr/>
          <p:nvPr/>
        </p:nvSpPr>
        <p:spPr>
          <a:xfrm rot="10800000">
            <a:off x="321088" y="3252638"/>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0"/>
          <p:cNvSpPr/>
          <p:nvPr/>
        </p:nvSpPr>
        <p:spPr>
          <a:xfrm rot="10800000">
            <a:off x="455663" y="378063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0"/>
          <p:cNvSpPr/>
          <p:nvPr/>
        </p:nvSpPr>
        <p:spPr>
          <a:xfrm rot="10800000">
            <a:off x="8715613" y="72500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0"/>
          <p:cNvSpPr/>
          <p:nvPr/>
        </p:nvSpPr>
        <p:spPr>
          <a:xfrm rot="10800000">
            <a:off x="8025988" y="404300"/>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0"/>
          <p:cNvSpPr/>
          <p:nvPr/>
        </p:nvSpPr>
        <p:spPr>
          <a:xfrm rot="10800000">
            <a:off x="8275438" y="986075"/>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0"/>
          <p:cNvSpPr txBox="1"/>
          <p:nvPr>
            <p:ph idx="1" type="subTitle"/>
          </p:nvPr>
        </p:nvSpPr>
        <p:spPr>
          <a:xfrm>
            <a:off x="2314007" y="1835150"/>
            <a:ext cx="2248200" cy="469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70" name="Google Shape;270;p20"/>
          <p:cNvSpPr txBox="1"/>
          <p:nvPr>
            <p:ph idx="2" type="subTitle"/>
          </p:nvPr>
        </p:nvSpPr>
        <p:spPr>
          <a:xfrm>
            <a:off x="2314036" y="2267707"/>
            <a:ext cx="2248200" cy="579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271" name="Google Shape;271;p20"/>
          <p:cNvSpPr txBox="1"/>
          <p:nvPr>
            <p:ph idx="3" type="subTitle"/>
          </p:nvPr>
        </p:nvSpPr>
        <p:spPr>
          <a:xfrm>
            <a:off x="940657" y="3367830"/>
            <a:ext cx="2248200" cy="467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72" name="Google Shape;272;p20"/>
          <p:cNvSpPr txBox="1"/>
          <p:nvPr>
            <p:ph idx="4" type="subTitle"/>
          </p:nvPr>
        </p:nvSpPr>
        <p:spPr>
          <a:xfrm>
            <a:off x="940577" y="3802996"/>
            <a:ext cx="2248200" cy="579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273" name="Google Shape;273;p20"/>
          <p:cNvSpPr txBox="1"/>
          <p:nvPr>
            <p:ph idx="5" type="subTitle"/>
          </p:nvPr>
        </p:nvSpPr>
        <p:spPr>
          <a:xfrm>
            <a:off x="6346170" y="1835150"/>
            <a:ext cx="2248200" cy="469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74" name="Google Shape;274;p20"/>
          <p:cNvSpPr txBox="1"/>
          <p:nvPr>
            <p:ph idx="6" type="subTitle"/>
          </p:nvPr>
        </p:nvSpPr>
        <p:spPr>
          <a:xfrm>
            <a:off x="6346163" y="2267707"/>
            <a:ext cx="2248200" cy="579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275" name="Google Shape;275;p20"/>
          <p:cNvSpPr txBox="1"/>
          <p:nvPr>
            <p:ph idx="7" type="subTitle"/>
          </p:nvPr>
        </p:nvSpPr>
        <p:spPr>
          <a:xfrm>
            <a:off x="4972819" y="3367830"/>
            <a:ext cx="2248200" cy="467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76" name="Google Shape;276;p20"/>
          <p:cNvSpPr txBox="1"/>
          <p:nvPr>
            <p:ph idx="8" type="subTitle"/>
          </p:nvPr>
        </p:nvSpPr>
        <p:spPr>
          <a:xfrm>
            <a:off x="4972818" y="3802996"/>
            <a:ext cx="2248200" cy="579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277" name="Google Shape;277;p20"/>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78" name="Google Shape;278;p20"/>
          <p:cNvSpPr/>
          <p:nvPr/>
        </p:nvSpPr>
        <p:spPr>
          <a:xfrm rot="10800000">
            <a:off x="8722838" y="1074963"/>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0"/>
          <p:cNvSpPr/>
          <p:nvPr/>
        </p:nvSpPr>
        <p:spPr>
          <a:xfrm rot="10800000">
            <a:off x="8703088" y="1119038"/>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4" name="Shape 24"/>
        <p:cNvGrpSpPr/>
        <p:nvPr/>
      </p:nvGrpSpPr>
      <p:grpSpPr>
        <a:xfrm>
          <a:off x="0" y="0"/>
          <a:ext cx="0" cy="0"/>
          <a:chOff x="0" y="0"/>
          <a:chExt cx="0" cy="0"/>
        </a:xfrm>
      </p:grpSpPr>
      <p:sp>
        <p:nvSpPr>
          <p:cNvPr id="25" name="Google Shape;25;p3"/>
          <p:cNvSpPr/>
          <p:nvPr/>
        </p:nvSpPr>
        <p:spPr>
          <a:xfrm rot="9891524">
            <a:off x="36836" y="1580860"/>
            <a:ext cx="5393954" cy="2349098"/>
          </a:xfrm>
          <a:custGeom>
            <a:rect b="b" l="l" r="r" t="t"/>
            <a:pathLst>
              <a:path extrusionOk="0" h="40938" w="94005">
                <a:moveTo>
                  <a:pt x="36250" y="0"/>
                </a:moveTo>
                <a:cubicBezTo>
                  <a:pt x="35845" y="0"/>
                  <a:pt x="35437" y="10"/>
                  <a:pt x="35025" y="30"/>
                </a:cubicBezTo>
                <a:cubicBezTo>
                  <a:pt x="18780" y="831"/>
                  <a:pt x="11475" y="11338"/>
                  <a:pt x="11475" y="11338"/>
                </a:cubicBezTo>
                <a:cubicBezTo>
                  <a:pt x="0" y="32087"/>
                  <a:pt x="18080" y="40359"/>
                  <a:pt x="56140" y="40926"/>
                </a:cubicBezTo>
                <a:cubicBezTo>
                  <a:pt x="56619" y="40934"/>
                  <a:pt x="57090" y="40937"/>
                  <a:pt x="57553" y="40937"/>
                </a:cubicBezTo>
                <a:cubicBezTo>
                  <a:pt x="94005" y="40937"/>
                  <a:pt x="86276" y="17922"/>
                  <a:pt x="74287" y="16275"/>
                </a:cubicBezTo>
                <a:cubicBezTo>
                  <a:pt x="62452" y="14650"/>
                  <a:pt x="51822" y="0"/>
                  <a:pt x="36250" y="0"/>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txBox="1"/>
          <p:nvPr>
            <p:ph type="title"/>
          </p:nvPr>
        </p:nvSpPr>
        <p:spPr>
          <a:xfrm>
            <a:off x="3523975" y="2589838"/>
            <a:ext cx="5069100" cy="8418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6000"/>
              <a:buNone/>
              <a:defRPr sz="65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27" name="Google Shape;27;p3"/>
          <p:cNvSpPr txBox="1"/>
          <p:nvPr>
            <p:ph hasCustomPrompt="1" idx="2" type="title"/>
          </p:nvPr>
        </p:nvSpPr>
        <p:spPr>
          <a:xfrm>
            <a:off x="5239225" y="1549138"/>
            <a:ext cx="1638600" cy="1040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1"/>
              </a:buClr>
              <a:buSzPts val="7200"/>
              <a:buNone/>
              <a:defRPr sz="9600">
                <a:solidFill>
                  <a:schemeClr val="lt1"/>
                </a:solidFill>
              </a:defRPr>
            </a:lvl1pPr>
            <a:lvl2pPr lvl="1" rtl="0" algn="ctr">
              <a:spcBef>
                <a:spcPts val="0"/>
              </a:spcBef>
              <a:spcAft>
                <a:spcPts val="0"/>
              </a:spcAft>
              <a:buClr>
                <a:schemeClr val="accent1"/>
              </a:buClr>
              <a:buSzPts val="7200"/>
              <a:buNone/>
              <a:defRPr sz="7200">
                <a:solidFill>
                  <a:schemeClr val="accent1"/>
                </a:solidFill>
              </a:defRPr>
            </a:lvl2pPr>
            <a:lvl3pPr lvl="2" rtl="0" algn="ctr">
              <a:spcBef>
                <a:spcPts val="0"/>
              </a:spcBef>
              <a:spcAft>
                <a:spcPts val="0"/>
              </a:spcAft>
              <a:buClr>
                <a:schemeClr val="accent1"/>
              </a:buClr>
              <a:buSzPts val="7200"/>
              <a:buNone/>
              <a:defRPr sz="7200">
                <a:solidFill>
                  <a:schemeClr val="accent1"/>
                </a:solidFill>
              </a:defRPr>
            </a:lvl3pPr>
            <a:lvl4pPr lvl="3" rtl="0" algn="ctr">
              <a:spcBef>
                <a:spcPts val="0"/>
              </a:spcBef>
              <a:spcAft>
                <a:spcPts val="0"/>
              </a:spcAft>
              <a:buClr>
                <a:schemeClr val="accent1"/>
              </a:buClr>
              <a:buSzPts val="7200"/>
              <a:buNone/>
              <a:defRPr sz="7200">
                <a:solidFill>
                  <a:schemeClr val="accent1"/>
                </a:solidFill>
              </a:defRPr>
            </a:lvl4pPr>
            <a:lvl5pPr lvl="4" rtl="0" algn="ctr">
              <a:spcBef>
                <a:spcPts val="0"/>
              </a:spcBef>
              <a:spcAft>
                <a:spcPts val="0"/>
              </a:spcAft>
              <a:buClr>
                <a:schemeClr val="accent1"/>
              </a:buClr>
              <a:buSzPts val="7200"/>
              <a:buNone/>
              <a:defRPr sz="7200">
                <a:solidFill>
                  <a:schemeClr val="accent1"/>
                </a:solidFill>
              </a:defRPr>
            </a:lvl5pPr>
            <a:lvl6pPr lvl="5" rtl="0" algn="ctr">
              <a:spcBef>
                <a:spcPts val="0"/>
              </a:spcBef>
              <a:spcAft>
                <a:spcPts val="0"/>
              </a:spcAft>
              <a:buClr>
                <a:schemeClr val="accent1"/>
              </a:buClr>
              <a:buSzPts val="7200"/>
              <a:buNone/>
              <a:defRPr sz="7200">
                <a:solidFill>
                  <a:schemeClr val="accent1"/>
                </a:solidFill>
              </a:defRPr>
            </a:lvl6pPr>
            <a:lvl7pPr lvl="6" rtl="0" algn="ctr">
              <a:spcBef>
                <a:spcPts val="0"/>
              </a:spcBef>
              <a:spcAft>
                <a:spcPts val="0"/>
              </a:spcAft>
              <a:buClr>
                <a:schemeClr val="accent1"/>
              </a:buClr>
              <a:buSzPts val="7200"/>
              <a:buNone/>
              <a:defRPr sz="7200">
                <a:solidFill>
                  <a:schemeClr val="accent1"/>
                </a:solidFill>
              </a:defRPr>
            </a:lvl7pPr>
            <a:lvl8pPr lvl="7" rtl="0" algn="ctr">
              <a:spcBef>
                <a:spcPts val="0"/>
              </a:spcBef>
              <a:spcAft>
                <a:spcPts val="0"/>
              </a:spcAft>
              <a:buClr>
                <a:schemeClr val="accent1"/>
              </a:buClr>
              <a:buSzPts val="7200"/>
              <a:buNone/>
              <a:defRPr sz="7200">
                <a:solidFill>
                  <a:schemeClr val="accent1"/>
                </a:solidFill>
              </a:defRPr>
            </a:lvl8pPr>
            <a:lvl9pPr lvl="8" rtl="0" algn="ctr">
              <a:spcBef>
                <a:spcPts val="0"/>
              </a:spcBef>
              <a:spcAft>
                <a:spcPts val="0"/>
              </a:spcAft>
              <a:buClr>
                <a:schemeClr val="accent1"/>
              </a:buClr>
              <a:buSzPts val="7200"/>
              <a:buNone/>
              <a:defRPr sz="7200">
                <a:solidFill>
                  <a:schemeClr val="accent1"/>
                </a:solidFill>
              </a:defRPr>
            </a:lvl9pPr>
          </a:lstStyle>
          <a:p>
            <a:r>
              <a:t>xx%</a:t>
            </a:r>
          </a:p>
        </p:txBody>
      </p:sp>
      <p:sp>
        <p:nvSpPr>
          <p:cNvPr id="28" name="Google Shape;28;p3"/>
          <p:cNvSpPr txBox="1"/>
          <p:nvPr>
            <p:ph idx="1" type="subTitle"/>
          </p:nvPr>
        </p:nvSpPr>
        <p:spPr>
          <a:xfrm>
            <a:off x="3523975" y="3487663"/>
            <a:ext cx="5069100" cy="442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atin typeface="Cabin"/>
                <a:ea typeface="Cabin"/>
                <a:cs typeface="Cabin"/>
                <a:sym typeface="Cabin"/>
              </a:defRPr>
            </a:lvl1pPr>
            <a:lvl2pPr lvl="1" rtl="0" algn="ctr">
              <a:spcBef>
                <a:spcPts val="0"/>
              </a:spcBef>
              <a:spcAft>
                <a:spcPts val="0"/>
              </a:spcAft>
              <a:buNone/>
              <a:defRPr>
                <a:latin typeface="Cabin"/>
                <a:ea typeface="Cabin"/>
                <a:cs typeface="Cabin"/>
                <a:sym typeface="Cabin"/>
              </a:defRPr>
            </a:lvl2pPr>
            <a:lvl3pPr lvl="2" rtl="0" algn="ctr">
              <a:spcBef>
                <a:spcPts val="0"/>
              </a:spcBef>
              <a:spcAft>
                <a:spcPts val="0"/>
              </a:spcAft>
              <a:buNone/>
              <a:defRPr>
                <a:latin typeface="Cabin"/>
                <a:ea typeface="Cabin"/>
                <a:cs typeface="Cabin"/>
                <a:sym typeface="Cabin"/>
              </a:defRPr>
            </a:lvl3pPr>
            <a:lvl4pPr lvl="3" rtl="0" algn="ctr">
              <a:spcBef>
                <a:spcPts val="0"/>
              </a:spcBef>
              <a:spcAft>
                <a:spcPts val="0"/>
              </a:spcAft>
              <a:buNone/>
              <a:defRPr>
                <a:latin typeface="Cabin"/>
                <a:ea typeface="Cabin"/>
                <a:cs typeface="Cabin"/>
                <a:sym typeface="Cabin"/>
              </a:defRPr>
            </a:lvl4pPr>
            <a:lvl5pPr lvl="4" rtl="0" algn="ctr">
              <a:spcBef>
                <a:spcPts val="0"/>
              </a:spcBef>
              <a:spcAft>
                <a:spcPts val="0"/>
              </a:spcAft>
              <a:buNone/>
              <a:defRPr>
                <a:latin typeface="Cabin"/>
                <a:ea typeface="Cabin"/>
                <a:cs typeface="Cabin"/>
                <a:sym typeface="Cabin"/>
              </a:defRPr>
            </a:lvl5pPr>
            <a:lvl6pPr lvl="5" rtl="0" algn="ctr">
              <a:spcBef>
                <a:spcPts val="0"/>
              </a:spcBef>
              <a:spcAft>
                <a:spcPts val="0"/>
              </a:spcAft>
              <a:buNone/>
              <a:defRPr>
                <a:latin typeface="Cabin"/>
                <a:ea typeface="Cabin"/>
                <a:cs typeface="Cabin"/>
                <a:sym typeface="Cabin"/>
              </a:defRPr>
            </a:lvl6pPr>
            <a:lvl7pPr lvl="6" rtl="0" algn="ctr">
              <a:spcBef>
                <a:spcPts val="0"/>
              </a:spcBef>
              <a:spcAft>
                <a:spcPts val="0"/>
              </a:spcAft>
              <a:buNone/>
              <a:defRPr>
                <a:latin typeface="Cabin"/>
                <a:ea typeface="Cabin"/>
                <a:cs typeface="Cabin"/>
                <a:sym typeface="Cabin"/>
              </a:defRPr>
            </a:lvl7pPr>
            <a:lvl8pPr lvl="7" rtl="0" algn="ctr">
              <a:spcBef>
                <a:spcPts val="0"/>
              </a:spcBef>
              <a:spcAft>
                <a:spcPts val="0"/>
              </a:spcAft>
              <a:buNone/>
              <a:defRPr>
                <a:latin typeface="Cabin"/>
                <a:ea typeface="Cabin"/>
                <a:cs typeface="Cabin"/>
                <a:sym typeface="Cabin"/>
              </a:defRPr>
            </a:lvl8pPr>
            <a:lvl9pPr lvl="8" rtl="0" algn="ctr">
              <a:spcBef>
                <a:spcPts val="0"/>
              </a:spcBef>
              <a:spcAft>
                <a:spcPts val="0"/>
              </a:spcAft>
              <a:buNone/>
              <a:defRPr>
                <a:latin typeface="Cabin"/>
                <a:ea typeface="Cabin"/>
                <a:cs typeface="Cabin"/>
                <a:sym typeface="Cabin"/>
              </a:defRPr>
            </a:lvl9pPr>
          </a:lstStyle>
          <a:p/>
        </p:txBody>
      </p:sp>
      <p:sp>
        <p:nvSpPr>
          <p:cNvPr id="29" name="Google Shape;29;p3"/>
          <p:cNvSpPr/>
          <p:nvPr/>
        </p:nvSpPr>
        <p:spPr>
          <a:xfrm rot="-5400000">
            <a:off x="4268463" y="47561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rot="-5400000">
            <a:off x="5224775" y="71080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p:nvPr/>
        </p:nvSpPr>
        <p:spPr>
          <a:xfrm rot="-5400000">
            <a:off x="5186025" y="69027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rot="-5400000">
            <a:off x="3165013" y="53183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3"/>
          <p:cNvSpPr/>
          <p:nvPr/>
        </p:nvSpPr>
        <p:spPr>
          <a:xfrm rot="-5400000">
            <a:off x="5886400" y="40000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3"/>
          <p:cNvSpPr/>
          <p:nvPr/>
        </p:nvSpPr>
        <p:spPr>
          <a:xfrm rot="-5400000">
            <a:off x="1651163" y="40661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3"/>
          <p:cNvSpPr/>
          <p:nvPr/>
        </p:nvSpPr>
        <p:spPr>
          <a:xfrm rot="-5400000">
            <a:off x="2607475" y="87040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3"/>
          <p:cNvSpPr/>
          <p:nvPr/>
        </p:nvSpPr>
        <p:spPr>
          <a:xfrm rot="-5400000">
            <a:off x="2568725" y="84987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3"/>
          <p:cNvSpPr/>
          <p:nvPr/>
        </p:nvSpPr>
        <p:spPr>
          <a:xfrm rot="-5400000">
            <a:off x="547713" y="69143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2_2_1">
    <p:spTree>
      <p:nvGrpSpPr>
        <p:cNvPr id="280" name="Shape 280"/>
        <p:cNvGrpSpPr/>
        <p:nvPr/>
      </p:nvGrpSpPr>
      <p:grpSpPr>
        <a:xfrm>
          <a:off x="0" y="0"/>
          <a:ext cx="0" cy="0"/>
          <a:chOff x="0" y="0"/>
          <a:chExt cx="0" cy="0"/>
        </a:xfrm>
      </p:grpSpPr>
      <p:sp>
        <p:nvSpPr>
          <p:cNvPr id="281" name="Google Shape;281;p21"/>
          <p:cNvSpPr/>
          <p:nvPr/>
        </p:nvSpPr>
        <p:spPr>
          <a:xfrm rot="-1566857">
            <a:off x="604116" y="1550556"/>
            <a:ext cx="5225014" cy="2275322"/>
          </a:xfrm>
          <a:custGeom>
            <a:rect b="b" l="l" r="r" t="t"/>
            <a:pathLst>
              <a:path extrusionOk="0" h="41372" w="95006">
                <a:moveTo>
                  <a:pt x="36619" y="1"/>
                </a:moveTo>
                <a:cubicBezTo>
                  <a:pt x="36213" y="1"/>
                  <a:pt x="35804" y="10"/>
                  <a:pt x="35392" y="31"/>
                </a:cubicBezTo>
                <a:cubicBezTo>
                  <a:pt x="18980" y="831"/>
                  <a:pt x="11608" y="11472"/>
                  <a:pt x="11608" y="11472"/>
                </a:cubicBezTo>
                <a:cubicBezTo>
                  <a:pt x="0" y="32420"/>
                  <a:pt x="18246" y="40760"/>
                  <a:pt x="56741" y="41360"/>
                </a:cubicBezTo>
                <a:cubicBezTo>
                  <a:pt x="57219" y="41368"/>
                  <a:pt x="57690" y="41371"/>
                  <a:pt x="58155" y="41371"/>
                </a:cubicBezTo>
                <a:cubicBezTo>
                  <a:pt x="95006" y="41371"/>
                  <a:pt x="87210" y="18122"/>
                  <a:pt x="75087" y="16442"/>
                </a:cubicBezTo>
                <a:cubicBezTo>
                  <a:pt x="63119" y="14816"/>
                  <a:pt x="52388" y="1"/>
                  <a:pt x="36619"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1"/>
          <p:cNvSpPr txBox="1"/>
          <p:nvPr>
            <p:ph idx="1" type="subTitle"/>
          </p:nvPr>
        </p:nvSpPr>
        <p:spPr>
          <a:xfrm>
            <a:off x="3593341" y="1837700"/>
            <a:ext cx="2210100" cy="469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83" name="Google Shape;283;p21"/>
          <p:cNvSpPr txBox="1"/>
          <p:nvPr>
            <p:ph idx="2" type="subTitle"/>
          </p:nvPr>
        </p:nvSpPr>
        <p:spPr>
          <a:xfrm>
            <a:off x="3593382" y="2250203"/>
            <a:ext cx="2210100" cy="5985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atin typeface="Cabin"/>
                <a:ea typeface="Cabin"/>
                <a:cs typeface="Cabin"/>
                <a:sym typeface="Cabin"/>
              </a:defRPr>
            </a:lvl1pPr>
            <a:lvl2pPr lvl="1" rtl="0">
              <a:spcBef>
                <a:spcPts val="0"/>
              </a:spcBef>
              <a:spcAft>
                <a:spcPts val="0"/>
              </a:spcAft>
              <a:buNone/>
              <a:defRPr sz="1400">
                <a:latin typeface="Cabin"/>
                <a:ea typeface="Cabin"/>
                <a:cs typeface="Cabin"/>
                <a:sym typeface="Cabin"/>
              </a:defRPr>
            </a:lvl2pPr>
            <a:lvl3pPr lvl="2" rtl="0">
              <a:spcBef>
                <a:spcPts val="0"/>
              </a:spcBef>
              <a:spcAft>
                <a:spcPts val="0"/>
              </a:spcAft>
              <a:buNone/>
              <a:defRPr sz="1400">
                <a:latin typeface="Cabin"/>
                <a:ea typeface="Cabin"/>
                <a:cs typeface="Cabin"/>
                <a:sym typeface="Cabin"/>
              </a:defRPr>
            </a:lvl3pPr>
            <a:lvl4pPr lvl="3" rtl="0">
              <a:spcBef>
                <a:spcPts val="0"/>
              </a:spcBef>
              <a:spcAft>
                <a:spcPts val="0"/>
              </a:spcAft>
              <a:buNone/>
              <a:defRPr sz="1400">
                <a:latin typeface="Cabin"/>
                <a:ea typeface="Cabin"/>
                <a:cs typeface="Cabin"/>
                <a:sym typeface="Cabin"/>
              </a:defRPr>
            </a:lvl4pPr>
            <a:lvl5pPr lvl="4" rtl="0">
              <a:spcBef>
                <a:spcPts val="0"/>
              </a:spcBef>
              <a:spcAft>
                <a:spcPts val="0"/>
              </a:spcAft>
              <a:buNone/>
              <a:defRPr sz="1400">
                <a:latin typeface="Cabin"/>
                <a:ea typeface="Cabin"/>
                <a:cs typeface="Cabin"/>
                <a:sym typeface="Cabin"/>
              </a:defRPr>
            </a:lvl5pPr>
            <a:lvl6pPr lvl="5" rtl="0">
              <a:spcBef>
                <a:spcPts val="0"/>
              </a:spcBef>
              <a:spcAft>
                <a:spcPts val="0"/>
              </a:spcAft>
              <a:buNone/>
              <a:defRPr sz="1400">
                <a:latin typeface="Cabin"/>
                <a:ea typeface="Cabin"/>
                <a:cs typeface="Cabin"/>
                <a:sym typeface="Cabin"/>
              </a:defRPr>
            </a:lvl6pPr>
            <a:lvl7pPr lvl="6" rtl="0">
              <a:spcBef>
                <a:spcPts val="0"/>
              </a:spcBef>
              <a:spcAft>
                <a:spcPts val="0"/>
              </a:spcAft>
              <a:buNone/>
              <a:defRPr sz="1400">
                <a:latin typeface="Cabin"/>
                <a:ea typeface="Cabin"/>
                <a:cs typeface="Cabin"/>
                <a:sym typeface="Cabin"/>
              </a:defRPr>
            </a:lvl7pPr>
            <a:lvl8pPr lvl="7" rtl="0">
              <a:spcBef>
                <a:spcPts val="0"/>
              </a:spcBef>
              <a:spcAft>
                <a:spcPts val="0"/>
              </a:spcAft>
              <a:buNone/>
              <a:defRPr sz="1400">
                <a:latin typeface="Cabin"/>
                <a:ea typeface="Cabin"/>
                <a:cs typeface="Cabin"/>
                <a:sym typeface="Cabin"/>
              </a:defRPr>
            </a:lvl8pPr>
            <a:lvl9pPr lvl="8" rtl="0">
              <a:spcBef>
                <a:spcPts val="0"/>
              </a:spcBef>
              <a:spcAft>
                <a:spcPts val="0"/>
              </a:spcAft>
              <a:buNone/>
              <a:defRPr sz="1400">
                <a:latin typeface="Cabin"/>
                <a:ea typeface="Cabin"/>
                <a:cs typeface="Cabin"/>
                <a:sym typeface="Cabin"/>
              </a:defRPr>
            </a:lvl9pPr>
          </a:lstStyle>
          <a:p/>
        </p:txBody>
      </p:sp>
      <p:sp>
        <p:nvSpPr>
          <p:cNvPr id="284" name="Google Shape;284;p21"/>
          <p:cNvSpPr txBox="1"/>
          <p:nvPr>
            <p:ph idx="3" type="subTitle"/>
          </p:nvPr>
        </p:nvSpPr>
        <p:spPr>
          <a:xfrm>
            <a:off x="3593341" y="3370363"/>
            <a:ext cx="2210100" cy="467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85" name="Google Shape;285;p21"/>
          <p:cNvSpPr txBox="1"/>
          <p:nvPr>
            <p:ph idx="4" type="subTitle"/>
          </p:nvPr>
        </p:nvSpPr>
        <p:spPr>
          <a:xfrm>
            <a:off x="3593275" y="3787528"/>
            <a:ext cx="2210100" cy="5985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atin typeface="Cabin"/>
                <a:ea typeface="Cabin"/>
                <a:cs typeface="Cabin"/>
                <a:sym typeface="Cabin"/>
              </a:defRPr>
            </a:lvl1pPr>
            <a:lvl2pPr lvl="1" rtl="0">
              <a:spcBef>
                <a:spcPts val="0"/>
              </a:spcBef>
              <a:spcAft>
                <a:spcPts val="0"/>
              </a:spcAft>
              <a:buNone/>
              <a:defRPr sz="1400">
                <a:latin typeface="Cabin"/>
                <a:ea typeface="Cabin"/>
                <a:cs typeface="Cabin"/>
                <a:sym typeface="Cabin"/>
              </a:defRPr>
            </a:lvl2pPr>
            <a:lvl3pPr lvl="2" rtl="0">
              <a:spcBef>
                <a:spcPts val="0"/>
              </a:spcBef>
              <a:spcAft>
                <a:spcPts val="0"/>
              </a:spcAft>
              <a:buNone/>
              <a:defRPr sz="1400">
                <a:latin typeface="Cabin"/>
                <a:ea typeface="Cabin"/>
                <a:cs typeface="Cabin"/>
                <a:sym typeface="Cabin"/>
              </a:defRPr>
            </a:lvl3pPr>
            <a:lvl4pPr lvl="3" rtl="0">
              <a:spcBef>
                <a:spcPts val="0"/>
              </a:spcBef>
              <a:spcAft>
                <a:spcPts val="0"/>
              </a:spcAft>
              <a:buNone/>
              <a:defRPr sz="1400">
                <a:latin typeface="Cabin"/>
                <a:ea typeface="Cabin"/>
                <a:cs typeface="Cabin"/>
                <a:sym typeface="Cabin"/>
              </a:defRPr>
            </a:lvl4pPr>
            <a:lvl5pPr lvl="4" rtl="0">
              <a:spcBef>
                <a:spcPts val="0"/>
              </a:spcBef>
              <a:spcAft>
                <a:spcPts val="0"/>
              </a:spcAft>
              <a:buNone/>
              <a:defRPr sz="1400">
                <a:latin typeface="Cabin"/>
                <a:ea typeface="Cabin"/>
                <a:cs typeface="Cabin"/>
                <a:sym typeface="Cabin"/>
              </a:defRPr>
            </a:lvl5pPr>
            <a:lvl6pPr lvl="5" rtl="0">
              <a:spcBef>
                <a:spcPts val="0"/>
              </a:spcBef>
              <a:spcAft>
                <a:spcPts val="0"/>
              </a:spcAft>
              <a:buNone/>
              <a:defRPr sz="1400">
                <a:latin typeface="Cabin"/>
                <a:ea typeface="Cabin"/>
                <a:cs typeface="Cabin"/>
                <a:sym typeface="Cabin"/>
              </a:defRPr>
            </a:lvl6pPr>
            <a:lvl7pPr lvl="6" rtl="0">
              <a:spcBef>
                <a:spcPts val="0"/>
              </a:spcBef>
              <a:spcAft>
                <a:spcPts val="0"/>
              </a:spcAft>
              <a:buNone/>
              <a:defRPr sz="1400">
                <a:latin typeface="Cabin"/>
                <a:ea typeface="Cabin"/>
                <a:cs typeface="Cabin"/>
                <a:sym typeface="Cabin"/>
              </a:defRPr>
            </a:lvl7pPr>
            <a:lvl8pPr lvl="7" rtl="0">
              <a:spcBef>
                <a:spcPts val="0"/>
              </a:spcBef>
              <a:spcAft>
                <a:spcPts val="0"/>
              </a:spcAft>
              <a:buNone/>
              <a:defRPr sz="1400">
                <a:latin typeface="Cabin"/>
                <a:ea typeface="Cabin"/>
                <a:cs typeface="Cabin"/>
                <a:sym typeface="Cabin"/>
              </a:defRPr>
            </a:lvl8pPr>
            <a:lvl9pPr lvl="8" rtl="0">
              <a:spcBef>
                <a:spcPts val="0"/>
              </a:spcBef>
              <a:spcAft>
                <a:spcPts val="0"/>
              </a:spcAft>
              <a:buNone/>
              <a:defRPr sz="1400">
                <a:latin typeface="Cabin"/>
                <a:ea typeface="Cabin"/>
                <a:cs typeface="Cabin"/>
                <a:sym typeface="Cabin"/>
              </a:defRPr>
            </a:lvl9pPr>
          </a:lstStyle>
          <a:p/>
        </p:txBody>
      </p:sp>
      <p:sp>
        <p:nvSpPr>
          <p:cNvPr id="286" name="Google Shape;286;p21"/>
          <p:cNvSpPr txBox="1"/>
          <p:nvPr>
            <p:ph idx="5" type="subTitle"/>
          </p:nvPr>
        </p:nvSpPr>
        <p:spPr>
          <a:xfrm>
            <a:off x="6301940" y="1837700"/>
            <a:ext cx="2210100" cy="469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87" name="Google Shape;287;p21"/>
          <p:cNvSpPr txBox="1"/>
          <p:nvPr>
            <p:ph idx="6" type="subTitle"/>
          </p:nvPr>
        </p:nvSpPr>
        <p:spPr>
          <a:xfrm>
            <a:off x="6301925" y="2250203"/>
            <a:ext cx="2210100" cy="5985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400">
                <a:latin typeface="Cabin"/>
                <a:ea typeface="Cabin"/>
                <a:cs typeface="Cabin"/>
                <a:sym typeface="Cabin"/>
              </a:defRPr>
            </a:lvl1pPr>
            <a:lvl2pPr lvl="1" rtl="0" algn="r">
              <a:spcBef>
                <a:spcPts val="0"/>
              </a:spcBef>
              <a:spcAft>
                <a:spcPts val="0"/>
              </a:spcAft>
              <a:buNone/>
              <a:defRPr sz="1400">
                <a:latin typeface="Cabin"/>
                <a:ea typeface="Cabin"/>
                <a:cs typeface="Cabin"/>
                <a:sym typeface="Cabin"/>
              </a:defRPr>
            </a:lvl2pPr>
            <a:lvl3pPr lvl="2" rtl="0" algn="r">
              <a:spcBef>
                <a:spcPts val="0"/>
              </a:spcBef>
              <a:spcAft>
                <a:spcPts val="0"/>
              </a:spcAft>
              <a:buNone/>
              <a:defRPr sz="1400">
                <a:latin typeface="Cabin"/>
                <a:ea typeface="Cabin"/>
                <a:cs typeface="Cabin"/>
                <a:sym typeface="Cabin"/>
              </a:defRPr>
            </a:lvl3pPr>
            <a:lvl4pPr lvl="3" rtl="0" algn="r">
              <a:spcBef>
                <a:spcPts val="0"/>
              </a:spcBef>
              <a:spcAft>
                <a:spcPts val="0"/>
              </a:spcAft>
              <a:buNone/>
              <a:defRPr sz="1400">
                <a:latin typeface="Cabin"/>
                <a:ea typeface="Cabin"/>
                <a:cs typeface="Cabin"/>
                <a:sym typeface="Cabin"/>
              </a:defRPr>
            </a:lvl4pPr>
            <a:lvl5pPr lvl="4" rtl="0" algn="r">
              <a:spcBef>
                <a:spcPts val="0"/>
              </a:spcBef>
              <a:spcAft>
                <a:spcPts val="0"/>
              </a:spcAft>
              <a:buNone/>
              <a:defRPr sz="1400">
                <a:latin typeface="Cabin"/>
                <a:ea typeface="Cabin"/>
                <a:cs typeface="Cabin"/>
                <a:sym typeface="Cabin"/>
              </a:defRPr>
            </a:lvl5pPr>
            <a:lvl6pPr lvl="5" rtl="0" algn="r">
              <a:spcBef>
                <a:spcPts val="0"/>
              </a:spcBef>
              <a:spcAft>
                <a:spcPts val="0"/>
              </a:spcAft>
              <a:buNone/>
              <a:defRPr sz="1400">
                <a:latin typeface="Cabin"/>
                <a:ea typeface="Cabin"/>
                <a:cs typeface="Cabin"/>
                <a:sym typeface="Cabin"/>
              </a:defRPr>
            </a:lvl6pPr>
            <a:lvl7pPr lvl="6" rtl="0" algn="r">
              <a:spcBef>
                <a:spcPts val="0"/>
              </a:spcBef>
              <a:spcAft>
                <a:spcPts val="0"/>
              </a:spcAft>
              <a:buNone/>
              <a:defRPr sz="1400">
                <a:latin typeface="Cabin"/>
                <a:ea typeface="Cabin"/>
                <a:cs typeface="Cabin"/>
                <a:sym typeface="Cabin"/>
              </a:defRPr>
            </a:lvl7pPr>
            <a:lvl8pPr lvl="7" rtl="0" algn="r">
              <a:spcBef>
                <a:spcPts val="0"/>
              </a:spcBef>
              <a:spcAft>
                <a:spcPts val="0"/>
              </a:spcAft>
              <a:buNone/>
              <a:defRPr sz="1400">
                <a:latin typeface="Cabin"/>
                <a:ea typeface="Cabin"/>
                <a:cs typeface="Cabin"/>
                <a:sym typeface="Cabin"/>
              </a:defRPr>
            </a:lvl8pPr>
            <a:lvl9pPr lvl="8" rtl="0" algn="r">
              <a:spcBef>
                <a:spcPts val="0"/>
              </a:spcBef>
              <a:spcAft>
                <a:spcPts val="0"/>
              </a:spcAft>
              <a:buNone/>
              <a:defRPr sz="1400">
                <a:latin typeface="Cabin"/>
                <a:ea typeface="Cabin"/>
                <a:cs typeface="Cabin"/>
                <a:sym typeface="Cabin"/>
              </a:defRPr>
            </a:lvl9pPr>
          </a:lstStyle>
          <a:p/>
        </p:txBody>
      </p:sp>
      <p:sp>
        <p:nvSpPr>
          <p:cNvPr id="288" name="Google Shape;288;p21"/>
          <p:cNvSpPr txBox="1"/>
          <p:nvPr>
            <p:ph idx="7" type="subTitle"/>
          </p:nvPr>
        </p:nvSpPr>
        <p:spPr>
          <a:xfrm>
            <a:off x="6301940" y="3370363"/>
            <a:ext cx="2210100" cy="467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289" name="Google Shape;289;p21"/>
          <p:cNvSpPr txBox="1"/>
          <p:nvPr>
            <p:ph idx="8" type="subTitle"/>
          </p:nvPr>
        </p:nvSpPr>
        <p:spPr>
          <a:xfrm>
            <a:off x="6301952" y="3787527"/>
            <a:ext cx="2210100" cy="5985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400">
                <a:latin typeface="Cabin"/>
                <a:ea typeface="Cabin"/>
                <a:cs typeface="Cabin"/>
                <a:sym typeface="Cabin"/>
              </a:defRPr>
            </a:lvl1pPr>
            <a:lvl2pPr lvl="1" rtl="0" algn="r">
              <a:spcBef>
                <a:spcPts val="0"/>
              </a:spcBef>
              <a:spcAft>
                <a:spcPts val="0"/>
              </a:spcAft>
              <a:buNone/>
              <a:defRPr sz="1400">
                <a:latin typeface="Cabin"/>
                <a:ea typeface="Cabin"/>
                <a:cs typeface="Cabin"/>
                <a:sym typeface="Cabin"/>
              </a:defRPr>
            </a:lvl2pPr>
            <a:lvl3pPr lvl="2" rtl="0" algn="r">
              <a:spcBef>
                <a:spcPts val="0"/>
              </a:spcBef>
              <a:spcAft>
                <a:spcPts val="0"/>
              </a:spcAft>
              <a:buNone/>
              <a:defRPr sz="1400">
                <a:latin typeface="Cabin"/>
                <a:ea typeface="Cabin"/>
                <a:cs typeface="Cabin"/>
                <a:sym typeface="Cabin"/>
              </a:defRPr>
            </a:lvl3pPr>
            <a:lvl4pPr lvl="3" rtl="0" algn="r">
              <a:spcBef>
                <a:spcPts val="0"/>
              </a:spcBef>
              <a:spcAft>
                <a:spcPts val="0"/>
              </a:spcAft>
              <a:buNone/>
              <a:defRPr sz="1400">
                <a:latin typeface="Cabin"/>
                <a:ea typeface="Cabin"/>
                <a:cs typeface="Cabin"/>
                <a:sym typeface="Cabin"/>
              </a:defRPr>
            </a:lvl4pPr>
            <a:lvl5pPr lvl="4" rtl="0" algn="r">
              <a:spcBef>
                <a:spcPts val="0"/>
              </a:spcBef>
              <a:spcAft>
                <a:spcPts val="0"/>
              </a:spcAft>
              <a:buNone/>
              <a:defRPr sz="1400">
                <a:latin typeface="Cabin"/>
                <a:ea typeface="Cabin"/>
                <a:cs typeface="Cabin"/>
                <a:sym typeface="Cabin"/>
              </a:defRPr>
            </a:lvl5pPr>
            <a:lvl6pPr lvl="5" rtl="0" algn="r">
              <a:spcBef>
                <a:spcPts val="0"/>
              </a:spcBef>
              <a:spcAft>
                <a:spcPts val="0"/>
              </a:spcAft>
              <a:buNone/>
              <a:defRPr sz="1400">
                <a:latin typeface="Cabin"/>
                <a:ea typeface="Cabin"/>
                <a:cs typeface="Cabin"/>
                <a:sym typeface="Cabin"/>
              </a:defRPr>
            </a:lvl6pPr>
            <a:lvl7pPr lvl="6" rtl="0" algn="r">
              <a:spcBef>
                <a:spcPts val="0"/>
              </a:spcBef>
              <a:spcAft>
                <a:spcPts val="0"/>
              </a:spcAft>
              <a:buNone/>
              <a:defRPr sz="1400">
                <a:latin typeface="Cabin"/>
                <a:ea typeface="Cabin"/>
                <a:cs typeface="Cabin"/>
                <a:sym typeface="Cabin"/>
              </a:defRPr>
            </a:lvl7pPr>
            <a:lvl8pPr lvl="7" rtl="0" algn="r">
              <a:spcBef>
                <a:spcPts val="0"/>
              </a:spcBef>
              <a:spcAft>
                <a:spcPts val="0"/>
              </a:spcAft>
              <a:buNone/>
              <a:defRPr sz="1400">
                <a:latin typeface="Cabin"/>
                <a:ea typeface="Cabin"/>
                <a:cs typeface="Cabin"/>
                <a:sym typeface="Cabin"/>
              </a:defRPr>
            </a:lvl8pPr>
            <a:lvl9pPr lvl="8" rtl="0" algn="r">
              <a:spcBef>
                <a:spcPts val="0"/>
              </a:spcBef>
              <a:spcAft>
                <a:spcPts val="0"/>
              </a:spcAft>
              <a:buNone/>
              <a:defRPr sz="1400">
                <a:latin typeface="Cabin"/>
                <a:ea typeface="Cabin"/>
                <a:cs typeface="Cabin"/>
                <a:sym typeface="Cabin"/>
              </a:defRPr>
            </a:lvl9pPr>
          </a:lstStyle>
          <a:p/>
        </p:txBody>
      </p:sp>
      <p:sp>
        <p:nvSpPr>
          <p:cNvPr id="290" name="Google Shape;290;p21"/>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91" name="Google Shape;291;p21"/>
          <p:cNvSpPr/>
          <p:nvPr/>
        </p:nvSpPr>
        <p:spPr>
          <a:xfrm rot="-5639798">
            <a:off x="382680" y="1741506"/>
            <a:ext cx="82853" cy="102603"/>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 name="Google Shape;292;p21"/>
          <p:cNvGrpSpPr/>
          <p:nvPr/>
        </p:nvGrpSpPr>
        <p:grpSpPr>
          <a:xfrm>
            <a:off x="8018482" y="300765"/>
            <a:ext cx="100935" cy="56319"/>
            <a:chOff x="216657" y="2661540"/>
            <a:chExt cx="100935" cy="56319"/>
          </a:xfrm>
        </p:grpSpPr>
        <p:sp>
          <p:nvSpPr>
            <p:cNvPr id="293" name="Google Shape;293;p21"/>
            <p:cNvSpPr/>
            <p:nvPr/>
          </p:nvSpPr>
          <p:spPr>
            <a:xfrm rot="-5639798">
              <a:off x="269652" y="2669125"/>
              <a:ext cx="35751" cy="57777"/>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1"/>
            <p:cNvSpPr/>
            <p:nvPr/>
          </p:nvSpPr>
          <p:spPr>
            <a:xfrm rot="-5639798">
              <a:off x="229414" y="2651571"/>
              <a:ext cx="29651" cy="53227"/>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 name="Google Shape;295;p21"/>
          <p:cNvSpPr/>
          <p:nvPr/>
        </p:nvSpPr>
        <p:spPr>
          <a:xfrm rot="-5639798">
            <a:off x="525046" y="2253126"/>
            <a:ext cx="86653" cy="86653"/>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1"/>
          <p:cNvSpPr/>
          <p:nvPr/>
        </p:nvSpPr>
        <p:spPr>
          <a:xfrm rot="-5639798">
            <a:off x="8582855" y="321406"/>
            <a:ext cx="82853" cy="102603"/>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1"/>
          <p:cNvSpPr/>
          <p:nvPr/>
        </p:nvSpPr>
        <p:spPr>
          <a:xfrm rot="-5639798">
            <a:off x="8681271" y="911101"/>
            <a:ext cx="86653" cy="86653"/>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6">
    <p:spTree>
      <p:nvGrpSpPr>
        <p:cNvPr id="298" name="Shape 298"/>
        <p:cNvGrpSpPr/>
        <p:nvPr/>
      </p:nvGrpSpPr>
      <p:grpSpPr>
        <a:xfrm>
          <a:off x="0" y="0"/>
          <a:ext cx="0" cy="0"/>
          <a:chOff x="0" y="0"/>
          <a:chExt cx="0" cy="0"/>
        </a:xfrm>
      </p:grpSpPr>
      <p:sp>
        <p:nvSpPr>
          <p:cNvPr id="299" name="Google Shape;299;p22"/>
          <p:cNvSpPr/>
          <p:nvPr/>
        </p:nvSpPr>
        <p:spPr>
          <a:xfrm>
            <a:off x="1289549" y="285451"/>
            <a:ext cx="7464661" cy="4689568"/>
          </a:xfrm>
          <a:custGeom>
            <a:rect b="b" l="l" r="r" t="t"/>
            <a:pathLst>
              <a:path extrusionOk="0" h="44703" w="71153">
                <a:moveTo>
                  <a:pt x="16320" y="0"/>
                </a:moveTo>
                <a:cubicBezTo>
                  <a:pt x="10321" y="0"/>
                  <a:pt x="0" y="8875"/>
                  <a:pt x="5228" y="25271"/>
                </a:cubicBezTo>
                <a:cubicBezTo>
                  <a:pt x="8987" y="37062"/>
                  <a:pt x="25117" y="44702"/>
                  <a:pt x="39640" y="44702"/>
                </a:cubicBezTo>
                <a:cubicBezTo>
                  <a:pt x="45866" y="44702"/>
                  <a:pt x="51797" y="43298"/>
                  <a:pt x="56331" y="40215"/>
                </a:cubicBezTo>
                <a:cubicBezTo>
                  <a:pt x="71153" y="30138"/>
                  <a:pt x="69799" y="12742"/>
                  <a:pt x="52018" y="12742"/>
                </a:cubicBezTo>
                <a:cubicBezTo>
                  <a:pt x="51672" y="12742"/>
                  <a:pt x="51319" y="12749"/>
                  <a:pt x="50960" y="12762"/>
                </a:cubicBezTo>
                <a:cubicBezTo>
                  <a:pt x="50433" y="12783"/>
                  <a:pt x="49916" y="12793"/>
                  <a:pt x="49409" y="12793"/>
                </a:cubicBezTo>
                <a:cubicBezTo>
                  <a:pt x="31872" y="12793"/>
                  <a:pt x="25912" y="798"/>
                  <a:pt x="16803" y="20"/>
                </a:cubicBezTo>
                <a:cubicBezTo>
                  <a:pt x="16645" y="7"/>
                  <a:pt x="16484" y="0"/>
                  <a:pt x="16320" y="0"/>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2"/>
          <p:cNvSpPr txBox="1"/>
          <p:nvPr>
            <p:ph type="title"/>
          </p:nvPr>
        </p:nvSpPr>
        <p:spPr>
          <a:xfrm>
            <a:off x="843698" y="2826763"/>
            <a:ext cx="4906500" cy="734100"/>
          </a:xfrm>
          <a:prstGeom prst="rect">
            <a:avLst/>
          </a:prstGeom>
        </p:spPr>
        <p:txBody>
          <a:bodyPr anchorCtr="0" anchor="ctr" bIns="91425" lIns="91425" spcFirstLastPara="1" rIns="91425" wrap="square" tIns="91425">
            <a:noAutofit/>
          </a:bodyPr>
          <a:lstStyle>
            <a:lvl1pPr lvl="0" rtl="0" algn="l">
              <a:lnSpc>
                <a:spcPct val="100000"/>
              </a:lnSpc>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301" name="Google Shape;301;p22"/>
          <p:cNvSpPr txBox="1"/>
          <p:nvPr>
            <p:ph hasCustomPrompt="1" idx="2" type="title"/>
          </p:nvPr>
        </p:nvSpPr>
        <p:spPr>
          <a:xfrm>
            <a:off x="843698" y="1551425"/>
            <a:ext cx="1970400" cy="1040700"/>
          </a:xfrm>
          <a:prstGeom prst="rect">
            <a:avLst/>
          </a:prstGeom>
        </p:spPr>
        <p:txBody>
          <a:bodyPr anchorCtr="0" anchor="ctr" bIns="91425" lIns="91425" spcFirstLastPara="1" rIns="91425" wrap="square" tIns="91425">
            <a:noAutofit/>
          </a:bodyPr>
          <a:lstStyle>
            <a:lvl1pPr lvl="0" rtl="0" algn="l">
              <a:lnSpc>
                <a:spcPct val="100000"/>
              </a:lnSpc>
              <a:spcBef>
                <a:spcPts val="0"/>
              </a:spcBef>
              <a:spcAft>
                <a:spcPts val="0"/>
              </a:spcAft>
              <a:buClr>
                <a:schemeClr val="accent1"/>
              </a:buClr>
              <a:buSzPts val="7200"/>
              <a:buNone/>
              <a:defRPr sz="9600">
                <a:solidFill>
                  <a:schemeClr val="lt1"/>
                </a:solidFill>
              </a:defRPr>
            </a:lvl1pPr>
            <a:lvl2pPr lvl="1" rtl="0" algn="ctr">
              <a:spcBef>
                <a:spcPts val="0"/>
              </a:spcBef>
              <a:spcAft>
                <a:spcPts val="0"/>
              </a:spcAft>
              <a:buClr>
                <a:schemeClr val="accent1"/>
              </a:buClr>
              <a:buSzPts val="7200"/>
              <a:buNone/>
              <a:defRPr sz="7200">
                <a:solidFill>
                  <a:schemeClr val="accent1"/>
                </a:solidFill>
              </a:defRPr>
            </a:lvl2pPr>
            <a:lvl3pPr lvl="2" rtl="0" algn="ctr">
              <a:spcBef>
                <a:spcPts val="0"/>
              </a:spcBef>
              <a:spcAft>
                <a:spcPts val="0"/>
              </a:spcAft>
              <a:buClr>
                <a:schemeClr val="accent1"/>
              </a:buClr>
              <a:buSzPts val="7200"/>
              <a:buNone/>
              <a:defRPr sz="7200">
                <a:solidFill>
                  <a:schemeClr val="accent1"/>
                </a:solidFill>
              </a:defRPr>
            </a:lvl3pPr>
            <a:lvl4pPr lvl="3" rtl="0" algn="ctr">
              <a:spcBef>
                <a:spcPts val="0"/>
              </a:spcBef>
              <a:spcAft>
                <a:spcPts val="0"/>
              </a:spcAft>
              <a:buClr>
                <a:schemeClr val="accent1"/>
              </a:buClr>
              <a:buSzPts val="7200"/>
              <a:buNone/>
              <a:defRPr sz="7200">
                <a:solidFill>
                  <a:schemeClr val="accent1"/>
                </a:solidFill>
              </a:defRPr>
            </a:lvl4pPr>
            <a:lvl5pPr lvl="4" rtl="0" algn="ctr">
              <a:spcBef>
                <a:spcPts val="0"/>
              </a:spcBef>
              <a:spcAft>
                <a:spcPts val="0"/>
              </a:spcAft>
              <a:buClr>
                <a:schemeClr val="accent1"/>
              </a:buClr>
              <a:buSzPts val="7200"/>
              <a:buNone/>
              <a:defRPr sz="7200">
                <a:solidFill>
                  <a:schemeClr val="accent1"/>
                </a:solidFill>
              </a:defRPr>
            </a:lvl5pPr>
            <a:lvl6pPr lvl="5" rtl="0" algn="ctr">
              <a:spcBef>
                <a:spcPts val="0"/>
              </a:spcBef>
              <a:spcAft>
                <a:spcPts val="0"/>
              </a:spcAft>
              <a:buClr>
                <a:schemeClr val="accent1"/>
              </a:buClr>
              <a:buSzPts val="7200"/>
              <a:buNone/>
              <a:defRPr sz="7200">
                <a:solidFill>
                  <a:schemeClr val="accent1"/>
                </a:solidFill>
              </a:defRPr>
            </a:lvl6pPr>
            <a:lvl7pPr lvl="6" rtl="0" algn="ctr">
              <a:spcBef>
                <a:spcPts val="0"/>
              </a:spcBef>
              <a:spcAft>
                <a:spcPts val="0"/>
              </a:spcAft>
              <a:buClr>
                <a:schemeClr val="accent1"/>
              </a:buClr>
              <a:buSzPts val="7200"/>
              <a:buNone/>
              <a:defRPr sz="7200">
                <a:solidFill>
                  <a:schemeClr val="accent1"/>
                </a:solidFill>
              </a:defRPr>
            </a:lvl7pPr>
            <a:lvl8pPr lvl="7" rtl="0" algn="ctr">
              <a:spcBef>
                <a:spcPts val="0"/>
              </a:spcBef>
              <a:spcAft>
                <a:spcPts val="0"/>
              </a:spcAft>
              <a:buClr>
                <a:schemeClr val="accent1"/>
              </a:buClr>
              <a:buSzPts val="7200"/>
              <a:buNone/>
              <a:defRPr sz="7200">
                <a:solidFill>
                  <a:schemeClr val="accent1"/>
                </a:solidFill>
              </a:defRPr>
            </a:lvl8pPr>
            <a:lvl9pPr lvl="8" rtl="0" algn="ctr">
              <a:spcBef>
                <a:spcPts val="0"/>
              </a:spcBef>
              <a:spcAft>
                <a:spcPts val="0"/>
              </a:spcAft>
              <a:buClr>
                <a:schemeClr val="accent1"/>
              </a:buClr>
              <a:buSzPts val="7200"/>
              <a:buNone/>
              <a:defRPr sz="7200">
                <a:solidFill>
                  <a:schemeClr val="accent1"/>
                </a:solidFill>
              </a:defRPr>
            </a:lvl9pPr>
          </a:lstStyle>
          <a:p>
            <a:r>
              <a:t>xx%</a:t>
            </a:r>
          </a:p>
        </p:txBody>
      </p:sp>
      <p:sp>
        <p:nvSpPr>
          <p:cNvPr id="302" name="Google Shape;302;p22"/>
          <p:cNvSpPr txBox="1"/>
          <p:nvPr>
            <p:ph idx="1" type="subTitle"/>
          </p:nvPr>
        </p:nvSpPr>
        <p:spPr>
          <a:xfrm>
            <a:off x="843698" y="3683300"/>
            <a:ext cx="4906500" cy="4422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303" name="Google Shape;303;p22"/>
          <p:cNvSpPr/>
          <p:nvPr/>
        </p:nvSpPr>
        <p:spPr>
          <a:xfrm rot="-5275177">
            <a:off x="7865631" y="749454"/>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2"/>
          <p:cNvSpPr/>
          <p:nvPr/>
        </p:nvSpPr>
        <p:spPr>
          <a:xfrm rot="-5275177">
            <a:off x="7827361" y="727066"/>
            <a:ext cx="29649" cy="52448"/>
          </a:xfrm>
          <a:custGeom>
            <a:rect b="b" l="l" r="r" t="t"/>
            <a:pathLst>
              <a:path extrusionOk="0" fill="none" h="2098" w="1186">
                <a:moveTo>
                  <a:pt x="0" y="0"/>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2"/>
          <p:cNvSpPr/>
          <p:nvPr/>
        </p:nvSpPr>
        <p:spPr>
          <a:xfrm rot="-5275177">
            <a:off x="7202228" y="407864"/>
            <a:ext cx="107146" cy="107171"/>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2"/>
          <p:cNvSpPr/>
          <p:nvPr/>
        </p:nvSpPr>
        <p:spPr>
          <a:xfrm rot="-5400000">
            <a:off x="2710438" y="46751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2"/>
          <p:cNvSpPr/>
          <p:nvPr/>
        </p:nvSpPr>
        <p:spPr>
          <a:xfrm rot="-5400000">
            <a:off x="4581150" y="46817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2"/>
          <p:cNvSpPr/>
          <p:nvPr/>
        </p:nvSpPr>
        <p:spPr>
          <a:xfrm rot="-5400000">
            <a:off x="4542400" y="46612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2"/>
          <p:cNvSpPr/>
          <p:nvPr/>
        </p:nvSpPr>
        <p:spPr>
          <a:xfrm rot="-5400000">
            <a:off x="3718775" y="44471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2"/>
          <p:cNvSpPr/>
          <p:nvPr/>
        </p:nvSpPr>
        <p:spPr>
          <a:xfrm rot="-5400000">
            <a:off x="8477363" y="39188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2"/>
          <p:cNvSpPr/>
          <p:nvPr/>
        </p:nvSpPr>
        <p:spPr>
          <a:xfrm rot="-5275177">
            <a:off x="5641128" y="4657064"/>
            <a:ext cx="107146" cy="107171"/>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21">
    <p:spTree>
      <p:nvGrpSpPr>
        <p:cNvPr id="312" name="Shape 312"/>
        <p:cNvGrpSpPr/>
        <p:nvPr/>
      </p:nvGrpSpPr>
      <p:grpSpPr>
        <a:xfrm>
          <a:off x="0" y="0"/>
          <a:ext cx="0" cy="0"/>
          <a:chOff x="0" y="0"/>
          <a:chExt cx="0" cy="0"/>
        </a:xfrm>
      </p:grpSpPr>
      <p:sp>
        <p:nvSpPr>
          <p:cNvPr id="313" name="Google Shape;313;p23"/>
          <p:cNvSpPr/>
          <p:nvPr/>
        </p:nvSpPr>
        <p:spPr>
          <a:xfrm flipH="1" rot="10800000">
            <a:off x="395375" y="670491"/>
            <a:ext cx="7589682" cy="3115010"/>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3"/>
          <p:cNvSpPr/>
          <p:nvPr/>
        </p:nvSpPr>
        <p:spPr>
          <a:xfrm rot="-5275177">
            <a:off x="7578123" y="358974"/>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3"/>
          <p:cNvSpPr/>
          <p:nvPr/>
        </p:nvSpPr>
        <p:spPr>
          <a:xfrm rot="-5275177">
            <a:off x="7539841" y="336573"/>
            <a:ext cx="29674" cy="52448"/>
          </a:xfrm>
          <a:custGeom>
            <a:rect b="b" l="l" r="r" t="t"/>
            <a:pathLst>
              <a:path extrusionOk="0" fill="none" h="2098" w="1187">
                <a:moveTo>
                  <a:pt x="1" y="1"/>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3"/>
          <p:cNvSpPr/>
          <p:nvPr/>
        </p:nvSpPr>
        <p:spPr>
          <a:xfrm rot="-5275177">
            <a:off x="8703831" y="1130454"/>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3"/>
          <p:cNvSpPr/>
          <p:nvPr/>
        </p:nvSpPr>
        <p:spPr>
          <a:xfrm rot="-5275177">
            <a:off x="8665561" y="1108066"/>
            <a:ext cx="29649" cy="52448"/>
          </a:xfrm>
          <a:custGeom>
            <a:rect b="b" l="l" r="r" t="t"/>
            <a:pathLst>
              <a:path extrusionOk="0" fill="none" h="2098" w="1186">
                <a:moveTo>
                  <a:pt x="0" y="0"/>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3"/>
          <p:cNvSpPr/>
          <p:nvPr/>
        </p:nvSpPr>
        <p:spPr>
          <a:xfrm rot="-5275177">
            <a:off x="8468903" y="407864"/>
            <a:ext cx="107146" cy="107171"/>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3"/>
          <p:cNvSpPr txBox="1"/>
          <p:nvPr>
            <p:ph type="title"/>
          </p:nvPr>
        </p:nvSpPr>
        <p:spPr>
          <a:xfrm>
            <a:off x="4037525" y="1226575"/>
            <a:ext cx="2756700" cy="734100"/>
          </a:xfrm>
          <a:prstGeom prst="rect">
            <a:avLst/>
          </a:prstGeom>
        </p:spPr>
        <p:txBody>
          <a:bodyPr anchorCtr="0" anchor="ctr" bIns="91425" lIns="91425" spcFirstLastPara="1" rIns="91425" wrap="square" tIns="91425">
            <a:noAutofit/>
          </a:bodyPr>
          <a:lstStyle>
            <a:lvl1pPr lvl="0" rtl="0" algn="l">
              <a:lnSpc>
                <a:spcPct val="100000"/>
              </a:lnSpc>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320" name="Google Shape;320;p23"/>
          <p:cNvSpPr txBox="1"/>
          <p:nvPr>
            <p:ph hasCustomPrompt="1" idx="2" type="title"/>
          </p:nvPr>
        </p:nvSpPr>
        <p:spPr>
          <a:xfrm>
            <a:off x="2097263" y="1313400"/>
            <a:ext cx="1711800" cy="1040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accent1"/>
              </a:buClr>
              <a:buSzPts val="7200"/>
              <a:buNone/>
              <a:defRPr sz="9600">
                <a:solidFill>
                  <a:schemeClr val="lt1"/>
                </a:solidFill>
              </a:defRPr>
            </a:lvl1pPr>
            <a:lvl2pPr lvl="1" rtl="0" algn="ctr">
              <a:spcBef>
                <a:spcPts val="0"/>
              </a:spcBef>
              <a:spcAft>
                <a:spcPts val="0"/>
              </a:spcAft>
              <a:buClr>
                <a:schemeClr val="accent1"/>
              </a:buClr>
              <a:buSzPts val="7200"/>
              <a:buNone/>
              <a:defRPr sz="7200">
                <a:solidFill>
                  <a:schemeClr val="accent1"/>
                </a:solidFill>
              </a:defRPr>
            </a:lvl2pPr>
            <a:lvl3pPr lvl="2" rtl="0" algn="ctr">
              <a:spcBef>
                <a:spcPts val="0"/>
              </a:spcBef>
              <a:spcAft>
                <a:spcPts val="0"/>
              </a:spcAft>
              <a:buClr>
                <a:schemeClr val="accent1"/>
              </a:buClr>
              <a:buSzPts val="7200"/>
              <a:buNone/>
              <a:defRPr sz="7200">
                <a:solidFill>
                  <a:schemeClr val="accent1"/>
                </a:solidFill>
              </a:defRPr>
            </a:lvl3pPr>
            <a:lvl4pPr lvl="3" rtl="0" algn="ctr">
              <a:spcBef>
                <a:spcPts val="0"/>
              </a:spcBef>
              <a:spcAft>
                <a:spcPts val="0"/>
              </a:spcAft>
              <a:buClr>
                <a:schemeClr val="accent1"/>
              </a:buClr>
              <a:buSzPts val="7200"/>
              <a:buNone/>
              <a:defRPr sz="7200">
                <a:solidFill>
                  <a:schemeClr val="accent1"/>
                </a:solidFill>
              </a:defRPr>
            </a:lvl4pPr>
            <a:lvl5pPr lvl="4" rtl="0" algn="ctr">
              <a:spcBef>
                <a:spcPts val="0"/>
              </a:spcBef>
              <a:spcAft>
                <a:spcPts val="0"/>
              </a:spcAft>
              <a:buClr>
                <a:schemeClr val="accent1"/>
              </a:buClr>
              <a:buSzPts val="7200"/>
              <a:buNone/>
              <a:defRPr sz="7200">
                <a:solidFill>
                  <a:schemeClr val="accent1"/>
                </a:solidFill>
              </a:defRPr>
            </a:lvl5pPr>
            <a:lvl6pPr lvl="5" rtl="0" algn="ctr">
              <a:spcBef>
                <a:spcPts val="0"/>
              </a:spcBef>
              <a:spcAft>
                <a:spcPts val="0"/>
              </a:spcAft>
              <a:buClr>
                <a:schemeClr val="accent1"/>
              </a:buClr>
              <a:buSzPts val="7200"/>
              <a:buNone/>
              <a:defRPr sz="7200">
                <a:solidFill>
                  <a:schemeClr val="accent1"/>
                </a:solidFill>
              </a:defRPr>
            </a:lvl6pPr>
            <a:lvl7pPr lvl="6" rtl="0" algn="ctr">
              <a:spcBef>
                <a:spcPts val="0"/>
              </a:spcBef>
              <a:spcAft>
                <a:spcPts val="0"/>
              </a:spcAft>
              <a:buClr>
                <a:schemeClr val="accent1"/>
              </a:buClr>
              <a:buSzPts val="7200"/>
              <a:buNone/>
              <a:defRPr sz="7200">
                <a:solidFill>
                  <a:schemeClr val="accent1"/>
                </a:solidFill>
              </a:defRPr>
            </a:lvl7pPr>
            <a:lvl8pPr lvl="7" rtl="0" algn="ctr">
              <a:spcBef>
                <a:spcPts val="0"/>
              </a:spcBef>
              <a:spcAft>
                <a:spcPts val="0"/>
              </a:spcAft>
              <a:buClr>
                <a:schemeClr val="accent1"/>
              </a:buClr>
              <a:buSzPts val="7200"/>
              <a:buNone/>
              <a:defRPr sz="7200">
                <a:solidFill>
                  <a:schemeClr val="accent1"/>
                </a:solidFill>
              </a:defRPr>
            </a:lvl8pPr>
            <a:lvl9pPr lvl="8" rtl="0" algn="ctr">
              <a:spcBef>
                <a:spcPts val="0"/>
              </a:spcBef>
              <a:spcAft>
                <a:spcPts val="0"/>
              </a:spcAft>
              <a:buClr>
                <a:schemeClr val="accent1"/>
              </a:buClr>
              <a:buSzPts val="7200"/>
              <a:buNone/>
              <a:defRPr sz="7200">
                <a:solidFill>
                  <a:schemeClr val="accent1"/>
                </a:solidFill>
              </a:defRPr>
            </a:lvl9pPr>
          </a:lstStyle>
          <a:p>
            <a:r>
              <a:t>xx%</a:t>
            </a:r>
          </a:p>
        </p:txBody>
      </p:sp>
      <p:sp>
        <p:nvSpPr>
          <p:cNvPr id="321" name="Google Shape;321;p23"/>
          <p:cNvSpPr txBox="1"/>
          <p:nvPr>
            <p:ph idx="1" type="subTitle"/>
          </p:nvPr>
        </p:nvSpPr>
        <p:spPr>
          <a:xfrm>
            <a:off x="4037525" y="2006900"/>
            <a:ext cx="2756700" cy="659400"/>
          </a:xfrm>
          <a:prstGeom prst="rect">
            <a:avLst/>
          </a:prstGeom>
        </p:spPr>
        <p:txBody>
          <a:bodyPr anchorCtr="0" anchor="t" bIns="91425" lIns="91425" spcFirstLastPara="1" rIns="91425" wrap="square" tIns="91425">
            <a:noAutofit/>
          </a:bodyPr>
          <a:lstStyle>
            <a:lvl1pPr lvl="0" rtl="0">
              <a:spcBef>
                <a:spcPts val="0"/>
              </a:spcBef>
              <a:spcAft>
                <a:spcPts val="0"/>
              </a:spcAft>
              <a:buNone/>
              <a:defRPr>
                <a:latin typeface="Cabin"/>
                <a:ea typeface="Cabin"/>
                <a:cs typeface="Cabin"/>
                <a:sym typeface="Cabin"/>
              </a:defRPr>
            </a:lvl1pPr>
            <a:lvl2pPr lvl="1" rtl="0">
              <a:spcBef>
                <a:spcPts val="0"/>
              </a:spcBef>
              <a:spcAft>
                <a:spcPts val="0"/>
              </a:spcAft>
              <a:buNone/>
              <a:defRPr>
                <a:latin typeface="Cabin"/>
                <a:ea typeface="Cabin"/>
                <a:cs typeface="Cabin"/>
                <a:sym typeface="Cabin"/>
              </a:defRPr>
            </a:lvl2pPr>
            <a:lvl3pPr lvl="2" rtl="0">
              <a:spcBef>
                <a:spcPts val="0"/>
              </a:spcBef>
              <a:spcAft>
                <a:spcPts val="0"/>
              </a:spcAft>
              <a:buNone/>
              <a:defRPr>
                <a:latin typeface="Cabin"/>
                <a:ea typeface="Cabin"/>
                <a:cs typeface="Cabin"/>
                <a:sym typeface="Cabin"/>
              </a:defRPr>
            </a:lvl3pPr>
            <a:lvl4pPr lvl="3" rtl="0">
              <a:spcBef>
                <a:spcPts val="0"/>
              </a:spcBef>
              <a:spcAft>
                <a:spcPts val="0"/>
              </a:spcAft>
              <a:buNone/>
              <a:defRPr>
                <a:latin typeface="Cabin"/>
                <a:ea typeface="Cabin"/>
                <a:cs typeface="Cabin"/>
                <a:sym typeface="Cabin"/>
              </a:defRPr>
            </a:lvl4pPr>
            <a:lvl5pPr lvl="4" rtl="0">
              <a:spcBef>
                <a:spcPts val="0"/>
              </a:spcBef>
              <a:spcAft>
                <a:spcPts val="0"/>
              </a:spcAft>
              <a:buNone/>
              <a:defRPr>
                <a:latin typeface="Cabin"/>
                <a:ea typeface="Cabin"/>
                <a:cs typeface="Cabin"/>
                <a:sym typeface="Cabin"/>
              </a:defRPr>
            </a:lvl5pPr>
            <a:lvl6pPr lvl="5" rtl="0">
              <a:spcBef>
                <a:spcPts val="0"/>
              </a:spcBef>
              <a:spcAft>
                <a:spcPts val="0"/>
              </a:spcAft>
              <a:buNone/>
              <a:defRPr>
                <a:latin typeface="Cabin"/>
                <a:ea typeface="Cabin"/>
                <a:cs typeface="Cabin"/>
                <a:sym typeface="Cabin"/>
              </a:defRPr>
            </a:lvl6pPr>
            <a:lvl7pPr lvl="6" rtl="0">
              <a:spcBef>
                <a:spcPts val="0"/>
              </a:spcBef>
              <a:spcAft>
                <a:spcPts val="0"/>
              </a:spcAft>
              <a:buNone/>
              <a:defRPr>
                <a:latin typeface="Cabin"/>
                <a:ea typeface="Cabin"/>
                <a:cs typeface="Cabin"/>
                <a:sym typeface="Cabin"/>
              </a:defRPr>
            </a:lvl7pPr>
            <a:lvl8pPr lvl="7" rtl="0">
              <a:spcBef>
                <a:spcPts val="0"/>
              </a:spcBef>
              <a:spcAft>
                <a:spcPts val="0"/>
              </a:spcAft>
              <a:buNone/>
              <a:defRPr>
                <a:latin typeface="Cabin"/>
                <a:ea typeface="Cabin"/>
                <a:cs typeface="Cabin"/>
                <a:sym typeface="Cabin"/>
              </a:defRPr>
            </a:lvl8pPr>
            <a:lvl9pPr lvl="8" rtl="0">
              <a:spcBef>
                <a:spcPts val="0"/>
              </a:spcBef>
              <a:spcAft>
                <a:spcPts val="0"/>
              </a:spcAft>
              <a:buNone/>
              <a:defRPr>
                <a:latin typeface="Cabin"/>
                <a:ea typeface="Cabin"/>
                <a:cs typeface="Cabin"/>
                <a:sym typeface="Cabin"/>
              </a:defRPr>
            </a:lvl9pPr>
          </a:lstStyle>
          <a:p/>
        </p:txBody>
      </p:sp>
      <p:sp>
        <p:nvSpPr>
          <p:cNvPr id="322" name="Google Shape;322;p23"/>
          <p:cNvSpPr/>
          <p:nvPr/>
        </p:nvSpPr>
        <p:spPr>
          <a:xfrm rot="-5275177">
            <a:off x="1188731" y="770904"/>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3"/>
          <p:cNvSpPr/>
          <p:nvPr/>
        </p:nvSpPr>
        <p:spPr>
          <a:xfrm rot="-5275177">
            <a:off x="1150461" y="748516"/>
            <a:ext cx="29649" cy="52448"/>
          </a:xfrm>
          <a:custGeom>
            <a:rect b="b" l="l" r="r" t="t"/>
            <a:pathLst>
              <a:path extrusionOk="0" fill="none" h="2098" w="1186">
                <a:moveTo>
                  <a:pt x="0" y="0"/>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3"/>
          <p:cNvSpPr/>
          <p:nvPr/>
        </p:nvSpPr>
        <p:spPr>
          <a:xfrm rot="-5275177">
            <a:off x="525328" y="505514"/>
            <a:ext cx="107146" cy="107171"/>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3"/>
          <p:cNvSpPr/>
          <p:nvPr/>
        </p:nvSpPr>
        <p:spPr>
          <a:xfrm rot="-5400000">
            <a:off x="1643638" y="3361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7">
    <p:spTree>
      <p:nvGrpSpPr>
        <p:cNvPr id="326" name="Shape 326"/>
        <p:cNvGrpSpPr/>
        <p:nvPr/>
      </p:nvGrpSpPr>
      <p:grpSpPr>
        <a:xfrm>
          <a:off x="0" y="0"/>
          <a:ext cx="0" cy="0"/>
          <a:chOff x="0" y="0"/>
          <a:chExt cx="0" cy="0"/>
        </a:xfrm>
      </p:grpSpPr>
      <p:sp>
        <p:nvSpPr>
          <p:cNvPr id="327" name="Google Shape;327;p24"/>
          <p:cNvSpPr/>
          <p:nvPr/>
        </p:nvSpPr>
        <p:spPr>
          <a:xfrm rot="1455333">
            <a:off x="138832" y="1618828"/>
            <a:ext cx="6493168" cy="2437202"/>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4"/>
          <p:cNvSpPr txBox="1"/>
          <p:nvPr>
            <p:ph idx="1" type="subTitle"/>
          </p:nvPr>
        </p:nvSpPr>
        <p:spPr>
          <a:xfrm>
            <a:off x="3302100" y="3879400"/>
            <a:ext cx="5212200" cy="546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329" name="Google Shape;329;p24"/>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30" name="Google Shape;330;p24"/>
          <p:cNvSpPr/>
          <p:nvPr/>
        </p:nvSpPr>
        <p:spPr>
          <a:xfrm flipH="1" rot="5400000">
            <a:off x="587763" y="402503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4"/>
          <p:cNvSpPr/>
          <p:nvPr/>
        </p:nvSpPr>
        <p:spPr>
          <a:xfrm flipH="1" rot="5400000">
            <a:off x="2020475" y="459257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4"/>
          <p:cNvSpPr/>
          <p:nvPr/>
        </p:nvSpPr>
        <p:spPr>
          <a:xfrm flipH="1" rot="5400000">
            <a:off x="2065325" y="457205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4"/>
          <p:cNvSpPr/>
          <p:nvPr/>
        </p:nvSpPr>
        <p:spPr>
          <a:xfrm flipH="1" rot="5400000">
            <a:off x="491238" y="335028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4"/>
          <p:cNvSpPr/>
          <p:nvPr/>
        </p:nvSpPr>
        <p:spPr>
          <a:xfrm flipH="1" rot="5400000">
            <a:off x="673950" y="46097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4"/>
          <p:cNvSpPr/>
          <p:nvPr/>
        </p:nvSpPr>
        <p:spPr>
          <a:xfrm flipH="1" rot="5400000">
            <a:off x="1254388" y="447463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ONE_COLUMN_TEXT_1_1">
    <p:spTree>
      <p:nvGrpSpPr>
        <p:cNvPr id="336" name="Shape 336"/>
        <p:cNvGrpSpPr/>
        <p:nvPr/>
      </p:nvGrpSpPr>
      <p:grpSpPr>
        <a:xfrm>
          <a:off x="0" y="0"/>
          <a:ext cx="0" cy="0"/>
          <a:chOff x="0" y="0"/>
          <a:chExt cx="0" cy="0"/>
        </a:xfrm>
      </p:grpSpPr>
      <p:sp>
        <p:nvSpPr>
          <p:cNvPr id="337" name="Google Shape;337;p25"/>
          <p:cNvSpPr/>
          <p:nvPr/>
        </p:nvSpPr>
        <p:spPr>
          <a:xfrm flipH="1" rot="10800000">
            <a:off x="2079498" y="1637132"/>
            <a:ext cx="5831962" cy="2781169"/>
          </a:xfrm>
          <a:custGeom>
            <a:rect b="b" l="l" r="r" t="t"/>
            <a:pathLst>
              <a:path extrusionOk="0" h="47442" w="92103">
                <a:moveTo>
                  <a:pt x="73014" y="1"/>
                </a:moveTo>
                <a:cubicBezTo>
                  <a:pt x="69019" y="1"/>
                  <a:pt x="64429" y="1245"/>
                  <a:pt x="59510" y="4079"/>
                </a:cubicBezTo>
                <a:cubicBezTo>
                  <a:pt x="48955" y="10185"/>
                  <a:pt x="39622" y="10926"/>
                  <a:pt x="31561" y="10926"/>
                </a:cubicBezTo>
                <a:cubicBezTo>
                  <a:pt x="28977" y="10926"/>
                  <a:pt x="26524" y="10850"/>
                  <a:pt x="24203" y="10850"/>
                </a:cubicBezTo>
                <a:cubicBezTo>
                  <a:pt x="19919" y="10850"/>
                  <a:pt x="16084" y="11109"/>
                  <a:pt x="12709" y="12585"/>
                </a:cubicBezTo>
                <a:cubicBezTo>
                  <a:pt x="5805" y="15620"/>
                  <a:pt x="0" y="30164"/>
                  <a:pt x="17980" y="42239"/>
                </a:cubicBezTo>
                <a:cubicBezTo>
                  <a:pt x="23336" y="45836"/>
                  <a:pt x="30624" y="47441"/>
                  <a:pt x="38466" y="47441"/>
                </a:cubicBezTo>
                <a:cubicBezTo>
                  <a:pt x="56949" y="47441"/>
                  <a:pt x="78503" y="38525"/>
                  <a:pt x="85061" y="25761"/>
                </a:cubicBezTo>
                <a:cubicBezTo>
                  <a:pt x="92103" y="12031"/>
                  <a:pt x="85433" y="1"/>
                  <a:pt x="73014"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5"/>
          <p:cNvSpPr txBox="1"/>
          <p:nvPr>
            <p:ph idx="1" type="subTitle"/>
          </p:nvPr>
        </p:nvSpPr>
        <p:spPr>
          <a:xfrm>
            <a:off x="726300" y="1938175"/>
            <a:ext cx="3453600" cy="17055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800">
                <a:latin typeface="Cabin"/>
                <a:ea typeface="Cabin"/>
                <a:cs typeface="Cabin"/>
                <a:sym typeface="Cabin"/>
              </a:defRPr>
            </a:lvl1pPr>
            <a:lvl2pPr lvl="1" rtl="0" algn="r">
              <a:spcBef>
                <a:spcPts val="0"/>
              </a:spcBef>
              <a:spcAft>
                <a:spcPts val="0"/>
              </a:spcAft>
              <a:buNone/>
              <a:defRPr sz="1800">
                <a:latin typeface="Cabin"/>
                <a:ea typeface="Cabin"/>
                <a:cs typeface="Cabin"/>
                <a:sym typeface="Cabin"/>
              </a:defRPr>
            </a:lvl2pPr>
            <a:lvl3pPr lvl="2" rtl="0" algn="r">
              <a:spcBef>
                <a:spcPts val="0"/>
              </a:spcBef>
              <a:spcAft>
                <a:spcPts val="0"/>
              </a:spcAft>
              <a:buNone/>
              <a:defRPr sz="1800">
                <a:latin typeface="Cabin"/>
                <a:ea typeface="Cabin"/>
                <a:cs typeface="Cabin"/>
                <a:sym typeface="Cabin"/>
              </a:defRPr>
            </a:lvl3pPr>
            <a:lvl4pPr lvl="3" rtl="0" algn="r">
              <a:spcBef>
                <a:spcPts val="0"/>
              </a:spcBef>
              <a:spcAft>
                <a:spcPts val="0"/>
              </a:spcAft>
              <a:buNone/>
              <a:defRPr sz="1800">
                <a:latin typeface="Cabin"/>
                <a:ea typeface="Cabin"/>
                <a:cs typeface="Cabin"/>
                <a:sym typeface="Cabin"/>
              </a:defRPr>
            </a:lvl4pPr>
            <a:lvl5pPr lvl="4" rtl="0" algn="r">
              <a:spcBef>
                <a:spcPts val="0"/>
              </a:spcBef>
              <a:spcAft>
                <a:spcPts val="0"/>
              </a:spcAft>
              <a:buNone/>
              <a:defRPr sz="1800">
                <a:latin typeface="Cabin"/>
                <a:ea typeface="Cabin"/>
                <a:cs typeface="Cabin"/>
                <a:sym typeface="Cabin"/>
              </a:defRPr>
            </a:lvl5pPr>
            <a:lvl6pPr lvl="5" rtl="0" algn="r">
              <a:spcBef>
                <a:spcPts val="0"/>
              </a:spcBef>
              <a:spcAft>
                <a:spcPts val="0"/>
              </a:spcAft>
              <a:buNone/>
              <a:defRPr sz="1800">
                <a:latin typeface="Cabin"/>
                <a:ea typeface="Cabin"/>
                <a:cs typeface="Cabin"/>
                <a:sym typeface="Cabin"/>
              </a:defRPr>
            </a:lvl6pPr>
            <a:lvl7pPr lvl="6" rtl="0" algn="r">
              <a:spcBef>
                <a:spcPts val="0"/>
              </a:spcBef>
              <a:spcAft>
                <a:spcPts val="0"/>
              </a:spcAft>
              <a:buNone/>
              <a:defRPr sz="1800">
                <a:latin typeface="Cabin"/>
                <a:ea typeface="Cabin"/>
                <a:cs typeface="Cabin"/>
                <a:sym typeface="Cabin"/>
              </a:defRPr>
            </a:lvl7pPr>
            <a:lvl8pPr lvl="7" rtl="0" algn="r">
              <a:spcBef>
                <a:spcPts val="0"/>
              </a:spcBef>
              <a:spcAft>
                <a:spcPts val="0"/>
              </a:spcAft>
              <a:buNone/>
              <a:defRPr sz="1800">
                <a:latin typeface="Cabin"/>
                <a:ea typeface="Cabin"/>
                <a:cs typeface="Cabin"/>
                <a:sym typeface="Cabin"/>
              </a:defRPr>
            </a:lvl8pPr>
            <a:lvl9pPr lvl="8" rtl="0" algn="r">
              <a:spcBef>
                <a:spcPts val="0"/>
              </a:spcBef>
              <a:spcAft>
                <a:spcPts val="0"/>
              </a:spcAft>
              <a:buNone/>
              <a:defRPr sz="1800">
                <a:latin typeface="Cabin"/>
                <a:ea typeface="Cabin"/>
                <a:cs typeface="Cabin"/>
                <a:sym typeface="Cabin"/>
              </a:defRPr>
            </a:lvl9pPr>
          </a:lstStyle>
          <a:p/>
        </p:txBody>
      </p:sp>
      <p:sp>
        <p:nvSpPr>
          <p:cNvPr id="339" name="Google Shape;339;p25"/>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40" name="Google Shape;340;p25"/>
          <p:cNvSpPr/>
          <p:nvPr/>
        </p:nvSpPr>
        <p:spPr>
          <a:xfrm rot="-5275177">
            <a:off x="6739923" y="358974"/>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5"/>
          <p:cNvSpPr/>
          <p:nvPr/>
        </p:nvSpPr>
        <p:spPr>
          <a:xfrm rot="-5275177">
            <a:off x="6701641" y="336573"/>
            <a:ext cx="29674" cy="52448"/>
          </a:xfrm>
          <a:custGeom>
            <a:rect b="b" l="l" r="r" t="t"/>
            <a:pathLst>
              <a:path extrusionOk="0" fill="none" h="2098" w="1187">
                <a:moveTo>
                  <a:pt x="1" y="1"/>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5"/>
          <p:cNvSpPr/>
          <p:nvPr/>
        </p:nvSpPr>
        <p:spPr>
          <a:xfrm rot="-5275177">
            <a:off x="8703831" y="1206654"/>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5"/>
          <p:cNvSpPr/>
          <p:nvPr/>
        </p:nvSpPr>
        <p:spPr>
          <a:xfrm rot="-5275177">
            <a:off x="8665561" y="1184266"/>
            <a:ext cx="29649" cy="52448"/>
          </a:xfrm>
          <a:custGeom>
            <a:rect b="b" l="l" r="r" t="t"/>
            <a:pathLst>
              <a:path extrusionOk="0" fill="none" h="2098" w="1186">
                <a:moveTo>
                  <a:pt x="0" y="0"/>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5"/>
          <p:cNvSpPr/>
          <p:nvPr/>
        </p:nvSpPr>
        <p:spPr>
          <a:xfrm rot="-5275177">
            <a:off x="7430828" y="407864"/>
            <a:ext cx="107146" cy="107171"/>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5"/>
          <p:cNvSpPr/>
          <p:nvPr/>
        </p:nvSpPr>
        <p:spPr>
          <a:xfrm rot="-5400000">
            <a:off x="2710438" y="45989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5"/>
          <p:cNvSpPr/>
          <p:nvPr/>
        </p:nvSpPr>
        <p:spPr>
          <a:xfrm rot="-5400000">
            <a:off x="4885950" y="49103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5"/>
          <p:cNvSpPr/>
          <p:nvPr/>
        </p:nvSpPr>
        <p:spPr>
          <a:xfrm rot="-5400000">
            <a:off x="4847200" y="48898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5"/>
          <p:cNvSpPr/>
          <p:nvPr/>
        </p:nvSpPr>
        <p:spPr>
          <a:xfrm rot="-5400000">
            <a:off x="1073588" y="465518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5"/>
          <p:cNvSpPr/>
          <p:nvPr/>
        </p:nvSpPr>
        <p:spPr>
          <a:xfrm rot="-5400000">
            <a:off x="3718775" y="46757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5"/>
          <p:cNvSpPr/>
          <p:nvPr/>
        </p:nvSpPr>
        <p:spPr>
          <a:xfrm rot="-5400000">
            <a:off x="8477363" y="46808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ONE_COLUMN_TEXT_1_1_1">
    <p:spTree>
      <p:nvGrpSpPr>
        <p:cNvPr id="351" name="Shape 351"/>
        <p:cNvGrpSpPr/>
        <p:nvPr/>
      </p:nvGrpSpPr>
      <p:grpSpPr>
        <a:xfrm>
          <a:off x="0" y="0"/>
          <a:ext cx="0" cy="0"/>
          <a:chOff x="0" y="0"/>
          <a:chExt cx="0" cy="0"/>
        </a:xfrm>
      </p:grpSpPr>
      <p:sp>
        <p:nvSpPr>
          <p:cNvPr id="352" name="Google Shape;352;p26"/>
          <p:cNvSpPr/>
          <p:nvPr/>
        </p:nvSpPr>
        <p:spPr>
          <a:xfrm rot="1856571">
            <a:off x="2519383" y="1860006"/>
            <a:ext cx="6434750" cy="1948520"/>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6"/>
          <p:cNvSpPr/>
          <p:nvPr/>
        </p:nvSpPr>
        <p:spPr>
          <a:xfrm rot="-5660837">
            <a:off x="6056846" y="4187318"/>
            <a:ext cx="82848" cy="102598"/>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6"/>
          <p:cNvSpPr/>
          <p:nvPr/>
        </p:nvSpPr>
        <p:spPr>
          <a:xfrm rot="-5660837">
            <a:off x="7178982" y="4655984"/>
            <a:ext cx="35749" cy="57774"/>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6"/>
          <p:cNvSpPr/>
          <p:nvPr/>
        </p:nvSpPr>
        <p:spPr>
          <a:xfrm rot="-5660837">
            <a:off x="7138625" y="4638694"/>
            <a:ext cx="29649" cy="53224"/>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6"/>
          <p:cNvSpPr/>
          <p:nvPr/>
        </p:nvSpPr>
        <p:spPr>
          <a:xfrm rot="-5660837">
            <a:off x="4883164" y="4456196"/>
            <a:ext cx="86648" cy="86648"/>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6"/>
          <p:cNvSpPr/>
          <p:nvPr/>
        </p:nvSpPr>
        <p:spPr>
          <a:xfrm rot="-5660837">
            <a:off x="7816342" y="4177474"/>
            <a:ext cx="54724" cy="55499"/>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 name="Google Shape;358;p26"/>
          <p:cNvGrpSpPr/>
          <p:nvPr/>
        </p:nvGrpSpPr>
        <p:grpSpPr>
          <a:xfrm>
            <a:off x="7873446" y="408845"/>
            <a:ext cx="925359" cy="730064"/>
            <a:chOff x="4572071" y="324695"/>
            <a:chExt cx="925359" cy="730064"/>
          </a:xfrm>
        </p:grpSpPr>
        <p:sp>
          <p:nvSpPr>
            <p:cNvPr id="359" name="Google Shape;359;p26"/>
            <p:cNvSpPr/>
            <p:nvPr/>
          </p:nvSpPr>
          <p:spPr>
            <a:xfrm rot="-3960959">
              <a:off x="4613347" y="358576"/>
              <a:ext cx="34977" cy="57003"/>
            </a:xfrm>
            <a:custGeom>
              <a:rect b="b" l="l" r="r" t="t"/>
              <a:pathLst>
                <a:path extrusionOk="0" fill="none" h="2280" w="1399">
                  <a:moveTo>
                    <a:pt x="0" y="0"/>
                  </a:moveTo>
                  <a:lnTo>
                    <a:pt x="1398" y="2280"/>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6"/>
            <p:cNvSpPr/>
            <p:nvPr/>
          </p:nvSpPr>
          <p:spPr>
            <a:xfrm rot="-3960959">
              <a:off x="4587226" y="322687"/>
              <a:ext cx="29676" cy="52452"/>
            </a:xfrm>
            <a:custGeom>
              <a:rect b="b" l="l" r="r" t="t"/>
              <a:pathLst>
                <a:path extrusionOk="0" fill="none" h="2098" w="1187">
                  <a:moveTo>
                    <a:pt x="1" y="1"/>
                  </a:moveTo>
                  <a:lnTo>
                    <a:pt x="1186" y="2098"/>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6"/>
            <p:cNvSpPr/>
            <p:nvPr/>
          </p:nvSpPr>
          <p:spPr>
            <a:xfrm rot="-3960959">
              <a:off x="5158612" y="998694"/>
              <a:ext cx="34977" cy="57003"/>
            </a:xfrm>
            <a:custGeom>
              <a:rect b="b" l="l" r="r" t="t"/>
              <a:pathLst>
                <a:path extrusionOk="0" fill="none" h="2280" w="1399">
                  <a:moveTo>
                    <a:pt x="0" y="0"/>
                  </a:moveTo>
                  <a:lnTo>
                    <a:pt x="1398" y="2280"/>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6"/>
            <p:cNvSpPr/>
            <p:nvPr/>
          </p:nvSpPr>
          <p:spPr>
            <a:xfrm rot="-3960959">
              <a:off x="5132498" y="962816"/>
              <a:ext cx="29651" cy="52452"/>
            </a:xfrm>
            <a:custGeom>
              <a:rect b="b" l="l" r="r" t="t"/>
              <a:pathLst>
                <a:path extrusionOk="0" fill="none" h="2098" w="1186">
                  <a:moveTo>
                    <a:pt x="0" y="0"/>
                  </a:moveTo>
                  <a:lnTo>
                    <a:pt x="1186" y="2098"/>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6"/>
            <p:cNvSpPr/>
            <p:nvPr/>
          </p:nvSpPr>
          <p:spPr>
            <a:xfrm rot="-3960959">
              <a:off x="5373111" y="371257"/>
              <a:ext cx="107155" cy="107180"/>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 name="Google Shape;364;p26"/>
          <p:cNvSpPr txBox="1"/>
          <p:nvPr>
            <p:ph idx="1" type="subTitle"/>
          </p:nvPr>
        </p:nvSpPr>
        <p:spPr>
          <a:xfrm>
            <a:off x="4466000" y="2629852"/>
            <a:ext cx="4138500" cy="11268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800">
                <a:latin typeface="Cabin"/>
                <a:ea typeface="Cabin"/>
                <a:cs typeface="Cabin"/>
                <a:sym typeface="Cabin"/>
              </a:defRPr>
            </a:lvl1pPr>
            <a:lvl2pPr lvl="1" rtl="0">
              <a:spcBef>
                <a:spcPts val="0"/>
              </a:spcBef>
              <a:spcAft>
                <a:spcPts val="0"/>
              </a:spcAft>
              <a:buNone/>
              <a:defRPr sz="1800">
                <a:latin typeface="Cabin"/>
                <a:ea typeface="Cabin"/>
                <a:cs typeface="Cabin"/>
                <a:sym typeface="Cabin"/>
              </a:defRPr>
            </a:lvl2pPr>
            <a:lvl3pPr lvl="2" rtl="0">
              <a:spcBef>
                <a:spcPts val="0"/>
              </a:spcBef>
              <a:spcAft>
                <a:spcPts val="0"/>
              </a:spcAft>
              <a:buNone/>
              <a:defRPr sz="1800">
                <a:latin typeface="Cabin"/>
                <a:ea typeface="Cabin"/>
                <a:cs typeface="Cabin"/>
                <a:sym typeface="Cabin"/>
              </a:defRPr>
            </a:lvl3pPr>
            <a:lvl4pPr lvl="3" rtl="0">
              <a:spcBef>
                <a:spcPts val="0"/>
              </a:spcBef>
              <a:spcAft>
                <a:spcPts val="0"/>
              </a:spcAft>
              <a:buNone/>
              <a:defRPr sz="1800">
                <a:latin typeface="Cabin"/>
                <a:ea typeface="Cabin"/>
                <a:cs typeface="Cabin"/>
                <a:sym typeface="Cabin"/>
              </a:defRPr>
            </a:lvl4pPr>
            <a:lvl5pPr lvl="4" rtl="0">
              <a:spcBef>
                <a:spcPts val="0"/>
              </a:spcBef>
              <a:spcAft>
                <a:spcPts val="0"/>
              </a:spcAft>
              <a:buNone/>
              <a:defRPr sz="1800">
                <a:latin typeface="Cabin"/>
                <a:ea typeface="Cabin"/>
                <a:cs typeface="Cabin"/>
                <a:sym typeface="Cabin"/>
              </a:defRPr>
            </a:lvl5pPr>
            <a:lvl6pPr lvl="5" rtl="0">
              <a:spcBef>
                <a:spcPts val="0"/>
              </a:spcBef>
              <a:spcAft>
                <a:spcPts val="0"/>
              </a:spcAft>
              <a:buNone/>
              <a:defRPr sz="1800">
                <a:latin typeface="Cabin"/>
                <a:ea typeface="Cabin"/>
                <a:cs typeface="Cabin"/>
                <a:sym typeface="Cabin"/>
              </a:defRPr>
            </a:lvl6pPr>
            <a:lvl7pPr lvl="6" rtl="0">
              <a:spcBef>
                <a:spcPts val="0"/>
              </a:spcBef>
              <a:spcAft>
                <a:spcPts val="0"/>
              </a:spcAft>
              <a:buNone/>
              <a:defRPr sz="1800">
                <a:latin typeface="Cabin"/>
                <a:ea typeface="Cabin"/>
                <a:cs typeface="Cabin"/>
                <a:sym typeface="Cabin"/>
              </a:defRPr>
            </a:lvl7pPr>
            <a:lvl8pPr lvl="7" rtl="0">
              <a:spcBef>
                <a:spcPts val="0"/>
              </a:spcBef>
              <a:spcAft>
                <a:spcPts val="0"/>
              </a:spcAft>
              <a:buNone/>
              <a:defRPr sz="1800">
                <a:latin typeface="Cabin"/>
                <a:ea typeface="Cabin"/>
                <a:cs typeface="Cabin"/>
                <a:sym typeface="Cabin"/>
              </a:defRPr>
            </a:lvl8pPr>
            <a:lvl9pPr lvl="8" rtl="0">
              <a:spcBef>
                <a:spcPts val="0"/>
              </a:spcBef>
              <a:spcAft>
                <a:spcPts val="0"/>
              </a:spcAft>
              <a:buNone/>
              <a:defRPr sz="1800">
                <a:latin typeface="Cabin"/>
                <a:ea typeface="Cabin"/>
                <a:cs typeface="Cabin"/>
                <a:sym typeface="Cabin"/>
              </a:defRPr>
            </a:lvl9pPr>
          </a:lstStyle>
          <a:p/>
        </p:txBody>
      </p:sp>
      <p:sp>
        <p:nvSpPr>
          <p:cNvPr id="365" name="Google Shape;365;p26"/>
          <p:cNvSpPr txBox="1"/>
          <p:nvPr>
            <p:ph type="title"/>
          </p:nvPr>
        </p:nvSpPr>
        <p:spPr>
          <a:xfrm>
            <a:off x="4466010" y="1528763"/>
            <a:ext cx="4138500" cy="9849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66" name="Google Shape;366;p26"/>
          <p:cNvSpPr/>
          <p:nvPr/>
        </p:nvSpPr>
        <p:spPr>
          <a:xfrm rot="-5660837">
            <a:off x="8431671" y="4614005"/>
            <a:ext cx="82848" cy="102598"/>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8">
    <p:spTree>
      <p:nvGrpSpPr>
        <p:cNvPr id="367" name="Shape 367"/>
        <p:cNvGrpSpPr/>
        <p:nvPr/>
      </p:nvGrpSpPr>
      <p:grpSpPr>
        <a:xfrm>
          <a:off x="0" y="0"/>
          <a:ext cx="0" cy="0"/>
          <a:chOff x="0" y="0"/>
          <a:chExt cx="0" cy="0"/>
        </a:xfrm>
      </p:grpSpPr>
      <p:sp>
        <p:nvSpPr>
          <p:cNvPr id="368" name="Google Shape;368;p27"/>
          <p:cNvSpPr/>
          <p:nvPr/>
        </p:nvSpPr>
        <p:spPr>
          <a:xfrm rot="9441741">
            <a:off x="-88129" y="1806122"/>
            <a:ext cx="6929034" cy="3334319"/>
          </a:xfrm>
          <a:custGeom>
            <a:rect b="b" l="l" r="r" t="t"/>
            <a:pathLst>
              <a:path extrusionOk="0" h="40937" w="94016">
                <a:moveTo>
                  <a:pt x="36250" y="1"/>
                </a:moveTo>
                <a:cubicBezTo>
                  <a:pt x="35845" y="1"/>
                  <a:pt x="35437" y="11"/>
                  <a:pt x="35025" y="31"/>
                </a:cubicBezTo>
                <a:cubicBezTo>
                  <a:pt x="18780" y="831"/>
                  <a:pt x="11475" y="11339"/>
                  <a:pt x="11475" y="11339"/>
                </a:cubicBezTo>
                <a:cubicBezTo>
                  <a:pt x="0" y="32087"/>
                  <a:pt x="18080" y="40326"/>
                  <a:pt x="56140" y="40927"/>
                </a:cubicBezTo>
                <a:cubicBezTo>
                  <a:pt x="56593" y="40934"/>
                  <a:pt x="57039" y="40937"/>
                  <a:pt x="57479" y="40937"/>
                </a:cubicBezTo>
                <a:cubicBezTo>
                  <a:pt x="94015" y="40937"/>
                  <a:pt x="86284" y="17924"/>
                  <a:pt x="74287" y="16276"/>
                </a:cubicBezTo>
                <a:cubicBezTo>
                  <a:pt x="62452" y="14650"/>
                  <a:pt x="51822" y="1"/>
                  <a:pt x="36250"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7"/>
          <p:cNvSpPr/>
          <p:nvPr/>
        </p:nvSpPr>
        <p:spPr>
          <a:xfrm rot="-5400000">
            <a:off x="5544038" y="463263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7"/>
          <p:cNvSpPr/>
          <p:nvPr/>
        </p:nvSpPr>
        <p:spPr>
          <a:xfrm rot="-5400000">
            <a:off x="4930650" y="45195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7"/>
          <p:cNvSpPr/>
          <p:nvPr/>
        </p:nvSpPr>
        <p:spPr>
          <a:xfrm rot="-5400000">
            <a:off x="4891900" y="44990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7"/>
          <p:cNvSpPr/>
          <p:nvPr/>
        </p:nvSpPr>
        <p:spPr>
          <a:xfrm rot="-5400000">
            <a:off x="4318688" y="464538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7"/>
          <p:cNvSpPr txBox="1"/>
          <p:nvPr>
            <p:ph idx="1" type="subTitle"/>
          </p:nvPr>
        </p:nvSpPr>
        <p:spPr>
          <a:xfrm>
            <a:off x="559600" y="2347025"/>
            <a:ext cx="2753100" cy="1005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374" name="Google Shape;374;p27"/>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75" name="Google Shape;375;p27"/>
          <p:cNvSpPr/>
          <p:nvPr/>
        </p:nvSpPr>
        <p:spPr>
          <a:xfrm rot="-5400000">
            <a:off x="8377313" y="7228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7"/>
          <p:cNvSpPr/>
          <p:nvPr/>
        </p:nvSpPr>
        <p:spPr>
          <a:xfrm rot="-5400000">
            <a:off x="7763925" y="60977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7"/>
          <p:cNvSpPr/>
          <p:nvPr/>
        </p:nvSpPr>
        <p:spPr>
          <a:xfrm rot="-5400000">
            <a:off x="7725175" y="58925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7"/>
          <p:cNvSpPr/>
          <p:nvPr/>
        </p:nvSpPr>
        <p:spPr>
          <a:xfrm rot="-5400000">
            <a:off x="8649988" y="144566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9">
    <p:spTree>
      <p:nvGrpSpPr>
        <p:cNvPr id="379" name="Shape 379"/>
        <p:cNvGrpSpPr/>
        <p:nvPr/>
      </p:nvGrpSpPr>
      <p:grpSpPr>
        <a:xfrm>
          <a:off x="0" y="0"/>
          <a:ext cx="0" cy="0"/>
          <a:chOff x="0" y="0"/>
          <a:chExt cx="0" cy="0"/>
        </a:xfrm>
      </p:grpSpPr>
      <p:sp>
        <p:nvSpPr>
          <p:cNvPr id="380" name="Google Shape;380;p28"/>
          <p:cNvSpPr/>
          <p:nvPr/>
        </p:nvSpPr>
        <p:spPr>
          <a:xfrm flipH="1" rot="10800000">
            <a:off x="2685975" y="1379577"/>
            <a:ext cx="5787210" cy="3115010"/>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8"/>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82" name="Google Shape;382;p28"/>
          <p:cNvSpPr txBox="1"/>
          <p:nvPr>
            <p:ph idx="1" type="subTitle"/>
          </p:nvPr>
        </p:nvSpPr>
        <p:spPr>
          <a:xfrm>
            <a:off x="3180750" y="2347025"/>
            <a:ext cx="2782500" cy="1005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383" name="Google Shape;383;p28"/>
          <p:cNvSpPr/>
          <p:nvPr/>
        </p:nvSpPr>
        <p:spPr>
          <a:xfrm rot="5208066">
            <a:off x="4918767" y="4382092"/>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8"/>
          <p:cNvSpPr/>
          <p:nvPr/>
        </p:nvSpPr>
        <p:spPr>
          <a:xfrm rot="5208066">
            <a:off x="4964446" y="4405172"/>
            <a:ext cx="29674" cy="52448"/>
          </a:xfrm>
          <a:custGeom>
            <a:rect b="b" l="l" r="r" t="t"/>
            <a:pathLst>
              <a:path extrusionOk="0" fill="none" h="2098" w="1187">
                <a:moveTo>
                  <a:pt x="1" y="1"/>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8"/>
          <p:cNvSpPr/>
          <p:nvPr/>
        </p:nvSpPr>
        <p:spPr>
          <a:xfrm rot="5208066">
            <a:off x="4141294" y="4061779"/>
            <a:ext cx="34974" cy="56998"/>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8"/>
          <p:cNvSpPr/>
          <p:nvPr/>
        </p:nvSpPr>
        <p:spPr>
          <a:xfrm rot="5208066">
            <a:off x="4186984" y="4084847"/>
            <a:ext cx="29649" cy="52448"/>
          </a:xfrm>
          <a:custGeom>
            <a:rect b="b" l="l" r="r" t="t"/>
            <a:pathLst>
              <a:path extrusionOk="0" fill="none" h="2098" w="1186">
                <a:moveTo>
                  <a:pt x="0" y="0"/>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8"/>
          <p:cNvSpPr/>
          <p:nvPr/>
        </p:nvSpPr>
        <p:spPr>
          <a:xfrm rot="5208066">
            <a:off x="4496397" y="4512928"/>
            <a:ext cx="107146" cy="107171"/>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8"/>
          <p:cNvSpPr/>
          <p:nvPr/>
        </p:nvSpPr>
        <p:spPr>
          <a:xfrm rot="-5400000">
            <a:off x="8763125" y="1287975"/>
            <a:ext cx="93475" cy="89700"/>
          </a:xfrm>
          <a:custGeom>
            <a:rect b="b" l="l" r="r" t="t"/>
            <a:pathLst>
              <a:path extrusionOk="0" fill="none" h="3588" w="3739">
                <a:moveTo>
                  <a:pt x="0" y="0"/>
                </a:moveTo>
                <a:cubicBezTo>
                  <a:pt x="0" y="0"/>
                  <a:pt x="608" y="1946"/>
                  <a:pt x="760" y="3587"/>
                </a:cubicBezTo>
                <a:cubicBezTo>
                  <a:pt x="760" y="3587"/>
                  <a:pt x="2918" y="1399"/>
                  <a:pt x="3739" y="70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8"/>
          <p:cNvSpPr/>
          <p:nvPr/>
        </p:nvSpPr>
        <p:spPr>
          <a:xfrm rot="-5400000">
            <a:off x="7896125" y="346400"/>
            <a:ext cx="35750" cy="57775"/>
          </a:xfrm>
          <a:custGeom>
            <a:rect b="b" l="l" r="r" t="t"/>
            <a:pathLst>
              <a:path extrusionOk="0" fill="none" h="2311" w="1430">
                <a:moveTo>
                  <a:pt x="1429" y="0"/>
                </a:moveTo>
                <a:lnTo>
                  <a:pt x="0" y="231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8"/>
          <p:cNvSpPr/>
          <p:nvPr/>
        </p:nvSpPr>
        <p:spPr>
          <a:xfrm rot="-5400000">
            <a:off x="7856988" y="371863"/>
            <a:ext cx="30425" cy="53225"/>
          </a:xfrm>
          <a:custGeom>
            <a:rect b="b" l="l" r="r" t="t"/>
            <a:pathLst>
              <a:path extrusionOk="0" fill="none" h="2129" w="1217">
                <a:moveTo>
                  <a:pt x="1217" y="1"/>
                </a:moveTo>
                <a:lnTo>
                  <a:pt x="1" y="212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8"/>
          <p:cNvSpPr/>
          <p:nvPr/>
        </p:nvSpPr>
        <p:spPr>
          <a:xfrm rot="-5400000">
            <a:off x="8473163" y="627313"/>
            <a:ext cx="85900" cy="85900"/>
          </a:xfrm>
          <a:custGeom>
            <a:rect b="b" l="l" r="r" t="t"/>
            <a:pathLst>
              <a:path extrusionOk="0" fill="none" h="3436" w="3436">
                <a:moveTo>
                  <a:pt x="3436" y="1703"/>
                </a:moveTo>
                <a:cubicBezTo>
                  <a:pt x="3436" y="2645"/>
                  <a:pt x="2645" y="3435"/>
                  <a:pt x="1703" y="3435"/>
                </a:cubicBezTo>
                <a:cubicBezTo>
                  <a:pt x="761" y="3435"/>
                  <a:pt x="1" y="2645"/>
                  <a:pt x="1" y="1703"/>
                </a:cubicBezTo>
                <a:cubicBezTo>
                  <a:pt x="1" y="761"/>
                  <a:pt x="761" y="1"/>
                  <a:pt x="1703" y="1"/>
                </a:cubicBezTo>
                <a:cubicBezTo>
                  <a:pt x="2645" y="1"/>
                  <a:pt x="3436" y="761"/>
                  <a:pt x="3436" y="170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8"/>
          <p:cNvSpPr/>
          <p:nvPr/>
        </p:nvSpPr>
        <p:spPr>
          <a:xfrm rot="-5400000">
            <a:off x="8777550" y="1879563"/>
            <a:ext cx="64625" cy="64625"/>
          </a:xfrm>
          <a:custGeom>
            <a:rect b="b" l="l" r="r" t="t"/>
            <a:pathLst>
              <a:path extrusionOk="0" fill="none" h="2585" w="2585">
                <a:moveTo>
                  <a:pt x="2585" y="1277"/>
                </a:moveTo>
                <a:cubicBezTo>
                  <a:pt x="2585" y="2007"/>
                  <a:pt x="2007" y="2584"/>
                  <a:pt x="1278" y="2584"/>
                </a:cubicBezTo>
                <a:cubicBezTo>
                  <a:pt x="578" y="2584"/>
                  <a:pt x="1" y="2007"/>
                  <a:pt x="1" y="1277"/>
                </a:cubicBezTo>
                <a:cubicBezTo>
                  <a:pt x="1" y="578"/>
                  <a:pt x="578" y="1"/>
                  <a:pt x="1278" y="1"/>
                </a:cubicBezTo>
                <a:cubicBezTo>
                  <a:pt x="2007" y="1"/>
                  <a:pt x="2585" y="578"/>
                  <a:pt x="2585" y="1277"/>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23">
    <p:spTree>
      <p:nvGrpSpPr>
        <p:cNvPr id="393" name="Shape 393"/>
        <p:cNvGrpSpPr/>
        <p:nvPr/>
      </p:nvGrpSpPr>
      <p:grpSpPr>
        <a:xfrm>
          <a:off x="0" y="0"/>
          <a:ext cx="0" cy="0"/>
          <a:chOff x="0" y="0"/>
          <a:chExt cx="0" cy="0"/>
        </a:xfrm>
      </p:grpSpPr>
      <p:sp>
        <p:nvSpPr>
          <p:cNvPr id="394" name="Google Shape;394;p29"/>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95" name="Google Shape;395;p29"/>
          <p:cNvSpPr txBox="1"/>
          <p:nvPr>
            <p:ph idx="1" type="subTitle"/>
          </p:nvPr>
        </p:nvSpPr>
        <p:spPr>
          <a:xfrm>
            <a:off x="539325" y="1812525"/>
            <a:ext cx="3913500" cy="26043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p:txBody>
      </p:sp>
      <p:sp>
        <p:nvSpPr>
          <p:cNvPr id="396" name="Google Shape;396;p29"/>
          <p:cNvSpPr txBox="1"/>
          <p:nvPr>
            <p:ph idx="2" type="subTitle"/>
          </p:nvPr>
        </p:nvSpPr>
        <p:spPr>
          <a:xfrm>
            <a:off x="4691100" y="1812525"/>
            <a:ext cx="3913500" cy="26043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None/>
              <a:defRPr sz="1400"/>
            </a:lvl1pPr>
            <a:lvl2pPr lvl="1" rtl="0">
              <a:lnSpc>
                <a:spcPct val="115000"/>
              </a:lnSpc>
              <a:spcBef>
                <a:spcPts val="1200"/>
              </a:spcBef>
              <a:spcAft>
                <a:spcPts val="0"/>
              </a:spcAft>
              <a:buNone/>
              <a:defRPr sz="1400"/>
            </a:lvl2pPr>
            <a:lvl3pPr lvl="2" rtl="0">
              <a:lnSpc>
                <a:spcPct val="115000"/>
              </a:lnSpc>
              <a:spcBef>
                <a:spcPts val="1200"/>
              </a:spcBef>
              <a:spcAft>
                <a:spcPts val="0"/>
              </a:spcAft>
              <a:buNone/>
              <a:defRPr sz="1400"/>
            </a:lvl3pPr>
            <a:lvl4pPr lvl="3" rtl="0">
              <a:lnSpc>
                <a:spcPct val="115000"/>
              </a:lnSpc>
              <a:spcBef>
                <a:spcPts val="1200"/>
              </a:spcBef>
              <a:spcAft>
                <a:spcPts val="0"/>
              </a:spcAft>
              <a:buNone/>
              <a:defRPr sz="1400"/>
            </a:lvl4pPr>
            <a:lvl5pPr lvl="4" rtl="0">
              <a:lnSpc>
                <a:spcPct val="115000"/>
              </a:lnSpc>
              <a:spcBef>
                <a:spcPts val="1200"/>
              </a:spcBef>
              <a:spcAft>
                <a:spcPts val="0"/>
              </a:spcAft>
              <a:buNone/>
              <a:defRPr sz="1400"/>
            </a:lvl5pPr>
            <a:lvl6pPr lvl="5" rtl="0">
              <a:lnSpc>
                <a:spcPct val="115000"/>
              </a:lnSpc>
              <a:spcBef>
                <a:spcPts val="1200"/>
              </a:spcBef>
              <a:spcAft>
                <a:spcPts val="0"/>
              </a:spcAft>
              <a:buNone/>
              <a:defRPr sz="1400"/>
            </a:lvl6pPr>
            <a:lvl7pPr lvl="6" rtl="0">
              <a:lnSpc>
                <a:spcPct val="115000"/>
              </a:lnSpc>
              <a:spcBef>
                <a:spcPts val="1200"/>
              </a:spcBef>
              <a:spcAft>
                <a:spcPts val="0"/>
              </a:spcAft>
              <a:buNone/>
              <a:defRPr sz="1400"/>
            </a:lvl7pPr>
            <a:lvl8pPr lvl="7" rtl="0">
              <a:lnSpc>
                <a:spcPct val="115000"/>
              </a:lnSpc>
              <a:spcBef>
                <a:spcPts val="1200"/>
              </a:spcBef>
              <a:spcAft>
                <a:spcPts val="0"/>
              </a:spcAft>
              <a:buNone/>
              <a:defRPr sz="1400"/>
            </a:lvl8pPr>
            <a:lvl9pPr lvl="8" rtl="0">
              <a:lnSpc>
                <a:spcPct val="115000"/>
              </a:lnSpc>
              <a:spcBef>
                <a:spcPts val="1200"/>
              </a:spcBef>
              <a:spcAft>
                <a:spcPts val="1200"/>
              </a:spcAft>
              <a:buNone/>
              <a:defRPr sz="14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24">
    <p:spTree>
      <p:nvGrpSpPr>
        <p:cNvPr id="397" name="Shape 397"/>
        <p:cNvGrpSpPr/>
        <p:nvPr/>
      </p:nvGrpSpPr>
      <p:grpSpPr>
        <a:xfrm>
          <a:off x="0" y="0"/>
          <a:ext cx="0" cy="0"/>
          <a:chOff x="0" y="0"/>
          <a:chExt cx="0" cy="0"/>
        </a:xfrm>
      </p:grpSpPr>
      <p:sp>
        <p:nvSpPr>
          <p:cNvPr id="398" name="Google Shape;398;p30"/>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99" name="Google Shape;399;p30"/>
          <p:cNvSpPr txBox="1"/>
          <p:nvPr>
            <p:ph idx="1" type="subTitle"/>
          </p:nvPr>
        </p:nvSpPr>
        <p:spPr>
          <a:xfrm>
            <a:off x="539325" y="1812525"/>
            <a:ext cx="3913500" cy="26043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p:txBody>
      </p:sp>
      <p:sp>
        <p:nvSpPr>
          <p:cNvPr id="400" name="Google Shape;400;p30"/>
          <p:cNvSpPr txBox="1"/>
          <p:nvPr>
            <p:ph idx="2" type="subTitle"/>
          </p:nvPr>
        </p:nvSpPr>
        <p:spPr>
          <a:xfrm>
            <a:off x="4691100" y="1812525"/>
            <a:ext cx="3913500" cy="26043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None/>
              <a:defRPr sz="1400"/>
            </a:lvl1pPr>
            <a:lvl2pPr lvl="1" rtl="0">
              <a:lnSpc>
                <a:spcPct val="115000"/>
              </a:lnSpc>
              <a:spcBef>
                <a:spcPts val="1200"/>
              </a:spcBef>
              <a:spcAft>
                <a:spcPts val="0"/>
              </a:spcAft>
              <a:buNone/>
              <a:defRPr sz="1400"/>
            </a:lvl2pPr>
            <a:lvl3pPr lvl="2" rtl="0">
              <a:lnSpc>
                <a:spcPct val="115000"/>
              </a:lnSpc>
              <a:spcBef>
                <a:spcPts val="1200"/>
              </a:spcBef>
              <a:spcAft>
                <a:spcPts val="0"/>
              </a:spcAft>
              <a:buNone/>
              <a:defRPr sz="1400"/>
            </a:lvl3pPr>
            <a:lvl4pPr lvl="3" rtl="0">
              <a:lnSpc>
                <a:spcPct val="115000"/>
              </a:lnSpc>
              <a:spcBef>
                <a:spcPts val="1200"/>
              </a:spcBef>
              <a:spcAft>
                <a:spcPts val="0"/>
              </a:spcAft>
              <a:buNone/>
              <a:defRPr sz="1400"/>
            </a:lvl4pPr>
            <a:lvl5pPr lvl="4" rtl="0">
              <a:lnSpc>
                <a:spcPct val="115000"/>
              </a:lnSpc>
              <a:spcBef>
                <a:spcPts val="1200"/>
              </a:spcBef>
              <a:spcAft>
                <a:spcPts val="0"/>
              </a:spcAft>
              <a:buNone/>
              <a:defRPr sz="1400"/>
            </a:lvl5pPr>
            <a:lvl6pPr lvl="5" rtl="0">
              <a:lnSpc>
                <a:spcPct val="115000"/>
              </a:lnSpc>
              <a:spcBef>
                <a:spcPts val="1200"/>
              </a:spcBef>
              <a:spcAft>
                <a:spcPts val="0"/>
              </a:spcAft>
              <a:buNone/>
              <a:defRPr sz="1400"/>
            </a:lvl6pPr>
            <a:lvl7pPr lvl="6" rtl="0">
              <a:lnSpc>
                <a:spcPct val="115000"/>
              </a:lnSpc>
              <a:spcBef>
                <a:spcPts val="1200"/>
              </a:spcBef>
              <a:spcAft>
                <a:spcPts val="0"/>
              </a:spcAft>
              <a:buNone/>
              <a:defRPr sz="1400"/>
            </a:lvl7pPr>
            <a:lvl8pPr lvl="7" rtl="0">
              <a:lnSpc>
                <a:spcPct val="115000"/>
              </a:lnSpc>
              <a:spcBef>
                <a:spcPts val="1200"/>
              </a:spcBef>
              <a:spcAft>
                <a:spcPts val="0"/>
              </a:spcAft>
              <a:buNone/>
              <a:defRPr sz="1400"/>
            </a:lvl8pPr>
            <a:lvl9pPr lvl="8" rtl="0">
              <a:lnSpc>
                <a:spcPct val="115000"/>
              </a:lnSpc>
              <a:spcBef>
                <a:spcPts val="1200"/>
              </a:spcBef>
              <a:spcAft>
                <a:spcPts val="1200"/>
              </a:spcAft>
              <a:buNone/>
              <a:defRPr sz="1400"/>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8" name="Shape 38"/>
        <p:cNvGrpSpPr/>
        <p:nvPr/>
      </p:nvGrpSpPr>
      <p:grpSpPr>
        <a:xfrm>
          <a:off x="0" y="0"/>
          <a:ext cx="0" cy="0"/>
          <a:chOff x="0" y="0"/>
          <a:chExt cx="0" cy="0"/>
        </a:xfrm>
      </p:grpSpPr>
      <p:sp>
        <p:nvSpPr>
          <p:cNvPr id="39" name="Google Shape;39;p4"/>
          <p:cNvSpPr/>
          <p:nvPr/>
        </p:nvSpPr>
        <p:spPr>
          <a:xfrm flipH="1">
            <a:off x="-72450" y="2373275"/>
            <a:ext cx="6247750" cy="2156002"/>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4"/>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algn="l">
              <a:lnSpc>
                <a:spcPct val="100000"/>
              </a:lnSpc>
              <a:spcBef>
                <a:spcPts val="0"/>
              </a:spcBef>
              <a:spcAft>
                <a:spcPts val="0"/>
              </a:spcAft>
              <a:buSzPts val="3400"/>
              <a:buNone/>
              <a:defRPr sz="3000"/>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p:txBody>
      </p:sp>
      <p:sp>
        <p:nvSpPr>
          <p:cNvPr id="41" name="Google Shape;41;p4"/>
          <p:cNvSpPr txBox="1"/>
          <p:nvPr>
            <p:ph idx="1" type="subTitle"/>
          </p:nvPr>
        </p:nvSpPr>
        <p:spPr>
          <a:xfrm>
            <a:off x="726225" y="1280750"/>
            <a:ext cx="7691400" cy="31449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300">
                <a:latin typeface="Cabin"/>
                <a:ea typeface="Cabin"/>
                <a:cs typeface="Cabin"/>
                <a:sym typeface="Cabin"/>
              </a:defRPr>
            </a:lvl1pPr>
            <a:lvl2pPr lvl="1" rtl="0">
              <a:spcBef>
                <a:spcPts val="0"/>
              </a:spcBef>
              <a:spcAft>
                <a:spcPts val="0"/>
              </a:spcAft>
              <a:buNone/>
              <a:defRPr sz="1300">
                <a:latin typeface="Cabin"/>
                <a:ea typeface="Cabin"/>
                <a:cs typeface="Cabin"/>
                <a:sym typeface="Cabin"/>
              </a:defRPr>
            </a:lvl2pPr>
            <a:lvl3pPr lvl="2" rtl="0">
              <a:spcBef>
                <a:spcPts val="0"/>
              </a:spcBef>
              <a:spcAft>
                <a:spcPts val="0"/>
              </a:spcAft>
              <a:buNone/>
              <a:defRPr sz="1300">
                <a:latin typeface="Cabin"/>
                <a:ea typeface="Cabin"/>
                <a:cs typeface="Cabin"/>
                <a:sym typeface="Cabin"/>
              </a:defRPr>
            </a:lvl3pPr>
            <a:lvl4pPr lvl="3" rtl="0">
              <a:spcBef>
                <a:spcPts val="0"/>
              </a:spcBef>
              <a:spcAft>
                <a:spcPts val="0"/>
              </a:spcAft>
              <a:buNone/>
              <a:defRPr sz="1300">
                <a:latin typeface="Cabin"/>
                <a:ea typeface="Cabin"/>
                <a:cs typeface="Cabin"/>
                <a:sym typeface="Cabin"/>
              </a:defRPr>
            </a:lvl4pPr>
            <a:lvl5pPr lvl="4" rtl="0">
              <a:spcBef>
                <a:spcPts val="0"/>
              </a:spcBef>
              <a:spcAft>
                <a:spcPts val="0"/>
              </a:spcAft>
              <a:buNone/>
              <a:defRPr sz="1300">
                <a:latin typeface="Cabin"/>
                <a:ea typeface="Cabin"/>
                <a:cs typeface="Cabin"/>
                <a:sym typeface="Cabin"/>
              </a:defRPr>
            </a:lvl5pPr>
            <a:lvl6pPr lvl="5" rtl="0">
              <a:spcBef>
                <a:spcPts val="0"/>
              </a:spcBef>
              <a:spcAft>
                <a:spcPts val="0"/>
              </a:spcAft>
              <a:buNone/>
              <a:defRPr sz="1300">
                <a:latin typeface="Cabin"/>
                <a:ea typeface="Cabin"/>
                <a:cs typeface="Cabin"/>
                <a:sym typeface="Cabin"/>
              </a:defRPr>
            </a:lvl6pPr>
            <a:lvl7pPr lvl="6" rtl="0">
              <a:spcBef>
                <a:spcPts val="0"/>
              </a:spcBef>
              <a:spcAft>
                <a:spcPts val="0"/>
              </a:spcAft>
              <a:buNone/>
              <a:defRPr sz="1300">
                <a:latin typeface="Cabin"/>
                <a:ea typeface="Cabin"/>
                <a:cs typeface="Cabin"/>
                <a:sym typeface="Cabin"/>
              </a:defRPr>
            </a:lvl7pPr>
            <a:lvl8pPr lvl="7" rtl="0">
              <a:spcBef>
                <a:spcPts val="0"/>
              </a:spcBef>
              <a:spcAft>
                <a:spcPts val="0"/>
              </a:spcAft>
              <a:buNone/>
              <a:defRPr sz="1300">
                <a:latin typeface="Cabin"/>
                <a:ea typeface="Cabin"/>
                <a:cs typeface="Cabin"/>
                <a:sym typeface="Cabin"/>
              </a:defRPr>
            </a:lvl8pPr>
            <a:lvl9pPr lvl="8" rtl="0">
              <a:spcBef>
                <a:spcPts val="0"/>
              </a:spcBef>
              <a:spcAft>
                <a:spcPts val="0"/>
              </a:spcAft>
              <a:buNone/>
              <a:defRPr sz="1300">
                <a:latin typeface="Cabin"/>
                <a:ea typeface="Cabin"/>
                <a:cs typeface="Cabin"/>
                <a:sym typeface="Cabin"/>
              </a:defRPr>
            </a:lvl9pPr>
          </a:lstStyle>
          <a:p/>
        </p:txBody>
      </p:sp>
      <p:grpSp>
        <p:nvGrpSpPr>
          <p:cNvPr id="42" name="Google Shape;42;p4"/>
          <p:cNvGrpSpPr/>
          <p:nvPr/>
        </p:nvGrpSpPr>
        <p:grpSpPr>
          <a:xfrm rot="-5400000">
            <a:off x="7036663" y="3002963"/>
            <a:ext cx="751500" cy="3005100"/>
            <a:chOff x="1950500" y="1006550"/>
            <a:chExt cx="751500" cy="3005100"/>
          </a:xfrm>
        </p:grpSpPr>
        <p:sp>
          <p:nvSpPr>
            <p:cNvPr id="43" name="Google Shape;43;p4"/>
            <p:cNvSpPr/>
            <p:nvPr/>
          </p:nvSpPr>
          <p:spPr>
            <a:xfrm>
              <a:off x="2153050" y="2557325"/>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4"/>
            <p:cNvSpPr/>
            <p:nvPr/>
          </p:nvSpPr>
          <p:spPr>
            <a:xfrm>
              <a:off x="1963825" y="351250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4"/>
            <p:cNvSpPr/>
            <p:nvPr/>
          </p:nvSpPr>
          <p:spPr>
            <a:xfrm>
              <a:off x="1989675" y="347297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4"/>
            <p:cNvSpPr/>
            <p:nvPr/>
          </p:nvSpPr>
          <p:spPr>
            <a:xfrm>
              <a:off x="1950500" y="1006550"/>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4"/>
            <p:cNvSpPr/>
            <p:nvPr/>
          </p:nvSpPr>
          <p:spPr>
            <a:xfrm>
              <a:off x="2647275" y="39561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8">
  <p:cSld name="CUSTOM_25">
    <p:spTree>
      <p:nvGrpSpPr>
        <p:cNvPr id="401" name="Shape 401"/>
        <p:cNvGrpSpPr/>
        <p:nvPr/>
      </p:nvGrpSpPr>
      <p:grpSpPr>
        <a:xfrm>
          <a:off x="0" y="0"/>
          <a:ext cx="0" cy="0"/>
          <a:chOff x="0" y="0"/>
          <a:chExt cx="0" cy="0"/>
        </a:xfrm>
      </p:grpSpPr>
      <p:sp>
        <p:nvSpPr>
          <p:cNvPr id="402" name="Google Shape;402;p31"/>
          <p:cNvSpPr/>
          <p:nvPr/>
        </p:nvSpPr>
        <p:spPr>
          <a:xfrm>
            <a:off x="592025" y="2535400"/>
            <a:ext cx="6869104" cy="2156002"/>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 name="Google Shape;403;p31"/>
          <p:cNvGrpSpPr/>
          <p:nvPr/>
        </p:nvGrpSpPr>
        <p:grpSpPr>
          <a:xfrm rot="-5400000">
            <a:off x="6250263" y="-564237"/>
            <a:ext cx="777550" cy="2852700"/>
            <a:chOff x="1543450" y="1387550"/>
            <a:chExt cx="777550" cy="2852700"/>
          </a:xfrm>
        </p:grpSpPr>
        <p:sp>
          <p:nvSpPr>
            <p:cNvPr id="404" name="Google Shape;404;p31"/>
            <p:cNvSpPr/>
            <p:nvPr/>
          </p:nvSpPr>
          <p:spPr>
            <a:xfrm>
              <a:off x="1543450" y="2557325"/>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1"/>
            <p:cNvSpPr/>
            <p:nvPr/>
          </p:nvSpPr>
          <p:spPr>
            <a:xfrm>
              <a:off x="1963825" y="351250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1"/>
            <p:cNvSpPr/>
            <p:nvPr/>
          </p:nvSpPr>
          <p:spPr>
            <a:xfrm>
              <a:off x="1989675" y="347297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1"/>
            <p:cNvSpPr/>
            <p:nvPr/>
          </p:nvSpPr>
          <p:spPr>
            <a:xfrm>
              <a:off x="2102900" y="1387550"/>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1"/>
            <p:cNvSpPr/>
            <p:nvPr/>
          </p:nvSpPr>
          <p:spPr>
            <a:xfrm>
              <a:off x="2266275" y="41847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9" name="Google Shape;409;p31"/>
          <p:cNvSpPr txBox="1"/>
          <p:nvPr>
            <p:ph type="title"/>
          </p:nvPr>
        </p:nvSpPr>
        <p:spPr>
          <a:xfrm>
            <a:off x="3154263" y="1518400"/>
            <a:ext cx="5114400" cy="1383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400"/>
              <a:buNone/>
              <a:defRPr sz="12000"/>
            </a:lvl1pPr>
            <a:lvl2pPr lvl="1" rtl="0" algn="ctr">
              <a:spcBef>
                <a:spcPts val="0"/>
              </a:spcBef>
              <a:spcAft>
                <a:spcPts val="0"/>
              </a:spcAft>
              <a:buSzPts val="3400"/>
              <a:buNone/>
              <a:defRPr/>
            </a:lvl2pPr>
            <a:lvl3pPr lvl="2" rtl="0" algn="ctr">
              <a:spcBef>
                <a:spcPts val="0"/>
              </a:spcBef>
              <a:spcAft>
                <a:spcPts val="0"/>
              </a:spcAft>
              <a:buSzPts val="3400"/>
              <a:buNone/>
              <a:defRPr/>
            </a:lvl3pPr>
            <a:lvl4pPr lvl="3" rtl="0" algn="ctr">
              <a:spcBef>
                <a:spcPts val="0"/>
              </a:spcBef>
              <a:spcAft>
                <a:spcPts val="0"/>
              </a:spcAft>
              <a:buSzPts val="3400"/>
              <a:buNone/>
              <a:defRPr/>
            </a:lvl4pPr>
            <a:lvl5pPr lvl="4" rtl="0" algn="ctr">
              <a:spcBef>
                <a:spcPts val="0"/>
              </a:spcBef>
              <a:spcAft>
                <a:spcPts val="0"/>
              </a:spcAft>
              <a:buSzPts val="3400"/>
              <a:buNone/>
              <a:defRPr/>
            </a:lvl5pPr>
            <a:lvl6pPr lvl="5" rtl="0" algn="ctr">
              <a:spcBef>
                <a:spcPts val="0"/>
              </a:spcBef>
              <a:spcAft>
                <a:spcPts val="0"/>
              </a:spcAft>
              <a:buSzPts val="3400"/>
              <a:buNone/>
              <a:defRPr/>
            </a:lvl6pPr>
            <a:lvl7pPr lvl="6" rtl="0" algn="ctr">
              <a:spcBef>
                <a:spcPts val="0"/>
              </a:spcBef>
              <a:spcAft>
                <a:spcPts val="0"/>
              </a:spcAft>
              <a:buSzPts val="3400"/>
              <a:buNone/>
              <a:defRPr/>
            </a:lvl7pPr>
            <a:lvl8pPr lvl="7" rtl="0" algn="ctr">
              <a:spcBef>
                <a:spcPts val="0"/>
              </a:spcBef>
              <a:spcAft>
                <a:spcPts val="0"/>
              </a:spcAft>
              <a:buSzPts val="3400"/>
              <a:buNone/>
              <a:defRPr/>
            </a:lvl8pPr>
            <a:lvl9pPr lvl="8" rtl="0" algn="ctr">
              <a:spcBef>
                <a:spcPts val="0"/>
              </a:spcBef>
              <a:spcAft>
                <a:spcPts val="0"/>
              </a:spcAft>
              <a:buSzPts val="3400"/>
              <a:buNone/>
              <a:defRPr/>
            </a:lvl9pPr>
          </a:lstStyle>
          <a:p/>
        </p:txBody>
      </p:sp>
      <p:sp>
        <p:nvSpPr>
          <p:cNvPr id="410" name="Google Shape;410;p31"/>
          <p:cNvSpPr txBox="1"/>
          <p:nvPr>
            <p:ph idx="1" type="subTitle"/>
          </p:nvPr>
        </p:nvSpPr>
        <p:spPr>
          <a:xfrm>
            <a:off x="3154263" y="2983325"/>
            <a:ext cx="5114400" cy="755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atin typeface="Cabin"/>
                <a:ea typeface="Cabin"/>
                <a:cs typeface="Cabin"/>
                <a:sym typeface="Cabin"/>
              </a:defRPr>
            </a:lvl1pPr>
            <a:lvl2pPr lvl="1" rtl="0" algn="ctr">
              <a:spcBef>
                <a:spcPts val="0"/>
              </a:spcBef>
              <a:spcAft>
                <a:spcPts val="0"/>
              </a:spcAft>
              <a:buNone/>
              <a:defRPr>
                <a:latin typeface="Cabin"/>
                <a:ea typeface="Cabin"/>
                <a:cs typeface="Cabin"/>
                <a:sym typeface="Cabin"/>
              </a:defRPr>
            </a:lvl2pPr>
            <a:lvl3pPr lvl="2" rtl="0" algn="ctr">
              <a:spcBef>
                <a:spcPts val="0"/>
              </a:spcBef>
              <a:spcAft>
                <a:spcPts val="0"/>
              </a:spcAft>
              <a:buNone/>
              <a:defRPr>
                <a:latin typeface="Cabin"/>
                <a:ea typeface="Cabin"/>
                <a:cs typeface="Cabin"/>
                <a:sym typeface="Cabin"/>
              </a:defRPr>
            </a:lvl3pPr>
            <a:lvl4pPr lvl="3" rtl="0" algn="ctr">
              <a:spcBef>
                <a:spcPts val="0"/>
              </a:spcBef>
              <a:spcAft>
                <a:spcPts val="0"/>
              </a:spcAft>
              <a:buNone/>
              <a:defRPr>
                <a:latin typeface="Cabin"/>
                <a:ea typeface="Cabin"/>
                <a:cs typeface="Cabin"/>
                <a:sym typeface="Cabin"/>
              </a:defRPr>
            </a:lvl4pPr>
            <a:lvl5pPr lvl="4" rtl="0" algn="ctr">
              <a:spcBef>
                <a:spcPts val="0"/>
              </a:spcBef>
              <a:spcAft>
                <a:spcPts val="0"/>
              </a:spcAft>
              <a:buNone/>
              <a:defRPr>
                <a:latin typeface="Cabin"/>
                <a:ea typeface="Cabin"/>
                <a:cs typeface="Cabin"/>
                <a:sym typeface="Cabin"/>
              </a:defRPr>
            </a:lvl5pPr>
            <a:lvl6pPr lvl="5" rtl="0" algn="ctr">
              <a:spcBef>
                <a:spcPts val="0"/>
              </a:spcBef>
              <a:spcAft>
                <a:spcPts val="0"/>
              </a:spcAft>
              <a:buNone/>
              <a:defRPr>
                <a:latin typeface="Cabin"/>
                <a:ea typeface="Cabin"/>
                <a:cs typeface="Cabin"/>
                <a:sym typeface="Cabin"/>
              </a:defRPr>
            </a:lvl6pPr>
            <a:lvl7pPr lvl="6" rtl="0" algn="ctr">
              <a:spcBef>
                <a:spcPts val="0"/>
              </a:spcBef>
              <a:spcAft>
                <a:spcPts val="0"/>
              </a:spcAft>
              <a:buNone/>
              <a:defRPr>
                <a:latin typeface="Cabin"/>
                <a:ea typeface="Cabin"/>
                <a:cs typeface="Cabin"/>
                <a:sym typeface="Cabin"/>
              </a:defRPr>
            </a:lvl7pPr>
            <a:lvl8pPr lvl="7" rtl="0" algn="ctr">
              <a:spcBef>
                <a:spcPts val="0"/>
              </a:spcBef>
              <a:spcAft>
                <a:spcPts val="0"/>
              </a:spcAft>
              <a:buNone/>
              <a:defRPr>
                <a:latin typeface="Cabin"/>
                <a:ea typeface="Cabin"/>
                <a:cs typeface="Cabin"/>
                <a:sym typeface="Cabin"/>
              </a:defRPr>
            </a:lvl8pPr>
            <a:lvl9pPr lvl="8" rtl="0" algn="ctr">
              <a:spcBef>
                <a:spcPts val="0"/>
              </a:spcBef>
              <a:spcAft>
                <a:spcPts val="0"/>
              </a:spcAft>
              <a:buNone/>
              <a:defRPr>
                <a:latin typeface="Cabin"/>
                <a:ea typeface="Cabin"/>
                <a:cs typeface="Cabin"/>
                <a:sym typeface="Cabin"/>
              </a:defRPr>
            </a:lvl9pPr>
          </a:lstStyle>
          <a:p/>
        </p:txBody>
      </p:sp>
      <p:sp>
        <p:nvSpPr>
          <p:cNvPr id="411" name="Google Shape;411;p31"/>
          <p:cNvSpPr/>
          <p:nvPr/>
        </p:nvSpPr>
        <p:spPr>
          <a:xfrm rot="4551572">
            <a:off x="7501974" y="4409366"/>
            <a:ext cx="34975" cy="57000"/>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1"/>
          <p:cNvSpPr/>
          <p:nvPr/>
        </p:nvSpPr>
        <p:spPr>
          <a:xfrm rot="4551572">
            <a:off x="7550820" y="4423901"/>
            <a:ext cx="29675" cy="52450"/>
          </a:xfrm>
          <a:custGeom>
            <a:rect b="b" l="l" r="r" t="t"/>
            <a:pathLst>
              <a:path extrusionOk="0" fill="none" h="2098" w="1187">
                <a:moveTo>
                  <a:pt x="1" y="1"/>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1"/>
          <p:cNvSpPr/>
          <p:nvPr/>
        </p:nvSpPr>
        <p:spPr>
          <a:xfrm rot="4551572">
            <a:off x="5763436" y="4394848"/>
            <a:ext cx="34975" cy="57000"/>
          </a:xfrm>
          <a:custGeom>
            <a:rect b="b" l="l" r="r" t="t"/>
            <a:pathLst>
              <a:path extrusionOk="0" fill="none" h="2280" w="1399">
                <a:moveTo>
                  <a:pt x="0" y="0"/>
                </a:moveTo>
                <a:lnTo>
                  <a:pt x="1398" y="228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1"/>
          <p:cNvSpPr/>
          <p:nvPr/>
        </p:nvSpPr>
        <p:spPr>
          <a:xfrm rot="4551572">
            <a:off x="5812291" y="4409370"/>
            <a:ext cx="29650" cy="52450"/>
          </a:xfrm>
          <a:custGeom>
            <a:rect b="b" l="l" r="r" t="t"/>
            <a:pathLst>
              <a:path extrusionOk="0" fill="none" h="2098" w="1186">
                <a:moveTo>
                  <a:pt x="0" y="0"/>
                </a:moveTo>
                <a:lnTo>
                  <a:pt x="1186" y="209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1"/>
          <p:cNvSpPr/>
          <p:nvPr/>
        </p:nvSpPr>
        <p:spPr>
          <a:xfrm rot="4551572">
            <a:off x="6659020" y="4610689"/>
            <a:ext cx="107150" cy="107175"/>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1"/>
          <p:cNvSpPr/>
          <p:nvPr/>
        </p:nvSpPr>
        <p:spPr>
          <a:xfrm rot="4551572">
            <a:off x="8188545" y="4740789"/>
            <a:ext cx="107150" cy="107175"/>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2">
    <p:spTree>
      <p:nvGrpSpPr>
        <p:cNvPr id="417" name="Shape 417"/>
        <p:cNvGrpSpPr/>
        <p:nvPr/>
      </p:nvGrpSpPr>
      <p:grpSpPr>
        <a:xfrm>
          <a:off x="0" y="0"/>
          <a:ext cx="0" cy="0"/>
          <a:chOff x="0" y="0"/>
          <a:chExt cx="0" cy="0"/>
        </a:xfrm>
      </p:grpSpPr>
      <p:sp>
        <p:nvSpPr>
          <p:cNvPr id="418" name="Google Shape;418;p32"/>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419" name="Google Shape;419;p32"/>
          <p:cNvSpPr/>
          <p:nvPr/>
        </p:nvSpPr>
        <p:spPr>
          <a:xfrm>
            <a:off x="-95338" y="1485901"/>
            <a:ext cx="9334673" cy="2929811"/>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2"/>
          <p:cNvSpPr/>
          <p:nvPr/>
        </p:nvSpPr>
        <p:spPr>
          <a:xfrm rot="-5400000">
            <a:off x="6697138" y="3199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2"/>
          <p:cNvSpPr/>
          <p:nvPr/>
        </p:nvSpPr>
        <p:spPr>
          <a:xfrm rot="-5400000">
            <a:off x="8034450" y="7075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2"/>
          <p:cNvSpPr/>
          <p:nvPr/>
        </p:nvSpPr>
        <p:spPr>
          <a:xfrm rot="-5400000">
            <a:off x="7995700" y="6870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2"/>
          <p:cNvSpPr/>
          <p:nvPr/>
        </p:nvSpPr>
        <p:spPr>
          <a:xfrm rot="-5400000">
            <a:off x="5517488" y="52858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2"/>
          <p:cNvSpPr/>
          <p:nvPr/>
        </p:nvSpPr>
        <p:spPr>
          <a:xfrm rot="-5400000">
            <a:off x="8619875" y="11587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2_1">
    <p:spTree>
      <p:nvGrpSpPr>
        <p:cNvPr id="425" name="Shape 425"/>
        <p:cNvGrpSpPr/>
        <p:nvPr/>
      </p:nvGrpSpPr>
      <p:grpSpPr>
        <a:xfrm>
          <a:off x="0" y="0"/>
          <a:ext cx="0" cy="0"/>
          <a:chOff x="0" y="0"/>
          <a:chExt cx="0" cy="0"/>
        </a:xfrm>
      </p:grpSpPr>
      <p:sp>
        <p:nvSpPr>
          <p:cNvPr id="426" name="Google Shape;426;p33"/>
          <p:cNvSpPr/>
          <p:nvPr/>
        </p:nvSpPr>
        <p:spPr>
          <a:xfrm rot="-9913913">
            <a:off x="726671" y="1950247"/>
            <a:ext cx="5444246" cy="2675378"/>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3"/>
          <p:cNvSpPr/>
          <p:nvPr/>
        </p:nvSpPr>
        <p:spPr>
          <a:xfrm rot="-5400000">
            <a:off x="8061900" y="621625"/>
            <a:ext cx="93475" cy="89700"/>
          </a:xfrm>
          <a:custGeom>
            <a:rect b="b" l="l" r="r" t="t"/>
            <a:pathLst>
              <a:path extrusionOk="0" fill="none" h="3588" w="3739">
                <a:moveTo>
                  <a:pt x="0" y="0"/>
                </a:moveTo>
                <a:cubicBezTo>
                  <a:pt x="0" y="0"/>
                  <a:pt x="608" y="1946"/>
                  <a:pt x="760" y="3587"/>
                </a:cubicBezTo>
                <a:cubicBezTo>
                  <a:pt x="760" y="3587"/>
                  <a:pt x="2918" y="1399"/>
                  <a:pt x="3739" y="70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3"/>
          <p:cNvSpPr/>
          <p:nvPr/>
        </p:nvSpPr>
        <p:spPr>
          <a:xfrm rot="-5400000">
            <a:off x="8810525" y="346400"/>
            <a:ext cx="35750" cy="57775"/>
          </a:xfrm>
          <a:custGeom>
            <a:rect b="b" l="l" r="r" t="t"/>
            <a:pathLst>
              <a:path extrusionOk="0" fill="none" h="2311" w="1430">
                <a:moveTo>
                  <a:pt x="1429" y="0"/>
                </a:moveTo>
                <a:lnTo>
                  <a:pt x="0" y="231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3"/>
          <p:cNvSpPr/>
          <p:nvPr/>
        </p:nvSpPr>
        <p:spPr>
          <a:xfrm rot="-5400000">
            <a:off x="8771388" y="371863"/>
            <a:ext cx="30425" cy="53225"/>
          </a:xfrm>
          <a:custGeom>
            <a:rect b="b" l="l" r="r" t="t"/>
            <a:pathLst>
              <a:path extrusionOk="0" fill="none" h="2129" w="1217">
                <a:moveTo>
                  <a:pt x="1217" y="1"/>
                </a:moveTo>
                <a:lnTo>
                  <a:pt x="1" y="212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3"/>
          <p:cNvSpPr/>
          <p:nvPr/>
        </p:nvSpPr>
        <p:spPr>
          <a:xfrm rot="-5400000">
            <a:off x="8473163" y="932113"/>
            <a:ext cx="85900" cy="85900"/>
          </a:xfrm>
          <a:custGeom>
            <a:rect b="b" l="l" r="r" t="t"/>
            <a:pathLst>
              <a:path extrusionOk="0" fill="none" h="3436" w="3436">
                <a:moveTo>
                  <a:pt x="3436" y="1703"/>
                </a:moveTo>
                <a:cubicBezTo>
                  <a:pt x="3436" y="2645"/>
                  <a:pt x="2645" y="3435"/>
                  <a:pt x="1703" y="3435"/>
                </a:cubicBezTo>
                <a:cubicBezTo>
                  <a:pt x="761" y="3435"/>
                  <a:pt x="1" y="2645"/>
                  <a:pt x="1" y="1703"/>
                </a:cubicBezTo>
                <a:cubicBezTo>
                  <a:pt x="1" y="761"/>
                  <a:pt x="761" y="1"/>
                  <a:pt x="1703" y="1"/>
                </a:cubicBezTo>
                <a:cubicBezTo>
                  <a:pt x="2645" y="1"/>
                  <a:pt x="3436" y="761"/>
                  <a:pt x="3436" y="170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3"/>
          <p:cNvSpPr/>
          <p:nvPr/>
        </p:nvSpPr>
        <p:spPr>
          <a:xfrm rot="-5400000">
            <a:off x="7421850" y="366163"/>
            <a:ext cx="64625" cy="64625"/>
          </a:xfrm>
          <a:custGeom>
            <a:rect b="b" l="l" r="r" t="t"/>
            <a:pathLst>
              <a:path extrusionOk="0" fill="none" h="2585" w="2585">
                <a:moveTo>
                  <a:pt x="2585" y="1277"/>
                </a:moveTo>
                <a:cubicBezTo>
                  <a:pt x="2585" y="2007"/>
                  <a:pt x="2007" y="2584"/>
                  <a:pt x="1278" y="2584"/>
                </a:cubicBezTo>
                <a:cubicBezTo>
                  <a:pt x="578" y="2584"/>
                  <a:pt x="1" y="2007"/>
                  <a:pt x="1" y="1277"/>
                </a:cubicBezTo>
                <a:cubicBezTo>
                  <a:pt x="1" y="578"/>
                  <a:pt x="578" y="1"/>
                  <a:pt x="1278" y="1"/>
                </a:cubicBezTo>
                <a:cubicBezTo>
                  <a:pt x="2007" y="1"/>
                  <a:pt x="2585" y="578"/>
                  <a:pt x="2585" y="1277"/>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3"/>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3">
    <p:spTree>
      <p:nvGrpSpPr>
        <p:cNvPr id="433" name="Shape 433"/>
        <p:cNvGrpSpPr/>
        <p:nvPr/>
      </p:nvGrpSpPr>
      <p:grpSpPr>
        <a:xfrm>
          <a:off x="0" y="0"/>
          <a:ext cx="0" cy="0"/>
          <a:chOff x="0" y="0"/>
          <a:chExt cx="0" cy="0"/>
        </a:xfrm>
      </p:grpSpPr>
      <p:sp>
        <p:nvSpPr>
          <p:cNvPr id="434" name="Google Shape;434;p34"/>
          <p:cNvSpPr/>
          <p:nvPr/>
        </p:nvSpPr>
        <p:spPr>
          <a:xfrm rot="-1052262">
            <a:off x="264714" y="1656403"/>
            <a:ext cx="5513843" cy="2156048"/>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4"/>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436" name="Google Shape;436;p34"/>
          <p:cNvSpPr/>
          <p:nvPr/>
        </p:nvSpPr>
        <p:spPr>
          <a:xfrm rot="-4402524">
            <a:off x="7162102" y="617835"/>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4"/>
          <p:cNvSpPr/>
          <p:nvPr/>
        </p:nvSpPr>
        <p:spPr>
          <a:xfrm rot="-4402524">
            <a:off x="8062163" y="964927"/>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4"/>
          <p:cNvSpPr/>
          <p:nvPr/>
        </p:nvSpPr>
        <p:spPr>
          <a:xfrm rot="-4402524">
            <a:off x="8031682" y="933397"/>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4"/>
          <p:cNvSpPr/>
          <p:nvPr/>
        </p:nvSpPr>
        <p:spPr>
          <a:xfrm rot="-4402524">
            <a:off x="6361147" y="517140"/>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4"/>
          <p:cNvSpPr/>
          <p:nvPr/>
        </p:nvSpPr>
        <p:spPr>
          <a:xfrm rot="-4402524">
            <a:off x="8610594" y="1443268"/>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14">
    <p:spTree>
      <p:nvGrpSpPr>
        <p:cNvPr id="441" name="Shape 441"/>
        <p:cNvGrpSpPr/>
        <p:nvPr/>
      </p:nvGrpSpPr>
      <p:grpSpPr>
        <a:xfrm>
          <a:off x="0" y="0"/>
          <a:ext cx="0" cy="0"/>
          <a:chOff x="0" y="0"/>
          <a:chExt cx="0" cy="0"/>
        </a:xfrm>
      </p:grpSpPr>
      <p:sp>
        <p:nvSpPr>
          <p:cNvPr id="442" name="Google Shape;442;p35"/>
          <p:cNvSpPr/>
          <p:nvPr/>
        </p:nvSpPr>
        <p:spPr>
          <a:xfrm rot="10800000">
            <a:off x="187995" y="493158"/>
            <a:ext cx="8713404" cy="3078867"/>
          </a:xfrm>
          <a:custGeom>
            <a:rect b="b" l="l" r="r" t="t"/>
            <a:pathLst>
              <a:path extrusionOk="0" h="47442" w="92103">
                <a:moveTo>
                  <a:pt x="73014" y="1"/>
                </a:moveTo>
                <a:cubicBezTo>
                  <a:pt x="69019" y="1"/>
                  <a:pt x="64429" y="1245"/>
                  <a:pt x="59510" y="4079"/>
                </a:cubicBezTo>
                <a:cubicBezTo>
                  <a:pt x="48955" y="10185"/>
                  <a:pt x="39622" y="10926"/>
                  <a:pt x="31561" y="10926"/>
                </a:cubicBezTo>
                <a:cubicBezTo>
                  <a:pt x="28977" y="10926"/>
                  <a:pt x="26524" y="10850"/>
                  <a:pt x="24203" y="10850"/>
                </a:cubicBezTo>
                <a:cubicBezTo>
                  <a:pt x="19919" y="10850"/>
                  <a:pt x="16084" y="11109"/>
                  <a:pt x="12709" y="12585"/>
                </a:cubicBezTo>
                <a:cubicBezTo>
                  <a:pt x="5805" y="15620"/>
                  <a:pt x="0" y="30164"/>
                  <a:pt x="17980" y="42239"/>
                </a:cubicBezTo>
                <a:cubicBezTo>
                  <a:pt x="23336" y="45836"/>
                  <a:pt x="30624" y="47441"/>
                  <a:pt x="38466" y="47441"/>
                </a:cubicBezTo>
                <a:cubicBezTo>
                  <a:pt x="56949" y="47441"/>
                  <a:pt x="78503" y="38525"/>
                  <a:pt x="85061" y="25761"/>
                </a:cubicBezTo>
                <a:cubicBezTo>
                  <a:pt x="92103" y="12031"/>
                  <a:pt x="85433" y="1"/>
                  <a:pt x="73014"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5"/>
          <p:cNvSpPr/>
          <p:nvPr/>
        </p:nvSpPr>
        <p:spPr>
          <a:xfrm rot="-5400000">
            <a:off x="1374163" y="472098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5"/>
          <p:cNvSpPr/>
          <p:nvPr/>
        </p:nvSpPr>
        <p:spPr>
          <a:xfrm rot="-5400000">
            <a:off x="3438150" y="49103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5"/>
          <p:cNvSpPr/>
          <p:nvPr/>
        </p:nvSpPr>
        <p:spPr>
          <a:xfrm rot="-5400000">
            <a:off x="3399400" y="48898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5"/>
          <p:cNvSpPr/>
          <p:nvPr/>
        </p:nvSpPr>
        <p:spPr>
          <a:xfrm rot="-5400000">
            <a:off x="259663" y="458561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5"/>
          <p:cNvSpPr/>
          <p:nvPr/>
        </p:nvSpPr>
        <p:spPr>
          <a:xfrm rot="-5400000">
            <a:off x="2326200" y="4816025"/>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5"/>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449" name="Google Shape;449;p35"/>
          <p:cNvSpPr/>
          <p:nvPr/>
        </p:nvSpPr>
        <p:spPr>
          <a:xfrm rot="-5400000">
            <a:off x="8427563" y="32568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5"/>
          <p:cNvSpPr/>
          <p:nvPr/>
        </p:nvSpPr>
        <p:spPr>
          <a:xfrm rot="-5400000">
            <a:off x="7539825" y="418025"/>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5"/>
          <p:cNvSpPr/>
          <p:nvPr/>
        </p:nvSpPr>
        <p:spPr>
          <a:xfrm rot="-5400000">
            <a:off x="8162550" y="7955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5"/>
          <p:cNvSpPr/>
          <p:nvPr/>
        </p:nvSpPr>
        <p:spPr>
          <a:xfrm rot="-5400000">
            <a:off x="8123800" y="7750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15">
    <p:spTree>
      <p:nvGrpSpPr>
        <p:cNvPr id="453" name="Shape 453"/>
        <p:cNvGrpSpPr/>
        <p:nvPr/>
      </p:nvGrpSpPr>
      <p:grpSpPr>
        <a:xfrm>
          <a:off x="0" y="0"/>
          <a:ext cx="0" cy="0"/>
          <a:chOff x="0" y="0"/>
          <a:chExt cx="0" cy="0"/>
        </a:xfrm>
      </p:grpSpPr>
      <p:sp>
        <p:nvSpPr>
          <p:cNvPr id="454" name="Google Shape;454;p36"/>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455" name="Google Shape;455;p36"/>
          <p:cNvSpPr/>
          <p:nvPr/>
        </p:nvSpPr>
        <p:spPr>
          <a:xfrm rot="-1240777">
            <a:off x="1591744" y="1881537"/>
            <a:ext cx="6795778" cy="2258462"/>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6"/>
          <p:cNvSpPr/>
          <p:nvPr/>
        </p:nvSpPr>
        <p:spPr>
          <a:xfrm rot="-5400000">
            <a:off x="7078138" y="5485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6"/>
          <p:cNvSpPr/>
          <p:nvPr/>
        </p:nvSpPr>
        <p:spPr>
          <a:xfrm rot="-5400000">
            <a:off x="8034450" y="4027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6"/>
          <p:cNvSpPr/>
          <p:nvPr/>
        </p:nvSpPr>
        <p:spPr>
          <a:xfrm rot="-5400000">
            <a:off x="7995700" y="3822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6"/>
          <p:cNvSpPr/>
          <p:nvPr/>
        </p:nvSpPr>
        <p:spPr>
          <a:xfrm rot="-5400000">
            <a:off x="6050888" y="52858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6"/>
          <p:cNvSpPr/>
          <p:nvPr/>
        </p:nvSpPr>
        <p:spPr>
          <a:xfrm rot="-5400000">
            <a:off x="8629225" y="544163"/>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6"/>
          <p:cNvSpPr/>
          <p:nvPr/>
        </p:nvSpPr>
        <p:spPr>
          <a:xfrm rot="-5400000">
            <a:off x="8536113" y="118573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20">
    <p:spTree>
      <p:nvGrpSpPr>
        <p:cNvPr id="462" name="Shape 462"/>
        <p:cNvGrpSpPr/>
        <p:nvPr/>
      </p:nvGrpSpPr>
      <p:grpSpPr>
        <a:xfrm>
          <a:off x="0" y="0"/>
          <a:ext cx="0" cy="0"/>
          <a:chOff x="0" y="0"/>
          <a:chExt cx="0" cy="0"/>
        </a:xfrm>
      </p:grpSpPr>
      <p:sp>
        <p:nvSpPr>
          <p:cNvPr id="463" name="Google Shape;463;p37"/>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464" name="Google Shape;464;p37"/>
          <p:cNvSpPr/>
          <p:nvPr/>
        </p:nvSpPr>
        <p:spPr>
          <a:xfrm flipH="1" rot="-9846403">
            <a:off x="554296" y="1688049"/>
            <a:ext cx="5787410" cy="3114978"/>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7"/>
          <p:cNvSpPr/>
          <p:nvPr/>
        </p:nvSpPr>
        <p:spPr>
          <a:xfrm rot="-5400000">
            <a:off x="8763125" y="1287975"/>
            <a:ext cx="93475" cy="89700"/>
          </a:xfrm>
          <a:custGeom>
            <a:rect b="b" l="l" r="r" t="t"/>
            <a:pathLst>
              <a:path extrusionOk="0" fill="none" h="3588" w="3739">
                <a:moveTo>
                  <a:pt x="0" y="0"/>
                </a:moveTo>
                <a:cubicBezTo>
                  <a:pt x="0" y="0"/>
                  <a:pt x="608" y="1946"/>
                  <a:pt x="760" y="3587"/>
                </a:cubicBezTo>
                <a:cubicBezTo>
                  <a:pt x="760" y="3587"/>
                  <a:pt x="2918" y="1399"/>
                  <a:pt x="3739" y="70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7"/>
          <p:cNvSpPr/>
          <p:nvPr/>
        </p:nvSpPr>
        <p:spPr>
          <a:xfrm rot="-5400000">
            <a:off x="8200925" y="879800"/>
            <a:ext cx="35750" cy="57775"/>
          </a:xfrm>
          <a:custGeom>
            <a:rect b="b" l="l" r="r" t="t"/>
            <a:pathLst>
              <a:path extrusionOk="0" fill="none" h="2311" w="1430">
                <a:moveTo>
                  <a:pt x="1429" y="0"/>
                </a:moveTo>
                <a:lnTo>
                  <a:pt x="0" y="231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7"/>
          <p:cNvSpPr/>
          <p:nvPr/>
        </p:nvSpPr>
        <p:spPr>
          <a:xfrm rot="-5400000">
            <a:off x="8161788" y="905263"/>
            <a:ext cx="30425" cy="53225"/>
          </a:xfrm>
          <a:custGeom>
            <a:rect b="b" l="l" r="r" t="t"/>
            <a:pathLst>
              <a:path extrusionOk="0" fill="none" h="2129" w="1217">
                <a:moveTo>
                  <a:pt x="1217" y="1"/>
                </a:moveTo>
                <a:lnTo>
                  <a:pt x="1" y="212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7"/>
          <p:cNvSpPr/>
          <p:nvPr/>
        </p:nvSpPr>
        <p:spPr>
          <a:xfrm rot="-5400000">
            <a:off x="8473163" y="627313"/>
            <a:ext cx="85900" cy="85900"/>
          </a:xfrm>
          <a:custGeom>
            <a:rect b="b" l="l" r="r" t="t"/>
            <a:pathLst>
              <a:path extrusionOk="0" fill="none" h="3436" w="3436">
                <a:moveTo>
                  <a:pt x="3436" y="1703"/>
                </a:moveTo>
                <a:cubicBezTo>
                  <a:pt x="3436" y="2645"/>
                  <a:pt x="2645" y="3435"/>
                  <a:pt x="1703" y="3435"/>
                </a:cubicBezTo>
                <a:cubicBezTo>
                  <a:pt x="761" y="3435"/>
                  <a:pt x="1" y="2645"/>
                  <a:pt x="1" y="1703"/>
                </a:cubicBezTo>
                <a:cubicBezTo>
                  <a:pt x="1" y="761"/>
                  <a:pt x="761" y="1"/>
                  <a:pt x="1703" y="1"/>
                </a:cubicBezTo>
                <a:cubicBezTo>
                  <a:pt x="2645" y="1"/>
                  <a:pt x="3436" y="761"/>
                  <a:pt x="3436" y="170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7"/>
          <p:cNvSpPr/>
          <p:nvPr/>
        </p:nvSpPr>
        <p:spPr>
          <a:xfrm rot="-5400000">
            <a:off x="7552725" y="505163"/>
            <a:ext cx="64625" cy="64625"/>
          </a:xfrm>
          <a:custGeom>
            <a:rect b="b" l="l" r="r" t="t"/>
            <a:pathLst>
              <a:path extrusionOk="0" fill="none" h="2585" w="2585">
                <a:moveTo>
                  <a:pt x="2585" y="1277"/>
                </a:moveTo>
                <a:cubicBezTo>
                  <a:pt x="2585" y="2007"/>
                  <a:pt x="2007" y="2584"/>
                  <a:pt x="1278" y="2584"/>
                </a:cubicBezTo>
                <a:cubicBezTo>
                  <a:pt x="578" y="2584"/>
                  <a:pt x="1" y="2007"/>
                  <a:pt x="1" y="1277"/>
                </a:cubicBezTo>
                <a:cubicBezTo>
                  <a:pt x="1" y="578"/>
                  <a:pt x="578" y="1"/>
                  <a:pt x="1278" y="1"/>
                </a:cubicBezTo>
                <a:cubicBezTo>
                  <a:pt x="2007" y="1"/>
                  <a:pt x="2585" y="578"/>
                  <a:pt x="2585" y="1277"/>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22">
    <p:spTree>
      <p:nvGrpSpPr>
        <p:cNvPr id="470" name="Shape 470"/>
        <p:cNvGrpSpPr/>
        <p:nvPr/>
      </p:nvGrpSpPr>
      <p:grpSpPr>
        <a:xfrm>
          <a:off x="0" y="0"/>
          <a:ext cx="0" cy="0"/>
          <a:chOff x="0" y="0"/>
          <a:chExt cx="0" cy="0"/>
        </a:xfrm>
      </p:grpSpPr>
      <p:sp>
        <p:nvSpPr>
          <p:cNvPr id="471" name="Google Shape;471;p38"/>
          <p:cNvSpPr/>
          <p:nvPr/>
        </p:nvSpPr>
        <p:spPr>
          <a:xfrm rot="651825">
            <a:off x="372366" y="1864173"/>
            <a:ext cx="7341463" cy="2598902"/>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8"/>
          <p:cNvSpPr/>
          <p:nvPr/>
        </p:nvSpPr>
        <p:spPr>
          <a:xfrm rot="-5400000">
            <a:off x="7033738" y="40471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8"/>
          <p:cNvSpPr/>
          <p:nvPr/>
        </p:nvSpPr>
        <p:spPr>
          <a:xfrm rot="-5400000">
            <a:off x="7729650" y="5551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8"/>
          <p:cNvSpPr/>
          <p:nvPr/>
        </p:nvSpPr>
        <p:spPr>
          <a:xfrm rot="-5400000">
            <a:off x="7690900" y="5346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8"/>
          <p:cNvSpPr/>
          <p:nvPr/>
        </p:nvSpPr>
        <p:spPr>
          <a:xfrm rot="-5400000">
            <a:off x="8481338" y="41268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8"/>
          <p:cNvSpPr/>
          <p:nvPr/>
        </p:nvSpPr>
        <p:spPr>
          <a:xfrm rot="-5400000">
            <a:off x="8362575" y="107460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8"/>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0_1_1">
    <p:spTree>
      <p:nvGrpSpPr>
        <p:cNvPr id="478" name="Shape 478"/>
        <p:cNvGrpSpPr/>
        <p:nvPr/>
      </p:nvGrpSpPr>
      <p:grpSpPr>
        <a:xfrm>
          <a:off x="0" y="0"/>
          <a:ext cx="0" cy="0"/>
          <a:chOff x="0" y="0"/>
          <a:chExt cx="0" cy="0"/>
        </a:xfrm>
      </p:grpSpPr>
      <p:sp>
        <p:nvSpPr>
          <p:cNvPr id="479" name="Google Shape;479;p39"/>
          <p:cNvSpPr/>
          <p:nvPr/>
        </p:nvSpPr>
        <p:spPr>
          <a:xfrm flipH="1" rot="9777091">
            <a:off x="958827" y="1039279"/>
            <a:ext cx="7226341" cy="3889157"/>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9"/>
          <p:cNvSpPr/>
          <p:nvPr/>
        </p:nvSpPr>
        <p:spPr>
          <a:xfrm rot="-5400000">
            <a:off x="8838400" y="740925"/>
            <a:ext cx="93475" cy="89700"/>
          </a:xfrm>
          <a:custGeom>
            <a:rect b="b" l="l" r="r" t="t"/>
            <a:pathLst>
              <a:path extrusionOk="0" fill="none" h="3588" w="3739">
                <a:moveTo>
                  <a:pt x="0" y="0"/>
                </a:moveTo>
                <a:cubicBezTo>
                  <a:pt x="0" y="0"/>
                  <a:pt x="608" y="1946"/>
                  <a:pt x="760" y="3587"/>
                </a:cubicBezTo>
                <a:cubicBezTo>
                  <a:pt x="760" y="3587"/>
                  <a:pt x="2918" y="1399"/>
                  <a:pt x="3739" y="70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9"/>
          <p:cNvSpPr/>
          <p:nvPr/>
        </p:nvSpPr>
        <p:spPr>
          <a:xfrm rot="-5400000">
            <a:off x="8734325" y="2937200"/>
            <a:ext cx="35750" cy="57775"/>
          </a:xfrm>
          <a:custGeom>
            <a:rect b="b" l="l" r="r" t="t"/>
            <a:pathLst>
              <a:path extrusionOk="0" fill="none" h="2311" w="1430">
                <a:moveTo>
                  <a:pt x="1429" y="0"/>
                </a:moveTo>
                <a:lnTo>
                  <a:pt x="0" y="231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9"/>
          <p:cNvSpPr/>
          <p:nvPr/>
        </p:nvSpPr>
        <p:spPr>
          <a:xfrm rot="-5400000">
            <a:off x="8695188" y="2962663"/>
            <a:ext cx="30425" cy="53225"/>
          </a:xfrm>
          <a:custGeom>
            <a:rect b="b" l="l" r="r" t="t"/>
            <a:pathLst>
              <a:path extrusionOk="0" fill="none" h="2129" w="1217">
                <a:moveTo>
                  <a:pt x="1217" y="1"/>
                </a:moveTo>
                <a:lnTo>
                  <a:pt x="1" y="212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9"/>
          <p:cNvSpPr/>
          <p:nvPr/>
        </p:nvSpPr>
        <p:spPr>
          <a:xfrm rot="-5400000">
            <a:off x="8842188" y="3436638"/>
            <a:ext cx="85900" cy="85900"/>
          </a:xfrm>
          <a:custGeom>
            <a:rect b="b" l="l" r="r" t="t"/>
            <a:pathLst>
              <a:path extrusionOk="0" fill="none" h="3436" w="3436">
                <a:moveTo>
                  <a:pt x="3436" y="1703"/>
                </a:moveTo>
                <a:cubicBezTo>
                  <a:pt x="3436" y="2645"/>
                  <a:pt x="2645" y="3435"/>
                  <a:pt x="1703" y="3435"/>
                </a:cubicBezTo>
                <a:cubicBezTo>
                  <a:pt x="761" y="3435"/>
                  <a:pt x="1" y="2645"/>
                  <a:pt x="1" y="1703"/>
                </a:cubicBezTo>
                <a:cubicBezTo>
                  <a:pt x="1" y="761"/>
                  <a:pt x="761" y="1"/>
                  <a:pt x="1703" y="1"/>
                </a:cubicBezTo>
                <a:cubicBezTo>
                  <a:pt x="2645" y="1"/>
                  <a:pt x="3436" y="761"/>
                  <a:pt x="3436" y="170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9"/>
          <p:cNvSpPr/>
          <p:nvPr/>
        </p:nvSpPr>
        <p:spPr>
          <a:xfrm rot="-5400000">
            <a:off x="8777563" y="355563"/>
            <a:ext cx="64625" cy="64625"/>
          </a:xfrm>
          <a:custGeom>
            <a:rect b="b" l="l" r="r" t="t"/>
            <a:pathLst>
              <a:path extrusionOk="0" fill="none" h="2585" w="2585">
                <a:moveTo>
                  <a:pt x="2585" y="1277"/>
                </a:moveTo>
                <a:cubicBezTo>
                  <a:pt x="2585" y="2007"/>
                  <a:pt x="2007" y="2584"/>
                  <a:pt x="1278" y="2584"/>
                </a:cubicBezTo>
                <a:cubicBezTo>
                  <a:pt x="578" y="2584"/>
                  <a:pt x="1" y="2007"/>
                  <a:pt x="1" y="1277"/>
                </a:cubicBezTo>
                <a:cubicBezTo>
                  <a:pt x="1" y="578"/>
                  <a:pt x="578" y="1"/>
                  <a:pt x="1278" y="1"/>
                </a:cubicBezTo>
                <a:cubicBezTo>
                  <a:pt x="2007" y="1"/>
                  <a:pt x="2585" y="578"/>
                  <a:pt x="2585" y="1277"/>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9"/>
          <p:cNvSpPr txBox="1"/>
          <p:nvPr>
            <p:ph type="title"/>
          </p:nvPr>
        </p:nvSpPr>
        <p:spPr>
          <a:xfrm>
            <a:off x="2241300" y="739062"/>
            <a:ext cx="4492800" cy="888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8100"/>
            </a:lvl1pPr>
            <a:lvl2pPr lvl="1" rtl="0">
              <a:lnSpc>
                <a:spcPct val="100000"/>
              </a:lnSpc>
              <a:spcBef>
                <a:spcPts val="0"/>
              </a:spcBef>
              <a:spcAft>
                <a:spcPts val="0"/>
              </a:spcAft>
              <a:buNone/>
              <a:defRPr sz="8100"/>
            </a:lvl2pPr>
            <a:lvl3pPr lvl="2" rtl="0">
              <a:lnSpc>
                <a:spcPct val="100000"/>
              </a:lnSpc>
              <a:spcBef>
                <a:spcPts val="0"/>
              </a:spcBef>
              <a:spcAft>
                <a:spcPts val="0"/>
              </a:spcAft>
              <a:buNone/>
              <a:defRPr sz="8100"/>
            </a:lvl3pPr>
            <a:lvl4pPr lvl="3" rtl="0">
              <a:lnSpc>
                <a:spcPct val="100000"/>
              </a:lnSpc>
              <a:spcBef>
                <a:spcPts val="0"/>
              </a:spcBef>
              <a:spcAft>
                <a:spcPts val="0"/>
              </a:spcAft>
              <a:buNone/>
              <a:defRPr sz="8100"/>
            </a:lvl4pPr>
            <a:lvl5pPr lvl="4" rtl="0">
              <a:lnSpc>
                <a:spcPct val="100000"/>
              </a:lnSpc>
              <a:spcBef>
                <a:spcPts val="0"/>
              </a:spcBef>
              <a:spcAft>
                <a:spcPts val="0"/>
              </a:spcAft>
              <a:buNone/>
              <a:defRPr sz="8100"/>
            </a:lvl5pPr>
            <a:lvl6pPr lvl="5" rtl="0">
              <a:lnSpc>
                <a:spcPct val="100000"/>
              </a:lnSpc>
              <a:spcBef>
                <a:spcPts val="0"/>
              </a:spcBef>
              <a:spcAft>
                <a:spcPts val="0"/>
              </a:spcAft>
              <a:buNone/>
              <a:defRPr sz="8100"/>
            </a:lvl6pPr>
            <a:lvl7pPr lvl="6" rtl="0">
              <a:lnSpc>
                <a:spcPct val="100000"/>
              </a:lnSpc>
              <a:spcBef>
                <a:spcPts val="0"/>
              </a:spcBef>
              <a:spcAft>
                <a:spcPts val="0"/>
              </a:spcAft>
              <a:buNone/>
              <a:defRPr sz="8100"/>
            </a:lvl7pPr>
            <a:lvl8pPr lvl="7" rtl="0">
              <a:lnSpc>
                <a:spcPct val="100000"/>
              </a:lnSpc>
              <a:spcBef>
                <a:spcPts val="0"/>
              </a:spcBef>
              <a:spcAft>
                <a:spcPts val="0"/>
              </a:spcAft>
              <a:buNone/>
              <a:defRPr sz="8100"/>
            </a:lvl8pPr>
            <a:lvl9pPr lvl="8" rtl="0">
              <a:lnSpc>
                <a:spcPct val="100000"/>
              </a:lnSpc>
              <a:spcBef>
                <a:spcPts val="0"/>
              </a:spcBef>
              <a:spcAft>
                <a:spcPts val="0"/>
              </a:spcAft>
              <a:buNone/>
              <a:defRPr sz="8100"/>
            </a:lvl9pPr>
          </a:lstStyle>
          <a:p/>
        </p:txBody>
      </p:sp>
      <p:sp>
        <p:nvSpPr>
          <p:cNvPr id="486" name="Google Shape;486;p39"/>
          <p:cNvSpPr txBox="1"/>
          <p:nvPr/>
        </p:nvSpPr>
        <p:spPr>
          <a:xfrm>
            <a:off x="2241300" y="3522550"/>
            <a:ext cx="4661400" cy="618600"/>
          </a:xfrm>
          <a:prstGeom prst="rect">
            <a:avLst/>
          </a:prstGeom>
          <a:noFill/>
          <a:ln>
            <a:noFill/>
          </a:ln>
        </p:spPr>
        <p:txBody>
          <a:bodyPr anchorCtr="0" anchor="ctr" bIns="91425" lIns="91425" spcFirstLastPara="1" rIns="91425" wrap="square" tIns="91425">
            <a:noAutofit/>
          </a:bodyPr>
          <a:lstStyle/>
          <a:p>
            <a:pPr indent="0" lvl="0" marL="0" rtl="0" algn="ctr">
              <a:spcBef>
                <a:spcPts val="300"/>
              </a:spcBef>
              <a:spcAft>
                <a:spcPts val="0"/>
              </a:spcAft>
              <a:buClr>
                <a:schemeClr val="dk1"/>
              </a:buClr>
              <a:buSzPts val="1100"/>
              <a:buFont typeface="Arial"/>
              <a:buNone/>
            </a:pPr>
            <a:r>
              <a:rPr b="1" lang="en" sz="1200">
                <a:solidFill>
                  <a:schemeClr val="accent2"/>
                </a:solidFill>
                <a:latin typeface="Cabin"/>
                <a:ea typeface="Cabin"/>
                <a:cs typeface="Cabin"/>
                <a:sym typeface="Cabin"/>
              </a:rPr>
              <a:t>CREDITS</a:t>
            </a:r>
            <a:r>
              <a:rPr lang="en" sz="1200">
                <a:solidFill>
                  <a:schemeClr val="accent2"/>
                </a:solidFill>
                <a:latin typeface="Cabin"/>
                <a:ea typeface="Cabin"/>
                <a:cs typeface="Cabin"/>
                <a:sym typeface="Cabin"/>
              </a:rPr>
              <a:t>: This presentation template was created by </a:t>
            </a:r>
            <a:r>
              <a:rPr b="1" lang="en" sz="1200">
                <a:solidFill>
                  <a:schemeClr val="accent2"/>
                </a:solidFill>
                <a:uFill>
                  <a:noFill/>
                </a:uFill>
                <a:latin typeface="Cabin"/>
                <a:ea typeface="Cabin"/>
                <a:cs typeface="Cabin"/>
                <a:sym typeface="Cabin"/>
                <a:hlinkClick r:id="rId2">
                  <a:extLst>
                    <a:ext uri="{A12FA001-AC4F-418D-AE19-62706E023703}">
                      <ahyp:hlinkClr val="tx"/>
                    </a:ext>
                  </a:extLst>
                </a:hlinkClick>
              </a:rPr>
              <a:t>Slidesgo</a:t>
            </a:r>
            <a:r>
              <a:rPr lang="en" sz="1200">
                <a:solidFill>
                  <a:schemeClr val="accent2"/>
                </a:solidFill>
                <a:latin typeface="Cabin"/>
                <a:ea typeface="Cabin"/>
                <a:cs typeface="Cabin"/>
                <a:sym typeface="Cabin"/>
              </a:rPr>
              <a:t>, including icons by </a:t>
            </a:r>
            <a:r>
              <a:rPr b="1" lang="en" sz="1200">
                <a:solidFill>
                  <a:schemeClr val="accent2"/>
                </a:solidFill>
                <a:uFill>
                  <a:noFill/>
                </a:uFill>
                <a:latin typeface="Cabin"/>
                <a:ea typeface="Cabin"/>
                <a:cs typeface="Cabin"/>
                <a:sym typeface="Cabin"/>
                <a:hlinkClick r:id="rId3">
                  <a:extLst>
                    <a:ext uri="{A12FA001-AC4F-418D-AE19-62706E023703}">
                      <ahyp:hlinkClr val="tx"/>
                    </a:ext>
                  </a:extLst>
                </a:hlinkClick>
              </a:rPr>
              <a:t>Flaticon</a:t>
            </a:r>
            <a:r>
              <a:rPr lang="en" sz="1200">
                <a:solidFill>
                  <a:schemeClr val="accent2"/>
                </a:solidFill>
                <a:latin typeface="Cabin"/>
                <a:ea typeface="Cabin"/>
                <a:cs typeface="Cabin"/>
                <a:sym typeface="Cabin"/>
              </a:rPr>
              <a:t>, infographics &amp; images by </a:t>
            </a:r>
            <a:r>
              <a:rPr b="1" lang="en" sz="1200">
                <a:solidFill>
                  <a:schemeClr val="accent2"/>
                </a:solidFill>
                <a:uFill>
                  <a:noFill/>
                </a:uFill>
                <a:latin typeface="Cabin"/>
                <a:ea typeface="Cabin"/>
                <a:cs typeface="Cabin"/>
                <a:sym typeface="Cabin"/>
                <a:hlinkClick r:id="rId4">
                  <a:extLst>
                    <a:ext uri="{A12FA001-AC4F-418D-AE19-62706E023703}">
                      <ahyp:hlinkClr val="tx"/>
                    </a:ext>
                  </a:extLst>
                </a:hlinkClick>
              </a:rPr>
              <a:t>Freepik</a:t>
            </a:r>
            <a:endParaRPr b="1" sz="1200">
              <a:solidFill>
                <a:schemeClr val="accent2"/>
              </a:solidFill>
              <a:latin typeface="Cabin"/>
              <a:ea typeface="Cabin"/>
              <a:cs typeface="Cabin"/>
              <a:sym typeface="Cabin"/>
            </a:endParaRPr>
          </a:p>
        </p:txBody>
      </p:sp>
      <p:sp>
        <p:nvSpPr>
          <p:cNvPr id="487" name="Google Shape;487;p39"/>
          <p:cNvSpPr txBox="1"/>
          <p:nvPr>
            <p:ph idx="1" type="subTitle"/>
          </p:nvPr>
        </p:nvSpPr>
        <p:spPr>
          <a:xfrm>
            <a:off x="2242400" y="1748450"/>
            <a:ext cx="4492800" cy="1179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488" name="Google Shape;488;p39"/>
          <p:cNvSpPr/>
          <p:nvPr/>
        </p:nvSpPr>
        <p:spPr>
          <a:xfrm rot="-5400000">
            <a:off x="455975" y="1139963"/>
            <a:ext cx="93475" cy="89700"/>
          </a:xfrm>
          <a:custGeom>
            <a:rect b="b" l="l" r="r" t="t"/>
            <a:pathLst>
              <a:path extrusionOk="0" fill="none" h="3588" w="3739">
                <a:moveTo>
                  <a:pt x="0" y="0"/>
                </a:moveTo>
                <a:cubicBezTo>
                  <a:pt x="0" y="0"/>
                  <a:pt x="608" y="1946"/>
                  <a:pt x="760" y="3587"/>
                </a:cubicBezTo>
                <a:cubicBezTo>
                  <a:pt x="760" y="3587"/>
                  <a:pt x="2918" y="1399"/>
                  <a:pt x="3739" y="70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9"/>
          <p:cNvSpPr/>
          <p:nvPr/>
        </p:nvSpPr>
        <p:spPr>
          <a:xfrm rot="-5400000">
            <a:off x="351900" y="2955238"/>
            <a:ext cx="35750" cy="57775"/>
          </a:xfrm>
          <a:custGeom>
            <a:rect b="b" l="l" r="r" t="t"/>
            <a:pathLst>
              <a:path extrusionOk="0" fill="none" h="2311" w="1430">
                <a:moveTo>
                  <a:pt x="1429" y="0"/>
                </a:moveTo>
                <a:lnTo>
                  <a:pt x="0" y="231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9"/>
          <p:cNvSpPr/>
          <p:nvPr/>
        </p:nvSpPr>
        <p:spPr>
          <a:xfrm rot="-5400000">
            <a:off x="312763" y="2980700"/>
            <a:ext cx="30425" cy="53225"/>
          </a:xfrm>
          <a:custGeom>
            <a:rect b="b" l="l" r="r" t="t"/>
            <a:pathLst>
              <a:path extrusionOk="0" fill="none" h="2129" w="1217">
                <a:moveTo>
                  <a:pt x="1217" y="1"/>
                </a:moveTo>
                <a:lnTo>
                  <a:pt x="1" y="212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9"/>
          <p:cNvSpPr/>
          <p:nvPr/>
        </p:nvSpPr>
        <p:spPr>
          <a:xfrm rot="-5400000">
            <a:off x="459763" y="3312100"/>
            <a:ext cx="85900" cy="85900"/>
          </a:xfrm>
          <a:custGeom>
            <a:rect b="b" l="l" r="r" t="t"/>
            <a:pathLst>
              <a:path extrusionOk="0" fill="none" h="3436" w="3436">
                <a:moveTo>
                  <a:pt x="3436" y="1703"/>
                </a:moveTo>
                <a:cubicBezTo>
                  <a:pt x="3436" y="2645"/>
                  <a:pt x="2645" y="3435"/>
                  <a:pt x="1703" y="3435"/>
                </a:cubicBezTo>
                <a:cubicBezTo>
                  <a:pt x="761" y="3435"/>
                  <a:pt x="1" y="2645"/>
                  <a:pt x="1" y="1703"/>
                </a:cubicBezTo>
                <a:cubicBezTo>
                  <a:pt x="1" y="761"/>
                  <a:pt x="761" y="1"/>
                  <a:pt x="1703" y="1"/>
                </a:cubicBezTo>
                <a:cubicBezTo>
                  <a:pt x="2645" y="1"/>
                  <a:pt x="3436" y="761"/>
                  <a:pt x="3436" y="170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9"/>
          <p:cNvSpPr/>
          <p:nvPr/>
        </p:nvSpPr>
        <p:spPr>
          <a:xfrm rot="-5400000">
            <a:off x="337463" y="1683825"/>
            <a:ext cx="64625" cy="64625"/>
          </a:xfrm>
          <a:custGeom>
            <a:rect b="b" l="l" r="r" t="t"/>
            <a:pathLst>
              <a:path extrusionOk="0" fill="none" h="2585" w="2585">
                <a:moveTo>
                  <a:pt x="2585" y="1277"/>
                </a:moveTo>
                <a:cubicBezTo>
                  <a:pt x="2585" y="2007"/>
                  <a:pt x="2007" y="2584"/>
                  <a:pt x="1278" y="2584"/>
                </a:cubicBezTo>
                <a:cubicBezTo>
                  <a:pt x="578" y="2584"/>
                  <a:pt x="1" y="2007"/>
                  <a:pt x="1" y="1277"/>
                </a:cubicBezTo>
                <a:cubicBezTo>
                  <a:pt x="1" y="578"/>
                  <a:pt x="578" y="1"/>
                  <a:pt x="1278" y="1"/>
                </a:cubicBezTo>
                <a:cubicBezTo>
                  <a:pt x="2007" y="1"/>
                  <a:pt x="2585" y="578"/>
                  <a:pt x="2585" y="1277"/>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0_1_1_1">
    <p:spTree>
      <p:nvGrpSpPr>
        <p:cNvPr id="493" name="Shape 493"/>
        <p:cNvGrpSpPr/>
        <p:nvPr/>
      </p:nvGrpSpPr>
      <p:grpSpPr>
        <a:xfrm>
          <a:off x="0" y="0"/>
          <a:ext cx="0" cy="0"/>
          <a:chOff x="0" y="0"/>
          <a:chExt cx="0" cy="0"/>
        </a:xfrm>
      </p:grpSpPr>
      <p:sp>
        <p:nvSpPr>
          <p:cNvPr id="494" name="Google Shape;494;p40"/>
          <p:cNvSpPr/>
          <p:nvPr/>
        </p:nvSpPr>
        <p:spPr>
          <a:xfrm flipH="1" rot="-651681">
            <a:off x="1992312" y="1317699"/>
            <a:ext cx="6616740" cy="2735401"/>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0"/>
          <p:cNvSpPr/>
          <p:nvPr/>
        </p:nvSpPr>
        <p:spPr>
          <a:xfrm flipH="1" rot="5400000">
            <a:off x="408951" y="446433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0"/>
          <p:cNvSpPr/>
          <p:nvPr/>
        </p:nvSpPr>
        <p:spPr>
          <a:xfrm flipH="1" rot="5400000">
            <a:off x="614863" y="3679350"/>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0"/>
          <p:cNvSpPr/>
          <p:nvPr/>
        </p:nvSpPr>
        <p:spPr>
          <a:xfrm flipH="1" rot="5400000">
            <a:off x="659713" y="3658825"/>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0"/>
          <p:cNvSpPr/>
          <p:nvPr/>
        </p:nvSpPr>
        <p:spPr>
          <a:xfrm flipH="1" rot="5400000">
            <a:off x="202626" y="401418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0"/>
          <p:cNvSpPr/>
          <p:nvPr/>
        </p:nvSpPr>
        <p:spPr>
          <a:xfrm flipH="1" rot="5400000">
            <a:off x="343963" y="320820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0"/>
          <p:cNvSpPr/>
          <p:nvPr/>
        </p:nvSpPr>
        <p:spPr>
          <a:xfrm rot="5400000">
            <a:off x="7600350" y="315862"/>
            <a:ext cx="389475" cy="1226850"/>
          </a:xfrm>
          <a:custGeom>
            <a:rect b="b" l="l" r="r" t="t"/>
            <a:pathLst>
              <a:path extrusionOk="0" h="49074" w="15579">
                <a:moveTo>
                  <a:pt x="14958" y="1"/>
                </a:moveTo>
                <a:cubicBezTo>
                  <a:pt x="14718" y="1"/>
                  <a:pt x="14572" y="243"/>
                  <a:pt x="14444" y="446"/>
                </a:cubicBezTo>
                <a:cubicBezTo>
                  <a:pt x="13544" y="1847"/>
                  <a:pt x="12810" y="3348"/>
                  <a:pt x="12143" y="4883"/>
                </a:cubicBezTo>
                <a:cubicBezTo>
                  <a:pt x="9241" y="11654"/>
                  <a:pt x="7139" y="18659"/>
                  <a:pt x="5705" y="25865"/>
                </a:cubicBezTo>
                <a:cubicBezTo>
                  <a:pt x="4637" y="31168"/>
                  <a:pt x="3770" y="36505"/>
                  <a:pt x="3403" y="41943"/>
                </a:cubicBezTo>
                <a:cubicBezTo>
                  <a:pt x="3370" y="42410"/>
                  <a:pt x="3336" y="42877"/>
                  <a:pt x="3270" y="43477"/>
                </a:cubicBezTo>
                <a:cubicBezTo>
                  <a:pt x="2636" y="42576"/>
                  <a:pt x="1902" y="41943"/>
                  <a:pt x="1268" y="41242"/>
                </a:cubicBezTo>
                <a:cubicBezTo>
                  <a:pt x="1078" y="41052"/>
                  <a:pt x="855" y="40879"/>
                  <a:pt x="622" y="40879"/>
                </a:cubicBezTo>
                <a:cubicBezTo>
                  <a:pt x="527" y="40879"/>
                  <a:pt x="431" y="40908"/>
                  <a:pt x="334" y="40975"/>
                </a:cubicBezTo>
                <a:cubicBezTo>
                  <a:pt x="1" y="41209"/>
                  <a:pt x="134" y="41576"/>
                  <a:pt x="268" y="41909"/>
                </a:cubicBezTo>
                <a:cubicBezTo>
                  <a:pt x="701" y="42943"/>
                  <a:pt x="1101" y="44044"/>
                  <a:pt x="1602" y="45078"/>
                </a:cubicBezTo>
                <a:cubicBezTo>
                  <a:pt x="2102" y="46179"/>
                  <a:pt x="2669" y="47247"/>
                  <a:pt x="3236" y="48314"/>
                </a:cubicBezTo>
                <a:cubicBezTo>
                  <a:pt x="3525" y="48823"/>
                  <a:pt x="3770" y="49073"/>
                  <a:pt x="4020" y="49073"/>
                </a:cubicBezTo>
                <a:cubicBezTo>
                  <a:pt x="4262" y="49073"/>
                  <a:pt x="4509" y="48840"/>
                  <a:pt x="4804" y="48381"/>
                </a:cubicBezTo>
                <a:cubicBezTo>
                  <a:pt x="6105" y="46379"/>
                  <a:pt x="7239" y="44311"/>
                  <a:pt x="8073" y="42076"/>
                </a:cubicBezTo>
                <a:cubicBezTo>
                  <a:pt x="8273" y="41542"/>
                  <a:pt x="8507" y="40975"/>
                  <a:pt x="8707" y="40408"/>
                </a:cubicBezTo>
                <a:cubicBezTo>
                  <a:pt x="8774" y="40208"/>
                  <a:pt x="8807" y="39941"/>
                  <a:pt x="8573" y="39808"/>
                </a:cubicBezTo>
                <a:cubicBezTo>
                  <a:pt x="8507" y="39770"/>
                  <a:pt x="8445" y="39753"/>
                  <a:pt x="8388" y="39753"/>
                </a:cubicBezTo>
                <a:cubicBezTo>
                  <a:pt x="8245" y="39753"/>
                  <a:pt x="8126" y="39856"/>
                  <a:pt x="8006" y="39975"/>
                </a:cubicBezTo>
                <a:cubicBezTo>
                  <a:pt x="7539" y="40375"/>
                  <a:pt x="7106" y="40809"/>
                  <a:pt x="6705" y="41309"/>
                </a:cubicBezTo>
                <a:cubicBezTo>
                  <a:pt x="6172" y="42009"/>
                  <a:pt x="5638" y="42643"/>
                  <a:pt x="5004" y="43444"/>
                </a:cubicBezTo>
                <a:cubicBezTo>
                  <a:pt x="5004" y="43144"/>
                  <a:pt x="4971" y="43010"/>
                  <a:pt x="5004" y="42877"/>
                </a:cubicBezTo>
                <a:cubicBezTo>
                  <a:pt x="5338" y="36972"/>
                  <a:pt x="6072" y="31102"/>
                  <a:pt x="7172" y="25297"/>
                </a:cubicBezTo>
                <a:cubicBezTo>
                  <a:pt x="8340" y="19160"/>
                  <a:pt x="10141" y="13222"/>
                  <a:pt x="12476" y="7451"/>
                </a:cubicBezTo>
                <a:cubicBezTo>
                  <a:pt x="13377" y="5250"/>
                  <a:pt x="14378" y="3082"/>
                  <a:pt x="15312" y="913"/>
                </a:cubicBezTo>
                <a:cubicBezTo>
                  <a:pt x="15445" y="613"/>
                  <a:pt x="15578" y="246"/>
                  <a:pt x="15212" y="79"/>
                </a:cubicBezTo>
                <a:cubicBezTo>
                  <a:pt x="15117" y="24"/>
                  <a:pt x="15033" y="1"/>
                  <a:pt x="14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0"/>
          <p:cNvSpPr/>
          <p:nvPr/>
        </p:nvSpPr>
        <p:spPr>
          <a:xfrm rot="-688709">
            <a:off x="6352273" y="4100877"/>
            <a:ext cx="1918876" cy="517975"/>
          </a:xfrm>
          <a:custGeom>
            <a:rect b="b" l="l" r="r" t="t"/>
            <a:pathLst>
              <a:path extrusionOk="0" h="20719" w="76755">
                <a:moveTo>
                  <a:pt x="2018" y="0"/>
                </a:moveTo>
                <a:cubicBezTo>
                  <a:pt x="1853" y="0"/>
                  <a:pt x="1703" y="128"/>
                  <a:pt x="1568" y="240"/>
                </a:cubicBezTo>
                <a:cubicBezTo>
                  <a:pt x="967" y="674"/>
                  <a:pt x="500" y="1274"/>
                  <a:pt x="334" y="2041"/>
                </a:cubicBezTo>
                <a:cubicBezTo>
                  <a:pt x="0" y="3543"/>
                  <a:pt x="267" y="4977"/>
                  <a:pt x="867" y="6378"/>
                </a:cubicBezTo>
                <a:cubicBezTo>
                  <a:pt x="1868" y="8813"/>
                  <a:pt x="3769" y="10381"/>
                  <a:pt x="5971" y="11615"/>
                </a:cubicBezTo>
                <a:cubicBezTo>
                  <a:pt x="9907" y="13783"/>
                  <a:pt x="14210" y="14517"/>
                  <a:pt x="18613" y="14650"/>
                </a:cubicBezTo>
                <a:cubicBezTo>
                  <a:pt x="18959" y="14659"/>
                  <a:pt x="19303" y="14664"/>
                  <a:pt x="19647" y="14664"/>
                </a:cubicBezTo>
                <a:cubicBezTo>
                  <a:pt x="24523" y="14664"/>
                  <a:pt x="29286" y="13800"/>
                  <a:pt x="33991" y="12616"/>
                </a:cubicBezTo>
                <a:cubicBezTo>
                  <a:pt x="35325" y="12282"/>
                  <a:pt x="36593" y="11815"/>
                  <a:pt x="37961" y="11381"/>
                </a:cubicBezTo>
                <a:lnTo>
                  <a:pt x="37961" y="11381"/>
                </a:lnTo>
                <a:cubicBezTo>
                  <a:pt x="37093" y="14083"/>
                  <a:pt x="37694" y="15851"/>
                  <a:pt x="39995" y="17486"/>
                </a:cubicBezTo>
                <a:cubicBezTo>
                  <a:pt x="40529" y="17853"/>
                  <a:pt x="41129" y="18186"/>
                  <a:pt x="41730" y="18453"/>
                </a:cubicBezTo>
                <a:cubicBezTo>
                  <a:pt x="44966" y="19954"/>
                  <a:pt x="48401" y="20455"/>
                  <a:pt x="51904" y="20655"/>
                </a:cubicBezTo>
                <a:cubicBezTo>
                  <a:pt x="52623" y="20698"/>
                  <a:pt x="53340" y="20718"/>
                  <a:pt x="54055" y="20718"/>
                </a:cubicBezTo>
                <a:cubicBezTo>
                  <a:pt x="56127" y="20718"/>
                  <a:pt x="58185" y="20544"/>
                  <a:pt x="60243" y="20221"/>
                </a:cubicBezTo>
                <a:cubicBezTo>
                  <a:pt x="64346" y="19587"/>
                  <a:pt x="68482" y="18853"/>
                  <a:pt x="72318" y="16919"/>
                </a:cubicBezTo>
                <a:lnTo>
                  <a:pt x="72318" y="16919"/>
                </a:lnTo>
                <a:cubicBezTo>
                  <a:pt x="72152" y="17419"/>
                  <a:pt x="71951" y="17853"/>
                  <a:pt x="71851" y="18286"/>
                </a:cubicBezTo>
                <a:cubicBezTo>
                  <a:pt x="71751" y="18720"/>
                  <a:pt x="71418" y="19354"/>
                  <a:pt x="72052" y="19621"/>
                </a:cubicBezTo>
                <a:cubicBezTo>
                  <a:pt x="72149" y="19657"/>
                  <a:pt x="72238" y="19673"/>
                  <a:pt x="72320" y="19673"/>
                </a:cubicBezTo>
                <a:cubicBezTo>
                  <a:pt x="72767" y="19673"/>
                  <a:pt x="72988" y="19187"/>
                  <a:pt x="73186" y="18820"/>
                </a:cubicBezTo>
                <a:cubicBezTo>
                  <a:pt x="74086" y="17086"/>
                  <a:pt x="75187" y="15484"/>
                  <a:pt x="76388" y="13917"/>
                </a:cubicBezTo>
                <a:cubicBezTo>
                  <a:pt x="76621" y="13650"/>
                  <a:pt x="76755" y="13350"/>
                  <a:pt x="76455" y="13016"/>
                </a:cubicBezTo>
                <a:cubicBezTo>
                  <a:pt x="76342" y="12888"/>
                  <a:pt x="76207" y="12836"/>
                  <a:pt x="76067" y="12836"/>
                </a:cubicBezTo>
                <a:cubicBezTo>
                  <a:pt x="75916" y="12836"/>
                  <a:pt x="75759" y="12896"/>
                  <a:pt x="75621" y="12983"/>
                </a:cubicBezTo>
                <a:cubicBezTo>
                  <a:pt x="74520" y="13583"/>
                  <a:pt x="73319" y="13783"/>
                  <a:pt x="72118" y="13883"/>
                </a:cubicBezTo>
                <a:cubicBezTo>
                  <a:pt x="71805" y="13901"/>
                  <a:pt x="71493" y="13909"/>
                  <a:pt x="71180" y="13909"/>
                </a:cubicBezTo>
                <a:cubicBezTo>
                  <a:pt x="70325" y="13909"/>
                  <a:pt x="69470" y="13848"/>
                  <a:pt x="68616" y="13750"/>
                </a:cubicBezTo>
                <a:cubicBezTo>
                  <a:pt x="68562" y="13743"/>
                  <a:pt x="68510" y="13739"/>
                  <a:pt x="68460" y="13739"/>
                </a:cubicBezTo>
                <a:cubicBezTo>
                  <a:pt x="68261" y="13739"/>
                  <a:pt x="68095" y="13803"/>
                  <a:pt x="68015" y="14017"/>
                </a:cubicBezTo>
                <a:cubicBezTo>
                  <a:pt x="67915" y="14284"/>
                  <a:pt x="68015" y="14517"/>
                  <a:pt x="68215" y="14717"/>
                </a:cubicBezTo>
                <a:cubicBezTo>
                  <a:pt x="68482" y="14951"/>
                  <a:pt x="68816" y="15051"/>
                  <a:pt x="69149" y="15151"/>
                </a:cubicBezTo>
                <a:cubicBezTo>
                  <a:pt x="69754" y="15292"/>
                  <a:pt x="70359" y="15348"/>
                  <a:pt x="71001" y="15348"/>
                </a:cubicBezTo>
                <a:cubicBezTo>
                  <a:pt x="71421" y="15348"/>
                  <a:pt x="71856" y="15324"/>
                  <a:pt x="72318" y="15284"/>
                </a:cubicBezTo>
                <a:lnTo>
                  <a:pt x="72318" y="15284"/>
                </a:lnTo>
                <a:cubicBezTo>
                  <a:pt x="72085" y="15451"/>
                  <a:pt x="71951" y="15551"/>
                  <a:pt x="71851" y="15618"/>
                </a:cubicBezTo>
                <a:cubicBezTo>
                  <a:pt x="71017" y="16085"/>
                  <a:pt x="70150" y="16452"/>
                  <a:pt x="69250" y="16685"/>
                </a:cubicBezTo>
                <a:cubicBezTo>
                  <a:pt x="64423" y="18027"/>
                  <a:pt x="59537" y="18930"/>
                  <a:pt x="54561" y="18930"/>
                </a:cubicBezTo>
                <a:cubicBezTo>
                  <a:pt x="53105" y="18930"/>
                  <a:pt x="51641" y="18853"/>
                  <a:pt x="50169" y="18687"/>
                </a:cubicBezTo>
                <a:cubicBezTo>
                  <a:pt x="47701" y="18420"/>
                  <a:pt x="45266" y="17953"/>
                  <a:pt x="42964" y="17052"/>
                </a:cubicBezTo>
                <a:cubicBezTo>
                  <a:pt x="41797" y="16585"/>
                  <a:pt x="40696" y="16018"/>
                  <a:pt x="39862" y="15084"/>
                </a:cubicBezTo>
                <a:cubicBezTo>
                  <a:pt x="38661" y="13817"/>
                  <a:pt x="38694" y="12182"/>
                  <a:pt x="39895" y="10948"/>
                </a:cubicBezTo>
                <a:cubicBezTo>
                  <a:pt x="40162" y="10681"/>
                  <a:pt x="40462" y="10447"/>
                  <a:pt x="40729" y="10214"/>
                </a:cubicBezTo>
                <a:cubicBezTo>
                  <a:pt x="40929" y="10047"/>
                  <a:pt x="40963" y="9814"/>
                  <a:pt x="40863" y="9614"/>
                </a:cubicBezTo>
                <a:cubicBezTo>
                  <a:pt x="40783" y="9428"/>
                  <a:pt x="40641" y="9369"/>
                  <a:pt x="40469" y="9369"/>
                </a:cubicBezTo>
                <a:cubicBezTo>
                  <a:pt x="40424" y="9369"/>
                  <a:pt x="40377" y="9373"/>
                  <a:pt x="40329" y="9380"/>
                </a:cubicBezTo>
                <a:cubicBezTo>
                  <a:pt x="40162" y="9413"/>
                  <a:pt x="39962" y="9480"/>
                  <a:pt x="39829" y="9580"/>
                </a:cubicBezTo>
                <a:cubicBezTo>
                  <a:pt x="39095" y="10047"/>
                  <a:pt x="38227" y="10314"/>
                  <a:pt x="37393" y="10581"/>
                </a:cubicBezTo>
                <a:cubicBezTo>
                  <a:pt x="34258" y="11582"/>
                  <a:pt x="31022" y="12149"/>
                  <a:pt x="27720" y="12582"/>
                </a:cubicBezTo>
                <a:cubicBezTo>
                  <a:pt x="25469" y="12894"/>
                  <a:pt x="23217" y="13071"/>
                  <a:pt x="20961" y="13071"/>
                </a:cubicBezTo>
                <a:cubicBezTo>
                  <a:pt x="18872" y="13071"/>
                  <a:pt x="16778" y="12919"/>
                  <a:pt x="14677" y="12582"/>
                </a:cubicBezTo>
                <a:cubicBezTo>
                  <a:pt x="11775" y="12115"/>
                  <a:pt x="8973" y="11315"/>
                  <a:pt x="6405" y="9814"/>
                </a:cubicBezTo>
                <a:cubicBezTo>
                  <a:pt x="3970" y="8413"/>
                  <a:pt x="2302" y="6478"/>
                  <a:pt x="1701" y="3676"/>
                </a:cubicBezTo>
                <a:cubicBezTo>
                  <a:pt x="1468" y="2609"/>
                  <a:pt x="1468" y="1641"/>
                  <a:pt x="2135" y="741"/>
                </a:cubicBezTo>
                <a:cubicBezTo>
                  <a:pt x="2268" y="540"/>
                  <a:pt x="2502" y="340"/>
                  <a:pt x="2268" y="107"/>
                </a:cubicBezTo>
                <a:cubicBezTo>
                  <a:pt x="2181" y="30"/>
                  <a:pt x="2098" y="0"/>
                  <a:pt x="2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8" name="Shape 48"/>
        <p:cNvGrpSpPr/>
        <p:nvPr/>
      </p:nvGrpSpPr>
      <p:grpSpPr>
        <a:xfrm>
          <a:off x="0" y="0"/>
          <a:ext cx="0" cy="0"/>
          <a:chOff x="0" y="0"/>
          <a:chExt cx="0" cy="0"/>
        </a:xfrm>
      </p:grpSpPr>
      <p:sp>
        <p:nvSpPr>
          <p:cNvPr id="49" name="Google Shape;49;p5"/>
          <p:cNvSpPr/>
          <p:nvPr/>
        </p:nvSpPr>
        <p:spPr>
          <a:xfrm>
            <a:off x="1549050" y="2336425"/>
            <a:ext cx="7060133" cy="2288802"/>
          </a:xfrm>
          <a:custGeom>
            <a:rect b="b" l="l" r="r" t="t"/>
            <a:pathLst>
              <a:path extrusionOk="0" h="41372" w="95006">
                <a:moveTo>
                  <a:pt x="36619" y="1"/>
                </a:moveTo>
                <a:cubicBezTo>
                  <a:pt x="36213" y="1"/>
                  <a:pt x="35804" y="10"/>
                  <a:pt x="35392" y="31"/>
                </a:cubicBezTo>
                <a:cubicBezTo>
                  <a:pt x="18980" y="831"/>
                  <a:pt x="11608" y="11472"/>
                  <a:pt x="11608" y="11472"/>
                </a:cubicBezTo>
                <a:cubicBezTo>
                  <a:pt x="0" y="32420"/>
                  <a:pt x="18246" y="40760"/>
                  <a:pt x="56741" y="41360"/>
                </a:cubicBezTo>
                <a:cubicBezTo>
                  <a:pt x="57219" y="41368"/>
                  <a:pt x="57690" y="41371"/>
                  <a:pt x="58155" y="41371"/>
                </a:cubicBezTo>
                <a:cubicBezTo>
                  <a:pt x="95006" y="41371"/>
                  <a:pt x="87210" y="18122"/>
                  <a:pt x="75087" y="16442"/>
                </a:cubicBezTo>
                <a:cubicBezTo>
                  <a:pt x="63119" y="14816"/>
                  <a:pt x="52388" y="1"/>
                  <a:pt x="36619"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5"/>
          <p:cNvSpPr txBox="1"/>
          <p:nvPr>
            <p:ph idx="1" type="subTitle"/>
          </p:nvPr>
        </p:nvSpPr>
        <p:spPr>
          <a:xfrm>
            <a:off x="1119686" y="2738000"/>
            <a:ext cx="3163800" cy="3969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51" name="Google Shape;51;p5"/>
          <p:cNvSpPr txBox="1"/>
          <p:nvPr>
            <p:ph idx="2" type="subTitle"/>
          </p:nvPr>
        </p:nvSpPr>
        <p:spPr>
          <a:xfrm>
            <a:off x="1082186" y="3076576"/>
            <a:ext cx="3238800" cy="1214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52" name="Google Shape;52;p5"/>
          <p:cNvSpPr txBox="1"/>
          <p:nvPr>
            <p:ph idx="3" type="subTitle"/>
          </p:nvPr>
        </p:nvSpPr>
        <p:spPr>
          <a:xfrm>
            <a:off x="4937062" y="2738000"/>
            <a:ext cx="3163800" cy="3969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b="1" sz="2500">
                <a:solidFill>
                  <a:schemeClr val="lt2"/>
                </a:solidFill>
                <a:latin typeface="Londrina Solid"/>
                <a:ea typeface="Londrina Solid"/>
                <a:cs typeface="Londrina Solid"/>
                <a:sym typeface="Londrina Solid"/>
              </a:defRPr>
            </a:lvl1pPr>
            <a:lvl2pPr lvl="1" rtl="0" algn="ctr">
              <a:spcBef>
                <a:spcPts val="0"/>
              </a:spcBef>
              <a:spcAft>
                <a:spcPts val="0"/>
              </a:spcAft>
              <a:buNone/>
              <a:defRPr b="1" sz="2500">
                <a:solidFill>
                  <a:schemeClr val="lt2"/>
                </a:solidFill>
                <a:latin typeface="Londrina Solid"/>
                <a:ea typeface="Londrina Solid"/>
                <a:cs typeface="Londrina Solid"/>
                <a:sym typeface="Londrina Solid"/>
              </a:defRPr>
            </a:lvl2pPr>
            <a:lvl3pPr lvl="2" rtl="0" algn="ctr">
              <a:spcBef>
                <a:spcPts val="0"/>
              </a:spcBef>
              <a:spcAft>
                <a:spcPts val="0"/>
              </a:spcAft>
              <a:buNone/>
              <a:defRPr b="1" sz="2500">
                <a:solidFill>
                  <a:schemeClr val="lt2"/>
                </a:solidFill>
                <a:latin typeface="Londrina Solid"/>
                <a:ea typeface="Londrina Solid"/>
                <a:cs typeface="Londrina Solid"/>
                <a:sym typeface="Londrina Solid"/>
              </a:defRPr>
            </a:lvl3pPr>
            <a:lvl4pPr lvl="3" rtl="0" algn="ctr">
              <a:spcBef>
                <a:spcPts val="0"/>
              </a:spcBef>
              <a:spcAft>
                <a:spcPts val="0"/>
              </a:spcAft>
              <a:buNone/>
              <a:defRPr b="1" sz="2500">
                <a:solidFill>
                  <a:schemeClr val="lt2"/>
                </a:solidFill>
                <a:latin typeface="Londrina Solid"/>
                <a:ea typeface="Londrina Solid"/>
                <a:cs typeface="Londrina Solid"/>
                <a:sym typeface="Londrina Solid"/>
              </a:defRPr>
            </a:lvl4pPr>
            <a:lvl5pPr lvl="4" rtl="0" algn="ctr">
              <a:spcBef>
                <a:spcPts val="0"/>
              </a:spcBef>
              <a:spcAft>
                <a:spcPts val="0"/>
              </a:spcAft>
              <a:buNone/>
              <a:defRPr b="1" sz="2500">
                <a:solidFill>
                  <a:schemeClr val="lt2"/>
                </a:solidFill>
                <a:latin typeface="Londrina Solid"/>
                <a:ea typeface="Londrina Solid"/>
                <a:cs typeface="Londrina Solid"/>
                <a:sym typeface="Londrina Solid"/>
              </a:defRPr>
            </a:lvl5pPr>
            <a:lvl6pPr lvl="5" rtl="0" algn="ctr">
              <a:spcBef>
                <a:spcPts val="0"/>
              </a:spcBef>
              <a:spcAft>
                <a:spcPts val="0"/>
              </a:spcAft>
              <a:buNone/>
              <a:defRPr b="1" sz="2500">
                <a:solidFill>
                  <a:schemeClr val="lt2"/>
                </a:solidFill>
                <a:latin typeface="Londrina Solid"/>
                <a:ea typeface="Londrina Solid"/>
                <a:cs typeface="Londrina Solid"/>
                <a:sym typeface="Londrina Solid"/>
              </a:defRPr>
            </a:lvl6pPr>
            <a:lvl7pPr lvl="6" rtl="0" algn="ctr">
              <a:spcBef>
                <a:spcPts val="0"/>
              </a:spcBef>
              <a:spcAft>
                <a:spcPts val="0"/>
              </a:spcAft>
              <a:buNone/>
              <a:defRPr b="1" sz="2500">
                <a:solidFill>
                  <a:schemeClr val="lt2"/>
                </a:solidFill>
                <a:latin typeface="Londrina Solid"/>
                <a:ea typeface="Londrina Solid"/>
                <a:cs typeface="Londrina Solid"/>
                <a:sym typeface="Londrina Solid"/>
              </a:defRPr>
            </a:lvl7pPr>
            <a:lvl8pPr lvl="7" rtl="0" algn="ctr">
              <a:spcBef>
                <a:spcPts val="0"/>
              </a:spcBef>
              <a:spcAft>
                <a:spcPts val="0"/>
              </a:spcAft>
              <a:buNone/>
              <a:defRPr b="1" sz="2500">
                <a:solidFill>
                  <a:schemeClr val="lt2"/>
                </a:solidFill>
                <a:latin typeface="Londrina Solid"/>
                <a:ea typeface="Londrina Solid"/>
                <a:cs typeface="Londrina Solid"/>
                <a:sym typeface="Londrina Solid"/>
              </a:defRPr>
            </a:lvl8pPr>
            <a:lvl9pPr lvl="8" rtl="0" algn="ctr">
              <a:spcBef>
                <a:spcPts val="0"/>
              </a:spcBef>
              <a:spcAft>
                <a:spcPts val="0"/>
              </a:spcAft>
              <a:buNone/>
              <a:defRPr b="1" sz="2500">
                <a:solidFill>
                  <a:schemeClr val="lt2"/>
                </a:solidFill>
                <a:latin typeface="Londrina Solid"/>
                <a:ea typeface="Londrina Solid"/>
                <a:cs typeface="Londrina Solid"/>
                <a:sym typeface="Londrina Solid"/>
              </a:defRPr>
            </a:lvl9pPr>
          </a:lstStyle>
          <a:p/>
        </p:txBody>
      </p:sp>
      <p:sp>
        <p:nvSpPr>
          <p:cNvPr id="53" name="Google Shape;53;p5"/>
          <p:cNvSpPr txBox="1"/>
          <p:nvPr>
            <p:ph idx="4" type="subTitle"/>
          </p:nvPr>
        </p:nvSpPr>
        <p:spPr>
          <a:xfrm>
            <a:off x="4899562" y="3076575"/>
            <a:ext cx="3238800" cy="1214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atin typeface="Cabin"/>
                <a:ea typeface="Cabin"/>
                <a:cs typeface="Cabin"/>
                <a:sym typeface="Cabin"/>
              </a:defRPr>
            </a:lvl1pPr>
            <a:lvl2pPr lvl="1" rtl="0" algn="ctr">
              <a:spcBef>
                <a:spcPts val="0"/>
              </a:spcBef>
              <a:spcAft>
                <a:spcPts val="0"/>
              </a:spcAft>
              <a:buNone/>
              <a:defRPr sz="1400">
                <a:latin typeface="Cabin"/>
                <a:ea typeface="Cabin"/>
                <a:cs typeface="Cabin"/>
                <a:sym typeface="Cabin"/>
              </a:defRPr>
            </a:lvl2pPr>
            <a:lvl3pPr lvl="2" rtl="0" algn="ctr">
              <a:spcBef>
                <a:spcPts val="0"/>
              </a:spcBef>
              <a:spcAft>
                <a:spcPts val="0"/>
              </a:spcAft>
              <a:buNone/>
              <a:defRPr sz="1400">
                <a:latin typeface="Cabin"/>
                <a:ea typeface="Cabin"/>
                <a:cs typeface="Cabin"/>
                <a:sym typeface="Cabin"/>
              </a:defRPr>
            </a:lvl3pPr>
            <a:lvl4pPr lvl="3" rtl="0" algn="ctr">
              <a:spcBef>
                <a:spcPts val="0"/>
              </a:spcBef>
              <a:spcAft>
                <a:spcPts val="0"/>
              </a:spcAft>
              <a:buNone/>
              <a:defRPr sz="1400">
                <a:latin typeface="Cabin"/>
                <a:ea typeface="Cabin"/>
                <a:cs typeface="Cabin"/>
                <a:sym typeface="Cabin"/>
              </a:defRPr>
            </a:lvl4pPr>
            <a:lvl5pPr lvl="4" rtl="0" algn="ctr">
              <a:spcBef>
                <a:spcPts val="0"/>
              </a:spcBef>
              <a:spcAft>
                <a:spcPts val="0"/>
              </a:spcAft>
              <a:buNone/>
              <a:defRPr sz="1400">
                <a:latin typeface="Cabin"/>
                <a:ea typeface="Cabin"/>
                <a:cs typeface="Cabin"/>
                <a:sym typeface="Cabin"/>
              </a:defRPr>
            </a:lvl5pPr>
            <a:lvl6pPr lvl="5" rtl="0" algn="ctr">
              <a:spcBef>
                <a:spcPts val="0"/>
              </a:spcBef>
              <a:spcAft>
                <a:spcPts val="0"/>
              </a:spcAft>
              <a:buNone/>
              <a:defRPr sz="1400">
                <a:latin typeface="Cabin"/>
                <a:ea typeface="Cabin"/>
                <a:cs typeface="Cabin"/>
                <a:sym typeface="Cabin"/>
              </a:defRPr>
            </a:lvl6pPr>
            <a:lvl7pPr lvl="6" rtl="0" algn="ctr">
              <a:spcBef>
                <a:spcPts val="0"/>
              </a:spcBef>
              <a:spcAft>
                <a:spcPts val="0"/>
              </a:spcAft>
              <a:buNone/>
              <a:defRPr sz="1400">
                <a:latin typeface="Cabin"/>
                <a:ea typeface="Cabin"/>
                <a:cs typeface="Cabin"/>
                <a:sym typeface="Cabin"/>
              </a:defRPr>
            </a:lvl7pPr>
            <a:lvl8pPr lvl="7" rtl="0" algn="ctr">
              <a:spcBef>
                <a:spcPts val="0"/>
              </a:spcBef>
              <a:spcAft>
                <a:spcPts val="0"/>
              </a:spcAft>
              <a:buNone/>
              <a:defRPr sz="1400">
                <a:latin typeface="Cabin"/>
                <a:ea typeface="Cabin"/>
                <a:cs typeface="Cabin"/>
                <a:sym typeface="Cabin"/>
              </a:defRPr>
            </a:lvl8pPr>
            <a:lvl9pPr lvl="8" rtl="0" algn="ctr">
              <a:spcBef>
                <a:spcPts val="0"/>
              </a:spcBef>
              <a:spcAft>
                <a:spcPts val="0"/>
              </a:spcAft>
              <a:buNone/>
              <a:defRPr sz="1400">
                <a:latin typeface="Cabin"/>
                <a:ea typeface="Cabin"/>
                <a:cs typeface="Cabin"/>
                <a:sym typeface="Cabin"/>
              </a:defRPr>
            </a:lvl9pPr>
          </a:lstStyle>
          <a:p/>
        </p:txBody>
      </p:sp>
      <p:sp>
        <p:nvSpPr>
          <p:cNvPr id="54" name="Google Shape;54;p5"/>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55" name="Google Shape;55;p5"/>
          <p:cNvSpPr/>
          <p:nvPr/>
        </p:nvSpPr>
        <p:spPr>
          <a:xfrm rot="-5400000">
            <a:off x="1043738" y="449961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5"/>
          <p:cNvSpPr/>
          <p:nvPr/>
        </p:nvSpPr>
        <p:spPr>
          <a:xfrm rot="-5400000">
            <a:off x="397488" y="409863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5"/>
          <p:cNvSpPr/>
          <p:nvPr/>
        </p:nvSpPr>
        <p:spPr>
          <a:xfrm rot="-5400000">
            <a:off x="8619038" y="45824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5"/>
          <p:cNvSpPr/>
          <p:nvPr/>
        </p:nvSpPr>
        <p:spPr>
          <a:xfrm rot="-4439735">
            <a:off x="8092565" y="4816055"/>
            <a:ext cx="35748" cy="57773"/>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5"/>
          <p:cNvSpPr/>
          <p:nvPr/>
        </p:nvSpPr>
        <p:spPr>
          <a:xfrm rot="-4439735">
            <a:off x="8061719" y="4784891"/>
            <a:ext cx="29649" cy="53223"/>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5"/>
          <p:cNvSpPr/>
          <p:nvPr/>
        </p:nvSpPr>
        <p:spPr>
          <a:xfrm rot="-5400000">
            <a:off x="6783713" y="86491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5"/>
          <p:cNvSpPr/>
          <p:nvPr/>
        </p:nvSpPr>
        <p:spPr>
          <a:xfrm rot="-4439735">
            <a:off x="7888940" y="1028955"/>
            <a:ext cx="35748" cy="57773"/>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5"/>
          <p:cNvSpPr/>
          <p:nvPr/>
        </p:nvSpPr>
        <p:spPr>
          <a:xfrm rot="-4439735">
            <a:off x="7858094" y="997791"/>
            <a:ext cx="29649" cy="53223"/>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5"/>
          <p:cNvSpPr/>
          <p:nvPr/>
        </p:nvSpPr>
        <p:spPr>
          <a:xfrm rot="-5400000">
            <a:off x="6137463" y="463938"/>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5"/>
          <p:cNvSpPr/>
          <p:nvPr/>
        </p:nvSpPr>
        <p:spPr>
          <a:xfrm rot="-5400000">
            <a:off x="8554050" y="78930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0_1_1_1_1_1">
    <p:spTree>
      <p:nvGrpSpPr>
        <p:cNvPr id="502" name="Shape 502"/>
        <p:cNvGrpSpPr/>
        <p:nvPr/>
      </p:nvGrpSpPr>
      <p:grpSpPr>
        <a:xfrm>
          <a:off x="0" y="0"/>
          <a:ext cx="0" cy="0"/>
          <a:chOff x="0" y="0"/>
          <a:chExt cx="0" cy="0"/>
        </a:xfrm>
      </p:grpSpPr>
      <p:sp>
        <p:nvSpPr>
          <p:cNvPr id="503" name="Google Shape;503;p41"/>
          <p:cNvSpPr/>
          <p:nvPr/>
        </p:nvSpPr>
        <p:spPr>
          <a:xfrm rot="622872">
            <a:off x="554280" y="976345"/>
            <a:ext cx="5787513" cy="3114981"/>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1"/>
          <p:cNvSpPr/>
          <p:nvPr/>
        </p:nvSpPr>
        <p:spPr>
          <a:xfrm flipH="1" rot="-5400000">
            <a:off x="8763125" y="3441850"/>
            <a:ext cx="93475" cy="89700"/>
          </a:xfrm>
          <a:custGeom>
            <a:rect b="b" l="l" r="r" t="t"/>
            <a:pathLst>
              <a:path extrusionOk="0" fill="none" h="3588" w="3739">
                <a:moveTo>
                  <a:pt x="0" y="0"/>
                </a:moveTo>
                <a:cubicBezTo>
                  <a:pt x="0" y="0"/>
                  <a:pt x="608" y="1946"/>
                  <a:pt x="760" y="3587"/>
                </a:cubicBezTo>
                <a:cubicBezTo>
                  <a:pt x="760" y="3587"/>
                  <a:pt x="2918" y="1399"/>
                  <a:pt x="3739" y="70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1"/>
          <p:cNvSpPr/>
          <p:nvPr/>
        </p:nvSpPr>
        <p:spPr>
          <a:xfrm flipH="1" rot="-5400000">
            <a:off x="8581925" y="4036675"/>
            <a:ext cx="35750" cy="57775"/>
          </a:xfrm>
          <a:custGeom>
            <a:rect b="b" l="l" r="r" t="t"/>
            <a:pathLst>
              <a:path extrusionOk="0" fill="none" h="2311" w="1430">
                <a:moveTo>
                  <a:pt x="1429" y="0"/>
                </a:moveTo>
                <a:lnTo>
                  <a:pt x="0" y="2310"/>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1"/>
          <p:cNvSpPr/>
          <p:nvPr/>
        </p:nvSpPr>
        <p:spPr>
          <a:xfrm flipH="1" rot="-5400000">
            <a:off x="8542788" y="4015763"/>
            <a:ext cx="30425" cy="53225"/>
          </a:xfrm>
          <a:custGeom>
            <a:rect b="b" l="l" r="r" t="t"/>
            <a:pathLst>
              <a:path extrusionOk="0" fill="none" h="2129" w="1217">
                <a:moveTo>
                  <a:pt x="1217" y="1"/>
                </a:moveTo>
                <a:lnTo>
                  <a:pt x="1" y="2128"/>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1"/>
          <p:cNvSpPr/>
          <p:nvPr/>
        </p:nvSpPr>
        <p:spPr>
          <a:xfrm flipH="1" rot="-5400000">
            <a:off x="8584613" y="4622425"/>
            <a:ext cx="85900" cy="85900"/>
          </a:xfrm>
          <a:custGeom>
            <a:rect b="b" l="l" r="r" t="t"/>
            <a:pathLst>
              <a:path extrusionOk="0" fill="none" h="3436" w="3436">
                <a:moveTo>
                  <a:pt x="3436" y="1703"/>
                </a:moveTo>
                <a:cubicBezTo>
                  <a:pt x="3436" y="2645"/>
                  <a:pt x="2645" y="3435"/>
                  <a:pt x="1703" y="3435"/>
                </a:cubicBezTo>
                <a:cubicBezTo>
                  <a:pt x="761" y="3435"/>
                  <a:pt x="1" y="2645"/>
                  <a:pt x="1" y="1703"/>
                </a:cubicBezTo>
                <a:cubicBezTo>
                  <a:pt x="1" y="761"/>
                  <a:pt x="761" y="1"/>
                  <a:pt x="1703" y="1"/>
                </a:cubicBezTo>
                <a:cubicBezTo>
                  <a:pt x="2645" y="1"/>
                  <a:pt x="3436" y="761"/>
                  <a:pt x="3436" y="170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1"/>
          <p:cNvSpPr/>
          <p:nvPr/>
        </p:nvSpPr>
        <p:spPr>
          <a:xfrm flipH="1" rot="-5400000">
            <a:off x="8670525" y="2837913"/>
            <a:ext cx="64625" cy="64625"/>
          </a:xfrm>
          <a:custGeom>
            <a:rect b="b" l="l" r="r" t="t"/>
            <a:pathLst>
              <a:path extrusionOk="0" fill="none" h="2585" w="2585">
                <a:moveTo>
                  <a:pt x="2585" y="1277"/>
                </a:moveTo>
                <a:cubicBezTo>
                  <a:pt x="2585" y="2007"/>
                  <a:pt x="2007" y="2584"/>
                  <a:pt x="1278" y="2584"/>
                </a:cubicBezTo>
                <a:cubicBezTo>
                  <a:pt x="578" y="2584"/>
                  <a:pt x="1" y="2007"/>
                  <a:pt x="1" y="1277"/>
                </a:cubicBezTo>
                <a:cubicBezTo>
                  <a:pt x="1" y="578"/>
                  <a:pt x="578" y="1"/>
                  <a:pt x="1278" y="1"/>
                </a:cubicBezTo>
                <a:cubicBezTo>
                  <a:pt x="2007" y="1"/>
                  <a:pt x="2585" y="578"/>
                  <a:pt x="2585" y="1277"/>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1"/>
          <p:cNvSpPr/>
          <p:nvPr/>
        </p:nvSpPr>
        <p:spPr>
          <a:xfrm rot="-10007439">
            <a:off x="6500195" y="601970"/>
            <a:ext cx="1797048" cy="689371"/>
          </a:xfrm>
          <a:custGeom>
            <a:rect b="b" l="l" r="r" t="t"/>
            <a:pathLst>
              <a:path extrusionOk="0" h="27576" w="71885">
                <a:moveTo>
                  <a:pt x="26363" y="9446"/>
                </a:moveTo>
                <a:cubicBezTo>
                  <a:pt x="26745" y="9446"/>
                  <a:pt x="27133" y="9488"/>
                  <a:pt x="27520" y="9576"/>
                </a:cubicBezTo>
                <a:cubicBezTo>
                  <a:pt x="28020" y="9709"/>
                  <a:pt x="28087" y="9976"/>
                  <a:pt x="27854" y="10410"/>
                </a:cubicBezTo>
                <a:cubicBezTo>
                  <a:pt x="27387" y="11144"/>
                  <a:pt x="26753" y="11744"/>
                  <a:pt x="26086" y="12244"/>
                </a:cubicBezTo>
                <a:cubicBezTo>
                  <a:pt x="23550" y="14146"/>
                  <a:pt x="20648" y="15247"/>
                  <a:pt x="17680" y="16181"/>
                </a:cubicBezTo>
                <a:cubicBezTo>
                  <a:pt x="17113" y="16347"/>
                  <a:pt x="16545" y="16481"/>
                  <a:pt x="16012" y="16648"/>
                </a:cubicBezTo>
                <a:cubicBezTo>
                  <a:pt x="15978" y="16648"/>
                  <a:pt x="15945" y="16614"/>
                  <a:pt x="15878" y="16581"/>
                </a:cubicBezTo>
                <a:cubicBezTo>
                  <a:pt x="16179" y="15614"/>
                  <a:pt x="16746" y="14780"/>
                  <a:pt x="17413" y="14046"/>
                </a:cubicBezTo>
                <a:cubicBezTo>
                  <a:pt x="19548" y="11677"/>
                  <a:pt x="22149" y="10043"/>
                  <a:pt x="25352" y="9542"/>
                </a:cubicBezTo>
                <a:cubicBezTo>
                  <a:pt x="25682" y="9480"/>
                  <a:pt x="26021" y="9446"/>
                  <a:pt x="26363" y="9446"/>
                </a:cubicBezTo>
                <a:close/>
                <a:moveTo>
                  <a:pt x="37204" y="12991"/>
                </a:moveTo>
                <a:cubicBezTo>
                  <a:pt x="37475" y="12991"/>
                  <a:pt x="37740" y="13055"/>
                  <a:pt x="37994" y="13212"/>
                </a:cubicBezTo>
                <a:cubicBezTo>
                  <a:pt x="38027" y="13645"/>
                  <a:pt x="37694" y="13912"/>
                  <a:pt x="37427" y="14179"/>
                </a:cubicBezTo>
                <a:cubicBezTo>
                  <a:pt x="35993" y="15547"/>
                  <a:pt x="34291" y="16548"/>
                  <a:pt x="32557" y="17515"/>
                </a:cubicBezTo>
                <a:cubicBezTo>
                  <a:pt x="31656" y="17982"/>
                  <a:pt x="30756" y="18382"/>
                  <a:pt x="29655" y="18749"/>
                </a:cubicBezTo>
                <a:cubicBezTo>
                  <a:pt x="30255" y="17381"/>
                  <a:pt x="31156" y="16414"/>
                  <a:pt x="32190" y="15580"/>
                </a:cubicBezTo>
                <a:cubicBezTo>
                  <a:pt x="33524" y="14479"/>
                  <a:pt x="34925" y="13479"/>
                  <a:pt x="36626" y="13078"/>
                </a:cubicBezTo>
                <a:cubicBezTo>
                  <a:pt x="36820" y="13023"/>
                  <a:pt x="37013" y="12991"/>
                  <a:pt x="37204" y="12991"/>
                </a:cubicBezTo>
                <a:close/>
                <a:moveTo>
                  <a:pt x="47054" y="16032"/>
                </a:moveTo>
                <a:cubicBezTo>
                  <a:pt x="47245" y="16032"/>
                  <a:pt x="47417" y="16058"/>
                  <a:pt x="47568" y="16114"/>
                </a:cubicBezTo>
                <a:cubicBezTo>
                  <a:pt x="45866" y="18616"/>
                  <a:pt x="43331" y="19817"/>
                  <a:pt x="40629" y="20817"/>
                </a:cubicBezTo>
                <a:cubicBezTo>
                  <a:pt x="41207" y="18840"/>
                  <a:pt x="45085" y="16032"/>
                  <a:pt x="47054" y="16032"/>
                </a:cubicBezTo>
                <a:close/>
                <a:moveTo>
                  <a:pt x="55763" y="19489"/>
                </a:moveTo>
                <a:cubicBezTo>
                  <a:pt x="55916" y="19489"/>
                  <a:pt x="56064" y="19498"/>
                  <a:pt x="56207" y="19516"/>
                </a:cubicBezTo>
                <a:cubicBezTo>
                  <a:pt x="56307" y="19850"/>
                  <a:pt x="56107" y="20083"/>
                  <a:pt x="55940" y="20284"/>
                </a:cubicBezTo>
                <a:cubicBezTo>
                  <a:pt x="55306" y="21184"/>
                  <a:pt x="54439" y="21851"/>
                  <a:pt x="53505" y="22418"/>
                </a:cubicBezTo>
                <a:cubicBezTo>
                  <a:pt x="52071" y="23286"/>
                  <a:pt x="50536" y="23853"/>
                  <a:pt x="48902" y="24286"/>
                </a:cubicBezTo>
                <a:cubicBezTo>
                  <a:pt x="49249" y="22141"/>
                  <a:pt x="53116" y="19489"/>
                  <a:pt x="55763" y="19489"/>
                </a:cubicBezTo>
                <a:close/>
                <a:moveTo>
                  <a:pt x="20135" y="1"/>
                </a:moveTo>
                <a:cubicBezTo>
                  <a:pt x="18853" y="1"/>
                  <a:pt x="17566" y="145"/>
                  <a:pt x="16279" y="369"/>
                </a:cubicBezTo>
                <a:cubicBezTo>
                  <a:pt x="12109" y="1103"/>
                  <a:pt x="8440" y="3004"/>
                  <a:pt x="5271" y="5773"/>
                </a:cubicBezTo>
                <a:cubicBezTo>
                  <a:pt x="3570" y="7241"/>
                  <a:pt x="2068" y="8875"/>
                  <a:pt x="1168" y="10977"/>
                </a:cubicBezTo>
                <a:cubicBezTo>
                  <a:pt x="0" y="13746"/>
                  <a:pt x="901" y="16347"/>
                  <a:pt x="3503" y="17782"/>
                </a:cubicBezTo>
                <a:cubicBezTo>
                  <a:pt x="4737" y="18449"/>
                  <a:pt x="6071" y="18749"/>
                  <a:pt x="7439" y="18883"/>
                </a:cubicBezTo>
                <a:cubicBezTo>
                  <a:pt x="8021" y="18935"/>
                  <a:pt x="8602" y="18960"/>
                  <a:pt x="9180" y="18960"/>
                </a:cubicBezTo>
                <a:cubicBezTo>
                  <a:pt x="10788" y="18960"/>
                  <a:pt x="12382" y="18768"/>
                  <a:pt x="13977" y="18449"/>
                </a:cubicBezTo>
                <a:cubicBezTo>
                  <a:pt x="14067" y="18429"/>
                  <a:pt x="14148" y="18415"/>
                  <a:pt x="14220" y="18415"/>
                </a:cubicBezTo>
                <a:cubicBezTo>
                  <a:pt x="14391" y="18415"/>
                  <a:pt x="14517" y="18492"/>
                  <a:pt x="14611" y="18749"/>
                </a:cubicBezTo>
                <a:cubicBezTo>
                  <a:pt x="15011" y="19817"/>
                  <a:pt x="15845" y="20417"/>
                  <a:pt x="16912" y="20751"/>
                </a:cubicBezTo>
                <a:cubicBezTo>
                  <a:pt x="17980" y="21117"/>
                  <a:pt x="19114" y="21218"/>
                  <a:pt x="20248" y="21218"/>
                </a:cubicBezTo>
                <a:cubicBezTo>
                  <a:pt x="20401" y="21220"/>
                  <a:pt x="20554" y="21221"/>
                  <a:pt x="20707" y="21221"/>
                </a:cubicBezTo>
                <a:cubicBezTo>
                  <a:pt x="23018" y="21221"/>
                  <a:pt x="25298" y="20982"/>
                  <a:pt x="27520" y="20450"/>
                </a:cubicBezTo>
                <a:cubicBezTo>
                  <a:pt x="27636" y="20436"/>
                  <a:pt x="27747" y="20402"/>
                  <a:pt x="27842" y="20402"/>
                </a:cubicBezTo>
                <a:cubicBezTo>
                  <a:pt x="27965" y="20402"/>
                  <a:pt x="28064" y="20458"/>
                  <a:pt x="28120" y="20684"/>
                </a:cubicBezTo>
                <a:cubicBezTo>
                  <a:pt x="28454" y="21851"/>
                  <a:pt x="29255" y="22518"/>
                  <a:pt x="30322" y="22952"/>
                </a:cubicBezTo>
                <a:cubicBezTo>
                  <a:pt x="31389" y="23352"/>
                  <a:pt x="32490" y="23452"/>
                  <a:pt x="33624" y="23452"/>
                </a:cubicBezTo>
                <a:cubicBezTo>
                  <a:pt x="35292" y="23452"/>
                  <a:pt x="36960" y="23152"/>
                  <a:pt x="38628" y="22752"/>
                </a:cubicBezTo>
                <a:cubicBezTo>
                  <a:pt x="39028" y="24653"/>
                  <a:pt x="40429" y="25387"/>
                  <a:pt x="42064" y="25787"/>
                </a:cubicBezTo>
                <a:cubicBezTo>
                  <a:pt x="42950" y="26009"/>
                  <a:pt x="43836" y="26109"/>
                  <a:pt x="44722" y="26109"/>
                </a:cubicBezTo>
                <a:cubicBezTo>
                  <a:pt x="45571" y="26109"/>
                  <a:pt x="46419" y="26017"/>
                  <a:pt x="47267" y="25854"/>
                </a:cubicBezTo>
                <a:cubicBezTo>
                  <a:pt x="47373" y="25837"/>
                  <a:pt x="47472" y="25826"/>
                  <a:pt x="47564" y="25826"/>
                </a:cubicBezTo>
                <a:cubicBezTo>
                  <a:pt x="47824" y="25826"/>
                  <a:pt x="48038" y="25909"/>
                  <a:pt x="48235" y="26154"/>
                </a:cubicBezTo>
                <a:cubicBezTo>
                  <a:pt x="48535" y="26521"/>
                  <a:pt x="49002" y="26721"/>
                  <a:pt x="49436" y="26888"/>
                </a:cubicBezTo>
                <a:cubicBezTo>
                  <a:pt x="50528" y="27291"/>
                  <a:pt x="51670" y="27396"/>
                  <a:pt x="52819" y="27396"/>
                </a:cubicBezTo>
                <a:cubicBezTo>
                  <a:pt x="53003" y="27396"/>
                  <a:pt x="53188" y="27393"/>
                  <a:pt x="53372" y="27389"/>
                </a:cubicBezTo>
                <a:cubicBezTo>
                  <a:pt x="56341" y="27322"/>
                  <a:pt x="59143" y="26455"/>
                  <a:pt x="61778" y="25154"/>
                </a:cubicBezTo>
                <a:cubicBezTo>
                  <a:pt x="62745" y="24720"/>
                  <a:pt x="63612" y="24153"/>
                  <a:pt x="64646" y="23519"/>
                </a:cubicBezTo>
                <a:lnTo>
                  <a:pt x="64646" y="23519"/>
                </a:lnTo>
                <a:cubicBezTo>
                  <a:pt x="64313" y="24086"/>
                  <a:pt x="64046" y="24520"/>
                  <a:pt x="63813" y="24987"/>
                </a:cubicBezTo>
                <a:cubicBezTo>
                  <a:pt x="63546" y="25454"/>
                  <a:pt x="63312" y="25954"/>
                  <a:pt x="63212" y="26488"/>
                </a:cubicBezTo>
                <a:cubicBezTo>
                  <a:pt x="63145" y="26888"/>
                  <a:pt x="63212" y="27255"/>
                  <a:pt x="63579" y="27455"/>
                </a:cubicBezTo>
                <a:cubicBezTo>
                  <a:pt x="63711" y="27539"/>
                  <a:pt x="63843" y="27576"/>
                  <a:pt x="63970" y="27576"/>
                </a:cubicBezTo>
                <a:cubicBezTo>
                  <a:pt x="64197" y="27576"/>
                  <a:pt x="64409" y="27460"/>
                  <a:pt x="64580" y="27289"/>
                </a:cubicBezTo>
                <a:cubicBezTo>
                  <a:pt x="64847" y="27022"/>
                  <a:pt x="65080" y="26721"/>
                  <a:pt x="65280" y="26421"/>
                </a:cubicBezTo>
                <a:cubicBezTo>
                  <a:pt x="66681" y="24420"/>
                  <a:pt x="68082" y="22385"/>
                  <a:pt x="69717" y="20584"/>
                </a:cubicBezTo>
                <a:cubicBezTo>
                  <a:pt x="70317" y="19950"/>
                  <a:pt x="70918" y="19316"/>
                  <a:pt x="71518" y="18682"/>
                </a:cubicBezTo>
                <a:cubicBezTo>
                  <a:pt x="71785" y="18382"/>
                  <a:pt x="71885" y="18049"/>
                  <a:pt x="71651" y="17682"/>
                </a:cubicBezTo>
                <a:cubicBezTo>
                  <a:pt x="71465" y="17403"/>
                  <a:pt x="71231" y="17286"/>
                  <a:pt x="70970" y="17286"/>
                </a:cubicBezTo>
                <a:cubicBezTo>
                  <a:pt x="70857" y="17286"/>
                  <a:pt x="70739" y="17308"/>
                  <a:pt x="70617" y="17348"/>
                </a:cubicBezTo>
                <a:cubicBezTo>
                  <a:pt x="70351" y="17482"/>
                  <a:pt x="70050" y="17582"/>
                  <a:pt x="69850" y="17782"/>
                </a:cubicBezTo>
                <a:cubicBezTo>
                  <a:pt x="68816" y="18616"/>
                  <a:pt x="67615" y="19049"/>
                  <a:pt x="66414" y="19483"/>
                </a:cubicBezTo>
                <a:cubicBezTo>
                  <a:pt x="64913" y="20050"/>
                  <a:pt x="63379" y="20384"/>
                  <a:pt x="61844" y="20817"/>
                </a:cubicBezTo>
                <a:cubicBezTo>
                  <a:pt x="61478" y="20917"/>
                  <a:pt x="61044" y="21051"/>
                  <a:pt x="61044" y="21584"/>
                </a:cubicBezTo>
                <a:cubicBezTo>
                  <a:pt x="61077" y="22152"/>
                  <a:pt x="61511" y="22285"/>
                  <a:pt x="61945" y="22385"/>
                </a:cubicBezTo>
                <a:cubicBezTo>
                  <a:pt x="62167" y="22418"/>
                  <a:pt x="62393" y="22433"/>
                  <a:pt x="62625" y="22433"/>
                </a:cubicBezTo>
                <a:cubicBezTo>
                  <a:pt x="63090" y="22433"/>
                  <a:pt x="63579" y="22374"/>
                  <a:pt x="64113" y="22285"/>
                </a:cubicBezTo>
                <a:lnTo>
                  <a:pt x="64113" y="22285"/>
                </a:lnTo>
                <a:cubicBezTo>
                  <a:pt x="63446" y="22819"/>
                  <a:pt x="62812" y="23119"/>
                  <a:pt x="62178" y="23486"/>
                </a:cubicBezTo>
                <a:cubicBezTo>
                  <a:pt x="59336" y="25088"/>
                  <a:pt x="56329" y="26225"/>
                  <a:pt x="53059" y="26225"/>
                </a:cubicBezTo>
                <a:cubicBezTo>
                  <a:pt x="52721" y="26225"/>
                  <a:pt x="52381" y="26213"/>
                  <a:pt x="52037" y="26188"/>
                </a:cubicBezTo>
                <a:cubicBezTo>
                  <a:pt x="51103" y="26121"/>
                  <a:pt x="50169" y="25988"/>
                  <a:pt x="49302" y="25421"/>
                </a:cubicBezTo>
                <a:cubicBezTo>
                  <a:pt x="51470" y="24753"/>
                  <a:pt x="53505" y="23919"/>
                  <a:pt x="55240" y="22552"/>
                </a:cubicBezTo>
                <a:cubicBezTo>
                  <a:pt x="56107" y="21918"/>
                  <a:pt x="56908" y="21218"/>
                  <a:pt x="57341" y="20217"/>
                </a:cubicBezTo>
                <a:cubicBezTo>
                  <a:pt x="57808" y="19216"/>
                  <a:pt x="57408" y="18449"/>
                  <a:pt x="56341" y="18182"/>
                </a:cubicBezTo>
                <a:cubicBezTo>
                  <a:pt x="56087" y="18104"/>
                  <a:pt x="55821" y="18071"/>
                  <a:pt x="55558" y="18071"/>
                </a:cubicBezTo>
                <a:cubicBezTo>
                  <a:pt x="55371" y="18071"/>
                  <a:pt x="55186" y="18088"/>
                  <a:pt x="55006" y="18115"/>
                </a:cubicBezTo>
                <a:cubicBezTo>
                  <a:pt x="53205" y="18382"/>
                  <a:pt x="51604" y="19183"/>
                  <a:pt x="50203" y="20317"/>
                </a:cubicBezTo>
                <a:cubicBezTo>
                  <a:pt x="48869" y="21351"/>
                  <a:pt x="47768" y="22585"/>
                  <a:pt x="47534" y="24353"/>
                </a:cubicBezTo>
                <a:cubicBezTo>
                  <a:pt x="47501" y="24620"/>
                  <a:pt x="47367" y="24620"/>
                  <a:pt x="47167" y="24653"/>
                </a:cubicBezTo>
                <a:cubicBezTo>
                  <a:pt x="46467" y="24787"/>
                  <a:pt x="45733" y="24820"/>
                  <a:pt x="44999" y="24820"/>
                </a:cubicBezTo>
                <a:cubicBezTo>
                  <a:pt x="43698" y="24787"/>
                  <a:pt x="42397" y="24653"/>
                  <a:pt x="41196" y="24020"/>
                </a:cubicBezTo>
                <a:cubicBezTo>
                  <a:pt x="40563" y="23686"/>
                  <a:pt x="40062" y="23186"/>
                  <a:pt x="40062" y="22418"/>
                </a:cubicBezTo>
                <a:cubicBezTo>
                  <a:pt x="40129" y="22352"/>
                  <a:pt x="40162" y="22318"/>
                  <a:pt x="40196" y="22318"/>
                </a:cubicBezTo>
                <a:cubicBezTo>
                  <a:pt x="40329" y="22252"/>
                  <a:pt x="40496" y="22218"/>
                  <a:pt x="40629" y="22152"/>
                </a:cubicBezTo>
                <a:cubicBezTo>
                  <a:pt x="42798" y="21384"/>
                  <a:pt x="44899" y="20417"/>
                  <a:pt x="46667" y="18916"/>
                </a:cubicBezTo>
                <a:cubicBezTo>
                  <a:pt x="47434" y="18249"/>
                  <a:pt x="48168" y="17582"/>
                  <a:pt x="48635" y="16648"/>
                </a:cubicBezTo>
                <a:cubicBezTo>
                  <a:pt x="49069" y="15747"/>
                  <a:pt x="48668" y="14913"/>
                  <a:pt x="47734" y="14680"/>
                </a:cubicBezTo>
                <a:cubicBezTo>
                  <a:pt x="47495" y="14614"/>
                  <a:pt x="47228" y="14563"/>
                  <a:pt x="46960" y="14563"/>
                </a:cubicBezTo>
                <a:cubicBezTo>
                  <a:pt x="46817" y="14563"/>
                  <a:pt x="46673" y="14578"/>
                  <a:pt x="46534" y="14613"/>
                </a:cubicBezTo>
                <a:cubicBezTo>
                  <a:pt x="42864" y="15380"/>
                  <a:pt x="40329" y="17515"/>
                  <a:pt x="38861" y="20917"/>
                </a:cubicBezTo>
                <a:cubicBezTo>
                  <a:pt x="38728" y="21251"/>
                  <a:pt x="38595" y="21418"/>
                  <a:pt x="38261" y="21484"/>
                </a:cubicBezTo>
                <a:cubicBezTo>
                  <a:pt x="37093" y="21751"/>
                  <a:pt x="35893" y="21951"/>
                  <a:pt x="34692" y="22018"/>
                </a:cubicBezTo>
                <a:cubicBezTo>
                  <a:pt x="34363" y="22044"/>
                  <a:pt x="34034" y="22059"/>
                  <a:pt x="33705" y="22059"/>
                </a:cubicBezTo>
                <a:cubicBezTo>
                  <a:pt x="32768" y="22059"/>
                  <a:pt x="31836" y="21939"/>
                  <a:pt x="30922" y="21618"/>
                </a:cubicBezTo>
                <a:cubicBezTo>
                  <a:pt x="30355" y="21384"/>
                  <a:pt x="29888" y="21084"/>
                  <a:pt x="29621" y="20484"/>
                </a:cubicBezTo>
                <a:cubicBezTo>
                  <a:pt x="29455" y="20083"/>
                  <a:pt x="29521" y="19917"/>
                  <a:pt x="29955" y="19750"/>
                </a:cubicBezTo>
                <a:cubicBezTo>
                  <a:pt x="32524" y="18883"/>
                  <a:pt x="34792" y="17515"/>
                  <a:pt x="36960" y="15914"/>
                </a:cubicBezTo>
                <a:cubicBezTo>
                  <a:pt x="37694" y="15413"/>
                  <a:pt x="38394" y="14846"/>
                  <a:pt x="38861" y="14079"/>
                </a:cubicBezTo>
                <a:cubicBezTo>
                  <a:pt x="39428" y="13145"/>
                  <a:pt x="39162" y="12311"/>
                  <a:pt x="38128" y="11944"/>
                </a:cubicBezTo>
                <a:cubicBezTo>
                  <a:pt x="37757" y="11799"/>
                  <a:pt x="37378" y="11740"/>
                  <a:pt x="36999" y="11740"/>
                </a:cubicBezTo>
                <a:cubicBezTo>
                  <a:pt x="36594" y="11740"/>
                  <a:pt x="36189" y="11807"/>
                  <a:pt x="35793" y="11911"/>
                </a:cubicBezTo>
                <a:cubicBezTo>
                  <a:pt x="33624" y="12545"/>
                  <a:pt x="31790" y="13846"/>
                  <a:pt x="30189" y="15413"/>
                </a:cubicBezTo>
                <a:cubicBezTo>
                  <a:pt x="29154" y="16381"/>
                  <a:pt x="28354" y="17515"/>
                  <a:pt x="28087" y="18916"/>
                </a:cubicBezTo>
                <a:cubicBezTo>
                  <a:pt x="28020" y="19216"/>
                  <a:pt x="27820" y="19283"/>
                  <a:pt x="27587" y="19350"/>
                </a:cubicBezTo>
                <a:cubicBezTo>
                  <a:pt x="25445" y="19760"/>
                  <a:pt x="23277" y="20068"/>
                  <a:pt x="21084" y="20068"/>
                </a:cubicBezTo>
                <a:cubicBezTo>
                  <a:pt x="20783" y="20068"/>
                  <a:pt x="20483" y="20062"/>
                  <a:pt x="20181" y="20050"/>
                </a:cubicBezTo>
                <a:cubicBezTo>
                  <a:pt x="19114" y="19983"/>
                  <a:pt x="18013" y="19917"/>
                  <a:pt x="16979" y="19483"/>
                </a:cubicBezTo>
                <a:cubicBezTo>
                  <a:pt x="16379" y="19216"/>
                  <a:pt x="15912" y="18816"/>
                  <a:pt x="15778" y="18149"/>
                </a:cubicBezTo>
                <a:cubicBezTo>
                  <a:pt x="15912" y="18015"/>
                  <a:pt x="16112" y="17982"/>
                  <a:pt x="16279" y="17949"/>
                </a:cubicBezTo>
                <a:cubicBezTo>
                  <a:pt x="19614" y="16981"/>
                  <a:pt x="22817" y="15747"/>
                  <a:pt x="25785" y="13879"/>
                </a:cubicBezTo>
                <a:cubicBezTo>
                  <a:pt x="26953" y="13145"/>
                  <a:pt x="28054" y="12311"/>
                  <a:pt x="28821" y="11110"/>
                </a:cubicBezTo>
                <a:cubicBezTo>
                  <a:pt x="29655" y="9809"/>
                  <a:pt x="29221" y="8709"/>
                  <a:pt x="27753" y="8308"/>
                </a:cubicBezTo>
                <a:cubicBezTo>
                  <a:pt x="27219" y="8153"/>
                  <a:pt x="26676" y="8087"/>
                  <a:pt x="26133" y="8087"/>
                </a:cubicBezTo>
                <a:cubicBezTo>
                  <a:pt x="25625" y="8087"/>
                  <a:pt x="25118" y="8145"/>
                  <a:pt x="24618" y="8242"/>
                </a:cubicBezTo>
                <a:cubicBezTo>
                  <a:pt x="21182" y="8875"/>
                  <a:pt x="18413" y="10677"/>
                  <a:pt x="16179" y="13312"/>
                </a:cubicBezTo>
                <a:cubicBezTo>
                  <a:pt x="15345" y="14279"/>
                  <a:pt x="14677" y="15380"/>
                  <a:pt x="14477" y="16648"/>
                </a:cubicBezTo>
                <a:cubicBezTo>
                  <a:pt x="14411" y="16981"/>
                  <a:pt x="14177" y="17048"/>
                  <a:pt x="13944" y="17081"/>
                </a:cubicBezTo>
                <a:cubicBezTo>
                  <a:pt x="12488" y="17337"/>
                  <a:pt x="11032" y="17494"/>
                  <a:pt x="9562" y="17494"/>
                </a:cubicBezTo>
                <a:cubicBezTo>
                  <a:pt x="9111" y="17494"/>
                  <a:pt x="8660" y="17479"/>
                  <a:pt x="8206" y="17448"/>
                </a:cubicBezTo>
                <a:cubicBezTo>
                  <a:pt x="6839" y="17348"/>
                  <a:pt x="5538" y="17081"/>
                  <a:pt x="4337" y="16414"/>
                </a:cubicBezTo>
                <a:cubicBezTo>
                  <a:pt x="2469" y="15380"/>
                  <a:pt x="1902" y="13679"/>
                  <a:pt x="2802" y="11744"/>
                </a:cubicBezTo>
                <a:cubicBezTo>
                  <a:pt x="3336" y="10543"/>
                  <a:pt x="4170" y="9509"/>
                  <a:pt x="5104" y="8575"/>
                </a:cubicBezTo>
                <a:cubicBezTo>
                  <a:pt x="8740" y="4973"/>
                  <a:pt x="13043" y="2604"/>
                  <a:pt x="18180" y="1937"/>
                </a:cubicBezTo>
                <a:cubicBezTo>
                  <a:pt x="19200" y="1804"/>
                  <a:pt x="20214" y="1712"/>
                  <a:pt x="21212" y="1712"/>
                </a:cubicBezTo>
                <a:cubicBezTo>
                  <a:pt x="23478" y="1712"/>
                  <a:pt x="25662" y="2187"/>
                  <a:pt x="27653" y="3738"/>
                </a:cubicBezTo>
                <a:cubicBezTo>
                  <a:pt x="27770" y="3832"/>
                  <a:pt x="27920" y="3942"/>
                  <a:pt x="28091" y="3942"/>
                </a:cubicBezTo>
                <a:cubicBezTo>
                  <a:pt x="28164" y="3942"/>
                  <a:pt x="28241" y="3922"/>
                  <a:pt x="28321" y="3872"/>
                </a:cubicBezTo>
                <a:cubicBezTo>
                  <a:pt x="28421" y="3672"/>
                  <a:pt x="28287" y="3538"/>
                  <a:pt x="28187" y="3405"/>
                </a:cubicBezTo>
                <a:cubicBezTo>
                  <a:pt x="27353" y="2137"/>
                  <a:pt x="26219" y="1270"/>
                  <a:pt x="24818" y="770"/>
                </a:cubicBezTo>
                <a:cubicBezTo>
                  <a:pt x="23274" y="218"/>
                  <a:pt x="21709" y="1"/>
                  <a:pt x="20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1"/>
          <p:cNvSpPr/>
          <p:nvPr/>
        </p:nvSpPr>
        <p:spPr>
          <a:xfrm rot="-5923829">
            <a:off x="1000059" y="3808419"/>
            <a:ext cx="438088" cy="1284113"/>
          </a:xfrm>
          <a:custGeom>
            <a:rect b="b" l="l" r="r" t="t"/>
            <a:pathLst>
              <a:path extrusionOk="0" h="51360" w="17522">
                <a:moveTo>
                  <a:pt x="16744" y="1"/>
                </a:moveTo>
                <a:cubicBezTo>
                  <a:pt x="16580" y="1"/>
                  <a:pt x="16390" y="40"/>
                  <a:pt x="16179" y="122"/>
                </a:cubicBezTo>
                <a:cubicBezTo>
                  <a:pt x="16012" y="155"/>
                  <a:pt x="15878" y="188"/>
                  <a:pt x="15712" y="222"/>
                </a:cubicBezTo>
                <a:cubicBezTo>
                  <a:pt x="13377" y="1022"/>
                  <a:pt x="11108" y="1990"/>
                  <a:pt x="8907" y="3057"/>
                </a:cubicBezTo>
                <a:cubicBezTo>
                  <a:pt x="8473" y="3291"/>
                  <a:pt x="8006" y="3558"/>
                  <a:pt x="8206" y="4191"/>
                </a:cubicBezTo>
                <a:cubicBezTo>
                  <a:pt x="8306" y="4432"/>
                  <a:pt x="8526" y="4552"/>
                  <a:pt x="8838" y="4552"/>
                </a:cubicBezTo>
                <a:cubicBezTo>
                  <a:pt x="9045" y="4552"/>
                  <a:pt x="9294" y="4498"/>
                  <a:pt x="9574" y="4391"/>
                </a:cubicBezTo>
                <a:cubicBezTo>
                  <a:pt x="11008" y="3791"/>
                  <a:pt x="12476" y="3191"/>
                  <a:pt x="13877" y="2490"/>
                </a:cubicBezTo>
                <a:cubicBezTo>
                  <a:pt x="13949" y="2466"/>
                  <a:pt x="14039" y="2372"/>
                  <a:pt x="14146" y="2372"/>
                </a:cubicBezTo>
                <a:cubicBezTo>
                  <a:pt x="14187" y="2372"/>
                  <a:pt x="14231" y="2386"/>
                  <a:pt x="14277" y="2423"/>
                </a:cubicBezTo>
                <a:cubicBezTo>
                  <a:pt x="13176" y="3758"/>
                  <a:pt x="12109" y="5125"/>
                  <a:pt x="11242" y="6593"/>
                </a:cubicBezTo>
                <a:cubicBezTo>
                  <a:pt x="6839" y="13998"/>
                  <a:pt x="4437" y="22037"/>
                  <a:pt x="3603" y="30577"/>
                </a:cubicBezTo>
                <a:cubicBezTo>
                  <a:pt x="3103" y="35781"/>
                  <a:pt x="3103" y="40984"/>
                  <a:pt x="3970" y="46155"/>
                </a:cubicBezTo>
                <a:cubicBezTo>
                  <a:pt x="3570" y="45554"/>
                  <a:pt x="3169" y="44954"/>
                  <a:pt x="2736" y="44353"/>
                </a:cubicBezTo>
                <a:cubicBezTo>
                  <a:pt x="2435" y="43920"/>
                  <a:pt x="2102" y="43486"/>
                  <a:pt x="1735" y="43052"/>
                </a:cubicBezTo>
                <a:cubicBezTo>
                  <a:pt x="1522" y="42818"/>
                  <a:pt x="1267" y="42679"/>
                  <a:pt x="998" y="42679"/>
                </a:cubicBezTo>
                <a:cubicBezTo>
                  <a:pt x="847" y="42679"/>
                  <a:pt x="690" y="42723"/>
                  <a:pt x="534" y="42819"/>
                </a:cubicBezTo>
                <a:cubicBezTo>
                  <a:pt x="67" y="43119"/>
                  <a:pt x="0" y="43553"/>
                  <a:pt x="200" y="44020"/>
                </a:cubicBezTo>
                <a:cubicBezTo>
                  <a:pt x="334" y="44320"/>
                  <a:pt x="501" y="44654"/>
                  <a:pt x="667" y="44954"/>
                </a:cubicBezTo>
                <a:cubicBezTo>
                  <a:pt x="1668" y="46522"/>
                  <a:pt x="2636" y="48089"/>
                  <a:pt x="3636" y="49657"/>
                </a:cubicBezTo>
                <a:cubicBezTo>
                  <a:pt x="3970" y="50158"/>
                  <a:pt x="4303" y="50658"/>
                  <a:pt x="4737" y="51058"/>
                </a:cubicBezTo>
                <a:cubicBezTo>
                  <a:pt x="4929" y="51226"/>
                  <a:pt x="5138" y="51359"/>
                  <a:pt x="5388" y="51359"/>
                </a:cubicBezTo>
                <a:cubicBezTo>
                  <a:pt x="5487" y="51359"/>
                  <a:pt x="5592" y="51339"/>
                  <a:pt x="5704" y="51292"/>
                </a:cubicBezTo>
                <a:cubicBezTo>
                  <a:pt x="6038" y="51158"/>
                  <a:pt x="6171" y="50891"/>
                  <a:pt x="6205" y="50525"/>
                </a:cubicBezTo>
                <a:cubicBezTo>
                  <a:pt x="6372" y="49290"/>
                  <a:pt x="6438" y="48056"/>
                  <a:pt x="6705" y="46855"/>
                </a:cubicBezTo>
                <a:cubicBezTo>
                  <a:pt x="7172" y="44987"/>
                  <a:pt x="7839" y="43186"/>
                  <a:pt x="8506" y="41351"/>
                </a:cubicBezTo>
                <a:cubicBezTo>
                  <a:pt x="8773" y="40584"/>
                  <a:pt x="8673" y="40084"/>
                  <a:pt x="8206" y="39917"/>
                </a:cubicBezTo>
                <a:cubicBezTo>
                  <a:pt x="8134" y="39887"/>
                  <a:pt x="8062" y="39872"/>
                  <a:pt x="7991" y="39872"/>
                </a:cubicBezTo>
                <a:cubicBezTo>
                  <a:pt x="7665" y="39872"/>
                  <a:pt x="7352" y="40182"/>
                  <a:pt x="7105" y="40784"/>
                </a:cubicBezTo>
                <a:cubicBezTo>
                  <a:pt x="6572" y="41952"/>
                  <a:pt x="6138" y="43119"/>
                  <a:pt x="5704" y="44320"/>
                </a:cubicBezTo>
                <a:cubicBezTo>
                  <a:pt x="5571" y="44687"/>
                  <a:pt x="5538" y="45054"/>
                  <a:pt x="5237" y="45454"/>
                </a:cubicBezTo>
                <a:cubicBezTo>
                  <a:pt x="5204" y="44720"/>
                  <a:pt x="5137" y="44087"/>
                  <a:pt x="5104" y="43419"/>
                </a:cubicBezTo>
                <a:cubicBezTo>
                  <a:pt x="4704" y="38950"/>
                  <a:pt x="4804" y="34480"/>
                  <a:pt x="5271" y="30010"/>
                </a:cubicBezTo>
                <a:cubicBezTo>
                  <a:pt x="5671" y="26140"/>
                  <a:pt x="6538" y="22404"/>
                  <a:pt x="7706" y="18735"/>
                </a:cubicBezTo>
                <a:cubicBezTo>
                  <a:pt x="9107" y="14299"/>
                  <a:pt x="10875" y="9995"/>
                  <a:pt x="13443" y="6093"/>
                </a:cubicBezTo>
                <a:cubicBezTo>
                  <a:pt x="13944" y="5325"/>
                  <a:pt x="14444" y="4525"/>
                  <a:pt x="15078" y="3791"/>
                </a:cubicBezTo>
                <a:lnTo>
                  <a:pt x="15078" y="3791"/>
                </a:lnTo>
                <a:cubicBezTo>
                  <a:pt x="14978" y="4692"/>
                  <a:pt x="14878" y="5492"/>
                  <a:pt x="14811" y="6293"/>
                </a:cubicBezTo>
                <a:cubicBezTo>
                  <a:pt x="14778" y="6927"/>
                  <a:pt x="14744" y="7560"/>
                  <a:pt x="14778" y="8194"/>
                </a:cubicBezTo>
                <a:cubicBezTo>
                  <a:pt x="14811" y="8628"/>
                  <a:pt x="15011" y="9028"/>
                  <a:pt x="15545" y="9095"/>
                </a:cubicBezTo>
                <a:cubicBezTo>
                  <a:pt x="15570" y="9097"/>
                  <a:pt x="15595" y="9097"/>
                  <a:pt x="15619" y="9097"/>
                </a:cubicBezTo>
                <a:cubicBezTo>
                  <a:pt x="16072" y="9097"/>
                  <a:pt x="16320" y="8808"/>
                  <a:pt x="16479" y="8428"/>
                </a:cubicBezTo>
                <a:cubicBezTo>
                  <a:pt x="16545" y="8194"/>
                  <a:pt x="16612" y="7961"/>
                  <a:pt x="16646" y="7727"/>
                </a:cubicBezTo>
                <a:cubicBezTo>
                  <a:pt x="16812" y="6426"/>
                  <a:pt x="16946" y="5125"/>
                  <a:pt x="17113" y="3824"/>
                </a:cubicBezTo>
                <a:cubicBezTo>
                  <a:pt x="17213" y="2924"/>
                  <a:pt x="17346" y="2023"/>
                  <a:pt x="17446" y="1089"/>
                </a:cubicBezTo>
                <a:cubicBezTo>
                  <a:pt x="17522" y="383"/>
                  <a:pt x="17254" y="1"/>
                  <a:pt x="167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14" name="Shape 514"/>
        <p:cNvGrpSpPr/>
        <p:nvPr/>
      </p:nvGrpSpPr>
      <p:grpSpPr>
        <a:xfrm>
          <a:off x="0" y="0"/>
          <a:ext cx="0" cy="0"/>
          <a:chOff x="0" y="0"/>
          <a:chExt cx="0" cy="0"/>
        </a:xfrm>
      </p:grpSpPr>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518" name="Shape 518"/>
        <p:cNvGrpSpPr/>
        <p:nvPr/>
      </p:nvGrpSpPr>
      <p:grpSpPr>
        <a:xfrm>
          <a:off x="0" y="0"/>
          <a:ext cx="0" cy="0"/>
          <a:chOff x="0" y="0"/>
          <a:chExt cx="0" cy="0"/>
        </a:xfrm>
      </p:grpSpPr>
      <p:sp>
        <p:nvSpPr>
          <p:cNvPr id="519" name="Google Shape;519;p45"/>
          <p:cNvSpPr txBox="1"/>
          <p:nvPr>
            <p:ph idx="1" type="subTitle"/>
          </p:nvPr>
        </p:nvSpPr>
        <p:spPr>
          <a:xfrm>
            <a:off x="2905125" y="3603100"/>
            <a:ext cx="3333600" cy="41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500"/>
              <a:buNone/>
              <a:defRPr b="1" sz="2200">
                <a:solidFill>
                  <a:schemeClr val="accent2"/>
                </a:solidFill>
              </a:defRPr>
            </a:lvl1pPr>
            <a:lvl2pPr lvl="1" rtl="0" algn="ctr">
              <a:lnSpc>
                <a:spcPct val="100000"/>
              </a:lnSpc>
              <a:spcBef>
                <a:spcPts val="0"/>
              </a:spcBef>
              <a:spcAft>
                <a:spcPts val="0"/>
              </a:spcAft>
              <a:buClr>
                <a:schemeClr val="accent2"/>
              </a:buClr>
              <a:buSzPts val="2500"/>
              <a:buNone/>
              <a:defRPr sz="2500">
                <a:solidFill>
                  <a:schemeClr val="accent2"/>
                </a:solidFill>
              </a:defRPr>
            </a:lvl2pPr>
            <a:lvl3pPr lvl="2" rtl="0" algn="ctr">
              <a:lnSpc>
                <a:spcPct val="100000"/>
              </a:lnSpc>
              <a:spcBef>
                <a:spcPts val="0"/>
              </a:spcBef>
              <a:spcAft>
                <a:spcPts val="0"/>
              </a:spcAft>
              <a:buClr>
                <a:schemeClr val="accent2"/>
              </a:buClr>
              <a:buSzPts val="2500"/>
              <a:buNone/>
              <a:defRPr sz="2500">
                <a:solidFill>
                  <a:schemeClr val="accent2"/>
                </a:solidFill>
              </a:defRPr>
            </a:lvl3pPr>
            <a:lvl4pPr lvl="3" rtl="0" algn="ctr">
              <a:lnSpc>
                <a:spcPct val="100000"/>
              </a:lnSpc>
              <a:spcBef>
                <a:spcPts val="0"/>
              </a:spcBef>
              <a:spcAft>
                <a:spcPts val="0"/>
              </a:spcAft>
              <a:buClr>
                <a:schemeClr val="accent2"/>
              </a:buClr>
              <a:buSzPts val="2500"/>
              <a:buNone/>
              <a:defRPr sz="2500">
                <a:solidFill>
                  <a:schemeClr val="accent2"/>
                </a:solidFill>
              </a:defRPr>
            </a:lvl4pPr>
            <a:lvl5pPr lvl="4" rtl="0" algn="ctr">
              <a:lnSpc>
                <a:spcPct val="100000"/>
              </a:lnSpc>
              <a:spcBef>
                <a:spcPts val="0"/>
              </a:spcBef>
              <a:spcAft>
                <a:spcPts val="0"/>
              </a:spcAft>
              <a:buClr>
                <a:schemeClr val="accent2"/>
              </a:buClr>
              <a:buSzPts val="2500"/>
              <a:buNone/>
              <a:defRPr sz="2500">
                <a:solidFill>
                  <a:schemeClr val="accent2"/>
                </a:solidFill>
              </a:defRPr>
            </a:lvl5pPr>
            <a:lvl6pPr lvl="5" rtl="0" algn="ctr">
              <a:lnSpc>
                <a:spcPct val="100000"/>
              </a:lnSpc>
              <a:spcBef>
                <a:spcPts val="0"/>
              </a:spcBef>
              <a:spcAft>
                <a:spcPts val="0"/>
              </a:spcAft>
              <a:buClr>
                <a:schemeClr val="accent2"/>
              </a:buClr>
              <a:buSzPts val="2500"/>
              <a:buNone/>
              <a:defRPr sz="2500">
                <a:solidFill>
                  <a:schemeClr val="accent2"/>
                </a:solidFill>
              </a:defRPr>
            </a:lvl6pPr>
            <a:lvl7pPr lvl="6" rtl="0" algn="ctr">
              <a:lnSpc>
                <a:spcPct val="100000"/>
              </a:lnSpc>
              <a:spcBef>
                <a:spcPts val="0"/>
              </a:spcBef>
              <a:spcAft>
                <a:spcPts val="0"/>
              </a:spcAft>
              <a:buClr>
                <a:schemeClr val="accent2"/>
              </a:buClr>
              <a:buSzPts val="2500"/>
              <a:buNone/>
              <a:defRPr sz="2500">
                <a:solidFill>
                  <a:schemeClr val="accent2"/>
                </a:solidFill>
              </a:defRPr>
            </a:lvl7pPr>
            <a:lvl8pPr lvl="7" rtl="0" algn="ctr">
              <a:lnSpc>
                <a:spcPct val="100000"/>
              </a:lnSpc>
              <a:spcBef>
                <a:spcPts val="0"/>
              </a:spcBef>
              <a:spcAft>
                <a:spcPts val="0"/>
              </a:spcAft>
              <a:buClr>
                <a:schemeClr val="accent2"/>
              </a:buClr>
              <a:buSzPts val="2500"/>
              <a:buNone/>
              <a:defRPr sz="2500">
                <a:solidFill>
                  <a:schemeClr val="accent2"/>
                </a:solidFill>
              </a:defRPr>
            </a:lvl8pPr>
            <a:lvl9pPr lvl="8" rtl="0" algn="ctr">
              <a:lnSpc>
                <a:spcPct val="100000"/>
              </a:lnSpc>
              <a:spcBef>
                <a:spcPts val="0"/>
              </a:spcBef>
              <a:spcAft>
                <a:spcPts val="0"/>
              </a:spcAft>
              <a:buClr>
                <a:schemeClr val="accent2"/>
              </a:buClr>
              <a:buSzPts val="2500"/>
              <a:buNone/>
              <a:defRPr sz="2500">
                <a:solidFill>
                  <a:schemeClr val="accent2"/>
                </a:solidFill>
              </a:defRPr>
            </a:lvl9pPr>
          </a:lstStyle>
          <a:p/>
        </p:txBody>
      </p:sp>
      <p:sp>
        <p:nvSpPr>
          <p:cNvPr id="520" name="Google Shape;520;p45"/>
          <p:cNvSpPr txBox="1"/>
          <p:nvPr>
            <p:ph type="ctrTitle"/>
          </p:nvPr>
        </p:nvSpPr>
        <p:spPr>
          <a:xfrm>
            <a:off x="1521225" y="1128125"/>
            <a:ext cx="6101700" cy="23085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Clr>
                <a:schemeClr val="dk2"/>
              </a:buClr>
              <a:buSzPts val="4700"/>
              <a:buFont typeface="Droid Sans"/>
              <a:buNone/>
              <a:defRPr sz="4800">
                <a:solidFill>
                  <a:schemeClr val="accent2"/>
                </a:solidFill>
              </a:defRPr>
            </a:lvl1pPr>
            <a:lvl2pPr lvl="1" rtl="0" algn="ctr">
              <a:spcBef>
                <a:spcPts val="0"/>
              </a:spcBef>
              <a:spcAft>
                <a:spcPts val="0"/>
              </a:spcAft>
              <a:buClr>
                <a:schemeClr val="dk2"/>
              </a:buClr>
              <a:buSzPts val="5200"/>
              <a:buNone/>
              <a:defRPr sz="5200">
                <a:solidFill>
                  <a:schemeClr val="dk2"/>
                </a:solidFill>
              </a:defRPr>
            </a:lvl2pPr>
            <a:lvl3pPr lvl="2" rtl="0" algn="ctr">
              <a:spcBef>
                <a:spcPts val="0"/>
              </a:spcBef>
              <a:spcAft>
                <a:spcPts val="0"/>
              </a:spcAft>
              <a:buClr>
                <a:schemeClr val="dk2"/>
              </a:buClr>
              <a:buSzPts val="5200"/>
              <a:buNone/>
              <a:defRPr sz="5200">
                <a:solidFill>
                  <a:schemeClr val="dk2"/>
                </a:solidFill>
              </a:defRPr>
            </a:lvl3pPr>
            <a:lvl4pPr lvl="3" rtl="0" algn="ctr">
              <a:spcBef>
                <a:spcPts val="0"/>
              </a:spcBef>
              <a:spcAft>
                <a:spcPts val="0"/>
              </a:spcAft>
              <a:buClr>
                <a:schemeClr val="dk2"/>
              </a:buClr>
              <a:buSzPts val="5200"/>
              <a:buNone/>
              <a:defRPr sz="5200">
                <a:solidFill>
                  <a:schemeClr val="dk2"/>
                </a:solidFill>
              </a:defRPr>
            </a:lvl4pPr>
            <a:lvl5pPr lvl="4" rtl="0" algn="ctr">
              <a:spcBef>
                <a:spcPts val="0"/>
              </a:spcBef>
              <a:spcAft>
                <a:spcPts val="0"/>
              </a:spcAft>
              <a:buClr>
                <a:schemeClr val="dk2"/>
              </a:buClr>
              <a:buSzPts val="5200"/>
              <a:buNone/>
              <a:defRPr sz="5200">
                <a:solidFill>
                  <a:schemeClr val="dk2"/>
                </a:solidFill>
              </a:defRPr>
            </a:lvl5pPr>
            <a:lvl6pPr lvl="5" rtl="0" algn="ctr">
              <a:spcBef>
                <a:spcPts val="0"/>
              </a:spcBef>
              <a:spcAft>
                <a:spcPts val="0"/>
              </a:spcAft>
              <a:buClr>
                <a:schemeClr val="dk2"/>
              </a:buClr>
              <a:buSzPts val="5200"/>
              <a:buNone/>
              <a:defRPr sz="5200">
                <a:solidFill>
                  <a:schemeClr val="dk2"/>
                </a:solidFill>
              </a:defRPr>
            </a:lvl6pPr>
            <a:lvl7pPr lvl="6" rtl="0" algn="ctr">
              <a:spcBef>
                <a:spcPts val="0"/>
              </a:spcBef>
              <a:spcAft>
                <a:spcPts val="0"/>
              </a:spcAft>
              <a:buClr>
                <a:schemeClr val="dk2"/>
              </a:buClr>
              <a:buSzPts val="5200"/>
              <a:buNone/>
              <a:defRPr sz="5200">
                <a:solidFill>
                  <a:schemeClr val="dk2"/>
                </a:solidFill>
              </a:defRPr>
            </a:lvl7pPr>
            <a:lvl8pPr lvl="7" rtl="0" algn="ctr">
              <a:spcBef>
                <a:spcPts val="0"/>
              </a:spcBef>
              <a:spcAft>
                <a:spcPts val="0"/>
              </a:spcAft>
              <a:buClr>
                <a:schemeClr val="dk2"/>
              </a:buClr>
              <a:buSzPts val="5200"/>
              <a:buNone/>
              <a:defRPr sz="5200">
                <a:solidFill>
                  <a:schemeClr val="dk2"/>
                </a:solidFill>
              </a:defRPr>
            </a:lvl8pPr>
            <a:lvl9pPr lvl="8" rtl="0" algn="ctr">
              <a:spcBef>
                <a:spcPts val="0"/>
              </a:spcBef>
              <a:spcAft>
                <a:spcPts val="0"/>
              </a:spcAft>
              <a:buClr>
                <a:schemeClr val="dk2"/>
              </a:buClr>
              <a:buSzPts val="5200"/>
              <a:buNone/>
              <a:defRPr sz="5200">
                <a:solidFill>
                  <a:schemeClr val="dk2"/>
                </a:solidFill>
              </a:defRPr>
            </a:lvl9pPr>
          </a:lstStyle>
          <a:p/>
        </p:txBody>
      </p:sp>
      <p:grpSp>
        <p:nvGrpSpPr>
          <p:cNvPr id="521" name="Google Shape;521;p45"/>
          <p:cNvGrpSpPr/>
          <p:nvPr/>
        </p:nvGrpSpPr>
        <p:grpSpPr>
          <a:xfrm>
            <a:off x="-3176922" y="-724306"/>
            <a:ext cx="4612127" cy="4612082"/>
            <a:chOff x="3896445" y="840725"/>
            <a:chExt cx="2534275" cy="2534250"/>
          </a:xfrm>
        </p:grpSpPr>
        <p:sp>
          <p:nvSpPr>
            <p:cNvPr id="522" name="Google Shape;522;p45"/>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5"/>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5"/>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 name="Google Shape;525;p45"/>
          <p:cNvGrpSpPr/>
          <p:nvPr/>
        </p:nvGrpSpPr>
        <p:grpSpPr>
          <a:xfrm>
            <a:off x="7572340" y="2404875"/>
            <a:ext cx="2162798" cy="1206590"/>
            <a:chOff x="7572340" y="2404875"/>
            <a:chExt cx="2162798" cy="1206590"/>
          </a:xfrm>
        </p:grpSpPr>
        <p:sp>
          <p:nvSpPr>
            <p:cNvPr id="526" name="Google Shape;526;p45"/>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5"/>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5"/>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5"/>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 name="Google Shape;530;p45"/>
          <p:cNvSpPr/>
          <p:nvPr/>
        </p:nvSpPr>
        <p:spPr>
          <a:xfrm>
            <a:off x="-520225" y="4005638"/>
            <a:ext cx="1206584" cy="1206584"/>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5"/>
          <p:cNvSpPr/>
          <p:nvPr/>
        </p:nvSpPr>
        <p:spPr>
          <a:xfrm>
            <a:off x="5972155" y="-442455"/>
            <a:ext cx="894539" cy="894484"/>
          </a:xfrm>
          <a:custGeom>
            <a:rect b="b" l="l" r="r" t="t"/>
            <a:pathLst>
              <a:path extrusionOk="0" h="16384" w="16385">
                <a:moveTo>
                  <a:pt x="8208" y="3587"/>
                </a:moveTo>
                <a:cubicBezTo>
                  <a:pt x="10761" y="3587"/>
                  <a:pt x="12828" y="5654"/>
                  <a:pt x="12828" y="8207"/>
                </a:cubicBezTo>
                <a:cubicBezTo>
                  <a:pt x="12828" y="10760"/>
                  <a:pt x="10761" y="12827"/>
                  <a:pt x="8208" y="12827"/>
                </a:cubicBezTo>
                <a:cubicBezTo>
                  <a:pt x="5624" y="12827"/>
                  <a:pt x="3557" y="10760"/>
                  <a:pt x="3557" y="8207"/>
                </a:cubicBezTo>
                <a:cubicBezTo>
                  <a:pt x="3557" y="5654"/>
                  <a:pt x="5624" y="3587"/>
                  <a:pt x="8208" y="3587"/>
                </a:cubicBezTo>
                <a:close/>
                <a:moveTo>
                  <a:pt x="7478" y="0"/>
                </a:moveTo>
                <a:lnTo>
                  <a:pt x="7265" y="1581"/>
                </a:lnTo>
                <a:cubicBezTo>
                  <a:pt x="6658" y="1672"/>
                  <a:pt x="6050" y="1824"/>
                  <a:pt x="5533" y="2067"/>
                </a:cubicBezTo>
                <a:lnTo>
                  <a:pt x="4530" y="851"/>
                </a:lnTo>
                <a:lnTo>
                  <a:pt x="3284" y="1611"/>
                </a:lnTo>
                <a:lnTo>
                  <a:pt x="3922" y="3040"/>
                </a:lnTo>
                <a:cubicBezTo>
                  <a:pt x="3557" y="3313"/>
                  <a:pt x="3253" y="3617"/>
                  <a:pt x="2980" y="3982"/>
                </a:cubicBezTo>
                <a:lnTo>
                  <a:pt x="1551" y="3344"/>
                </a:lnTo>
                <a:lnTo>
                  <a:pt x="791" y="4590"/>
                </a:lnTo>
                <a:lnTo>
                  <a:pt x="2007" y="5593"/>
                </a:lnTo>
                <a:cubicBezTo>
                  <a:pt x="1794" y="6110"/>
                  <a:pt x="1642" y="6657"/>
                  <a:pt x="1551" y="7265"/>
                </a:cubicBezTo>
                <a:lnTo>
                  <a:pt x="1" y="7477"/>
                </a:lnTo>
                <a:lnTo>
                  <a:pt x="1" y="8936"/>
                </a:lnTo>
                <a:lnTo>
                  <a:pt x="1551" y="9149"/>
                </a:lnTo>
                <a:cubicBezTo>
                  <a:pt x="1642" y="9757"/>
                  <a:pt x="1825" y="10335"/>
                  <a:pt x="2037" y="10882"/>
                </a:cubicBezTo>
                <a:lnTo>
                  <a:pt x="822" y="11885"/>
                </a:lnTo>
                <a:lnTo>
                  <a:pt x="1612" y="13131"/>
                </a:lnTo>
                <a:lnTo>
                  <a:pt x="3040" y="12493"/>
                </a:lnTo>
                <a:cubicBezTo>
                  <a:pt x="3314" y="12827"/>
                  <a:pt x="3618" y="13131"/>
                  <a:pt x="3952" y="13405"/>
                </a:cubicBezTo>
                <a:lnTo>
                  <a:pt x="3344" y="14833"/>
                </a:lnTo>
                <a:lnTo>
                  <a:pt x="4591" y="15593"/>
                </a:lnTo>
                <a:lnTo>
                  <a:pt x="5563" y="14377"/>
                </a:lnTo>
                <a:cubicBezTo>
                  <a:pt x="6110" y="14590"/>
                  <a:pt x="6658" y="14742"/>
                  <a:pt x="7265" y="14833"/>
                </a:cubicBezTo>
                <a:lnTo>
                  <a:pt x="7448" y="16383"/>
                </a:lnTo>
                <a:lnTo>
                  <a:pt x="8937" y="16383"/>
                </a:lnTo>
                <a:lnTo>
                  <a:pt x="9150" y="14833"/>
                </a:lnTo>
                <a:cubicBezTo>
                  <a:pt x="9758" y="14742"/>
                  <a:pt x="10335" y="14590"/>
                  <a:pt x="10883" y="14347"/>
                </a:cubicBezTo>
                <a:lnTo>
                  <a:pt x="11855" y="15563"/>
                </a:lnTo>
                <a:lnTo>
                  <a:pt x="13101" y="14803"/>
                </a:lnTo>
                <a:lnTo>
                  <a:pt x="12494" y="13374"/>
                </a:lnTo>
                <a:cubicBezTo>
                  <a:pt x="12828" y="13101"/>
                  <a:pt x="13132" y="12766"/>
                  <a:pt x="13405" y="12432"/>
                </a:cubicBezTo>
                <a:lnTo>
                  <a:pt x="14834" y="13070"/>
                </a:lnTo>
                <a:lnTo>
                  <a:pt x="15594" y="11794"/>
                </a:lnTo>
                <a:lnTo>
                  <a:pt x="14378" y="10821"/>
                </a:lnTo>
                <a:cubicBezTo>
                  <a:pt x="14591" y="10304"/>
                  <a:pt x="14743" y="9727"/>
                  <a:pt x="14834" y="9149"/>
                </a:cubicBezTo>
                <a:lnTo>
                  <a:pt x="16384" y="8936"/>
                </a:lnTo>
                <a:lnTo>
                  <a:pt x="16384" y="7477"/>
                </a:lnTo>
                <a:lnTo>
                  <a:pt x="14834" y="7265"/>
                </a:lnTo>
                <a:cubicBezTo>
                  <a:pt x="14743" y="6657"/>
                  <a:pt x="14591" y="6079"/>
                  <a:pt x="14348" y="5532"/>
                </a:cubicBezTo>
                <a:lnTo>
                  <a:pt x="15563" y="4529"/>
                </a:lnTo>
                <a:lnTo>
                  <a:pt x="14804" y="3283"/>
                </a:lnTo>
                <a:lnTo>
                  <a:pt x="13345" y="3921"/>
                </a:lnTo>
                <a:cubicBezTo>
                  <a:pt x="13071" y="3587"/>
                  <a:pt x="12767" y="3283"/>
                  <a:pt x="12433" y="3009"/>
                </a:cubicBezTo>
                <a:lnTo>
                  <a:pt x="13041" y="1550"/>
                </a:lnTo>
                <a:lnTo>
                  <a:pt x="11794" y="790"/>
                </a:lnTo>
                <a:lnTo>
                  <a:pt x="10822" y="2037"/>
                </a:lnTo>
                <a:cubicBezTo>
                  <a:pt x="10275" y="1793"/>
                  <a:pt x="9728" y="1641"/>
                  <a:pt x="9150" y="1581"/>
                </a:cubicBezTo>
                <a:lnTo>
                  <a:pt x="893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32" name="Shape 532"/>
        <p:cNvGrpSpPr/>
        <p:nvPr/>
      </p:nvGrpSpPr>
      <p:grpSpPr>
        <a:xfrm>
          <a:off x="0" y="0"/>
          <a:ext cx="0" cy="0"/>
          <a:chOff x="0" y="0"/>
          <a:chExt cx="0" cy="0"/>
        </a:xfrm>
      </p:grpSpPr>
      <p:sp>
        <p:nvSpPr>
          <p:cNvPr id="533" name="Google Shape;533;p46"/>
          <p:cNvSpPr txBox="1"/>
          <p:nvPr>
            <p:ph type="ctrTitle"/>
          </p:nvPr>
        </p:nvSpPr>
        <p:spPr>
          <a:xfrm>
            <a:off x="2790900" y="2570400"/>
            <a:ext cx="3562200" cy="6840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5000"/>
              <a:buNone/>
              <a:defRPr sz="4000">
                <a:solidFill>
                  <a:schemeClr val="accent2"/>
                </a:solidFill>
              </a:defRPr>
            </a:lvl1pPr>
            <a:lvl2pPr lvl="1" rtl="0" algn="ctr">
              <a:spcBef>
                <a:spcPts val="0"/>
              </a:spcBef>
              <a:spcAft>
                <a:spcPts val="0"/>
              </a:spcAft>
              <a:buClr>
                <a:schemeClr val="accent2"/>
              </a:buClr>
              <a:buSzPts val="5000"/>
              <a:buNone/>
              <a:defRPr sz="5000">
                <a:solidFill>
                  <a:schemeClr val="accent2"/>
                </a:solidFill>
              </a:defRPr>
            </a:lvl2pPr>
            <a:lvl3pPr lvl="2" rtl="0" algn="ctr">
              <a:spcBef>
                <a:spcPts val="0"/>
              </a:spcBef>
              <a:spcAft>
                <a:spcPts val="0"/>
              </a:spcAft>
              <a:buClr>
                <a:schemeClr val="accent2"/>
              </a:buClr>
              <a:buSzPts val="5000"/>
              <a:buNone/>
              <a:defRPr sz="5000">
                <a:solidFill>
                  <a:schemeClr val="accent2"/>
                </a:solidFill>
              </a:defRPr>
            </a:lvl3pPr>
            <a:lvl4pPr lvl="3" rtl="0" algn="ctr">
              <a:spcBef>
                <a:spcPts val="0"/>
              </a:spcBef>
              <a:spcAft>
                <a:spcPts val="0"/>
              </a:spcAft>
              <a:buClr>
                <a:schemeClr val="accent2"/>
              </a:buClr>
              <a:buSzPts val="5000"/>
              <a:buNone/>
              <a:defRPr sz="5000">
                <a:solidFill>
                  <a:schemeClr val="accent2"/>
                </a:solidFill>
              </a:defRPr>
            </a:lvl4pPr>
            <a:lvl5pPr lvl="4" rtl="0" algn="ctr">
              <a:spcBef>
                <a:spcPts val="0"/>
              </a:spcBef>
              <a:spcAft>
                <a:spcPts val="0"/>
              </a:spcAft>
              <a:buClr>
                <a:schemeClr val="accent2"/>
              </a:buClr>
              <a:buSzPts val="5000"/>
              <a:buNone/>
              <a:defRPr sz="5000">
                <a:solidFill>
                  <a:schemeClr val="accent2"/>
                </a:solidFill>
              </a:defRPr>
            </a:lvl5pPr>
            <a:lvl6pPr lvl="5" rtl="0" algn="ctr">
              <a:spcBef>
                <a:spcPts val="0"/>
              </a:spcBef>
              <a:spcAft>
                <a:spcPts val="0"/>
              </a:spcAft>
              <a:buClr>
                <a:schemeClr val="accent2"/>
              </a:buClr>
              <a:buSzPts val="5000"/>
              <a:buNone/>
              <a:defRPr sz="5000">
                <a:solidFill>
                  <a:schemeClr val="accent2"/>
                </a:solidFill>
              </a:defRPr>
            </a:lvl6pPr>
            <a:lvl7pPr lvl="6" rtl="0" algn="ctr">
              <a:spcBef>
                <a:spcPts val="0"/>
              </a:spcBef>
              <a:spcAft>
                <a:spcPts val="0"/>
              </a:spcAft>
              <a:buClr>
                <a:schemeClr val="accent2"/>
              </a:buClr>
              <a:buSzPts val="5000"/>
              <a:buNone/>
              <a:defRPr sz="5000">
                <a:solidFill>
                  <a:schemeClr val="accent2"/>
                </a:solidFill>
              </a:defRPr>
            </a:lvl7pPr>
            <a:lvl8pPr lvl="7" rtl="0" algn="ctr">
              <a:spcBef>
                <a:spcPts val="0"/>
              </a:spcBef>
              <a:spcAft>
                <a:spcPts val="0"/>
              </a:spcAft>
              <a:buClr>
                <a:schemeClr val="accent2"/>
              </a:buClr>
              <a:buSzPts val="5000"/>
              <a:buNone/>
              <a:defRPr sz="5000">
                <a:solidFill>
                  <a:schemeClr val="accent2"/>
                </a:solidFill>
              </a:defRPr>
            </a:lvl8pPr>
            <a:lvl9pPr lvl="8" rtl="0" algn="ctr">
              <a:spcBef>
                <a:spcPts val="0"/>
              </a:spcBef>
              <a:spcAft>
                <a:spcPts val="0"/>
              </a:spcAft>
              <a:buClr>
                <a:schemeClr val="accent2"/>
              </a:buClr>
              <a:buSzPts val="5000"/>
              <a:buNone/>
              <a:defRPr sz="5000">
                <a:solidFill>
                  <a:schemeClr val="accent2"/>
                </a:solidFill>
              </a:defRPr>
            </a:lvl9pPr>
          </a:lstStyle>
          <a:p/>
        </p:txBody>
      </p:sp>
      <p:sp>
        <p:nvSpPr>
          <p:cNvPr id="534" name="Google Shape;534;p46"/>
          <p:cNvSpPr txBox="1"/>
          <p:nvPr>
            <p:ph hasCustomPrompt="1" idx="2" type="title"/>
          </p:nvPr>
        </p:nvSpPr>
        <p:spPr>
          <a:xfrm>
            <a:off x="3496800" y="1141275"/>
            <a:ext cx="21504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535" name="Google Shape;535;p46"/>
          <p:cNvSpPr txBox="1"/>
          <p:nvPr>
            <p:ph idx="1" type="subTitle"/>
          </p:nvPr>
        </p:nvSpPr>
        <p:spPr>
          <a:xfrm>
            <a:off x="2790900" y="3546300"/>
            <a:ext cx="3562200" cy="57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a:solidFill>
                  <a:schemeClr val="accent2"/>
                </a:solidFill>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grpSp>
        <p:nvGrpSpPr>
          <p:cNvPr id="536" name="Google Shape;536;p46"/>
          <p:cNvGrpSpPr/>
          <p:nvPr/>
        </p:nvGrpSpPr>
        <p:grpSpPr>
          <a:xfrm>
            <a:off x="7379465" y="169925"/>
            <a:ext cx="2162798" cy="1206590"/>
            <a:chOff x="7572340" y="2404875"/>
            <a:chExt cx="2162798" cy="1206590"/>
          </a:xfrm>
        </p:grpSpPr>
        <p:sp>
          <p:nvSpPr>
            <p:cNvPr id="537" name="Google Shape;537;p46"/>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6"/>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6"/>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6"/>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 name="Google Shape;541;p46"/>
          <p:cNvGrpSpPr/>
          <p:nvPr/>
        </p:nvGrpSpPr>
        <p:grpSpPr>
          <a:xfrm>
            <a:off x="-2620997" y="1859332"/>
            <a:ext cx="4612127" cy="4612082"/>
            <a:chOff x="3896445" y="840725"/>
            <a:chExt cx="2534275" cy="2534250"/>
          </a:xfrm>
        </p:grpSpPr>
        <p:sp>
          <p:nvSpPr>
            <p:cNvPr id="542" name="Google Shape;542;p46"/>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6"/>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6"/>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 name="Google Shape;545;p46"/>
          <p:cNvGrpSpPr/>
          <p:nvPr/>
        </p:nvGrpSpPr>
        <p:grpSpPr>
          <a:xfrm flipH="1" rot="10800000">
            <a:off x="7379465" y="3814663"/>
            <a:ext cx="2162798" cy="1206590"/>
            <a:chOff x="7572340" y="2404875"/>
            <a:chExt cx="2162798" cy="1206590"/>
          </a:xfrm>
        </p:grpSpPr>
        <p:sp>
          <p:nvSpPr>
            <p:cNvPr id="546" name="Google Shape;546;p46"/>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6"/>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6"/>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6"/>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 name="Google Shape;550;p46"/>
          <p:cNvSpPr/>
          <p:nvPr/>
        </p:nvSpPr>
        <p:spPr>
          <a:xfrm>
            <a:off x="471300" y="-414862"/>
            <a:ext cx="1206584" cy="1206584"/>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51" name="Shape 551"/>
        <p:cNvGrpSpPr/>
        <p:nvPr/>
      </p:nvGrpSpPr>
      <p:grpSpPr>
        <a:xfrm>
          <a:off x="0" y="0"/>
          <a:ext cx="0" cy="0"/>
          <a:chOff x="0" y="0"/>
          <a:chExt cx="0" cy="0"/>
        </a:xfrm>
      </p:grpSpPr>
      <p:sp>
        <p:nvSpPr>
          <p:cNvPr id="552" name="Google Shape;552;p47"/>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20">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
        <p:nvSpPr>
          <p:cNvPr id="553" name="Google Shape;553;p47"/>
          <p:cNvSpPr txBox="1"/>
          <p:nvPr>
            <p:ph idx="1" type="body"/>
          </p:nvPr>
        </p:nvSpPr>
        <p:spPr>
          <a:xfrm>
            <a:off x="1179900" y="1188275"/>
            <a:ext cx="6784200" cy="33492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100"/>
            </a:lvl1pPr>
            <a:lvl2pPr indent="-317500" lvl="1" marL="914400" rtl="0">
              <a:spcBef>
                <a:spcPts val="0"/>
              </a:spcBef>
              <a:spcAft>
                <a:spcPts val="0"/>
              </a:spcAft>
              <a:buSzPts val="1400"/>
              <a:buAutoNum type="arabicPeriod"/>
              <a:defRPr/>
            </a:lvl2pPr>
            <a:lvl3pPr indent="-317500" lvl="2" marL="1371600" rtl="0">
              <a:spcBef>
                <a:spcPts val="0"/>
              </a:spcBef>
              <a:spcAft>
                <a:spcPts val="0"/>
              </a:spcAft>
              <a:buSzPts val="1400"/>
              <a:buAutoNum type="arabicPeriod"/>
              <a:defRPr/>
            </a:lvl3pPr>
            <a:lvl4pPr indent="-317500" lvl="3" marL="1828800" rtl="0">
              <a:spcBef>
                <a:spcPts val="0"/>
              </a:spcBef>
              <a:spcAft>
                <a:spcPts val="0"/>
              </a:spcAft>
              <a:buSzPts val="1400"/>
              <a:buAutoNum type="arabicPeriod"/>
              <a:defRPr/>
            </a:lvl4pPr>
            <a:lvl5pPr indent="-317500" lvl="4" marL="2286000" rtl="0">
              <a:spcBef>
                <a:spcPts val="0"/>
              </a:spcBef>
              <a:spcAft>
                <a:spcPts val="0"/>
              </a:spcAft>
              <a:buSzPts val="1400"/>
              <a:buAutoNum type="arabicPeriod"/>
              <a:defRPr/>
            </a:lvl5pPr>
            <a:lvl6pPr indent="-317500" lvl="5" marL="2743200" rtl="0">
              <a:spcBef>
                <a:spcPts val="0"/>
              </a:spcBef>
              <a:spcAft>
                <a:spcPts val="0"/>
              </a:spcAft>
              <a:buSzPts val="1400"/>
              <a:buAutoNum type="arabicPeriod"/>
              <a:defRPr/>
            </a:lvl6pPr>
            <a:lvl7pPr indent="-317500" lvl="6" marL="3200400" rtl="0">
              <a:spcBef>
                <a:spcPts val="0"/>
              </a:spcBef>
              <a:spcAft>
                <a:spcPts val="0"/>
              </a:spcAft>
              <a:buSzPts val="1400"/>
              <a:buAutoNum type="arabicPeriod"/>
              <a:defRPr/>
            </a:lvl7pPr>
            <a:lvl8pPr indent="-317500" lvl="7" marL="3657600" rtl="0">
              <a:spcBef>
                <a:spcPts val="0"/>
              </a:spcBef>
              <a:spcAft>
                <a:spcPts val="0"/>
              </a:spcAft>
              <a:buSzPts val="1400"/>
              <a:buAutoNum type="arabicPeriod"/>
              <a:defRPr/>
            </a:lvl8pPr>
            <a:lvl9pPr indent="-317500" lvl="8" marL="4114800" rtl="0">
              <a:spcBef>
                <a:spcPts val="0"/>
              </a:spcBef>
              <a:spcAft>
                <a:spcPts val="0"/>
              </a:spcAft>
              <a:buSzPts val="1400"/>
              <a:buAutoNum type="arabicPeriod"/>
              <a:defRPr/>
            </a:lvl9pPr>
          </a:lstStyle>
          <a:p/>
        </p:txBody>
      </p:sp>
      <p:grpSp>
        <p:nvGrpSpPr>
          <p:cNvPr id="554" name="Google Shape;554;p47"/>
          <p:cNvGrpSpPr/>
          <p:nvPr/>
        </p:nvGrpSpPr>
        <p:grpSpPr>
          <a:xfrm rot="10800000">
            <a:off x="-1155510" y="4124163"/>
            <a:ext cx="2162798" cy="1206590"/>
            <a:chOff x="7572340" y="2404875"/>
            <a:chExt cx="2162798" cy="1206590"/>
          </a:xfrm>
        </p:grpSpPr>
        <p:sp>
          <p:nvSpPr>
            <p:cNvPr id="555" name="Google Shape;555;p47"/>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7"/>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7"/>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7"/>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 name="Google Shape;559;p47"/>
          <p:cNvGrpSpPr/>
          <p:nvPr/>
        </p:nvGrpSpPr>
        <p:grpSpPr>
          <a:xfrm>
            <a:off x="8502954" y="454133"/>
            <a:ext cx="4235280" cy="4235239"/>
            <a:chOff x="3896445" y="840725"/>
            <a:chExt cx="2534275" cy="2534250"/>
          </a:xfrm>
        </p:grpSpPr>
        <p:sp>
          <p:nvSpPr>
            <p:cNvPr id="560" name="Google Shape;560;p47"/>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7"/>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7"/>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 name="Google Shape;563;p47"/>
          <p:cNvSpPr/>
          <p:nvPr/>
        </p:nvSpPr>
        <p:spPr>
          <a:xfrm>
            <a:off x="-1589800" y="0"/>
            <a:ext cx="2162774" cy="2162774"/>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64" name="Shape 564"/>
        <p:cNvGrpSpPr/>
        <p:nvPr/>
      </p:nvGrpSpPr>
      <p:grpSpPr>
        <a:xfrm>
          <a:off x="0" y="0"/>
          <a:ext cx="0" cy="0"/>
          <a:chOff x="0" y="0"/>
          <a:chExt cx="0" cy="0"/>
        </a:xfrm>
      </p:grpSpPr>
      <p:sp>
        <p:nvSpPr>
          <p:cNvPr id="565" name="Google Shape;565;p48"/>
          <p:cNvSpPr txBox="1"/>
          <p:nvPr>
            <p:ph idx="1" type="subTitle"/>
          </p:nvPr>
        </p:nvSpPr>
        <p:spPr>
          <a:xfrm>
            <a:off x="1354125" y="3191025"/>
            <a:ext cx="2578500" cy="339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1800"/>
              <a:buFont typeface="Alef"/>
              <a:buNone/>
              <a:defRPr b="1" sz="2400">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p:txBody>
      </p:sp>
      <p:sp>
        <p:nvSpPr>
          <p:cNvPr id="566" name="Google Shape;566;p48"/>
          <p:cNvSpPr txBox="1"/>
          <p:nvPr>
            <p:ph idx="2" type="subTitle"/>
          </p:nvPr>
        </p:nvSpPr>
        <p:spPr>
          <a:xfrm>
            <a:off x="5213625" y="3190950"/>
            <a:ext cx="2575500" cy="339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1800"/>
              <a:buFont typeface="Alef"/>
              <a:buNone/>
              <a:defRPr b="1" sz="2400">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p:txBody>
      </p:sp>
      <p:sp>
        <p:nvSpPr>
          <p:cNvPr id="567" name="Google Shape;567;p48"/>
          <p:cNvSpPr txBox="1"/>
          <p:nvPr>
            <p:ph idx="3" type="subTitle"/>
          </p:nvPr>
        </p:nvSpPr>
        <p:spPr>
          <a:xfrm>
            <a:off x="1354875" y="3889000"/>
            <a:ext cx="2575500" cy="433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68" name="Google Shape;568;p48"/>
          <p:cNvSpPr txBox="1"/>
          <p:nvPr>
            <p:ph idx="4" type="subTitle"/>
          </p:nvPr>
        </p:nvSpPr>
        <p:spPr>
          <a:xfrm>
            <a:off x="5212125" y="3889000"/>
            <a:ext cx="2578500" cy="433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grpSp>
        <p:nvGrpSpPr>
          <p:cNvPr id="569" name="Google Shape;569;p48"/>
          <p:cNvGrpSpPr/>
          <p:nvPr/>
        </p:nvGrpSpPr>
        <p:grpSpPr>
          <a:xfrm>
            <a:off x="3637886" y="4507982"/>
            <a:ext cx="4612127" cy="4612082"/>
            <a:chOff x="3896445" y="840725"/>
            <a:chExt cx="2534275" cy="2534250"/>
          </a:xfrm>
        </p:grpSpPr>
        <p:sp>
          <p:nvSpPr>
            <p:cNvPr id="570" name="Google Shape;570;p48"/>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8"/>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8"/>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 name="Google Shape;573;p48"/>
          <p:cNvGrpSpPr/>
          <p:nvPr/>
        </p:nvGrpSpPr>
        <p:grpSpPr>
          <a:xfrm flipH="1" rot="10800000">
            <a:off x="8071490" y="1415188"/>
            <a:ext cx="2162798" cy="1206590"/>
            <a:chOff x="7572340" y="2404875"/>
            <a:chExt cx="2162798" cy="1206590"/>
          </a:xfrm>
        </p:grpSpPr>
        <p:sp>
          <p:nvSpPr>
            <p:cNvPr id="574" name="Google Shape;574;p48"/>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8"/>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8"/>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8"/>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 name="Google Shape;578;p48"/>
          <p:cNvGrpSpPr/>
          <p:nvPr/>
        </p:nvGrpSpPr>
        <p:grpSpPr>
          <a:xfrm>
            <a:off x="-3531039" y="666607"/>
            <a:ext cx="4612127" cy="4612082"/>
            <a:chOff x="3896445" y="840725"/>
            <a:chExt cx="2534275" cy="2534250"/>
          </a:xfrm>
        </p:grpSpPr>
        <p:sp>
          <p:nvSpPr>
            <p:cNvPr id="579" name="Google Shape;579;p48"/>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8"/>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8"/>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 name="Google Shape;582;p48"/>
          <p:cNvSpPr/>
          <p:nvPr/>
        </p:nvSpPr>
        <p:spPr>
          <a:xfrm>
            <a:off x="8494878" y="-607575"/>
            <a:ext cx="1206584" cy="1206584"/>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8"/>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500"/>
              <a:buNone/>
              <a:defRPr sz="2720">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84" name="Shape 584"/>
        <p:cNvGrpSpPr/>
        <p:nvPr/>
      </p:nvGrpSpPr>
      <p:grpSpPr>
        <a:xfrm>
          <a:off x="0" y="0"/>
          <a:ext cx="0" cy="0"/>
          <a:chOff x="0" y="0"/>
          <a:chExt cx="0" cy="0"/>
        </a:xfrm>
      </p:grpSpPr>
      <p:grpSp>
        <p:nvGrpSpPr>
          <p:cNvPr id="585" name="Google Shape;585;p49"/>
          <p:cNvGrpSpPr/>
          <p:nvPr/>
        </p:nvGrpSpPr>
        <p:grpSpPr>
          <a:xfrm>
            <a:off x="8389499" y="-220663"/>
            <a:ext cx="4053573" cy="4053533"/>
            <a:chOff x="3896445" y="840725"/>
            <a:chExt cx="2534275" cy="2534250"/>
          </a:xfrm>
        </p:grpSpPr>
        <p:sp>
          <p:nvSpPr>
            <p:cNvPr id="586" name="Google Shape;586;p49"/>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9"/>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9"/>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 name="Google Shape;589;p49"/>
          <p:cNvGrpSpPr/>
          <p:nvPr/>
        </p:nvGrpSpPr>
        <p:grpSpPr>
          <a:xfrm>
            <a:off x="-3948389" y="2408844"/>
            <a:ext cx="4612127" cy="4612082"/>
            <a:chOff x="3896445" y="840725"/>
            <a:chExt cx="2534275" cy="2534250"/>
          </a:xfrm>
        </p:grpSpPr>
        <p:sp>
          <p:nvSpPr>
            <p:cNvPr id="590" name="Google Shape;590;p49"/>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9"/>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9"/>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 name="Google Shape;593;p49"/>
          <p:cNvGrpSpPr/>
          <p:nvPr/>
        </p:nvGrpSpPr>
        <p:grpSpPr>
          <a:xfrm flipH="1" rot="10800000">
            <a:off x="7061815" y="4535038"/>
            <a:ext cx="2162798" cy="1206590"/>
            <a:chOff x="7572340" y="2404875"/>
            <a:chExt cx="2162798" cy="1206590"/>
          </a:xfrm>
        </p:grpSpPr>
        <p:sp>
          <p:nvSpPr>
            <p:cNvPr id="594" name="Google Shape;594;p49"/>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9"/>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9"/>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9"/>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 name="Google Shape;598;p49"/>
          <p:cNvSpPr/>
          <p:nvPr/>
        </p:nvSpPr>
        <p:spPr>
          <a:xfrm>
            <a:off x="3794800" y="4699325"/>
            <a:ext cx="2162774" cy="2162774"/>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9"/>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00" name="Shape 600"/>
        <p:cNvGrpSpPr/>
        <p:nvPr/>
      </p:nvGrpSpPr>
      <p:grpSpPr>
        <a:xfrm>
          <a:off x="0" y="0"/>
          <a:ext cx="0" cy="0"/>
          <a:chOff x="0" y="0"/>
          <a:chExt cx="0" cy="0"/>
        </a:xfrm>
      </p:grpSpPr>
      <p:grpSp>
        <p:nvGrpSpPr>
          <p:cNvPr id="601" name="Google Shape;601;p50"/>
          <p:cNvGrpSpPr/>
          <p:nvPr/>
        </p:nvGrpSpPr>
        <p:grpSpPr>
          <a:xfrm>
            <a:off x="-2126143" y="1376352"/>
            <a:ext cx="3026178" cy="3026148"/>
            <a:chOff x="3896445" y="840725"/>
            <a:chExt cx="2534275" cy="2534250"/>
          </a:xfrm>
        </p:grpSpPr>
        <p:sp>
          <p:nvSpPr>
            <p:cNvPr id="602" name="Google Shape;602;p50"/>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50"/>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0"/>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 name="Google Shape;605;p50"/>
          <p:cNvSpPr txBox="1"/>
          <p:nvPr>
            <p:ph idx="1" type="body"/>
          </p:nvPr>
        </p:nvSpPr>
        <p:spPr>
          <a:xfrm>
            <a:off x="4572000" y="2025413"/>
            <a:ext cx="2892600" cy="17280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Char char="●"/>
              <a:defRPr sz="1400">
                <a:solidFill>
                  <a:schemeClr val="accent2"/>
                </a:solidFill>
              </a:defRPr>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grpSp>
        <p:nvGrpSpPr>
          <p:cNvPr id="606" name="Google Shape;606;p50"/>
          <p:cNvGrpSpPr/>
          <p:nvPr/>
        </p:nvGrpSpPr>
        <p:grpSpPr>
          <a:xfrm>
            <a:off x="8069645" y="3407764"/>
            <a:ext cx="3769734" cy="3769950"/>
            <a:chOff x="3896445" y="840725"/>
            <a:chExt cx="2534275" cy="2534250"/>
          </a:xfrm>
        </p:grpSpPr>
        <p:sp>
          <p:nvSpPr>
            <p:cNvPr id="607" name="Google Shape;607;p50"/>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50"/>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50"/>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 name="Google Shape;610;p50"/>
          <p:cNvGrpSpPr/>
          <p:nvPr/>
        </p:nvGrpSpPr>
        <p:grpSpPr>
          <a:xfrm>
            <a:off x="8069643" y="1129067"/>
            <a:ext cx="3097342" cy="1206590"/>
            <a:chOff x="7572340" y="2404875"/>
            <a:chExt cx="2162798" cy="1206590"/>
          </a:xfrm>
        </p:grpSpPr>
        <p:sp>
          <p:nvSpPr>
            <p:cNvPr id="611" name="Google Shape;611;p50"/>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50"/>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50"/>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0"/>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 name="Google Shape;615;p50"/>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16" name="Shape 616"/>
        <p:cNvGrpSpPr/>
        <p:nvPr/>
      </p:nvGrpSpPr>
      <p:grpSpPr>
        <a:xfrm>
          <a:off x="0" y="0"/>
          <a:ext cx="0" cy="0"/>
          <a:chOff x="0" y="0"/>
          <a:chExt cx="0" cy="0"/>
        </a:xfrm>
      </p:grpSpPr>
      <p:sp>
        <p:nvSpPr>
          <p:cNvPr id="617" name="Google Shape;617;p51"/>
          <p:cNvSpPr txBox="1"/>
          <p:nvPr>
            <p:ph type="title"/>
          </p:nvPr>
        </p:nvSpPr>
        <p:spPr>
          <a:xfrm flipH="1">
            <a:off x="1025850" y="2074350"/>
            <a:ext cx="7092300" cy="1074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5500"/>
              <a:buNone/>
              <a:defRPr sz="6000">
                <a:solidFill>
                  <a:schemeClr val="accent2"/>
                </a:solidFill>
              </a:defRPr>
            </a:lvl1pPr>
            <a:lvl2pPr lvl="1" rtl="0" algn="ctr">
              <a:spcBef>
                <a:spcPts val="0"/>
              </a:spcBef>
              <a:spcAft>
                <a:spcPts val="0"/>
              </a:spcAft>
              <a:buClr>
                <a:schemeClr val="accent2"/>
              </a:buClr>
              <a:buSzPts val="5500"/>
              <a:buNone/>
              <a:defRPr sz="5500">
                <a:solidFill>
                  <a:schemeClr val="accent2"/>
                </a:solidFill>
              </a:defRPr>
            </a:lvl2pPr>
            <a:lvl3pPr lvl="2" rtl="0" algn="ctr">
              <a:spcBef>
                <a:spcPts val="0"/>
              </a:spcBef>
              <a:spcAft>
                <a:spcPts val="0"/>
              </a:spcAft>
              <a:buClr>
                <a:schemeClr val="accent2"/>
              </a:buClr>
              <a:buSzPts val="5500"/>
              <a:buNone/>
              <a:defRPr sz="5500">
                <a:solidFill>
                  <a:schemeClr val="accent2"/>
                </a:solidFill>
              </a:defRPr>
            </a:lvl3pPr>
            <a:lvl4pPr lvl="3" rtl="0" algn="ctr">
              <a:spcBef>
                <a:spcPts val="0"/>
              </a:spcBef>
              <a:spcAft>
                <a:spcPts val="0"/>
              </a:spcAft>
              <a:buClr>
                <a:schemeClr val="accent2"/>
              </a:buClr>
              <a:buSzPts val="5500"/>
              <a:buNone/>
              <a:defRPr sz="5500">
                <a:solidFill>
                  <a:schemeClr val="accent2"/>
                </a:solidFill>
              </a:defRPr>
            </a:lvl4pPr>
            <a:lvl5pPr lvl="4" rtl="0" algn="ctr">
              <a:spcBef>
                <a:spcPts val="0"/>
              </a:spcBef>
              <a:spcAft>
                <a:spcPts val="0"/>
              </a:spcAft>
              <a:buClr>
                <a:schemeClr val="accent2"/>
              </a:buClr>
              <a:buSzPts val="5500"/>
              <a:buNone/>
              <a:defRPr sz="5500">
                <a:solidFill>
                  <a:schemeClr val="accent2"/>
                </a:solidFill>
              </a:defRPr>
            </a:lvl5pPr>
            <a:lvl6pPr lvl="5" rtl="0" algn="ctr">
              <a:spcBef>
                <a:spcPts val="0"/>
              </a:spcBef>
              <a:spcAft>
                <a:spcPts val="0"/>
              </a:spcAft>
              <a:buClr>
                <a:schemeClr val="accent2"/>
              </a:buClr>
              <a:buSzPts val="5500"/>
              <a:buNone/>
              <a:defRPr sz="5500">
                <a:solidFill>
                  <a:schemeClr val="accent2"/>
                </a:solidFill>
              </a:defRPr>
            </a:lvl6pPr>
            <a:lvl7pPr lvl="6" rtl="0" algn="ctr">
              <a:spcBef>
                <a:spcPts val="0"/>
              </a:spcBef>
              <a:spcAft>
                <a:spcPts val="0"/>
              </a:spcAft>
              <a:buClr>
                <a:schemeClr val="accent2"/>
              </a:buClr>
              <a:buSzPts val="5500"/>
              <a:buNone/>
              <a:defRPr sz="5500">
                <a:solidFill>
                  <a:schemeClr val="accent2"/>
                </a:solidFill>
              </a:defRPr>
            </a:lvl7pPr>
            <a:lvl8pPr lvl="7" rtl="0" algn="ctr">
              <a:spcBef>
                <a:spcPts val="0"/>
              </a:spcBef>
              <a:spcAft>
                <a:spcPts val="0"/>
              </a:spcAft>
              <a:buClr>
                <a:schemeClr val="accent2"/>
              </a:buClr>
              <a:buSzPts val="5500"/>
              <a:buNone/>
              <a:defRPr sz="5500">
                <a:solidFill>
                  <a:schemeClr val="accent2"/>
                </a:solidFill>
              </a:defRPr>
            </a:lvl8pPr>
            <a:lvl9pPr lvl="8" rtl="0" algn="ctr">
              <a:spcBef>
                <a:spcPts val="0"/>
              </a:spcBef>
              <a:spcAft>
                <a:spcPts val="0"/>
              </a:spcAft>
              <a:buClr>
                <a:schemeClr val="accent2"/>
              </a:buClr>
              <a:buSzPts val="5500"/>
              <a:buNone/>
              <a:defRPr sz="5500">
                <a:solidFill>
                  <a:schemeClr val="accent2"/>
                </a:solidFill>
              </a:defRPr>
            </a:lvl9pPr>
          </a:lstStyle>
          <a:p/>
        </p:txBody>
      </p:sp>
      <p:grpSp>
        <p:nvGrpSpPr>
          <p:cNvPr id="618" name="Google Shape;618;p51"/>
          <p:cNvGrpSpPr/>
          <p:nvPr/>
        </p:nvGrpSpPr>
        <p:grpSpPr>
          <a:xfrm flipH="1">
            <a:off x="-614835" y="3761263"/>
            <a:ext cx="2162798" cy="1206590"/>
            <a:chOff x="7572340" y="2404875"/>
            <a:chExt cx="2162798" cy="1206590"/>
          </a:xfrm>
        </p:grpSpPr>
        <p:sp>
          <p:nvSpPr>
            <p:cNvPr id="619" name="Google Shape;619;p51"/>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51"/>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51"/>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1"/>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 name="Google Shape;623;p51"/>
          <p:cNvGrpSpPr/>
          <p:nvPr/>
        </p:nvGrpSpPr>
        <p:grpSpPr>
          <a:xfrm>
            <a:off x="6944327" y="-2151559"/>
            <a:ext cx="3969435" cy="3969396"/>
            <a:chOff x="3896445" y="840725"/>
            <a:chExt cx="2534275" cy="2534250"/>
          </a:xfrm>
        </p:grpSpPr>
        <p:sp>
          <p:nvSpPr>
            <p:cNvPr id="624" name="Google Shape;624;p51"/>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51"/>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51"/>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 name="Google Shape;627;p51"/>
          <p:cNvSpPr/>
          <p:nvPr/>
        </p:nvSpPr>
        <p:spPr>
          <a:xfrm>
            <a:off x="-774675" y="-801125"/>
            <a:ext cx="2162774" cy="2162774"/>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1"/>
          <p:cNvSpPr/>
          <p:nvPr/>
        </p:nvSpPr>
        <p:spPr>
          <a:xfrm>
            <a:off x="8120750" y="4106850"/>
            <a:ext cx="1523911" cy="1523911"/>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29" name="Shape 629"/>
        <p:cNvGrpSpPr/>
        <p:nvPr/>
      </p:nvGrpSpPr>
      <p:grpSpPr>
        <a:xfrm>
          <a:off x="0" y="0"/>
          <a:ext cx="0" cy="0"/>
          <a:chOff x="0" y="0"/>
          <a:chExt cx="0" cy="0"/>
        </a:xfrm>
      </p:grpSpPr>
      <p:sp>
        <p:nvSpPr>
          <p:cNvPr id="630" name="Google Shape;630;p52"/>
          <p:cNvSpPr txBox="1"/>
          <p:nvPr>
            <p:ph idx="1" type="body"/>
          </p:nvPr>
        </p:nvSpPr>
        <p:spPr>
          <a:xfrm>
            <a:off x="4448050" y="2339638"/>
            <a:ext cx="3983100" cy="1572600"/>
          </a:xfrm>
          <a:prstGeom prst="rect">
            <a:avLst/>
          </a:prstGeom>
        </p:spPr>
        <p:txBody>
          <a:bodyPr anchorCtr="0" anchor="ctr" bIns="91425" lIns="91425" spcFirstLastPara="1" rIns="91425" wrap="square" tIns="91425">
            <a:noAutofit/>
          </a:bodyPr>
          <a:lstStyle>
            <a:lvl1pPr indent="-342900" lvl="0" marL="457200" rtl="0" algn="ctr">
              <a:lnSpc>
                <a:spcPct val="100000"/>
              </a:lnSpc>
              <a:spcBef>
                <a:spcPts val="0"/>
              </a:spcBef>
              <a:spcAft>
                <a:spcPts val="0"/>
              </a:spcAft>
              <a:buClr>
                <a:schemeClr val="accent2"/>
              </a:buClr>
              <a:buSzPts val="1800"/>
              <a:buChar char="●"/>
              <a:defRPr>
                <a:solidFill>
                  <a:schemeClr val="accent2"/>
                </a:solidFill>
              </a:defRPr>
            </a:lvl1pPr>
            <a:lvl2pPr indent="-317500" lvl="1" marL="914400" rtl="0">
              <a:spcBef>
                <a:spcPts val="0"/>
              </a:spcBef>
              <a:spcAft>
                <a:spcPts val="0"/>
              </a:spcAft>
              <a:buClr>
                <a:schemeClr val="accent2"/>
              </a:buClr>
              <a:buSzPts val="1400"/>
              <a:buChar char="○"/>
              <a:defRPr>
                <a:solidFill>
                  <a:schemeClr val="accent2"/>
                </a:solidFill>
              </a:defRPr>
            </a:lvl2pPr>
            <a:lvl3pPr indent="-317500" lvl="2" marL="1371600" rtl="0">
              <a:spcBef>
                <a:spcPts val="0"/>
              </a:spcBef>
              <a:spcAft>
                <a:spcPts val="0"/>
              </a:spcAft>
              <a:buClr>
                <a:schemeClr val="accent2"/>
              </a:buClr>
              <a:buSzPts val="1400"/>
              <a:buChar char="■"/>
              <a:defRPr>
                <a:solidFill>
                  <a:schemeClr val="accent2"/>
                </a:solidFill>
              </a:defRPr>
            </a:lvl3pPr>
            <a:lvl4pPr indent="-317500" lvl="3" marL="1828800" rtl="0">
              <a:spcBef>
                <a:spcPts val="0"/>
              </a:spcBef>
              <a:spcAft>
                <a:spcPts val="0"/>
              </a:spcAft>
              <a:buClr>
                <a:schemeClr val="accent2"/>
              </a:buClr>
              <a:buSzPts val="1400"/>
              <a:buChar char="●"/>
              <a:defRPr>
                <a:solidFill>
                  <a:schemeClr val="accent2"/>
                </a:solidFill>
              </a:defRPr>
            </a:lvl4pPr>
            <a:lvl5pPr indent="-317500" lvl="4" marL="2286000" rtl="0">
              <a:spcBef>
                <a:spcPts val="0"/>
              </a:spcBef>
              <a:spcAft>
                <a:spcPts val="0"/>
              </a:spcAft>
              <a:buClr>
                <a:schemeClr val="accent2"/>
              </a:buClr>
              <a:buSzPts val="1400"/>
              <a:buChar char="○"/>
              <a:defRPr>
                <a:solidFill>
                  <a:schemeClr val="accent2"/>
                </a:solidFill>
              </a:defRPr>
            </a:lvl5pPr>
            <a:lvl6pPr indent="-317500" lvl="5" marL="2743200" rtl="0">
              <a:spcBef>
                <a:spcPts val="0"/>
              </a:spcBef>
              <a:spcAft>
                <a:spcPts val="0"/>
              </a:spcAft>
              <a:buClr>
                <a:schemeClr val="accent2"/>
              </a:buClr>
              <a:buSzPts val="1400"/>
              <a:buChar char="■"/>
              <a:defRPr>
                <a:solidFill>
                  <a:schemeClr val="accent2"/>
                </a:solidFill>
              </a:defRPr>
            </a:lvl6pPr>
            <a:lvl7pPr indent="-317500" lvl="6" marL="3200400" rtl="0">
              <a:spcBef>
                <a:spcPts val="0"/>
              </a:spcBef>
              <a:spcAft>
                <a:spcPts val="0"/>
              </a:spcAft>
              <a:buClr>
                <a:schemeClr val="accent2"/>
              </a:buClr>
              <a:buSzPts val="1400"/>
              <a:buChar char="●"/>
              <a:defRPr>
                <a:solidFill>
                  <a:schemeClr val="accent2"/>
                </a:solidFill>
              </a:defRPr>
            </a:lvl7pPr>
            <a:lvl8pPr indent="-317500" lvl="7" marL="3657600" rtl="0">
              <a:spcBef>
                <a:spcPts val="0"/>
              </a:spcBef>
              <a:spcAft>
                <a:spcPts val="0"/>
              </a:spcAft>
              <a:buClr>
                <a:schemeClr val="accent2"/>
              </a:buClr>
              <a:buSzPts val="1400"/>
              <a:buChar char="○"/>
              <a:defRPr>
                <a:solidFill>
                  <a:schemeClr val="accent2"/>
                </a:solidFill>
              </a:defRPr>
            </a:lvl8pPr>
            <a:lvl9pPr indent="-317500" lvl="8" marL="4114800" rtl="0">
              <a:spcBef>
                <a:spcPts val="0"/>
              </a:spcBef>
              <a:spcAft>
                <a:spcPts val="0"/>
              </a:spcAft>
              <a:buClr>
                <a:schemeClr val="accent2"/>
              </a:buClr>
              <a:buSzPts val="1400"/>
              <a:buChar char="■"/>
              <a:defRPr>
                <a:solidFill>
                  <a:schemeClr val="accent2"/>
                </a:solidFill>
              </a:defRPr>
            </a:lvl9pPr>
          </a:lstStyle>
          <a:p/>
        </p:txBody>
      </p:sp>
      <p:sp>
        <p:nvSpPr>
          <p:cNvPr id="631" name="Google Shape;631;p52"/>
          <p:cNvSpPr txBox="1"/>
          <p:nvPr>
            <p:ph type="title"/>
          </p:nvPr>
        </p:nvSpPr>
        <p:spPr>
          <a:xfrm>
            <a:off x="4448050" y="1406763"/>
            <a:ext cx="3983100" cy="630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354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grpSp>
        <p:nvGrpSpPr>
          <p:cNvPr id="632" name="Google Shape;632;p52"/>
          <p:cNvGrpSpPr/>
          <p:nvPr/>
        </p:nvGrpSpPr>
        <p:grpSpPr>
          <a:xfrm>
            <a:off x="-2910980" y="-1008861"/>
            <a:ext cx="3769734" cy="3769950"/>
            <a:chOff x="3896445" y="840725"/>
            <a:chExt cx="2534275" cy="2534250"/>
          </a:xfrm>
        </p:grpSpPr>
        <p:sp>
          <p:nvSpPr>
            <p:cNvPr id="633" name="Google Shape;633;p52"/>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52"/>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52"/>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 name="Google Shape;636;p52"/>
          <p:cNvSpPr/>
          <p:nvPr/>
        </p:nvSpPr>
        <p:spPr>
          <a:xfrm>
            <a:off x="763725" y="4170575"/>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7" name="Google Shape;637;p52"/>
          <p:cNvGrpSpPr/>
          <p:nvPr/>
        </p:nvGrpSpPr>
        <p:grpSpPr>
          <a:xfrm>
            <a:off x="7209815" y="4509563"/>
            <a:ext cx="2162798" cy="1206590"/>
            <a:chOff x="7572340" y="2404875"/>
            <a:chExt cx="2162798" cy="1206590"/>
          </a:xfrm>
        </p:grpSpPr>
        <p:sp>
          <p:nvSpPr>
            <p:cNvPr id="638" name="Google Shape;638;p52"/>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52"/>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52"/>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52"/>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52"/>
          <p:cNvGrpSpPr/>
          <p:nvPr/>
        </p:nvGrpSpPr>
        <p:grpSpPr>
          <a:xfrm>
            <a:off x="4564451" y="-2007248"/>
            <a:ext cx="2808990" cy="2808963"/>
            <a:chOff x="3896445" y="840725"/>
            <a:chExt cx="2534275" cy="2534250"/>
          </a:xfrm>
        </p:grpSpPr>
        <p:sp>
          <p:nvSpPr>
            <p:cNvPr id="643" name="Google Shape;643;p52"/>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52"/>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52"/>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5" name="Shape 65"/>
        <p:cNvGrpSpPr/>
        <p:nvPr/>
      </p:nvGrpSpPr>
      <p:grpSpPr>
        <a:xfrm>
          <a:off x="0" y="0"/>
          <a:ext cx="0" cy="0"/>
          <a:chOff x="0" y="0"/>
          <a:chExt cx="0" cy="0"/>
        </a:xfrm>
      </p:grpSpPr>
      <p:sp>
        <p:nvSpPr>
          <p:cNvPr id="66" name="Google Shape;66;p6"/>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lvl1pPr lvl="0" rtl="0" algn="l">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67" name="Google Shape;67;p6"/>
          <p:cNvSpPr/>
          <p:nvPr/>
        </p:nvSpPr>
        <p:spPr>
          <a:xfrm flipH="1" rot="-721945">
            <a:off x="611286" y="1713512"/>
            <a:ext cx="6588207" cy="2543459"/>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6"/>
          <p:cNvSpPr/>
          <p:nvPr/>
        </p:nvSpPr>
        <p:spPr>
          <a:xfrm>
            <a:off x="8737650" y="3560550"/>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6"/>
          <p:cNvSpPr/>
          <p:nvPr/>
        </p:nvSpPr>
        <p:spPr>
          <a:xfrm>
            <a:off x="8452600" y="394772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6"/>
          <p:cNvSpPr/>
          <p:nvPr/>
        </p:nvSpPr>
        <p:spPr>
          <a:xfrm>
            <a:off x="8478450" y="390820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6"/>
          <p:cNvSpPr/>
          <p:nvPr/>
        </p:nvSpPr>
        <p:spPr>
          <a:xfrm>
            <a:off x="8694525" y="2790475"/>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6"/>
          <p:cNvSpPr/>
          <p:nvPr/>
        </p:nvSpPr>
        <p:spPr>
          <a:xfrm>
            <a:off x="8820500" y="47494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 name="Google Shape;73;p6"/>
          <p:cNvGrpSpPr/>
          <p:nvPr/>
        </p:nvGrpSpPr>
        <p:grpSpPr>
          <a:xfrm>
            <a:off x="5824921" y="201712"/>
            <a:ext cx="1001559" cy="853047"/>
            <a:chOff x="4572071" y="201712"/>
            <a:chExt cx="1001559" cy="853047"/>
          </a:xfrm>
        </p:grpSpPr>
        <p:sp>
          <p:nvSpPr>
            <p:cNvPr id="74" name="Google Shape;74;p6"/>
            <p:cNvSpPr/>
            <p:nvPr/>
          </p:nvSpPr>
          <p:spPr>
            <a:xfrm rot="-3960959">
              <a:off x="4613347" y="358576"/>
              <a:ext cx="34977" cy="57003"/>
            </a:xfrm>
            <a:custGeom>
              <a:rect b="b" l="l" r="r" t="t"/>
              <a:pathLst>
                <a:path extrusionOk="0" fill="none" h="2280" w="1399">
                  <a:moveTo>
                    <a:pt x="0" y="0"/>
                  </a:moveTo>
                  <a:lnTo>
                    <a:pt x="1398" y="2280"/>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6"/>
            <p:cNvSpPr/>
            <p:nvPr/>
          </p:nvSpPr>
          <p:spPr>
            <a:xfrm rot="-3960959">
              <a:off x="4587226" y="322687"/>
              <a:ext cx="29676" cy="52452"/>
            </a:xfrm>
            <a:custGeom>
              <a:rect b="b" l="l" r="r" t="t"/>
              <a:pathLst>
                <a:path extrusionOk="0" fill="none" h="2098" w="1187">
                  <a:moveTo>
                    <a:pt x="1" y="1"/>
                  </a:moveTo>
                  <a:lnTo>
                    <a:pt x="1186" y="2098"/>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6"/>
            <p:cNvSpPr/>
            <p:nvPr/>
          </p:nvSpPr>
          <p:spPr>
            <a:xfrm rot="-3960959">
              <a:off x="5158612" y="998694"/>
              <a:ext cx="34977" cy="57003"/>
            </a:xfrm>
            <a:custGeom>
              <a:rect b="b" l="l" r="r" t="t"/>
              <a:pathLst>
                <a:path extrusionOk="0" fill="none" h="2280" w="1399">
                  <a:moveTo>
                    <a:pt x="0" y="0"/>
                  </a:moveTo>
                  <a:lnTo>
                    <a:pt x="1398" y="2280"/>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6"/>
            <p:cNvSpPr/>
            <p:nvPr/>
          </p:nvSpPr>
          <p:spPr>
            <a:xfrm rot="-3960959">
              <a:off x="5132498" y="962816"/>
              <a:ext cx="29651" cy="52452"/>
            </a:xfrm>
            <a:custGeom>
              <a:rect b="b" l="l" r="r" t="t"/>
              <a:pathLst>
                <a:path extrusionOk="0" fill="none" h="2098" w="1186">
                  <a:moveTo>
                    <a:pt x="0" y="0"/>
                  </a:moveTo>
                  <a:lnTo>
                    <a:pt x="1186" y="2098"/>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6"/>
            <p:cNvSpPr/>
            <p:nvPr/>
          </p:nvSpPr>
          <p:spPr>
            <a:xfrm rot="-3960959">
              <a:off x="5449311" y="218857"/>
              <a:ext cx="107155" cy="107180"/>
            </a:xfrm>
            <a:custGeom>
              <a:rect b="b" l="l" r="r" t="t"/>
              <a:pathLst>
                <a:path extrusionOk="0" fill="none" h="4287" w="4286">
                  <a:moveTo>
                    <a:pt x="4286" y="2128"/>
                  </a:moveTo>
                  <a:cubicBezTo>
                    <a:pt x="4286" y="3314"/>
                    <a:pt x="3344" y="4286"/>
                    <a:pt x="2158" y="4286"/>
                  </a:cubicBezTo>
                  <a:cubicBezTo>
                    <a:pt x="973" y="4286"/>
                    <a:pt x="0" y="3314"/>
                    <a:pt x="0" y="2128"/>
                  </a:cubicBezTo>
                  <a:cubicBezTo>
                    <a:pt x="0" y="943"/>
                    <a:pt x="973" y="0"/>
                    <a:pt x="2158" y="0"/>
                  </a:cubicBezTo>
                  <a:cubicBezTo>
                    <a:pt x="3344" y="0"/>
                    <a:pt x="4286" y="943"/>
                    <a:pt x="4286" y="2128"/>
                  </a:cubicBezTo>
                  <a:close/>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 name="Google Shape;79;p6"/>
          <p:cNvSpPr/>
          <p:nvPr/>
        </p:nvSpPr>
        <p:spPr>
          <a:xfrm>
            <a:off x="8737650" y="2111350"/>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46" name="Shape 646"/>
        <p:cNvGrpSpPr/>
        <p:nvPr/>
      </p:nvGrpSpPr>
      <p:grpSpPr>
        <a:xfrm>
          <a:off x="0" y="0"/>
          <a:ext cx="0" cy="0"/>
          <a:chOff x="0" y="0"/>
          <a:chExt cx="0" cy="0"/>
        </a:xfrm>
      </p:grpSpPr>
      <p:sp>
        <p:nvSpPr>
          <p:cNvPr id="647" name="Google Shape;647;p53"/>
          <p:cNvSpPr/>
          <p:nvPr/>
        </p:nvSpPr>
        <p:spPr>
          <a:xfrm>
            <a:off x="0" y="0"/>
            <a:ext cx="9144000" cy="5143500"/>
          </a:xfrm>
          <a:prstGeom prst="rect">
            <a:avLst/>
          </a:prstGeom>
          <a:solidFill>
            <a:srgbClr val="242424">
              <a:alpha val="6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53"/>
          <p:cNvSpPr txBox="1"/>
          <p:nvPr>
            <p:ph idx="1" type="body"/>
          </p:nvPr>
        </p:nvSpPr>
        <p:spPr>
          <a:xfrm>
            <a:off x="5400475" y="3857108"/>
            <a:ext cx="2919000" cy="605100"/>
          </a:xfrm>
          <a:prstGeom prst="rect">
            <a:avLst/>
          </a:prstGeom>
        </p:spPr>
        <p:txBody>
          <a:bodyPr anchorCtr="0" anchor="ctr" bIns="91425" lIns="91425" spcFirstLastPara="1" rIns="91425" wrap="square" tIns="91425">
            <a:noAutofit/>
          </a:bodyPr>
          <a:lstStyle>
            <a:lvl1pPr indent="-228600" lvl="0" marL="457200" rtl="0" algn="ctr">
              <a:lnSpc>
                <a:spcPct val="100000"/>
              </a:lnSpc>
              <a:spcBef>
                <a:spcPts val="0"/>
              </a:spcBef>
              <a:spcAft>
                <a:spcPts val="0"/>
              </a:spcAft>
              <a:buClr>
                <a:schemeClr val="accent2"/>
              </a:buClr>
              <a:buSzPts val="1800"/>
              <a:buNone/>
              <a:defRPr sz="2000">
                <a:solidFill>
                  <a:schemeClr val="accent2"/>
                </a:solidFill>
              </a:defRPr>
            </a:lvl1pPr>
          </a:lstStyle>
          <a:p/>
        </p:txBody>
      </p:sp>
      <p:grpSp>
        <p:nvGrpSpPr>
          <p:cNvPr id="649" name="Google Shape;649;p53"/>
          <p:cNvGrpSpPr/>
          <p:nvPr/>
        </p:nvGrpSpPr>
        <p:grpSpPr>
          <a:xfrm>
            <a:off x="-1396418" y="3481889"/>
            <a:ext cx="3026178" cy="3026148"/>
            <a:chOff x="3896445" y="840725"/>
            <a:chExt cx="2534275" cy="2534250"/>
          </a:xfrm>
        </p:grpSpPr>
        <p:sp>
          <p:nvSpPr>
            <p:cNvPr id="650" name="Google Shape;650;p53"/>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53"/>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53"/>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 name="Google Shape;653;p53"/>
          <p:cNvSpPr/>
          <p:nvPr/>
        </p:nvSpPr>
        <p:spPr>
          <a:xfrm>
            <a:off x="8230350" y="81190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 name="Google Shape;654;p53"/>
          <p:cNvGrpSpPr/>
          <p:nvPr/>
        </p:nvGrpSpPr>
        <p:grpSpPr>
          <a:xfrm flipH="1">
            <a:off x="-147310" y="150263"/>
            <a:ext cx="2162798" cy="1206590"/>
            <a:chOff x="7572340" y="2404875"/>
            <a:chExt cx="2162798" cy="1206590"/>
          </a:xfrm>
        </p:grpSpPr>
        <p:sp>
          <p:nvSpPr>
            <p:cNvPr id="655" name="Google Shape;655;p53"/>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53"/>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3"/>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53"/>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 name="Google Shape;659;p53"/>
          <p:cNvSpPr/>
          <p:nvPr/>
        </p:nvSpPr>
        <p:spPr>
          <a:xfrm>
            <a:off x="7345525" y="-67390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 name="Google Shape;660;p53"/>
          <p:cNvGrpSpPr/>
          <p:nvPr/>
        </p:nvGrpSpPr>
        <p:grpSpPr>
          <a:xfrm>
            <a:off x="7034015" y="3710488"/>
            <a:ext cx="2162798" cy="1206590"/>
            <a:chOff x="7572340" y="2404875"/>
            <a:chExt cx="2162798" cy="1206590"/>
          </a:xfrm>
        </p:grpSpPr>
        <p:sp>
          <p:nvSpPr>
            <p:cNvPr id="661" name="Google Shape;661;p53"/>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53"/>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53"/>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53"/>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65" name="Shape 665"/>
        <p:cNvGrpSpPr/>
        <p:nvPr/>
      </p:nvGrpSpPr>
      <p:grpSpPr>
        <a:xfrm>
          <a:off x="0" y="0"/>
          <a:ext cx="0" cy="0"/>
          <a:chOff x="0" y="0"/>
          <a:chExt cx="0" cy="0"/>
        </a:xfrm>
      </p:grpSpPr>
      <p:sp>
        <p:nvSpPr>
          <p:cNvPr id="666" name="Google Shape;666;p54"/>
          <p:cNvSpPr txBox="1"/>
          <p:nvPr>
            <p:ph hasCustomPrompt="1" type="title"/>
          </p:nvPr>
        </p:nvSpPr>
        <p:spPr>
          <a:xfrm>
            <a:off x="1699050" y="2013900"/>
            <a:ext cx="5921400" cy="119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2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67" name="Google Shape;667;p54"/>
          <p:cNvSpPr txBox="1"/>
          <p:nvPr>
            <p:ph idx="1" type="subTitle"/>
          </p:nvPr>
        </p:nvSpPr>
        <p:spPr>
          <a:xfrm>
            <a:off x="1699050" y="3506075"/>
            <a:ext cx="5921400" cy="643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1800"/>
              <a:buFont typeface="Alef"/>
              <a:buNone/>
              <a:defRPr>
                <a:solidFill>
                  <a:schemeClr val="accent2"/>
                </a:solidFill>
                <a:latin typeface="Quicksand"/>
                <a:ea typeface="Quicksand"/>
                <a:cs typeface="Quicksand"/>
                <a:sym typeface="Quicksand"/>
              </a:defRPr>
            </a:lvl1pPr>
            <a:lvl2pPr lvl="1"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p:txBody>
      </p:sp>
      <p:sp>
        <p:nvSpPr>
          <p:cNvPr id="668" name="Google Shape;668;p54"/>
          <p:cNvSpPr/>
          <p:nvPr/>
        </p:nvSpPr>
        <p:spPr>
          <a:xfrm>
            <a:off x="8230350" y="81190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 name="Google Shape;669;p54"/>
          <p:cNvGrpSpPr/>
          <p:nvPr/>
        </p:nvGrpSpPr>
        <p:grpSpPr>
          <a:xfrm rot="10800000">
            <a:off x="-147310" y="3780638"/>
            <a:ext cx="2162798" cy="1206590"/>
            <a:chOff x="7572340" y="2404875"/>
            <a:chExt cx="2162798" cy="1206590"/>
          </a:xfrm>
        </p:grpSpPr>
        <p:sp>
          <p:nvSpPr>
            <p:cNvPr id="670" name="Google Shape;670;p54"/>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54"/>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54"/>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54"/>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 name="Google Shape;674;p54"/>
          <p:cNvSpPr/>
          <p:nvPr/>
        </p:nvSpPr>
        <p:spPr>
          <a:xfrm>
            <a:off x="7345525" y="-67390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 name="Google Shape;675;p54"/>
          <p:cNvGrpSpPr/>
          <p:nvPr/>
        </p:nvGrpSpPr>
        <p:grpSpPr>
          <a:xfrm>
            <a:off x="6635130" y="4061652"/>
            <a:ext cx="4000607" cy="4000567"/>
            <a:chOff x="3896445" y="840725"/>
            <a:chExt cx="2534275" cy="2534250"/>
          </a:xfrm>
        </p:grpSpPr>
        <p:sp>
          <p:nvSpPr>
            <p:cNvPr id="676" name="Google Shape;676;p54"/>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54"/>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54"/>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 name="Google Shape;679;p54"/>
          <p:cNvGrpSpPr/>
          <p:nvPr/>
        </p:nvGrpSpPr>
        <p:grpSpPr>
          <a:xfrm>
            <a:off x="-1714883" y="-367134"/>
            <a:ext cx="2704071" cy="2704045"/>
            <a:chOff x="3896445" y="840725"/>
            <a:chExt cx="2534275" cy="2534250"/>
          </a:xfrm>
        </p:grpSpPr>
        <p:sp>
          <p:nvSpPr>
            <p:cNvPr id="680" name="Google Shape;680;p54"/>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54"/>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54"/>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dk2"/>
        </a:solidFill>
      </p:bgPr>
    </p:bg>
    <p:spTree>
      <p:nvGrpSpPr>
        <p:cNvPr id="683" name="Shape 683"/>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684" name="Shape 684"/>
        <p:cNvGrpSpPr/>
        <p:nvPr/>
      </p:nvGrpSpPr>
      <p:grpSpPr>
        <a:xfrm>
          <a:off x="0" y="0"/>
          <a:ext cx="0" cy="0"/>
          <a:chOff x="0" y="0"/>
          <a:chExt cx="0" cy="0"/>
        </a:xfrm>
      </p:grpSpPr>
      <p:sp>
        <p:nvSpPr>
          <p:cNvPr id="685" name="Google Shape;685;p56"/>
          <p:cNvSpPr txBox="1"/>
          <p:nvPr>
            <p:ph idx="1" type="subTitle"/>
          </p:nvPr>
        </p:nvSpPr>
        <p:spPr>
          <a:xfrm>
            <a:off x="1799415" y="1518025"/>
            <a:ext cx="2442900" cy="228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2400">
                <a:solidFill>
                  <a:schemeClr val="accent2"/>
                </a:solidFill>
                <a:latin typeface="Quicksand"/>
                <a:ea typeface="Quicksand"/>
                <a:cs typeface="Quicksand"/>
                <a:sym typeface="Quicksand"/>
              </a:defRPr>
            </a:lvl1pPr>
            <a:lvl2pPr lvl="1" rtl="0" algn="ctr">
              <a:lnSpc>
                <a:spcPct val="100000"/>
              </a:lnSpc>
              <a:spcBef>
                <a:spcPts val="12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6" name="Google Shape;686;p56"/>
          <p:cNvSpPr txBox="1"/>
          <p:nvPr>
            <p:ph idx="2" type="subTitle"/>
          </p:nvPr>
        </p:nvSpPr>
        <p:spPr>
          <a:xfrm>
            <a:off x="1799416" y="1885920"/>
            <a:ext cx="2439900" cy="398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7" name="Google Shape;687;p56"/>
          <p:cNvSpPr txBox="1"/>
          <p:nvPr>
            <p:ph idx="3" type="subTitle"/>
          </p:nvPr>
        </p:nvSpPr>
        <p:spPr>
          <a:xfrm>
            <a:off x="1799414" y="2956318"/>
            <a:ext cx="2439900" cy="228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2400">
                <a:solidFill>
                  <a:schemeClr val="accent2"/>
                </a:solidFill>
                <a:latin typeface="Quicksand"/>
                <a:ea typeface="Quicksand"/>
                <a:cs typeface="Quicksand"/>
                <a:sym typeface="Quicksand"/>
              </a:defRPr>
            </a:lvl1pPr>
            <a:lvl2pPr lvl="1" rtl="0" algn="ctr">
              <a:lnSpc>
                <a:spcPct val="100000"/>
              </a:lnSpc>
              <a:spcBef>
                <a:spcPts val="12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8" name="Google Shape;688;p56"/>
          <p:cNvSpPr txBox="1"/>
          <p:nvPr>
            <p:ph idx="4" type="subTitle"/>
          </p:nvPr>
        </p:nvSpPr>
        <p:spPr>
          <a:xfrm>
            <a:off x="1799416" y="3320750"/>
            <a:ext cx="2439900" cy="402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9" name="Google Shape;689;p56"/>
          <p:cNvSpPr txBox="1"/>
          <p:nvPr>
            <p:ph hasCustomPrompt="1" type="title"/>
          </p:nvPr>
        </p:nvSpPr>
        <p:spPr>
          <a:xfrm>
            <a:off x="665688" y="1726150"/>
            <a:ext cx="993300" cy="36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Font typeface="Arial"/>
              <a:buNone/>
              <a:defRPr sz="3000">
                <a:solidFill>
                  <a:schemeClr val="dk2"/>
                </a:solidFill>
              </a:defRPr>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a:r>
              <a:t>xx%</a:t>
            </a:r>
          </a:p>
        </p:txBody>
      </p:sp>
      <p:sp>
        <p:nvSpPr>
          <p:cNvPr id="690" name="Google Shape;690;p56"/>
          <p:cNvSpPr txBox="1"/>
          <p:nvPr>
            <p:ph hasCustomPrompt="1" idx="5" type="title"/>
          </p:nvPr>
        </p:nvSpPr>
        <p:spPr>
          <a:xfrm>
            <a:off x="764539" y="3195425"/>
            <a:ext cx="795600" cy="292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Font typeface="Arial"/>
              <a:buNone/>
              <a:defRPr sz="3000">
                <a:solidFill>
                  <a:schemeClr val="dk2"/>
                </a:solidFill>
              </a:defRPr>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a:r>
              <a:t>xx%</a:t>
            </a:r>
          </a:p>
        </p:txBody>
      </p:sp>
      <p:sp>
        <p:nvSpPr>
          <p:cNvPr id="691" name="Google Shape;691;p56"/>
          <p:cNvSpPr txBox="1"/>
          <p:nvPr>
            <p:ph idx="6" type="subTitle"/>
          </p:nvPr>
        </p:nvSpPr>
        <p:spPr>
          <a:xfrm>
            <a:off x="5987865" y="1518025"/>
            <a:ext cx="2442900" cy="228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2400">
                <a:solidFill>
                  <a:schemeClr val="accent2"/>
                </a:solidFill>
                <a:latin typeface="Quicksand"/>
                <a:ea typeface="Quicksand"/>
                <a:cs typeface="Quicksand"/>
                <a:sym typeface="Quicksand"/>
              </a:defRPr>
            </a:lvl1pPr>
            <a:lvl2pPr lvl="1" rtl="0" algn="ctr">
              <a:lnSpc>
                <a:spcPct val="100000"/>
              </a:lnSpc>
              <a:spcBef>
                <a:spcPts val="12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92" name="Google Shape;692;p56"/>
          <p:cNvSpPr txBox="1"/>
          <p:nvPr>
            <p:ph idx="7" type="subTitle"/>
          </p:nvPr>
        </p:nvSpPr>
        <p:spPr>
          <a:xfrm>
            <a:off x="5987865" y="1885920"/>
            <a:ext cx="2439900" cy="398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93" name="Google Shape;693;p56"/>
          <p:cNvSpPr txBox="1"/>
          <p:nvPr>
            <p:ph idx="8" type="subTitle"/>
          </p:nvPr>
        </p:nvSpPr>
        <p:spPr>
          <a:xfrm>
            <a:off x="5987865" y="2956318"/>
            <a:ext cx="2442900" cy="228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2400">
                <a:solidFill>
                  <a:schemeClr val="accent2"/>
                </a:solidFill>
                <a:latin typeface="Quicksand"/>
                <a:ea typeface="Quicksand"/>
                <a:cs typeface="Quicksand"/>
                <a:sym typeface="Quicksand"/>
              </a:defRPr>
            </a:lvl1pPr>
            <a:lvl2pPr lvl="1" rtl="0" algn="ctr">
              <a:lnSpc>
                <a:spcPct val="100000"/>
              </a:lnSpc>
              <a:spcBef>
                <a:spcPts val="12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94" name="Google Shape;694;p56"/>
          <p:cNvSpPr txBox="1"/>
          <p:nvPr>
            <p:ph idx="9" type="subTitle"/>
          </p:nvPr>
        </p:nvSpPr>
        <p:spPr>
          <a:xfrm>
            <a:off x="5987865" y="3320750"/>
            <a:ext cx="2439900" cy="402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95" name="Google Shape;695;p56"/>
          <p:cNvSpPr txBox="1"/>
          <p:nvPr>
            <p:ph hasCustomPrompt="1" idx="13" type="title"/>
          </p:nvPr>
        </p:nvSpPr>
        <p:spPr>
          <a:xfrm>
            <a:off x="4932589" y="1761700"/>
            <a:ext cx="797100" cy="292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Font typeface="Arial"/>
              <a:buNone/>
              <a:defRPr sz="3000">
                <a:solidFill>
                  <a:schemeClr val="dk2"/>
                </a:solidFill>
              </a:defRPr>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a:r>
              <a:t>xx%</a:t>
            </a:r>
          </a:p>
        </p:txBody>
      </p:sp>
      <p:sp>
        <p:nvSpPr>
          <p:cNvPr id="696" name="Google Shape;696;p56"/>
          <p:cNvSpPr txBox="1"/>
          <p:nvPr>
            <p:ph hasCustomPrompt="1" idx="14" type="title"/>
          </p:nvPr>
        </p:nvSpPr>
        <p:spPr>
          <a:xfrm>
            <a:off x="4931689" y="3195425"/>
            <a:ext cx="798900" cy="292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Font typeface="Arial"/>
              <a:buNone/>
              <a:defRPr sz="3000">
                <a:solidFill>
                  <a:schemeClr val="dk2"/>
                </a:solidFill>
              </a:defRPr>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a:r>
              <a:t>xx%</a:t>
            </a:r>
          </a:p>
        </p:txBody>
      </p:sp>
      <p:sp>
        <p:nvSpPr>
          <p:cNvPr id="697" name="Google Shape;697;p56"/>
          <p:cNvSpPr txBox="1"/>
          <p:nvPr>
            <p:ph idx="15"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4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grpSp>
        <p:nvGrpSpPr>
          <p:cNvPr id="698" name="Google Shape;698;p56"/>
          <p:cNvGrpSpPr/>
          <p:nvPr/>
        </p:nvGrpSpPr>
        <p:grpSpPr>
          <a:xfrm>
            <a:off x="3058919" y="4173939"/>
            <a:ext cx="3026178" cy="3026148"/>
            <a:chOff x="3896445" y="840725"/>
            <a:chExt cx="2534275" cy="2534250"/>
          </a:xfrm>
        </p:grpSpPr>
        <p:sp>
          <p:nvSpPr>
            <p:cNvPr id="699" name="Google Shape;699;p56"/>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6"/>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6"/>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 name="Google Shape;702;p56"/>
          <p:cNvSpPr/>
          <p:nvPr/>
        </p:nvSpPr>
        <p:spPr>
          <a:xfrm>
            <a:off x="8624175" y="306955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 name="Google Shape;703;p56"/>
          <p:cNvGrpSpPr/>
          <p:nvPr/>
        </p:nvGrpSpPr>
        <p:grpSpPr>
          <a:xfrm flipH="1">
            <a:off x="-771285" y="4173938"/>
            <a:ext cx="2162798" cy="1206590"/>
            <a:chOff x="7572340" y="2404875"/>
            <a:chExt cx="2162798" cy="1206590"/>
          </a:xfrm>
        </p:grpSpPr>
        <p:sp>
          <p:nvSpPr>
            <p:cNvPr id="704" name="Google Shape;704;p56"/>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6"/>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6"/>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6"/>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 name="Google Shape;708;p56"/>
          <p:cNvSpPr/>
          <p:nvPr/>
        </p:nvSpPr>
        <p:spPr>
          <a:xfrm>
            <a:off x="-822800" y="16345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8">
    <p:spTree>
      <p:nvGrpSpPr>
        <p:cNvPr id="709" name="Shape 709"/>
        <p:cNvGrpSpPr/>
        <p:nvPr/>
      </p:nvGrpSpPr>
      <p:grpSpPr>
        <a:xfrm>
          <a:off x="0" y="0"/>
          <a:ext cx="0" cy="0"/>
          <a:chOff x="0" y="0"/>
          <a:chExt cx="0" cy="0"/>
        </a:xfrm>
      </p:grpSpPr>
      <p:sp>
        <p:nvSpPr>
          <p:cNvPr id="710" name="Google Shape;710;p57"/>
          <p:cNvSpPr txBox="1"/>
          <p:nvPr>
            <p:ph type="title"/>
          </p:nvPr>
        </p:nvSpPr>
        <p:spPr>
          <a:xfrm>
            <a:off x="1371600" y="2890847"/>
            <a:ext cx="2967600" cy="4512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6"/>
              </a:buClr>
              <a:buSzPts val="1800"/>
              <a:buNone/>
              <a:defRPr sz="2000">
                <a:solidFill>
                  <a:schemeClr val="accent2"/>
                </a:solidFill>
              </a:defRPr>
            </a:lvl1pPr>
            <a:lvl2pPr lvl="1" rtl="0">
              <a:spcBef>
                <a:spcPts val="0"/>
              </a:spcBef>
              <a:spcAft>
                <a:spcPts val="0"/>
              </a:spcAft>
              <a:buSzPts val="1800"/>
              <a:buNone/>
              <a:defRPr b="1" sz="1800"/>
            </a:lvl2pPr>
            <a:lvl3pPr lvl="2" rtl="0">
              <a:spcBef>
                <a:spcPts val="0"/>
              </a:spcBef>
              <a:spcAft>
                <a:spcPts val="0"/>
              </a:spcAft>
              <a:buSzPts val="1800"/>
              <a:buNone/>
              <a:defRPr b="1" sz="1800"/>
            </a:lvl3pPr>
            <a:lvl4pPr lvl="3" rtl="0">
              <a:spcBef>
                <a:spcPts val="0"/>
              </a:spcBef>
              <a:spcAft>
                <a:spcPts val="0"/>
              </a:spcAft>
              <a:buSzPts val="1800"/>
              <a:buNone/>
              <a:defRPr b="1" sz="1800"/>
            </a:lvl4pPr>
            <a:lvl5pPr lvl="4" rtl="0">
              <a:spcBef>
                <a:spcPts val="0"/>
              </a:spcBef>
              <a:spcAft>
                <a:spcPts val="0"/>
              </a:spcAft>
              <a:buSzPts val="1800"/>
              <a:buNone/>
              <a:defRPr b="1" sz="1800"/>
            </a:lvl5pPr>
            <a:lvl6pPr lvl="5" rtl="0">
              <a:spcBef>
                <a:spcPts val="0"/>
              </a:spcBef>
              <a:spcAft>
                <a:spcPts val="0"/>
              </a:spcAft>
              <a:buSzPts val="1800"/>
              <a:buNone/>
              <a:defRPr b="1" sz="1800"/>
            </a:lvl6pPr>
            <a:lvl7pPr lvl="6" rtl="0">
              <a:spcBef>
                <a:spcPts val="0"/>
              </a:spcBef>
              <a:spcAft>
                <a:spcPts val="0"/>
              </a:spcAft>
              <a:buSzPts val="1800"/>
              <a:buNone/>
              <a:defRPr b="1" sz="1800"/>
            </a:lvl7pPr>
            <a:lvl8pPr lvl="7" rtl="0">
              <a:spcBef>
                <a:spcPts val="0"/>
              </a:spcBef>
              <a:spcAft>
                <a:spcPts val="0"/>
              </a:spcAft>
              <a:buSzPts val="1800"/>
              <a:buNone/>
              <a:defRPr b="1" sz="1800"/>
            </a:lvl8pPr>
            <a:lvl9pPr lvl="8" rtl="0">
              <a:spcBef>
                <a:spcPts val="0"/>
              </a:spcBef>
              <a:spcAft>
                <a:spcPts val="0"/>
              </a:spcAft>
              <a:buSzPts val="1800"/>
              <a:buNone/>
              <a:defRPr b="1" sz="1800"/>
            </a:lvl9pPr>
          </a:lstStyle>
          <a:p/>
        </p:txBody>
      </p:sp>
      <p:sp>
        <p:nvSpPr>
          <p:cNvPr id="711" name="Google Shape;711;p57"/>
          <p:cNvSpPr txBox="1"/>
          <p:nvPr>
            <p:ph idx="1" type="subTitle"/>
          </p:nvPr>
        </p:nvSpPr>
        <p:spPr>
          <a:xfrm>
            <a:off x="1371600" y="1545646"/>
            <a:ext cx="6400800" cy="134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2500">
                <a:solidFill>
                  <a:schemeClr val="accent2"/>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grpSp>
        <p:nvGrpSpPr>
          <p:cNvPr id="712" name="Google Shape;712;p57"/>
          <p:cNvGrpSpPr/>
          <p:nvPr/>
        </p:nvGrpSpPr>
        <p:grpSpPr>
          <a:xfrm>
            <a:off x="-2054389" y="1231574"/>
            <a:ext cx="2815959" cy="2814841"/>
            <a:chOff x="4187495" y="1131775"/>
            <a:chExt cx="1952950" cy="1952175"/>
          </a:xfrm>
        </p:grpSpPr>
        <p:sp>
          <p:nvSpPr>
            <p:cNvPr id="713" name="Google Shape;713;p57"/>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7"/>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 name="Google Shape;715;p57"/>
          <p:cNvGrpSpPr/>
          <p:nvPr/>
        </p:nvGrpSpPr>
        <p:grpSpPr>
          <a:xfrm>
            <a:off x="7294940" y="138913"/>
            <a:ext cx="2162798" cy="1206590"/>
            <a:chOff x="7572340" y="2404875"/>
            <a:chExt cx="2162798" cy="1206590"/>
          </a:xfrm>
        </p:grpSpPr>
        <p:sp>
          <p:nvSpPr>
            <p:cNvPr id="716" name="Google Shape;716;p57"/>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7"/>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57"/>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7"/>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 name="Google Shape;720;p57"/>
          <p:cNvSpPr/>
          <p:nvPr/>
        </p:nvSpPr>
        <p:spPr>
          <a:xfrm>
            <a:off x="6153525" y="4536575"/>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7"/>
          <p:cNvSpPr/>
          <p:nvPr/>
        </p:nvSpPr>
        <p:spPr>
          <a:xfrm>
            <a:off x="8086474" y="3683874"/>
            <a:ext cx="2029693" cy="2029693"/>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 name="Google Shape;722;p57"/>
          <p:cNvGrpSpPr/>
          <p:nvPr/>
        </p:nvGrpSpPr>
        <p:grpSpPr>
          <a:xfrm>
            <a:off x="3053010" y="-1405350"/>
            <a:ext cx="2391088" cy="2391065"/>
            <a:chOff x="3896445" y="840725"/>
            <a:chExt cx="2534275" cy="2534250"/>
          </a:xfrm>
        </p:grpSpPr>
        <p:sp>
          <p:nvSpPr>
            <p:cNvPr id="723" name="Google Shape;723;p57"/>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7"/>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7"/>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0">
    <p:spTree>
      <p:nvGrpSpPr>
        <p:cNvPr id="726" name="Shape 726"/>
        <p:cNvGrpSpPr/>
        <p:nvPr/>
      </p:nvGrpSpPr>
      <p:grpSpPr>
        <a:xfrm>
          <a:off x="0" y="0"/>
          <a:ext cx="0" cy="0"/>
          <a:chOff x="0" y="0"/>
          <a:chExt cx="0" cy="0"/>
        </a:xfrm>
      </p:grpSpPr>
      <p:sp>
        <p:nvSpPr>
          <p:cNvPr id="727" name="Google Shape;727;p58"/>
          <p:cNvSpPr txBox="1"/>
          <p:nvPr>
            <p:ph type="title"/>
          </p:nvPr>
        </p:nvSpPr>
        <p:spPr>
          <a:xfrm>
            <a:off x="3683700" y="3132180"/>
            <a:ext cx="1776600" cy="548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24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28" name="Google Shape;728;p58"/>
          <p:cNvSpPr txBox="1"/>
          <p:nvPr>
            <p:ph idx="1" type="subTitle"/>
          </p:nvPr>
        </p:nvSpPr>
        <p:spPr>
          <a:xfrm>
            <a:off x="3683700" y="3735480"/>
            <a:ext cx="17766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9" name="Google Shape;729;p58"/>
          <p:cNvSpPr txBox="1"/>
          <p:nvPr>
            <p:ph hasCustomPrompt="1" idx="2" type="title"/>
          </p:nvPr>
        </p:nvSpPr>
        <p:spPr>
          <a:xfrm>
            <a:off x="3822150" y="1902629"/>
            <a:ext cx="1499700" cy="475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000">
                <a:solidFill>
                  <a:schemeClr val="dk2"/>
                </a:solidFill>
              </a:defRPr>
            </a:lvl1pPr>
            <a:lvl2pPr lvl="1" rtl="0" algn="ctr">
              <a:spcBef>
                <a:spcPts val="0"/>
              </a:spcBef>
              <a:spcAft>
                <a:spcPts val="0"/>
              </a:spcAft>
              <a:buClr>
                <a:schemeClr val="dk2"/>
              </a:buClr>
              <a:buSzPts val="6000"/>
              <a:buNone/>
              <a:defRPr sz="6000">
                <a:solidFill>
                  <a:schemeClr val="dk2"/>
                </a:solidFill>
              </a:defRPr>
            </a:lvl2pPr>
            <a:lvl3pPr lvl="2" rtl="0" algn="ctr">
              <a:spcBef>
                <a:spcPts val="0"/>
              </a:spcBef>
              <a:spcAft>
                <a:spcPts val="0"/>
              </a:spcAft>
              <a:buClr>
                <a:schemeClr val="dk2"/>
              </a:buClr>
              <a:buSzPts val="6000"/>
              <a:buNone/>
              <a:defRPr sz="6000">
                <a:solidFill>
                  <a:schemeClr val="dk2"/>
                </a:solidFill>
              </a:defRPr>
            </a:lvl3pPr>
            <a:lvl4pPr lvl="3" rtl="0" algn="ctr">
              <a:spcBef>
                <a:spcPts val="0"/>
              </a:spcBef>
              <a:spcAft>
                <a:spcPts val="0"/>
              </a:spcAft>
              <a:buClr>
                <a:schemeClr val="dk2"/>
              </a:buClr>
              <a:buSzPts val="6000"/>
              <a:buNone/>
              <a:defRPr sz="6000">
                <a:solidFill>
                  <a:schemeClr val="dk2"/>
                </a:solidFill>
              </a:defRPr>
            </a:lvl4pPr>
            <a:lvl5pPr lvl="4" rtl="0" algn="ctr">
              <a:spcBef>
                <a:spcPts val="0"/>
              </a:spcBef>
              <a:spcAft>
                <a:spcPts val="0"/>
              </a:spcAft>
              <a:buClr>
                <a:schemeClr val="dk2"/>
              </a:buClr>
              <a:buSzPts val="6000"/>
              <a:buNone/>
              <a:defRPr sz="6000">
                <a:solidFill>
                  <a:schemeClr val="dk2"/>
                </a:solidFill>
              </a:defRPr>
            </a:lvl5pPr>
            <a:lvl6pPr lvl="5" rtl="0" algn="ctr">
              <a:spcBef>
                <a:spcPts val="0"/>
              </a:spcBef>
              <a:spcAft>
                <a:spcPts val="0"/>
              </a:spcAft>
              <a:buClr>
                <a:schemeClr val="dk2"/>
              </a:buClr>
              <a:buSzPts val="6000"/>
              <a:buNone/>
              <a:defRPr sz="6000">
                <a:solidFill>
                  <a:schemeClr val="dk2"/>
                </a:solidFill>
              </a:defRPr>
            </a:lvl6pPr>
            <a:lvl7pPr lvl="6" rtl="0" algn="ctr">
              <a:spcBef>
                <a:spcPts val="0"/>
              </a:spcBef>
              <a:spcAft>
                <a:spcPts val="0"/>
              </a:spcAft>
              <a:buClr>
                <a:schemeClr val="dk2"/>
              </a:buClr>
              <a:buSzPts val="6000"/>
              <a:buNone/>
              <a:defRPr sz="6000">
                <a:solidFill>
                  <a:schemeClr val="dk2"/>
                </a:solidFill>
              </a:defRPr>
            </a:lvl7pPr>
            <a:lvl8pPr lvl="7" rtl="0" algn="ctr">
              <a:spcBef>
                <a:spcPts val="0"/>
              </a:spcBef>
              <a:spcAft>
                <a:spcPts val="0"/>
              </a:spcAft>
              <a:buClr>
                <a:schemeClr val="dk2"/>
              </a:buClr>
              <a:buSzPts val="6000"/>
              <a:buNone/>
              <a:defRPr sz="6000">
                <a:solidFill>
                  <a:schemeClr val="dk2"/>
                </a:solidFill>
              </a:defRPr>
            </a:lvl8pPr>
            <a:lvl9pPr lvl="8" rtl="0" algn="ctr">
              <a:spcBef>
                <a:spcPts val="0"/>
              </a:spcBef>
              <a:spcAft>
                <a:spcPts val="0"/>
              </a:spcAft>
              <a:buClr>
                <a:schemeClr val="dk2"/>
              </a:buClr>
              <a:buSzPts val="6000"/>
              <a:buNone/>
              <a:defRPr sz="6000">
                <a:solidFill>
                  <a:schemeClr val="dk2"/>
                </a:solidFill>
              </a:defRPr>
            </a:lvl9pPr>
          </a:lstStyle>
          <a:p>
            <a:r>
              <a:t>xx%</a:t>
            </a:r>
          </a:p>
        </p:txBody>
      </p:sp>
      <p:grpSp>
        <p:nvGrpSpPr>
          <p:cNvPr id="730" name="Google Shape;730;p58"/>
          <p:cNvGrpSpPr/>
          <p:nvPr/>
        </p:nvGrpSpPr>
        <p:grpSpPr>
          <a:xfrm>
            <a:off x="3323082" y="4703889"/>
            <a:ext cx="3026178" cy="3026148"/>
            <a:chOff x="3896445" y="840725"/>
            <a:chExt cx="2534275" cy="2534250"/>
          </a:xfrm>
        </p:grpSpPr>
        <p:sp>
          <p:nvSpPr>
            <p:cNvPr id="731" name="Google Shape;731;p58"/>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58"/>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58"/>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 name="Google Shape;734;p58"/>
          <p:cNvGrpSpPr/>
          <p:nvPr/>
        </p:nvGrpSpPr>
        <p:grpSpPr>
          <a:xfrm flipH="1">
            <a:off x="-1157160" y="4516213"/>
            <a:ext cx="2162798" cy="1206590"/>
            <a:chOff x="7572340" y="2404875"/>
            <a:chExt cx="2162798" cy="1206590"/>
          </a:xfrm>
        </p:grpSpPr>
        <p:sp>
          <p:nvSpPr>
            <p:cNvPr id="735" name="Google Shape;735;p58"/>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58"/>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8"/>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58"/>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 name="Google Shape;739;p58"/>
          <p:cNvSpPr/>
          <p:nvPr/>
        </p:nvSpPr>
        <p:spPr>
          <a:xfrm>
            <a:off x="6608100" y="-707925"/>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58"/>
          <p:cNvSpPr/>
          <p:nvPr/>
        </p:nvSpPr>
        <p:spPr>
          <a:xfrm>
            <a:off x="8638798" y="887225"/>
            <a:ext cx="1829749" cy="182974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 name="Google Shape;741;p58"/>
          <p:cNvGrpSpPr/>
          <p:nvPr/>
        </p:nvGrpSpPr>
        <p:grpSpPr>
          <a:xfrm rot="10800000">
            <a:off x="-1215435" y="-170187"/>
            <a:ext cx="2162798" cy="1206590"/>
            <a:chOff x="7572340" y="2404875"/>
            <a:chExt cx="2162798" cy="1206590"/>
          </a:xfrm>
        </p:grpSpPr>
        <p:sp>
          <p:nvSpPr>
            <p:cNvPr id="742" name="Google Shape;742;p58"/>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58"/>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58"/>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8"/>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 name="Google Shape;746;p58"/>
          <p:cNvSpPr txBox="1"/>
          <p:nvPr>
            <p:ph idx="3" type="title"/>
          </p:nvPr>
        </p:nvSpPr>
        <p:spPr>
          <a:xfrm>
            <a:off x="794773" y="3132180"/>
            <a:ext cx="1773900" cy="548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24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47" name="Google Shape;747;p58"/>
          <p:cNvSpPr txBox="1"/>
          <p:nvPr>
            <p:ph idx="4" type="subTitle"/>
          </p:nvPr>
        </p:nvSpPr>
        <p:spPr>
          <a:xfrm>
            <a:off x="794773" y="3735480"/>
            <a:ext cx="17739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8" name="Google Shape;748;p58"/>
          <p:cNvSpPr txBox="1"/>
          <p:nvPr>
            <p:ph hasCustomPrompt="1" idx="5" type="title"/>
          </p:nvPr>
        </p:nvSpPr>
        <p:spPr>
          <a:xfrm>
            <a:off x="931873" y="1902629"/>
            <a:ext cx="1499700" cy="475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000">
                <a:solidFill>
                  <a:schemeClr val="dk2"/>
                </a:solidFill>
              </a:defRPr>
            </a:lvl1pPr>
            <a:lvl2pPr lvl="1" rtl="0" algn="ctr">
              <a:spcBef>
                <a:spcPts val="0"/>
              </a:spcBef>
              <a:spcAft>
                <a:spcPts val="0"/>
              </a:spcAft>
              <a:buClr>
                <a:schemeClr val="dk2"/>
              </a:buClr>
              <a:buSzPts val="6000"/>
              <a:buNone/>
              <a:defRPr sz="6000">
                <a:solidFill>
                  <a:schemeClr val="dk2"/>
                </a:solidFill>
              </a:defRPr>
            </a:lvl2pPr>
            <a:lvl3pPr lvl="2" rtl="0" algn="ctr">
              <a:spcBef>
                <a:spcPts val="0"/>
              </a:spcBef>
              <a:spcAft>
                <a:spcPts val="0"/>
              </a:spcAft>
              <a:buClr>
                <a:schemeClr val="dk2"/>
              </a:buClr>
              <a:buSzPts val="6000"/>
              <a:buNone/>
              <a:defRPr sz="6000">
                <a:solidFill>
                  <a:schemeClr val="dk2"/>
                </a:solidFill>
              </a:defRPr>
            </a:lvl3pPr>
            <a:lvl4pPr lvl="3" rtl="0" algn="ctr">
              <a:spcBef>
                <a:spcPts val="0"/>
              </a:spcBef>
              <a:spcAft>
                <a:spcPts val="0"/>
              </a:spcAft>
              <a:buClr>
                <a:schemeClr val="dk2"/>
              </a:buClr>
              <a:buSzPts val="6000"/>
              <a:buNone/>
              <a:defRPr sz="6000">
                <a:solidFill>
                  <a:schemeClr val="dk2"/>
                </a:solidFill>
              </a:defRPr>
            </a:lvl4pPr>
            <a:lvl5pPr lvl="4" rtl="0" algn="ctr">
              <a:spcBef>
                <a:spcPts val="0"/>
              </a:spcBef>
              <a:spcAft>
                <a:spcPts val="0"/>
              </a:spcAft>
              <a:buClr>
                <a:schemeClr val="dk2"/>
              </a:buClr>
              <a:buSzPts val="6000"/>
              <a:buNone/>
              <a:defRPr sz="6000">
                <a:solidFill>
                  <a:schemeClr val="dk2"/>
                </a:solidFill>
              </a:defRPr>
            </a:lvl5pPr>
            <a:lvl6pPr lvl="5" rtl="0" algn="ctr">
              <a:spcBef>
                <a:spcPts val="0"/>
              </a:spcBef>
              <a:spcAft>
                <a:spcPts val="0"/>
              </a:spcAft>
              <a:buClr>
                <a:schemeClr val="dk2"/>
              </a:buClr>
              <a:buSzPts val="6000"/>
              <a:buNone/>
              <a:defRPr sz="6000">
                <a:solidFill>
                  <a:schemeClr val="dk2"/>
                </a:solidFill>
              </a:defRPr>
            </a:lvl6pPr>
            <a:lvl7pPr lvl="6" rtl="0" algn="ctr">
              <a:spcBef>
                <a:spcPts val="0"/>
              </a:spcBef>
              <a:spcAft>
                <a:spcPts val="0"/>
              </a:spcAft>
              <a:buClr>
                <a:schemeClr val="dk2"/>
              </a:buClr>
              <a:buSzPts val="6000"/>
              <a:buNone/>
              <a:defRPr sz="6000">
                <a:solidFill>
                  <a:schemeClr val="dk2"/>
                </a:solidFill>
              </a:defRPr>
            </a:lvl7pPr>
            <a:lvl8pPr lvl="7" rtl="0" algn="ctr">
              <a:spcBef>
                <a:spcPts val="0"/>
              </a:spcBef>
              <a:spcAft>
                <a:spcPts val="0"/>
              </a:spcAft>
              <a:buClr>
                <a:schemeClr val="dk2"/>
              </a:buClr>
              <a:buSzPts val="6000"/>
              <a:buNone/>
              <a:defRPr sz="6000">
                <a:solidFill>
                  <a:schemeClr val="dk2"/>
                </a:solidFill>
              </a:defRPr>
            </a:lvl8pPr>
            <a:lvl9pPr lvl="8" rtl="0" algn="ctr">
              <a:spcBef>
                <a:spcPts val="0"/>
              </a:spcBef>
              <a:spcAft>
                <a:spcPts val="0"/>
              </a:spcAft>
              <a:buClr>
                <a:schemeClr val="dk2"/>
              </a:buClr>
              <a:buSzPts val="6000"/>
              <a:buNone/>
              <a:defRPr sz="6000">
                <a:solidFill>
                  <a:schemeClr val="dk2"/>
                </a:solidFill>
              </a:defRPr>
            </a:lvl9pPr>
          </a:lstStyle>
          <a:p>
            <a:r>
              <a:t>xx%</a:t>
            </a:r>
          </a:p>
        </p:txBody>
      </p:sp>
      <p:sp>
        <p:nvSpPr>
          <p:cNvPr id="749" name="Google Shape;749;p58"/>
          <p:cNvSpPr txBox="1"/>
          <p:nvPr>
            <p:ph idx="6" type="title"/>
          </p:nvPr>
        </p:nvSpPr>
        <p:spPr>
          <a:xfrm>
            <a:off x="6573987" y="3132180"/>
            <a:ext cx="1776600" cy="548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24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50" name="Google Shape;750;p58"/>
          <p:cNvSpPr txBox="1"/>
          <p:nvPr>
            <p:ph idx="7" type="subTitle"/>
          </p:nvPr>
        </p:nvSpPr>
        <p:spPr>
          <a:xfrm>
            <a:off x="6573987" y="3735480"/>
            <a:ext cx="17766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1" name="Google Shape;751;p58"/>
          <p:cNvSpPr txBox="1"/>
          <p:nvPr>
            <p:ph hasCustomPrompt="1" idx="8" type="title"/>
          </p:nvPr>
        </p:nvSpPr>
        <p:spPr>
          <a:xfrm>
            <a:off x="6712437" y="1902629"/>
            <a:ext cx="1499700" cy="475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000">
                <a:solidFill>
                  <a:schemeClr val="dk2"/>
                </a:solidFill>
              </a:defRPr>
            </a:lvl1pPr>
            <a:lvl2pPr lvl="1" rtl="0" algn="ctr">
              <a:spcBef>
                <a:spcPts val="0"/>
              </a:spcBef>
              <a:spcAft>
                <a:spcPts val="0"/>
              </a:spcAft>
              <a:buClr>
                <a:schemeClr val="dk2"/>
              </a:buClr>
              <a:buSzPts val="6000"/>
              <a:buNone/>
              <a:defRPr sz="6000">
                <a:solidFill>
                  <a:schemeClr val="dk2"/>
                </a:solidFill>
              </a:defRPr>
            </a:lvl2pPr>
            <a:lvl3pPr lvl="2" rtl="0" algn="ctr">
              <a:spcBef>
                <a:spcPts val="0"/>
              </a:spcBef>
              <a:spcAft>
                <a:spcPts val="0"/>
              </a:spcAft>
              <a:buClr>
                <a:schemeClr val="dk2"/>
              </a:buClr>
              <a:buSzPts val="6000"/>
              <a:buNone/>
              <a:defRPr sz="6000">
                <a:solidFill>
                  <a:schemeClr val="dk2"/>
                </a:solidFill>
              </a:defRPr>
            </a:lvl3pPr>
            <a:lvl4pPr lvl="3" rtl="0" algn="ctr">
              <a:spcBef>
                <a:spcPts val="0"/>
              </a:spcBef>
              <a:spcAft>
                <a:spcPts val="0"/>
              </a:spcAft>
              <a:buClr>
                <a:schemeClr val="dk2"/>
              </a:buClr>
              <a:buSzPts val="6000"/>
              <a:buNone/>
              <a:defRPr sz="6000">
                <a:solidFill>
                  <a:schemeClr val="dk2"/>
                </a:solidFill>
              </a:defRPr>
            </a:lvl4pPr>
            <a:lvl5pPr lvl="4" rtl="0" algn="ctr">
              <a:spcBef>
                <a:spcPts val="0"/>
              </a:spcBef>
              <a:spcAft>
                <a:spcPts val="0"/>
              </a:spcAft>
              <a:buClr>
                <a:schemeClr val="dk2"/>
              </a:buClr>
              <a:buSzPts val="6000"/>
              <a:buNone/>
              <a:defRPr sz="6000">
                <a:solidFill>
                  <a:schemeClr val="dk2"/>
                </a:solidFill>
              </a:defRPr>
            </a:lvl5pPr>
            <a:lvl6pPr lvl="5" rtl="0" algn="ctr">
              <a:spcBef>
                <a:spcPts val="0"/>
              </a:spcBef>
              <a:spcAft>
                <a:spcPts val="0"/>
              </a:spcAft>
              <a:buClr>
                <a:schemeClr val="dk2"/>
              </a:buClr>
              <a:buSzPts val="6000"/>
              <a:buNone/>
              <a:defRPr sz="6000">
                <a:solidFill>
                  <a:schemeClr val="dk2"/>
                </a:solidFill>
              </a:defRPr>
            </a:lvl6pPr>
            <a:lvl7pPr lvl="6" rtl="0" algn="ctr">
              <a:spcBef>
                <a:spcPts val="0"/>
              </a:spcBef>
              <a:spcAft>
                <a:spcPts val="0"/>
              </a:spcAft>
              <a:buClr>
                <a:schemeClr val="dk2"/>
              </a:buClr>
              <a:buSzPts val="6000"/>
              <a:buNone/>
              <a:defRPr sz="6000">
                <a:solidFill>
                  <a:schemeClr val="dk2"/>
                </a:solidFill>
              </a:defRPr>
            </a:lvl7pPr>
            <a:lvl8pPr lvl="7" rtl="0" algn="ctr">
              <a:spcBef>
                <a:spcPts val="0"/>
              </a:spcBef>
              <a:spcAft>
                <a:spcPts val="0"/>
              </a:spcAft>
              <a:buClr>
                <a:schemeClr val="dk2"/>
              </a:buClr>
              <a:buSzPts val="6000"/>
              <a:buNone/>
              <a:defRPr sz="6000">
                <a:solidFill>
                  <a:schemeClr val="dk2"/>
                </a:solidFill>
              </a:defRPr>
            </a:lvl8pPr>
            <a:lvl9pPr lvl="8" rtl="0" algn="ctr">
              <a:spcBef>
                <a:spcPts val="0"/>
              </a:spcBef>
              <a:spcAft>
                <a:spcPts val="0"/>
              </a:spcAft>
              <a:buClr>
                <a:schemeClr val="dk2"/>
              </a:buClr>
              <a:buSzPts val="6000"/>
              <a:buNone/>
              <a:defRPr sz="6000">
                <a:solidFill>
                  <a:schemeClr val="dk2"/>
                </a:solidFill>
              </a:defRPr>
            </a:lvl9pPr>
          </a:lstStyle>
          <a:p>
            <a:r>
              <a:t>xx%</a:t>
            </a:r>
          </a:p>
        </p:txBody>
      </p:sp>
      <p:grpSp>
        <p:nvGrpSpPr>
          <p:cNvPr id="752" name="Google Shape;752;p58"/>
          <p:cNvGrpSpPr/>
          <p:nvPr/>
        </p:nvGrpSpPr>
        <p:grpSpPr>
          <a:xfrm>
            <a:off x="2313190" y="-1867024"/>
            <a:ext cx="2561392" cy="2561366"/>
            <a:chOff x="3896445" y="840725"/>
            <a:chExt cx="2534275" cy="2534250"/>
          </a:xfrm>
        </p:grpSpPr>
        <p:sp>
          <p:nvSpPr>
            <p:cNvPr id="753" name="Google Shape;753;p58"/>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58"/>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8"/>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17">
    <p:spTree>
      <p:nvGrpSpPr>
        <p:cNvPr id="756" name="Shape 756"/>
        <p:cNvGrpSpPr/>
        <p:nvPr/>
      </p:nvGrpSpPr>
      <p:grpSpPr>
        <a:xfrm>
          <a:off x="0" y="0"/>
          <a:ext cx="0" cy="0"/>
          <a:chOff x="0" y="0"/>
          <a:chExt cx="0" cy="0"/>
        </a:xfrm>
      </p:grpSpPr>
      <p:sp>
        <p:nvSpPr>
          <p:cNvPr id="757" name="Google Shape;757;p59"/>
          <p:cNvSpPr txBox="1"/>
          <p:nvPr>
            <p:ph hasCustomPrompt="1" type="title"/>
          </p:nvPr>
        </p:nvSpPr>
        <p:spPr>
          <a:xfrm>
            <a:off x="2116500" y="812359"/>
            <a:ext cx="4911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1400"/>
              <a:buFont typeface="Arial"/>
              <a:buNone/>
              <a:defRPr sz="5000">
                <a:solidFill>
                  <a:schemeClr val="dk2"/>
                </a:solidFill>
              </a:defRPr>
            </a:lvl1pPr>
            <a:lvl2pPr lvl="1" rtl="0" algn="ctr">
              <a:spcBef>
                <a:spcPts val="0"/>
              </a:spcBef>
              <a:spcAft>
                <a:spcPts val="0"/>
              </a:spcAft>
              <a:buClr>
                <a:schemeClr val="dk2"/>
              </a:buClr>
              <a:buSzPts val="1400"/>
              <a:buNone/>
              <a:defRPr sz="1400">
                <a:solidFill>
                  <a:schemeClr val="dk2"/>
                </a:solidFill>
              </a:defRPr>
            </a:lvl2pPr>
            <a:lvl3pPr lvl="2" rtl="0" algn="ctr">
              <a:spcBef>
                <a:spcPts val="0"/>
              </a:spcBef>
              <a:spcAft>
                <a:spcPts val="0"/>
              </a:spcAft>
              <a:buClr>
                <a:schemeClr val="dk2"/>
              </a:buClr>
              <a:buSzPts val="1400"/>
              <a:buNone/>
              <a:defRPr sz="1400">
                <a:solidFill>
                  <a:schemeClr val="dk2"/>
                </a:solidFill>
              </a:defRPr>
            </a:lvl3pPr>
            <a:lvl4pPr lvl="3" rtl="0" algn="ctr">
              <a:spcBef>
                <a:spcPts val="0"/>
              </a:spcBef>
              <a:spcAft>
                <a:spcPts val="0"/>
              </a:spcAft>
              <a:buClr>
                <a:schemeClr val="dk2"/>
              </a:buClr>
              <a:buSzPts val="1400"/>
              <a:buNone/>
              <a:defRPr sz="1400">
                <a:solidFill>
                  <a:schemeClr val="dk2"/>
                </a:solidFill>
              </a:defRPr>
            </a:lvl4pPr>
            <a:lvl5pPr lvl="4" rtl="0" algn="ctr">
              <a:spcBef>
                <a:spcPts val="0"/>
              </a:spcBef>
              <a:spcAft>
                <a:spcPts val="0"/>
              </a:spcAft>
              <a:buClr>
                <a:schemeClr val="dk2"/>
              </a:buClr>
              <a:buSzPts val="1400"/>
              <a:buNone/>
              <a:defRPr sz="1400">
                <a:solidFill>
                  <a:schemeClr val="dk2"/>
                </a:solidFill>
              </a:defRPr>
            </a:lvl5pPr>
            <a:lvl6pPr lvl="5" rtl="0" algn="ctr">
              <a:spcBef>
                <a:spcPts val="0"/>
              </a:spcBef>
              <a:spcAft>
                <a:spcPts val="0"/>
              </a:spcAft>
              <a:buClr>
                <a:schemeClr val="dk2"/>
              </a:buClr>
              <a:buSzPts val="1400"/>
              <a:buNone/>
              <a:defRPr sz="1400">
                <a:solidFill>
                  <a:schemeClr val="dk2"/>
                </a:solidFill>
              </a:defRPr>
            </a:lvl6pPr>
            <a:lvl7pPr lvl="6" rtl="0" algn="ctr">
              <a:spcBef>
                <a:spcPts val="0"/>
              </a:spcBef>
              <a:spcAft>
                <a:spcPts val="0"/>
              </a:spcAft>
              <a:buClr>
                <a:schemeClr val="dk2"/>
              </a:buClr>
              <a:buSzPts val="1400"/>
              <a:buNone/>
              <a:defRPr sz="1400">
                <a:solidFill>
                  <a:schemeClr val="dk2"/>
                </a:solidFill>
              </a:defRPr>
            </a:lvl7pPr>
            <a:lvl8pPr lvl="7" rtl="0" algn="ctr">
              <a:spcBef>
                <a:spcPts val="0"/>
              </a:spcBef>
              <a:spcAft>
                <a:spcPts val="0"/>
              </a:spcAft>
              <a:buClr>
                <a:schemeClr val="dk2"/>
              </a:buClr>
              <a:buSzPts val="1400"/>
              <a:buNone/>
              <a:defRPr sz="1400">
                <a:solidFill>
                  <a:schemeClr val="dk2"/>
                </a:solidFill>
              </a:defRPr>
            </a:lvl8pPr>
            <a:lvl9pPr lvl="8" rtl="0" algn="ctr">
              <a:spcBef>
                <a:spcPts val="0"/>
              </a:spcBef>
              <a:spcAft>
                <a:spcPts val="0"/>
              </a:spcAft>
              <a:buClr>
                <a:schemeClr val="dk2"/>
              </a:buClr>
              <a:buSzPts val="1400"/>
              <a:buNone/>
              <a:defRPr sz="1400">
                <a:solidFill>
                  <a:schemeClr val="dk2"/>
                </a:solidFill>
              </a:defRPr>
            </a:lvl9pPr>
          </a:lstStyle>
          <a:p>
            <a:r>
              <a:t>xx%</a:t>
            </a:r>
          </a:p>
        </p:txBody>
      </p:sp>
      <p:sp>
        <p:nvSpPr>
          <p:cNvPr id="758" name="Google Shape;758;p59"/>
          <p:cNvSpPr txBox="1"/>
          <p:nvPr>
            <p:ph hasCustomPrompt="1" idx="2" type="title"/>
          </p:nvPr>
        </p:nvSpPr>
        <p:spPr>
          <a:xfrm>
            <a:off x="2116500" y="3676900"/>
            <a:ext cx="4911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1400"/>
              <a:buFont typeface="Arial"/>
              <a:buNone/>
              <a:defRPr sz="5000">
                <a:solidFill>
                  <a:schemeClr val="dk2"/>
                </a:solidFill>
              </a:defRPr>
            </a:lvl1pPr>
            <a:lvl2pPr lvl="1" rtl="0" algn="ctr">
              <a:spcBef>
                <a:spcPts val="0"/>
              </a:spcBef>
              <a:spcAft>
                <a:spcPts val="0"/>
              </a:spcAft>
              <a:buClr>
                <a:schemeClr val="dk2"/>
              </a:buClr>
              <a:buSzPts val="1400"/>
              <a:buNone/>
              <a:defRPr sz="1400">
                <a:solidFill>
                  <a:schemeClr val="dk2"/>
                </a:solidFill>
              </a:defRPr>
            </a:lvl2pPr>
            <a:lvl3pPr lvl="2" rtl="0" algn="ctr">
              <a:spcBef>
                <a:spcPts val="0"/>
              </a:spcBef>
              <a:spcAft>
                <a:spcPts val="0"/>
              </a:spcAft>
              <a:buClr>
                <a:schemeClr val="dk2"/>
              </a:buClr>
              <a:buSzPts val="1400"/>
              <a:buNone/>
              <a:defRPr sz="1400">
                <a:solidFill>
                  <a:schemeClr val="dk2"/>
                </a:solidFill>
              </a:defRPr>
            </a:lvl3pPr>
            <a:lvl4pPr lvl="3" rtl="0" algn="ctr">
              <a:spcBef>
                <a:spcPts val="0"/>
              </a:spcBef>
              <a:spcAft>
                <a:spcPts val="0"/>
              </a:spcAft>
              <a:buClr>
                <a:schemeClr val="dk2"/>
              </a:buClr>
              <a:buSzPts val="1400"/>
              <a:buNone/>
              <a:defRPr sz="1400">
                <a:solidFill>
                  <a:schemeClr val="dk2"/>
                </a:solidFill>
              </a:defRPr>
            </a:lvl4pPr>
            <a:lvl5pPr lvl="4" rtl="0" algn="ctr">
              <a:spcBef>
                <a:spcPts val="0"/>
              </a:spcBef>
              <a:spcAft>
                <a:spcPts val="0"/>
              </a:spcAft>
              <a:buClr>
                <a:schemeClr val="dk2"/>
              </a:buClr>
              <a:buSzPts val="1400"/>
              <a:buNone/>
              <a:defRPr sz="1400">
                <a:solidFill>
                  <a:schemeClr val="dk2"/>
                </a:solidFill>
              </a:defRPr>
            </a:lvl5pPr>
            <a:lvl6pPr lvl="5" rtl="0" algn="ctr">
              <a:spcBef>
                <a:spcPts val="0"/>
              </a:spcBef>
              <a:spcAft>
                <a:spcPts val="0"/>
              </a:spcAft>
              <a:buClr>
                <a:schemeClr val="dk2"/>
              </a:buClr>
              <a:buSzPts val="1400"/>
              <a:buNone/>
              <a:defRPr sz="1400">
                <a:solidFill>
                  <a:schemeClr val="dk2"/>
                </a:solidFill>
              </a:defRPr>
            </a:lvl6pPr>
            <a:lvl7pPr lvl="6" rtl="0" algn="ctr">
              <a:spcBef>
                <a:spcPts val="0"/>
              </a:spcBef>
              <a:spcAft>
                <a:spcPts val="0"/>
              </a:spcAft>
              <a:buClr>
                <a:schemeClr val="dk2"/>
              </a:buClr>
              <a:buSzPts val="1400"/>
              <a:buNone/>
              <a:defRPr sz="1400">
                <a:solidFill>
                  <a:schemeClr val="dk2"/>
                </a:solidFill>
              </a:defRPr>
            </a:lvl7pPr>
            <a:lvl8pPr lvl="7" rtl="0" algn="ctr">
              <a:spcBef>
                <a:spcPts val="0"/>
              </a:spcBef>
              <a:spcAft>
                <a:spcPts val="0"/>
              </a:spcAft>
              <a:buClr>
                <a:schemeClr val="dk2"/>
              </a:buClr>
              <a:buSzPts val="1400"/>
              <a:buNone/>
              <a:defRPr sz="1400">
                <a:solidFill>
                  <a:schemeClr val="dk2"/>
                </a:solidFill>
              </a:defRPr>
            </a:lvl8pPr>
            <a:lvl9pPr lvl="8" rtl="0" algn="ctr">
              <a:spcBef>
                <a:spcPts val="0"/>
              </a:spcBef>
              <a:spcAft>
                <a:spcPts val="0"/>
              </a:spcAft>
              <a:buClr>
                <a:schemeClr val="dk2"/>
              </a:buClr>
              <a:buSzPts val="1400"/>
              <a:buNone/>
              <a:defRPr sz="1400">
                <a:solidFill>
                  <a:schemeClr val="dk2"/>
                </a:solidFill>
              </a:defRPr>
            </a:lvl9pPr>
          </a:lstStyle>
          <a:p>
            <a:r>
              <a:t>xx%</a:t>
            </a:r>
          </a:p>
        </p:txBody>
      </p:sp>
      <p:sp>
        <p:nvSpPr>
          <p:cNvPr id="759" name="Google Shape;759;p59"/>
          <p:cNvSpPr txBox="1"/>
          <p:nvPr>
            <p:ph hasCustomPrompt="1" idx="3" type="title"/>
          </p:nvPr>
        </p:nvSpPr>
        <p:spPr>
          <a:xfrm>
            <a:off x="2116500" y="2248060"/>
            <a:ext cx="4911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1400"/>
              <a:buFont typeface="Arial"/>
              <a:buNone/>
              <a:defRPr sz="5000">
                <a:solidFill>
                  <a:schemeClr val="dk2"/>
                </a:solidFill>
              </a:defRPr>
            </a:lvl1pPr>
            <a:lvl2pPr lvl="1" rtl="0" algn="ctr">
              <a:spcBef>
                <a:spcPts val="0"/>
              </a:spcBef>
              <a:spcAft>
                <a:spcPts val="0"/>
              </a:spcAft>
              <a:buClr>
                <a:schemeClr val="dk2"/>
              </a:buClr>
              <a:buSzPts val="1400"/>
              <a:buNone/>
              <a:defRPr sz="1400">
                <a:solidFill>
                  <a:schemeClr val="dk2"/>
                </a:solidFill>
              </a:defRPr>
            </a:lvl2pPr>
            <a:lvl3pPr lvl="2" rtl="0" algn="ctr">
              <a:spcBef>
                <a:spcPts val="0"/>
              </a:spcBef>
              <a:spcAft>
                <a:spcPts val="0"/>
              </a:spcAft>
              <a:buClr>
                <a:schemeClr val="dk2"/>
              </a:buClr>
              <a:buSzPts val="1400"/>
              <a:buNone/>
              <a:defRPr sz="1400">
                <a:solidFill>
                  <a:schemeClr val="dk2"/>
                </a:solidFill>
              </a:defRPr>
            </a:lvl3pPr>
            <a:lvl4pPr lvl="3" rtl="0" algn="ctr">
              <a:spcBef>
                <a:spcPts val="0"/>
              </a:spcBef>
              <a:spcAft>
                <a:spcPts val="0"/>
              </a:spcAft>
              <a:buClr>
                <a:schemeClr val="dk2"/>
              </a:buClr>
              <a:buSzPts val="1400"/>
              <a:buNone/>
              <a:defRPr sz="1400">
                <a:solidFill>
                  <a:schemeClr val="dk2"/>
                </a:solidFill>
              </a:defRPr>
            </a:lvl4pPr>
            <a:lvl5pPr lvl="4" rtl="0" algn="ctr">
              <a:spcBef>
                <a:spcPts val="0"/>
              </a:spcBef>
              <a:spcAft>
                <a:spcPts val="0"/>
              </a:spcAft>
              <a:buClr>
                <a:schemeClr val="dk2"/>
              </a:buClr>
              <a:buSzPts val="1400"/>
              <a:buNone/>
              <a:defRPr sz="1400">
                <a:solidFill>
                  <a:schemeClr val="dk2"/>
                </a:solidFill>
              </a:defRPr>
            </a:lvl5pPr>
            <a:lvl6pPr lvl="5" rtl="0" algn="ctr">
              <a:spcBef>
                <a:spcPts val="0"/>
              </a:spcBef>
              <a:spcAft>
                <a:spcPts val="0"/>
              </a:spcAft>
              <a:buClr>
                <a:schemeClr val="dk2"/>
              </a:buClr>
              <a:buSzPts val="1400"/>
              <a:buNone/>
              <a:defRPr sz="1400">
                <a:solidFill>
                  <a:schemeClr val="dk2"/>
                </a:solidFill>
              </a:defRPr>
            </a:lvl6pPr>
            <a:lvl7pPr lvl="6" rtl="0" algn="ctr">
              <a:spcBef>
                <a:spcPts val="0"/>
              </a:spcBef>
              <a:spcAft>
                <a:spcPts val="0"/>
              </a:spcAft>
              <a:buClr>
                <a:schemeClr val="dk2"/>
              </a:buClr>
              <a:buSzPts val="1400"/>
              <a:buNone/>
              <a:defRPr sz="1400">
                <a:solidFill>
                  <a:schemeClr val="dk2"/>
                </a:solidFill>
              </a:defRPr>
            </a:lvl7pPr>
            <a:lvl8pPr lvl="7" rtl="0" algn="ctr">
              <a:spcBef>
                <a:spcPts val="0"/>
              </a:spcBef>
              <a:spcAft>
                <a:spcPts val="0"/>
              </a:spcAft>
              <a:buClr>
                <a:schemeClr val="dk2"/>
              </a:buClr>
              <a:buSzPts val="1400"/>
              <a:buNone/>
              <a:defRPr sz="1400">
                <a:solidFill>
                  <a:schemeClr val="dk2"/>
                </a:solidFill>
              </a:defRPr>
            </a:lvl8pPr>
            <a:lvl9pPr lvl="8" rtl="0" algn="ctr">
              <a:spcBef>
                <a:spcPts val="0"/>
              </a:spcBef>
              <a:spcAft>
                <a:spcPts val="0"/>
              </a:spcAft>
              <a:buClr>
                <a:schemeClr val="dk2"/>
              </a:buClr>
              <a:buSzPts val="1400"/>
              <a:buNone/>
              <a:defRPr sz="1400">
                <a:solidFill>
                  <a:schemeClr val="dk2"/>
                </a:solidFill>
              </a:defRPr>
            </a:lvl9pPr>
          </a:lstStyle>
          <a:p>
            <a:r>
              <a:t>xx%</a:t>
            </a:r>
          </a:p>
        </p:txBody>
      </p:sp>
      <p:grpSp>
        <p:nvGrpSpPr>
          <p:cNvPr id="760" name="Google Shape;760;p59"/>
          <p:cNvGrpSpPr/>
          <p:nvPr/>
        </p:nvGrpSpPr>
        <p:grpSpPr>
          <a:xfrm>
            <a:off x="-1838893" y="1768814"/>
            <a:ext cx="3026178" cy="3026148"/>
            <a:chOff x="3896445" y="840725"/>
            <a:chExt cx="2534275" cy="2534250"/>
          </a:xfrm>
        </p:grpSpPr>
        <p:sp>
          <p:nvSpPr>
            <p:cNvPr id="761" name="Google Shape;761;p59"/>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9"/>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59"/>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 name="Google Shape;764;p59"/>
          <p:cNvGrpSpPr/>
          <p:nvPr/>
        </p:nvGrpSpPr>
        <p:grpSpPr>
          <a:xfrm>
            <a:off x="7579990" y="3780638"/>
            <a:ext cx="2162798" cy="1206590"/>
            <a:chOff x="7572340" y="2404875"/>
            <a:chExt cx="2162798" cy="1206590"/>
          </a:xfrm>
        </p:grpSpPr>
        <p:sp>
          <p:nvSpPr>
            <p:cNvPr id="765" name="Google Shape;765;p59"/>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9"/>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9"/>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9"/>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 name="Google Shape;769;p59"/>
          <p:cNvSpPr/>
          <p:nvPr/>
        </p:nvSpPr>
        <p:spPr>
          <a:xfrm>
            <a:off x="7580000" y="-14145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770" name="Google Shape;770;p59"/>
          <p:cNvSpPr/>
          <p:nvPr/>
        </p:nvSpPr>
        <p:spPr>
          <a:xfrm>
            <a:off x="0" y="-408525"/>
            <a:ext cx="975671" cy="975671"/>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771" name="Google Shape;771;p59"/>
          <p:cNvSpPr txBox="1"/>
          <p:nvPr>
            <p:ph idx="1" type="subTitle"/>
          </p:nvPr>
        </p:nvSpPr>
        <p:spPr>
          <a:xfrm>
            <a:off x="2116500" y="2967367"/>
            <a:ext cx="4911000" cy="28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2" name="Google Shape;772;p59"/>
          <p:cNvSpPr txBox="1"/>
          <p:nvPr>
            <p:ph idx="4" type="subTitle"/>
          </p:nvPr>
        </p:nvSpPr>
        <p:spPr>
          <a:xfrm>
            <a:off x="2116500" y="1528148"/>
            <a:ext cx="4911000" cy="28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3" name="Google Shape;773;p59"/>
          <p:cNvSpPr txBox="1"/>
          <p:nvPr>
            <p:ph idx="5" type="subTitle"/>
          </p:nvPr>
        </p:nvSpPr>
        <p:spPr>
          <a:xfrm>
            <a:off x="2116500" y="4423874"/>
            <a:ext cx="4911000" cy="28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or header 1">
  <p:cSld name="CUSTOM_20">
    <p:spTree>
      <p:nvGrpSpPr>
        <p:cNvPr id="774" name="Shape 774"/>
        <p:cNvGrpSpPr/>
        <p:nvPr/>
      </p:nvGrpSpPr>
      <p:grpSpPr>
        <a:xfrm>
          <a:off x="0" y="0"/>
          <a:ext cx="0" cy="0"/>
          <a:chOff x="0" y="0"/>
          <a:chExt cx="0" cy="0"/>
        </a:xfrm>
      </p:grpSpPr>
      <p:sp>
        <p:nvSpPr>
          <p:cNvPr id="775" name="Google Shape;775;p60"/>
          <p:cNvSpPr txBox="1"/>
          <p:nvPr>
            <p:ph type="ctrTitle"/>
          </p:nvPr>
        </p:nvSpPr>
        <p:spPr>
          <a:xfrm>
            <a:off x="2790900" y="2570400"/>
            <a:ext cx="3562200" cy="6840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5000"/>
              <a:buNone/>
              <a:defRPr sz="4000">
                <a:solidFill>
                  <a:schemeClr val="accent2"/>
                </a:solidFill>
              </a:defRPr>
            </a:lvl1pPr>
            <a:lvl2pPr lvl="1" rtl="0" algn="ctr">
              <a:spcBef>
                <a:spcPts val="0"/>
              </a:spcBef>
              <a:spcAft>
                <a:spcPts val="0"/>
              </a:spcAft>
              <a:buClr>
                <a:schemeClr val="accent2"/>
              </a:buClr>
              <a:buSzPts val="5000"/>
              <a:buNone/>
              <a:defRPr sz="5000">
                <a:solidFill>
                  <a:schemeClr val="accent2"/>
                </a:solidFill>
              </a:defRPr>
            </a:lvl2pPr>
            <a:lvl3pPr lvl="2" rtl="0" algn="ctr">
              <a:spcBef>
                <a:spcPts val="0"/>
              </a:spcBef>
              <a:spcAft>
                <a:spcPts val="0"/>
              </a:spcAft>
              <a:buClr>
                <a:schemeClr val="accent2"/>
              </a:buClr>
              <a:buSzPts val="5000"/>
              <a:buNone/>
              <a:defRPr sz="5000">
                <a:solidFill>
                  <a:schemeClr val="accent2"/>
                </a:solidFill>
              </a:defRPr>
            </a:lvl3pPr>
            <a:lvl4pPr lvl="3" rtl="0" algn="ctr">
              <a:spcBef>
                <a:spcPts val="0"/>
              </a:spcBef>
              <a:spcAft>
                <a:spcPts val="0"/>
              </a:spcAft>
              <a:buClr>
                <a:schemeClr val="accent2"/>
              </a:buClr>
              <a:buSzPts val="5000"/>
              <a:buNone/>
              <a:defRPr sz="5000">
                <a:solidFill>
                  <a:schemeClr val="accent2"/>
                </a:solidFill>
              </a:defRPr>
            </a:lvl4pPr>
            <a:lvl5pPr lvl="4" rtl="0" algn="ctr">
              <a:spcBef>
                <a:spcPts val="0"/>
              </a:spcBef>
              <a:spcAft>
                <a:spcPts val="0"/>
              </a:spcAft>
              <a:buClr>
                <a:schemeClr val="accent2"/>
              </a:buClr>
              <a:buSzPts val="5000"/>
              <a:buNone/>
              <a:defRPr sz="5000">
                <a:solidFill>
                  <a:schemeClr val="accent2"/>
                </a:solidFill>
              </a:defRPr>
            </a:lvl5pPr>
            <a:lvl6pPr lvl="5" rtl="0" algn="ctr">
              <a:spcBef>
                <a:spcPts val="0"/>
              </a:spcBef>
              <a:spcAft>
                <a:spcPts val="0"/>
              </a:spcAft>
              <a:buClr>
                <a:schemeClr val="accent2"/>
              </a:buClr>
              <a:buSzPts val="5000"/>
              <a:buNone/>
              <a:defRPr sz="5000">
                <a:solidFill>
                  <a:schemeClr val="accent2"/>
                </a:solidFill>
              </a:defRPr>
            </a:lvl6pPr>
            <a:lvl7pPr lvl="6" rtl="0" algn="ctr">
              <a:spcBef>
                <a:spcPts val="0"/>
              </a:spcBef>
              <a:spcAft>
                <a:spcPts val="0"/>
              </a:spcAft>
              <a:buClr>
                <a:schemeClr val="accent2"/>
              </a:buClr>
              <a:buSzPts val="5000"/>
              <a:buNone/>
              <a:defRPr sz="5000">
                <a:solidFill>
                  <a:schemeClr val="accent2"/>
                </a:solidFill>
              </a:defRPr>
            </a:lvl7pPr>
            <a:lvl8pPr lvl="7" rtl="0" algn="ctr">
              <a:spcBef>
                <a:spcPts val="0"/>
              </a:spcBef>
              <a:spcAft>
                <a:spcPts val="0"/>
              </a:spcAft>
              <a:buClr>
                <a:schemeClr val="accent2"/>
              </a:buClr>
              <a:buSzPts val="5000"/>
              <a:buNone/>
              <a:defRPr sz="5000">
                <a:solidFill>
                  <a:schemeClr val="accent2"/>
                </a:solidFill>
              </a:defRPr>
            </a:lvl8pPr>
            <a:lvl9pPr lvl="8" rtl="0" algn="ctr">
              <a:spcBef>
                <a:spcPts val="0"/>
              </a:spcBef>
              <a:spcAft>
                <a:spcPts val="0"/>
              </a:spcAft>
              <a:buClr>
                <a:schemeClr val="accent2"/>
              </a:buClr>
              <a:buSzPts val="5000"/>
              <a:buNone/>
              <a:defRPr sz="5000">
                <a:solidFill>
                  <a:schemeClr val="accent2"/>
                </a:solidFill>
              </a:defRPr>
            </a:lvl9pPr>
          </a:lstStyle>
          <a:p/>
        </p:txBody>
      </p:sp>
      <p:sp>
        <p:nvSpPr>
          <p:cNvPr id="776" name="Google Shape;776;p60"/>
          <p:cNvSpPr txBox="1"/>
          <p:nvPr>
            <p:ph hasCustomPrompt="1" idx="2" type="title"/>
          </p:nvPr>
        </p:nvSpPr>
        <p:spPr>
          <a:xfrm>
            <a:off x="3496800" y="1141275"/>
            <a:ext cx="21504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777" name="Google Shape;777;p60"/>
          <p:cNvSpPr txBox="1"/>
          <p:nvPr>
            <p:ph idx="1" type="subTitle"/>
          </p:nvPr>
        </p:nvSpPr>
        <p:spPr>
          <a:xfrm>
            <a:off x="2790900" y="3546300"/>
            <a:ext cx="3562200" cy="57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829">
                <a:solidFill>
                  <a:schemeClr val="accent2"/>
                </a:solidFill>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grpSp>
        <p:nvGrpSpPr>
          <p:cNvPr id="778" name="Google Shape;778;p60"/>
          <p:cNvGrpSpPr/>
          <p:nvPr/>
        </p:nvGrpSpPr>
        <p:grpSpPr>
          <a:xfrm>
            <a:off x="7379465" y="-540375"/>
            <a:ext cx="2162798" cy="1206590"/>
            <a:chOff x="7572340" y="2404875"/>
            <a:chExt cx="2162798" cy="1206590"/>
          </a:xfrm>
        </p:grpSpPr>
        <p:sp>
          <p:nvSpPr>
            <p:cNvPr id="779" name="Google Shape;779;p60"/>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60"/>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60"/>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60"/>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 name="Google Shape;783;p60"/>
          <p:cNvGrpSpPr/>
          <p:nvPr/>
        </p:nvGrpSpPr>
        <p:grpSpPr>
          <a:xfrm>
            <a:off x="-2132571" y="-1112815"/>
            <a:ext cx="3340681" cy="3340648"/>
            <a:chOff x="3896445" y="840725"/>
            <a:chExt cx="2534275" cy="2534250"/>
          </a:xfrm>
        </p:grpSpPr>
        <p:sp>
          <p:nvSpPr>
            <p:cNvPr id="784" name="Google Shape;784;p60"/>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60"/>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60"/>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 name="Google Shape;787;p60"/>
          <p:cNvSpPr/>
          <p:nvPr/>
        </p:nvSpPr>
        <p:spPr>
          <a:xfrm>
            <a:off x="-508425" y="2912112"/>
            <a:ext cx="1206584" cy="1206584"/>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60"/>
          <p:cNvSpPr/>
          <p:nvPr/>
        </p:nvSpPr>
        <p:spPr>
          <a:xfrm>
            <a:off x="0" y="4259229"/>
            <a:ext cx="1616533" cy="1616533"/>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 name="Google Shape;789;p60"/>
          <p:cNvGrpSpPr/>
          <p:nvPr/>
        </p:nvGrpSpPr>
        <p:grpSpPr>
          <a:xfrm>
            <a:off x="7787145" y="1834348"/>
            <a:ext cx="3871612" cy="3871574"/>
            <a:chOff x="3896445" y="840725"/>
            <a:chExt cx="2534275" cy="2534250"/>
          </a:xfrm>
        </p:grpSpPr>
        <p:sp>
          <p:nvSpPr>
            <p:cNvPr id="790" name="Google Shape;790;p60"/>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60"/>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60"/>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spTree>
      <p:nvGrpSpPr>
        <p:cNvPr id="793" name="Shape 793"/>
        <p:cNvGrpSpPr/>
        <p:nvPr/>
      </p:nvGrpSpPr>
      <p:grpSpPr>
        <a:xfrm>
          <a:off x="0" y="0"/>
          <a:ext cx="0" cy="0"/>
          <a:chOff x="0" y="0"/>
          <a:chExt cx="0" cy="0"/>
        </a:xfrm>
      </p:grpSpPr>
      <p:sp>
        <p:nvSpPr>
          <p:cNvPr id="794" name="Google Shape;794;p61"/>
          <p:cNvSpPr txBox="1"/>
          <p:nvPr>
            <p:ph idx="1" type="body"/>
          </p:nvPr>
        </p:nvSpPr>
        <p:spPr>
          <a:xfrm>
            <a:off x="1698750" y="3277550"/>
            <a:ext cx="5746500" cy="759300"/>
          </a:xfrm>
          <a:prstGeom prst="rect">
            <a:avLst/>
          </a:prstGeom>
        </p:spPr>
        <p:txBody>
          <a:bodyPr anchorCtr="0" anchor="ctr" bIns="91425" lIns="91425" spcFirstLastPara="1" rIns="91425" wrap="square" tIns="91425">
            <a:noAutofit/>
          </a:bodyPr>
          <a:lstStyle>
            <a:lvl1pPr indent="-317500" lvl="0" marL="457200" rtl="0" algn="ctr">
              <a:lnSpc>
                <a:spcPct val="100000"/>
              </a:lnSpc>
              <a:spcBef>
                <a:spcPts val="1000"/>
              </a:spcBef>
              <a:spcAft>
                <a:spcPts val="0"/>
              </a:spcAft>
              <a:buSzPts val="1400"/>
              <a:buFont typeface="Catamaran ExtraBold"/>
              <a:buAutoNum type="arabicPeriod"/>
              <a:defRPr sz="1400">
                <a:solidFill>
                  <a:schemeClr val="accent2"/>
                </a:solidFill>
              </a:defRPr>
            </a:lvl1pPr>
            <a:lvl2pPr indent="-317500" lvl="1" marL="914400" rtl="0">
              <a:spcBef>
                <a:spcPts val="0"/>
              </a:spcBef>
              <a:spcAft>
                <a:spcPts val="0"/>
              </a:spcAft>
              <a:buSzPts val="1400"/>
              <a:buFont typeface="Open Sans"/>
              <a:buAutoNum type="alphaLcPeriod"/>
              <a:defRPr/>
            </a:lvl2pPr>
            <a:lvl3pPr indent="-317500" lvl="2" marL="1371600" rtl="0">
              <a:spcBef>
                <a:spcPts val="0"/>
              </a:spcBef>
              <a:spcAft>
                <a:spcPts val="0"/>
              </a:spcAft>
              <a:buSzPts val="1400"/>
              <a:buFont typeface="Open Sans"/>
              <a:buAutoNum type="romanLcPeriod"/>
              <a:defRPr/>
            </a:lvl3pPr>
            <a:lvl4pPr indent="-317500" lvl="3" marL="1828800" rtl="0">
              <a:spcBef>
                <a:spcPts val="0"/>
              </a:spcBef>
              <a:spcAft>
                <a:spcPts val="0"/>
              </a:spcAft>
              <a:buSzPts val="1400"/>
              <a:buFont typeface="Open Sans"/>
              <a:buAutoNum type="arabicPeriod"/>
              <a:defRPr/>
            </a:lvl4pPr>
            <a:lvl5pPr indent="-317500" lvl="4" marL="2286000" rtl="0">
              <a:spcBef>
                <a:spcPts val="0"/>
              </a:spcBef>
              <a:spcAft>
                <a:spcPts val="0"/>
              </a:spcAft>
              <a:buSzPts val="1400"/>
              <a:buFont typeface="Open Sans"/>
              <a:buAutoNum type="alphaLcPeriod"/>
              <a:defRPr/>
            </a:lvl5pPr>
            <a:lvl6pPr indent="-317500" lvl="5" marL="2743200" rtl="0">
              <a:spcBef>
                <a:spcPts val="0"/>
              </a:spcBef>
              <a:spcAft>
                <a:spcPts val="0"/>
              </a:spcAft>
              <a:buSzPts val="1400"/>
              <a:buFont typeface="Open Sans"/>
              <a:buAutoNum type="romanLcPeriod"/>
              <a:defRPr/>
            </a:lvl6pPr>
            <a:lvl7pPr indent="-317500" lvl="6" marL="3200400" rtl="0">
              <a:spcBef>
                <a:spcPts val="0"/>
              </a:spcBef>
              <a:spcAft>
                <a:spcPts val="0"/>
              </a:spcAft>
              <a:buSzPts val="1400"/>
              <a:buFont typeface="Open Sans"/>
              <a:buAutoNum type="arabicPeriod"/>
              <a:defRPr/>
            </a:lvl7pPr>
            <a:lvl8pPr indent="-317500" lvl="7" marL="3657600" rtl="0">
              <a:spcBef>
                <a:spcPts val="0"/>
              </a:spcBef>
              <a:spcAft>
                <a:spcPts val="0"/>
              </a:spcAft>
              <a:buSzPts val="1400"/>
              <a:buFont typeface="Open Sans"/>
              <a:buAutoNum type="alphaLcPeriod"/>
              <a:defRPr/>
            </a:lvl8pPr>
            <a:lvl9pPr indent="-317500" lvl="8" marL="4114800" rtl="0">
              <a:spcBef>
                <a:spcPts val="0"/>
              </a:spcBef>
              <a:spcAft>
                <a:spcPts val="0"/>
              </a:spcAft>
              <a:buSzPts val="1400"/>
              <a:buFont typeface="Open Sans"/>
              <a:buAutoNum type="romanLcPeriod"/>
              <a:defRPr/>
            </a:lvl9pPr>
          </a:lstStyle>
          <a:p/>
        </p:txBody>
      </p:sp>
      <p:sp>
        <p:nvSpPr>
          <p:cNvPr id="795" name="Google Shape;795;p61"/>
          <p:cNvSpPr txBox="1"/>
          <p:nvPr>
            <p:ph type="title"/>
          </p:nvPr>
        </p:nvSpPr>
        <p:spPr>
          <a:xfrm>
            <a:off x="1698750" y="1788436"/>
            <a:ext cx="5746500" cy="1420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10500">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grpSp>
        <p:nvGrpSpPr>
          <p:cNvPr id="796" name="Google Shape;796;p61"/>
          <p:cNvGrpSpPr/>
          <p:nvPr/>
        </p:nvGrpSpPr>
        <p:grpSpPr>
          <a:xfrm>
            <a:off x="-2111118" y="2279314"/>
            <a:ext cx="3026178" cy="3026148"/>
            <a:chOff x="3896445" y="840725"/>
            <a:chExt cx="2534275" cy="2534250"/>
          </a:xfrm>
        </p:grpSpPr>
        <p:sp>
          <p:nvSpPr>
            <p:cNvPr id="797" name="Google Shape;797;p61"/>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61"/>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61"/>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 name="Google Shape;800;p61"/>
          <p:cNvGrpSpPr/>
          <p:nvPr/>
        </p:nvGrpSpPr>
        <p:grpSpPr>
          <a:xfrm flipH="1">
            <a:off x="-657835" y="145950"/>
            <a:ext cx="2162798" cy="1206590"/>
            <a:chOff x="7572340" y="2404875"/>
            <a:chExt cx="2162798" cy="1206590"/>
          </a:xfrm>
        </p:grpSpPr>
        <p:sp>
          <p:nvSpPr>
            <p:cNvPr id="801" name="Google Shape;801;p61"/>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61"/>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61"/>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61"/>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 name="Google Shape;805;p61"/>
          <p:cNvSpPr/>
          <p:nvPr/>
        </p:nvSpPr>
        <p:spPr>
          <a:xfrm>
            <a:off x="8389500" y="142490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61"/>
          <p:cNvSpPr/>
          <p:nvPr/>
        </p:nvSpPr>
        <p:spPr>
          <a:xfrm>
            <a:off x="7652075" y="402915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2_1">
    <p:spTree>
      <p:nvGrpSpPr>
        <p:cNvPr id="807" name="Shape 807"/>
        <p:cNvGrpSpPr/>
        <p:nvPr/>
      </p:nvGrpSpPr>
      <p:grpSpPr>
        <a:xfrm>
          <a:off x="0" y="0"/>
          <a:ext cx="0" cy="0"/>
          <a:chOff x="0" y="0"/>
          <a:chExt cx="0" cy="0"/>
        </a:xfrm>
      </p:grpSpPr>
      <p:grpSp>
        <p:nvGrpSpPr>
          <p:cNvPr id="808" name="Google Shape;808;p62"/>
          <p:cNvGrpSpPr/>
          <p:nvPr/>
        </p:nvGrpSpPr>
        <p:grpSpPr>
          <a:xfrm>
            <a:off x="-2360718" y="202564"/>
            <a:ext cx="3026178" cy="3026148"/>
            <a:chOff x="3896445" y="840725"/>
            <a:chExt cx="2534275" cy="2534250"/>
          </a:xfrm>
        </p:grpSpPr>
        <p:sp>
          <p:nvSpPr>
            <p:cNvPr id="809" name="Google Shape;809;p62"/>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62"/>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62"/>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 name="Google Shape;812;p62"/>
          <p:cNvSpPr/>
          <p:nvPr/>
        </p:nvSpPr>
        <p:spPr>
          <a:xfrm>
            <a:off x="7640425" y="4018125"/>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 name="Google Shape;813;p62"/>
          <p:cNvGrpSpPr/>
          <p:nvPr/>
        </p:nvGrpSpPr>
        <p:grpSpPr>
          <a:xfrm flipH="1">
            <a:off x="-646460" y="4643488"/>
            <a:ext cx="2162798" cy="1206590"/>
            <a:chOff x="7572340" y="2404875"/>
            <a:chExt cx="2162798" cy="1206590"/>
          </a:xfrm>
        </p:grpSpPr>
        <p:sp>
          <p:nvSpPr>
            <p:cNvPr id="814" name="Google Shape;814;p62"/>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62"/>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62"/>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62"/>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 name="Google Shape;818;p62"/>
          <p:cNvSpPr txBox="1"/>
          <p:nvPr>
            <p:ph idx="1" type="body"/>
          </p:nvPr>
        </p:nvSpPr>
        <p:spPr>
          <a:xfrm>
            <a:off x="713225" y="2092775"/>
            <a:ext cx="6784200" cy="1170900"/>
          </a:xfrm>
          <a:prstGeom prst="rect">
            <a:avLst/>
          </a:prstGeom>
        </p:spPr>
        <p:txBody>
          <a:bodyPr anchorCtr="0" anchor="t" bIns="91425" lIns="91425" spcFirstLastPara="1" rIns="91425" wrap="square" tIns="91425">
            <a:noAutofit/>
          </a:bodyPr>
          <a:lstStyle>
            <a:lvl1pPr indent="-304800" lvl="0" marL="457200" rtl="0" algn="ctr">
              <a:lnSpc>
                <a:spcPct val="100000"/>
              </a:lnSpc>
              <a:spcBef>
                <a:spcPts val="0"/>
              </a:spcBef>
              <a:spcAft>
                <a:spcPts val="0"/>
              </a:spcAft>
              <a:buClr>
                <a:srgbClr val="434343"/>
              </a:buClr>
              <a:buSzPts val="1200"/>
              <a:buFont typeface="Livvic"/>
              <a:buChar char="●"/>
              <a:defRPr sz="1400">
                <a:solidFill>
                  <a:schemeClr val="accent2"/>
                </a:solidFill>
              </a:defRPr>
            </a:lvl1pPr>
            <a:lvl2pPr indent="-304800" lvl="1" marL="914400" rtl="0">
              <a:spcBef>
                <a:spcPts val="0"/>
              </a:spcBef>
              <a:spcAft>
                <a:spcPts val="0"/>
              </a:spcAft>
              <a:buClr>
                <a:srgbClr val="434343"/>
              </a:buClr>
              <a:buSzPts val="1200"/>
              <a:buFont typeface="Roboto Condensed Light"/>
              <a:buChar char="○"/>
              <a:defRPr/>
            </a:lvl2pPr>
            <a:lvl3pPr indent="-304800" lvl="2" marL="1371600" rtl="0">
              <a:spcBef>
                <a:spcPts val="0"/>
              </a:spcBef>
              <a:spcAft>
                <a:spcPts val="0"/>
              </a:spcAft>
              <a:buClr>
                <a:srgbClr val="434343"/>
              </a:buClr>
              <a:buSzPts val="1200"/>
              <a:buFont typeface="Roboto Condensed Light"/>
              <a:buChar char="■"/>
              <a:defRPr/>
            </a:lvl3pPr>
            <a:lvl4pPr indent="-304800" lvl="3" marL="1828800" rtl="0">
              <a:spcBef>
                <a:spcPts val="0"/>
              </a:spcBef>
              <a:spcAft>
                <a:spcPts val="0"/>
              </a:spcAft>
              <a:buClr>
                <a:srgbClr val="434343"/>
              </a:buClr>
              <a:buSzPts val="1200"/>
              <a:buFont typeface="Roboto Condensed Light"/>
              <a:buChar char="●"/>
              <a:defRPr/>
            </a:lvl4pPr>
            <a:lvl5pPr indent="-304800" lvl="4" marL="2286000" rtl="0">
              <a:spcBef>
                <a:spcPts val="0"/>
              </a:spcBef>
              <a:spcAft>
                <a:spcPts val="0"/>
              </a:spcAft>
              <a:buClr>
                <a:srgbClr val="434343"/>
              </a:buClr>
              <a:buSzPts val="1200"/>
              <a:buFont typeface="Roboto Condensed Light"/>
              <a:buChar char="○"/>
              <a:defRPr/>
            </a:lvl5pPr>
            <a:lvl6pPr indent="-304800" lvl="5" marL="2743200" rtl="0">
              <a:spcBef>
                <a:spcPts val="0"/>
              </a:spcBef>
              <a:spcAft>
                <a:spcPts val="0"/>
              </a:spcAft>
              <a:buClr>
                <a:srgbClr val="434343"/>
              </a:buClr>
              <a:buSzPts val="1200"/>
              <a:buFont typeface="Roboto Condensed Light"/>
              <a:buChar char="■"/>
              <a:defRPr/>
            </a:lvl6pPr>
            <a:lvl7pPr indent="-304800" lvl="6" marL="3200400" rtl="0">
              <a:spcBef>
                <a:spcPts val="0"/>
              </a:spcBef>
              <a:spcAft>
                <a:spcPts val="0"/>
              </a:spcAft>
              <a:buClr>
                <a:srgbClr val="434343"/>
              </a:buClr>
              <a:buSzPts val="1200"/>
              <a:buFont typeface="Roboto Condensed Light"/>
              <a:buChar char="●"/>
              <a:defRPr/>
            </a:lvl7pPr>
            <a:lvl8pPr indent="-304800" lvl="7" marL="3657600" rtl="0">
              <a:spcBef>
                <a:spcPts val="0"/>
              </a:spcBef>
              <a:spcAft>
                <a:spcPts val="0"/>
              </a:spcAft>
              <a:buClr>
                <a:srgbClr val="434343"/>
              </a:buClr>
              <a:buSzPts val="1200"/>
              <a:buFont typeface="Roboto Condensed Light"/>
              <a:buChar char="○"/>
              <a:defRPr/>
            </a:lvl8pPr>
            <a:lvl9pPr indent="-304800" lvl="8" marL="4114800" rtl="0">
              <a:spcBef>
                <a:spcPts val="0"/>
              </a:spcBef>
              <a:spcAft>
                <a:spcPts val="0"/>
              </a:spcAft>
              <a:buClr>
                <a:srgbClr val="434343"/>
              </a:buClr>
              <a:buSzPts val="1200"/>
              <a:buFont typeface="Roboto Condensed Light"/>
              <a:buChar char="■"/>
              <a:defRPr/>
            </a:lvl9pPr>
          </a:lstStyle>
          <a:p/>
        </p:txBody>
      </p:sp>
      <p:sp>
        <p:nvSpPr>
          <p:cNvPr id="819" name="Google Shape;819;p62"/>
          <p:cNvSpPr txBox="1"/>
          <p:nvPr>
            <p:ph idx="2" type="body"/>
          </p:nvPr>
        </p:nvSpPr>
        <p:spPr>
          <a:xfrm>
            <a:off x="713225" y="3263750"/>
            <a:ext cx="6784200" cy="12273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434343"/>
              </a:buClr>
              <a:buSzPts val="1200"/>
              <a:buChar char="●"/>
              <a:defRPr sz="1400">
                <a:solidFill>
                  <a:schemeClr val="accent2"/>
                </a:solidFill>
              </a:defRPr>
            </a:lvl1pPr>
            <a:lvl2pPr indent="-304800" lvl="1" marL="914400" rtl="0">
              <a:spcBef>
                <a:spcPts val="0"/>
              </a:spcBef>
              <a:spcAft>
                <a:spcPts val="0"/>
              </a:spcAft>
              <a:buClr>
                <a:srgbClr val="434343"/>
              </a:buClr>
              <a:buSzPts val="1200"/>
              <a:buFont typeface="Roboto Condensed Light"/>
              <a:buChar char="○"/>
              <a:defRPr/>
            </a:lvl2pPr>
            <a:lvl3pPr indent="-304800" lvl="2" marL="1371600" rtl="0">
              <a:spcBef>
                <a:spcPts val="0"/>
              </a:spcBef>
              <a:spcAft>
                <a:spcPts val="0"/>
              </a:spcAft>
              <a:buClr>
                <a:srgbClr val="434343"/>
              </a:buClr>
              <a:buSzPts val="1200"/>
              <a:buFont typeface="Roboto Condensed Light"/>
              <a:buChar char="■"/>
              <a:defRPr/>
            </a:lvl3pPr>
            <a:lvl4pPr indent="-304800" lvl="3" marL="1828800" rtl="0">
              <a:spcBef>
                <a:spcPts val="0"/>
              </a:spcBef>
              <a:spcAft>
                <a:spcPts val="0"/>
              </a:spcAft>
              <a:buClr>
                <a:srgbClr val="434343"/>
              </a:buClr>
              <a:buSzPts val="1200"/>
              <a:buFont typeface="Roboto Condensed Light"/>
              <a:buChar char="●"/>
              <a:defRPr/>
            </a:lvl4pPr>
            <a:lvl5pPr indent="-304800" lvl="4" marL="2286000" rtl="0">
              <a:spcBef>
                <a:spcPts val="0"/>
              </a:spcBef>
              <a:spcAft>
                <a:spcPts val="0"/>
              </a:spcAft>
              <a:buClr>
                <a:srgbClr val="434343"/>
              </a:buClr>
              <a:buSzPts val="1200"/>
              <a:buFont typeface="Roboto Condensed Light"/>
              <a:buChar char="○"/>
              <a:defRPr/>
            </a:lvl5pPr>
            <a:lvl6pPr indent="-304800" lvl="5" marL="2743200" rtl="0">
              <a:spcBef>
                <a:spcPts val="0"/>
              </a:spcBef>
              <a:spcAft>
                <a:spcPts val="0"/>
              </a:spcAft>
              <a:buClr>
                <a:srgbClr val="434343"/>
              </a:buClr>
              <a:buSzPts val="1200"/>
              <a:buFont typeface="Roboto Condensed Light"/>
              <a:buChar char="■"/>
              <a:defRPr/>
            </a:lvl6pPr>
            <a:lvl7pPr indent="-304800" lvl="6" marL="3200400" rtl="0">
              <a:spcBef>
                <a:spcPts val="0"/>
              </a:spcBef>
              <a:spcAft>
                <a:spcPts val="0"/>
              </a:spcAft>
              <a:buClr>
                <a:srgbClr val="434343"/>
              </a:buClr>
              <a:buSzPts val="1200"/>
              <a:buFont typeface="Roboto Condensed Light"/>
              <a:buChar char="●"/>
              <a:defRPr/>
            </a:lvl7pPr>
            <a:lvl8pPr indent="-304800" lvl="7" marL="3657600" rtl="0">
              <a:spcBef>
                <a:spcPts val="0"/>
              </a:spcBef>
              <a:spcAft>
                <a:spcPts val="0"/>
              </a:spcAft>
              <a:buClr>
                <a:srgbClr val="434343"/>
              </a:buClr>
              <a:buSzPts val="1200"/>
              <a:buFont typeface="Roboto Condensed Light"/>
              <a:buChar char="○"/>
              <a:defRPr/>
            </a:lvl8pPr>
            <a:lvl9pPr indent="-304800" lvl="8" marL="4114800" rtl="0">
              <a:spcBef>
                <a:spcPts val="0"/>
              </a:spcBef>
              <a:spcAft>
                <a:spcPts val="0"/>
              </a:spcAft>
              <a:buClr>
                <a:srgbClr val="434343"/>
              </a:buClr>
              <a:buSzPts val="1200"/>
              <a:buFont typeface="Roboto Condensed Light"/>
              <a:buChar char="■"/>
              <a:defRPr/>
            </a:lvl9pPr>
          </a:lstStyle>
          <a:p/>
        </p:txBody>
      </p:sp>
      <p:sp>
        <p:nvSpPr>
          <p:cNvPr id="820" name="Google Shape;820;p62"/>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0" name="Shape 80"/>
        <p:cNvGrpSpPr/>
        <p:nvPr/>
      </p:nvGrpSpPr>
      <p:grpSpPr>
        <a:xfrm>
          <a:off x="0" y="0"/>
          <a:ext cx="0" cy="0"/>
          <a:chOff x="0" y="0"/>
          <a:chExt cx="0" cy="0"/>
        </a:xfrm>
      </p:grpSpPr>
      <p:sp>
        <p:nvSpPr>
          <p:cNvPr id="81" name="Google Shape;81;p7"/>
          <p:cNvSpPr/>
          <p:nvPr/>
        </p:nvSpPr>
        <p:spPr>
          <a:xfrm>
            <a:off x="944356" y="1125350"/>
            <a:ext cx="7662219" cy="2437156"/>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7"/>
          <p:cNvSpPr/>
          <p:nvPr/>
        </p:nvSpPr>
        <p:spPr>
          <a:xfrm rot="-5400000">
            <a:off x="5681463" y="458598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7"/>
          <p:cNvSpPr/>
          <p:nvPr/>
        </p:nvSpPr>
        <p:spPr>
          <a:xfrm rot="-5400000">
            <a:off x="6942575" y="482117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rot="-5400000">
            <a:off x="6903825" y="480065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rot="-5400000">
            <a:off x="4120813" y="479461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7"/>
          <p:cNvSpPr/>
          <p:nvPr/>
        </p:nvSpPr>
        <p:spPr>
          <a:xfrm rot="-5400000">
            <a:off x="6441325" y="42287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7"/>
          <p:cNvSpPr txBox="1"/>
          <p:nvPr>
            <p:ph type="title"/>
          </p:nvPr>
        </p:nvSpPr>
        <p:spPr>
          <a:xfrm>
            <a:off x="944350" y="745663"/>
            <a:ext cx="4121700" cy="1022400"/>
          </a:xfrm>
          <a:prstGeom prst="rect">
            <a:avLst/>
          </a:prstGeom>
        </p:spPr>
        <p:txBody>
          <a:bodyPr anchorCtr="0" anchor="t" bIns="91425" lIns="91425" spcFirstLastPara="1" rIns="91425" wrap="square" tIns="91425">
            <a:noAutofit/>
          </a:bodyPr>
          <a:lstStyle>
            <a:lvl1pPr lvl="0" rtl="0" algn="l">
              <a:lnSpc>
                <a:spcPct val="100000"/>
              </a:lnSpc>
              <a:spcBef>
                <a:spcPts val="0"/>
              </a:spcBef>
              <a:spcAft>
                <a:spcPts val="0"/>
              </a:spcAft>
              <a:buSzPts val="3400"/>
              <a:buNone/>
              <a:defRPr sz="4000"/>
            </a:lvl1pPr>
            <a:lvl2pPr lvl="1" rtl="0" algn="ctr">
              <a:spcBef>
                <a:spcPts val="0"/>
              </a:spcBef>
              <a:spcAft>
                <a:spcPts val="0"/>
              </a:spcAft>
              <a:buSzPts val="3400"/>
              <a:buNone/>
              <a:defRPr/>
            </a:lvl2pPr>
            <a:lvl3pPr lvl="2" rtl="0" algn="ctr">
              <a:spcBef>
                <a:spcPts val="0"/>
              </a:spcBef>
              <a:spcAft>
                <a:spcPts val="0"/>
              </a:spcAft>
              <a:buSzPts val="3400"/>
              <a:buNone/>
              <a:defRPr/>
            </a:lvl3pPr>
            <a:lvl4pPr lvl="3" rtl="0" algn="ctr">
              <a:spcBef>
                <a:spcPts val="0"/>
              </a:spcBef>
              <a:spcAft>
                <a:spcPts val="0"/>
              </a:spcAft>
              <a:buSzPts val="3400"/>
              <a:buNone/>
              <a:defRPr/>
            </a:lvl4pPr>
            <a:lvl5pPr lvl="4" rtl="0" algn="ctr">
              <a:spcBef>
                <a:spcPts val="0"/>
              </a:spcBef>
              <a:spcAft>
                <a:spcPts val="0"/>
              </a:spcAft>
              <a:buSzPts val="3400"/>
              <a:buNone/>
              <a:defRPr/>
            </a:lvl5pPr>
            <a:lvl6pPr lvl="5" rtl="0" algn="ctr">
              <a:spcBef>
                <a:spcPts val="0"/>
              </a:spcBef>
              <a:spcAft>
                <a:spcPts val="0"/>
              </a:spcAft>
              <a:buSzPts val="3400"/>
              <a:buNone/>
              <a:defRPr/>
            </a:lvl6pPr>
            <a:lvl7pPr lvl="6" rtl="0" algn="ctr">
              <a:spcBef>
                <a:spcPts val="0"/>
              </a:spcBef>
              <a:spcAft>
                <a:spcPts val="0"/>
              </a:spcAft>
              <a:buSzPts val="3400"/>
              <a:buNone/>
              <a:defRPr/>
            </a:lvl7pPr>
            <a:lvl8pPr lvl="7" rtl="0" algn="ctr">
              <a:spcBef>
                <a:spcPts val="0"/>
              </a:spcBef>
              <a:spcAft>
                <a:spcPts val="0"/>
              </a:spcAft>
              <a:buSzPts val="3400"/>
              <a:buNone/>
              <a:defRPr/>
            </a:lvl8pPr>
            <a:lvl9pPr lvl="8" rtl="0" algn="ctr">
              <a:spcBef>
                <a:spcPts val="0"/>
              </a:spcBef>
              <a:spcAft>
                <a:spcPts val="0"/>
              </a:spcAft>
              <a:buSzPts val="3400"/>
              <a:buNone/>
              <a:defRPr/>
            </a:lvl9pPr>
          </a:lstStyle>
          <a:p/>
        </p:txBody>
      </p:sp>
      <p:sp>
        <p:nvSpPr>
          <p:cNvPr id="88" name="Google Shape;88;p7"/>
          <p:cNvSpPr txBox="1"/>
          <p:nvPr>
            <p:ph idx="1" type="subTitle"/>
          </p:nvPr>
        </p:nvSpPr>
        <p:spPr>
          <a:xfrm>
            <a:off x="944350" y="2130152"/>
            <a:ext cx="4496400" cy="2295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atin typeface="Cabin"/>
                <a:ea typeface="Cabin"/>
                <a:cs typeface="Cabin"/>
                <a:sym typeface="Cabin"/>
              </a:defRPr>
            </a:lvl1pPr>
            <a:lvl2pPr lvl="1" rtl="0">
              <a:spcBef>
                <a:spcPts val="0"/>
              </a:spcBef>
              <a:spcAft>
                <a:spcPts val="0"/>
              </a:spcAft>
              <a:buNone/>
              <a:defRPr sz="1400">
                <a:latin typeface="Cabin"/>
                <a:ea typeface="Cabin"/>
                <a:cs typeface="Cabin"/>
                <a:sym typeface="Cabin"/>
              </a:defRPr>
            </a:lvl2pPr>
            <a:lvl3pPr lvl="2" rtl="0">
              <a:spcBef>
                <a:spcPts val="0"/>
              </a:spcBef>
              <a:spcAft>
                <a:spcPts val="0"/>
              </a:spcAft>
              <a:buNone/>
              <a:defRPr sz="1400">
                <a:latin typeface="Cabin"/>
                <a:ea typeface="Cabin"/>
                <a:cs typeface="Cabin"/>
                <a:sym typeface="Cabin"/>
              </a:defRPr>
            </a:lvl3pPr>
            <a:lvl4pPr lvl="3" rtl="0">
              <a:spcBef>
                <a:spcPts val="0"/>
              </a:spcBef>
              <a:spcAft>
                <a:spcPts val="0"/>
              </a:spcAft>
              <a:buNone/>
              <a:defRPr sz="1400">
                <a:latin typeface="Cabin"/>
                <a:ea typeface="Cabin"/>
                <a:cs typeface="Cabin"/>
                <a:sym typeface="Cabin"/>
              </a:defRPr>
            </a:lvl4pPr>
            <a:lvl5pPr lvl="4" rtl="0">
              <a:spcBef>
                <a:spcPts val="0"/>
              </a:spcBef>
              <a:spcAft>
                <a:spcPts val="0"/>
              </a:spcAft>
              <a:buNone/>
              <a:defRPr sz="1400">
                <a:latin typeface="Cabin"/>
                <a:ea typeface="Cabin"/>
                <a:cs typeface="Cabin"/>
                <a:sym typeface="Cabin"/>
              </a:defRPr>
            </a:lvl5pPr>
            <a:lvl6pPr lvl="5" rtl="0">
              <a:spcBef>
                <a:spcPts val="0"/>
              </a:spcBef>
              <a:spcAft>
                <a:spcPts val="0"/>
              </a:spcAft>
              <a:buNone/>
              <a:defRPr sz="1400">
                <a:latin typeface="Cabin"/>
                <a:ea typeface="Cabin"/>
                <a:cs typeface="Cabin"/>
                <a:sym typeface="Cabin"/>
              </a:defRPr>
            </a:lvl6pPr>
            <a:lvl7pPr lvl="6" rtl="0">
              <a:spcBef>
                <a:spcPts val="0"/>
              </a:spcBef>
              <a:spcAft>
                <a:spcPts val="0"/>
              </a:spcAft>
              <a:buNone/>
              <a:defRPr sz="1400">
                <a:latin typeface="Cabin"/>
                <a:ea typeface="Cabin"/>
                <a:cs typeface="Cabin"/>
                <a:sym typeface="Cabin"/>
              </a:defRPr>
            </a:lvl7pPr>
            <a:lvl8pPr lvl="7" rtl="0">
              <a:spcBef>
                <a:spcPts val="0"/>
              </a:spcBef>
              <a:spcAft>
                <a:spcPts val="0"/>
              </a:spcAft>
              <a:buNone/>
              <a:defRPr sz="1400">
                <a:latin typeface="Cabin"/>
                <a:ea typeface="Cabin"/>
                <a:cs typeface="Cabin"/>
                <a:sym typeface="Cabin"/>
              </a:defRPr>
            </a:lvl8pPr>
            <a:lvl9pPr lvl="8" rtl="0">
              <a:spcBef>
                <a:spcPts val="0"/>
              </a:spcBef>
              <a:spcAft>
                <a:spcPts val="0"/>
              </a:spcAft>
              <a:buNone/>
              <a:defRPr sz="1400">
                <a:latin typeface="Cabin"/>
                <a:ea typeface="Cabin"/>
                <a:cs typeface="Cabin"/>
                <a:sym typeface="Cabin"/>
              </a:defRPr>
            </a:lvl9pPr>
          </a:lstStyle>
          <a:p/>
        </p:txBody>
      </p:sp>
      <p:sp>
        <p:nvSpPr>
          <p:cNvPr id="89" name="Google Shape;89;p7"/>
          <p:cNvSpPr/>
          <p:nvPr/>
        </p:nvSpPr>
        <p:spPr>
          <a:xfrm rot="-5400000">
            <a:off x="7890163" y="47759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7"/>
          <p:cNvSpPr/>
          <p:nvPr/>
        </p:nvSpPr>
        <p:spPr>
          <a:xfrm rot="-5400000">
            <a:off x="7304838" y="55511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7"/>
          <p:cNvSpPr/>
          <p:nvPr/>
        </p:nvSpPr>
        <p:spPr>
          <a:xfrm rot="-5400000">
            <a:off x="8052288" y="39931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7"/>
          <p:cNvSpPr/>
          <p:nvPr/>
        </p:nvSpPr>
        <p:spPr>
          <a:xfrm rot="-5400000">
            <a:off x="8466575" y="93497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7"/>
          <p:cNvSpPr/>
          <p:nvPr/>
        </p:nvSpPr>
        <p:spPr>
          <a:xfrm rot="-5400000">
            <a:off x="8427825" y="91445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5">
    <p:spTree>
      <p:nvGrpSpPr>
        <p:cNvPr id="821" name="Shape 821"/>
        <p:cNvGrpSpPr/>
        <p:nvPr/>
      </p:nvGrpSpPr>
      <p:grpSpPr>
        <a:xfrm>
          <a:off x="0" y="0"/>
          <a:ext cx="0" cy="0"/>
          <a:chOff x="0" y="0"/>
          <a:chExt cx="0" cy="0"/>
        </a:xfrm>
      </p:grpSpPr>
      <p:grpSp>
        <p:nvGrpSpPr>
          <p:cNvPr id="822" name="Google Shape;822;p63"/>
          <p:cNvGrpSpPr/>
          <p:nvPr/>
        </p:nvGrpSpPr>
        <p:grpSpPr>
          <a:xfrm>
            <a:off x="-443535" y="3948014"/>
            <a:ext cx="2864744" cy="2864716"/>
            <a:chOff x="3896445" y="840725"/>
            <a:chExt cx="2534275" cy="2534250"/>
          </a:xfrm>
        </p:grpSpPr>
        <p:sp>
          <p:nvSpPr>
            <p:cNvPr id="823" name="Google Shape;823;p63"/>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63"/>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63"/>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 name="Google Shape;826;p63"/>
          <p:cNvSpPr/>
          <p:nvPr/>
        </p:nvSpPr>
        <p:spPr>
          <a:xfrm>
            <a:off x="6623875" y="434910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 name="Google Shape;827;p63"/>
          <p:cNvGrpSpPr/>
          <p:nvPr/>
        </p:nvGrpSpPr>
        <p:grpSpPr>
          <a:xfrm flipH="1">
            <a:off x="-1466735" y="2169663"/>
            <a:ext cx="2162798" cy="1206590"/>
            <a:chOff x="7572340" y="2404875"/>
            <a:chExt cx="2162798" cy="1206590"/>
          </a:xfrm>
        </p:grpSpPr>
        <p:sp>
          <p:nvSpPr>
            <p:cNvPr id="828" name="Google Shape;828;p63"/>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63"/>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63"/>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63"/>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 name="Google Shape;832;p63"/>
          <p:cNvSpPr/>
          <p:nvPr/>
        </p:nvSpPr>
        <p:spPr>
          <a:xfrm>
            <a:off x="-605425" y="-503725"/>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 name="Google Shape;833;p63"/>
          <p:cNvGrpSpPr/>
          <p:nvPr/>
        </p:nvGrpSpPr>
        <p:grpSpPr>
          <a:xfrm>
            <a:off x="7906340" y="850839"/>
            <a:ext cx="2864744" cy="2864716"/>
            <a:chOff x="3896445" y="840725"/>
            <a:chExt cx="2534275" cy="2534250"/>
          </a:xfrm>
        </p:grpSpPr>
        <p:sp>
          <p:nvSpPr>
            <p:cNvPr id="834" name="Google Shape;834;p63"/>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3"/>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63"/>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 name="Google Shape;837;p63"/>
          <p:cNvSpPr txBox="1"/>
          <p:nvPr>
            <p:ph idx="1" type="body"/>
          </p:nvPr>
        </p:nvSpPr>
        <p:spPr>
          <a:xfrm>
            <a:off x="936423" y="2597226"/>
            <a:ext cx="3401700" cy="1188000"/>
          </a:xfrm>
          <a:prstGeom prst="rect">
            <a:avLst/>
          </a:prstGeom>
        </p:spPr>
        <p:txBody>
          <a:bodyPr anchorCtr="0" anchor="ctr" bIns="91425" lIns="91425" spcFirstLastPara="1" rIns="91425" wrap="square" tIns="91425">
            <a:noAutofit/>
          </a:bodyPr>
          <a:lstStyle>
            <a:lvl1pPr indent="-342900" lvl="0" marL="457200" rtl="0" algn="ctr">
              <a:lnSpc>
                <a:spcPct val="100000"/>
              </a:lnSpc>
              <a:spcBef>
                <a:spcPts val="0"/>
              </a:spcBef>
              <a:spcAft>
                <a:spcPts val="0"/>
              </a:spcAft>
              <a:buClr>
                <a:schemeClr val="accent2"/>
              </a:buClr>
              <a:buSzPts val="1800"/>
              <a:buChar char="●"/>
              <a:defRPr sz="1400">
                <a:solidFill>
                  <a:schemeClr val="accent2"/>
                </a:solidFill>
              </a:defRPr>
            </a:lvl1pPr>
            <a:lvl2pPr indent="-317500" lvl="1" marL="914400" rtl="0">
              <a:spcBef>
                <a:spcPts val="0"/>
              </a:spcBef>
              <a:spcAft>
                <a:spcPts val="0"/>
              </a:spcAft>
              <a:buClr>
                <a:schemeClr val="accent2"/>
              </a:buClr>
              <a:buSzPts val="1400"/>
              <a:buChar char="○"/>
              <a:defRPr>
                <a:solidFill>
                  <a:schemeClr val="accent2"/>
                </a:solidFill>
              </a:defRPr>
            </a:lvl2pPr>
            <a:lvl3pPr indent="-317500" lvl="2" marL="1371600" rtl="0">
              <a:spcBef>
                <a:spcPts val="0"/>
              </a:spcBef>
              <a:spcAft>
                <a:spcPts val="0"/>
              </a:spcAft>
              <a:buClr>
                <a:schemeClr val="accent2"/>
              </a:buClr>
              <a:buSzPts val="1400"/>
              <a:buChar char="■"/>
              <a:defRPr>
                <a:solidFill>
                  <a:schemeClr val="accent2"/>
                </a:solidFill>
              </a:defRPr>
            </a:lvl3pPr>
            <a:lvl4pPr indent="-317500" lvl="3" marL="1828800" rtl="0">
              <a:spcBef>
                <a:spcPts val="0"/>
              </a:spcBef>
              <a:spcAft>
                <a:spcPts val="0"/>
              </a:spcAft>
              <a:buClr>
                <a:schemeClr val="accent2"/>
              </a:buClr>
              <a:buSzPts val="1400"/>
              <a:buChar char="●"/>
              <a:defRPr>
                <a:solidFill>
                  <a:schemeClr val="accent2"/>
                </a:solidFill>
              </a:defRPr>
            </a:lvl4pPr>
            <a:lvl5pPr indent="-317500" lvl="4" marL="2286000" rtl="0">
              <a:spcBef>
                <a:spcPts val="0"/>
              </a:spcBef>
              <a:spcAft>
                <a:spcPts val="0"/>
              </a:spcAft>
              <a:buClr>
                <a:schemeClr val="accent2"/>
              </a:buClr>
              <a:buSzPts val="1400"/>
              <a:buChar char="○"/>
              <a:defRPr>
                <a:solidFill>
                  <a:schemeClr val="accent2"/>
                </a:solidFill>
              </a:defRPr>
            </a:lvl5pPr>
            <a:lvl6pPr indent="-317500" lvl="5" marL="2743200" rtl="0">
              <a:spcBef>
                <a:spcPts val="0"/>
              </a:spcBef>
              <a:spcAft>
                <a:spcPts val="0"/>
              </a:spcAft>
              <a:buClr>
                <a:schemeClr val="accent2"/>
              </a:buClr>
              <a:buSzPts val="1400"/>
              <a:buChar char="■"/>
              <a:defRPr>
                <a:solidFill>
                  <a:schemeClr val="accent2"/>
                </a:solidFill>
              </a:defRPr>
            </a:lvl6pPr>
            <a:lvl7pPr indent="-317500" lvl="6" marL="3200400" rtl="0">
              <a:spcBef>
                <a:spcPts val="0"/>
              </a:spcBef>
              <a:spcAft>
                <a:spcPts val="0"/>
              </a:spcAft>
              <a:buClr>
                <a:schemeClr val="accent2"/>
              </a:buClr>
              <a:buSzPts val="1400"/>
              <a:buChar char="●"/>
              <a:defRPr>
                <a:solidFill>
                  <a:schemeClr val="accent2"/>
                </a:solidFill>
              </a:defRPr>
            </a:lvl7pPr>
            <a:lvl8pPr indent="-317500" lvl="7" marL="3657600" rtl="0">
              <a:spcBef>
                <a:spcPts val="0"/>
              </a:spcBef>
              <a:spcAft>
                <a:spcPts val="0"/>
              </a:spcAft>
              <a:buClr>
                <a:schemeClr val="accent2"/>
              </a:buClr>
              <a:buSzPts val="1400"/>
              <a:buChar char="○"/>
              <a:defRPr>
                <a:solidFill>
                  <a:schemeClr val="accent2"/>
                </a:solidFill>
              </a:defRPr>
            </a:lvl8pPr>
            <a:lvl9pPr indent="-317500" lvl="8" marL="4114800" rtl="0">
              <a:spcBef>
                <a:spcPts val="0"/>
              </a:spcBef>
              <a:spcAft>
                <a:spcPts val="0"/>
              </a:spcAft>
              <a:buClr>
                <a:schemeClr val="accent2"/>
              </a:buClr>
              <a:buSzPts val="1400"/>
              <a:buChar char="■"/>
              <a:defRPr>
                <a:solidFill>
                  <a:schemeClr val="accent2"/>
                </a:solidFill>
              </a:defRPr>
            </a:lvl9pPr>
          </a:lstStyle>
          <a:p/>
        </p:txBody>
      </p:sp>
      <p:sp>
        <p:nvSpPr>
          <p:cNvPr id="838" name="Google Shape;838;p63"/>
          <p:cNvSpPr txBox="1"/>
          <p:nvPr>
            <p:ph type="title"/>
          </p:nvPr>
        </p:nvSpPr>
        <p:spPr>
          <a:xfrm>
            <a:off x="936423" y="1928950"/>
            <a:ext cx="34017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00">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6">
    <p:spTree>
      <p:nvGrpSpPr>
        <p:cNvPr id="839" name="Shape 839"/>
        <p:cNvGrpSpPr/>
        <p:nvPr/>
      </p:nvGrpSpPr>
      <p:grpSpPr>
        <a:xfrm>
          <a:off x="0" y="0"/>
          <a:ext cx="0" cy="0"/>
          <a:chOff x="0" y="0"/>
          <a:chExt cx="0" cy="0"/>
        </a:xfrm>
      </p:grpSpPr>
      <p:grpSp>
        <p:nvGrpSpPr>
          <p:cNvPr id="840" name="Google Shape;840;p64"/>
          <p:cNvGrpSpPr/>
          <p:nvPr/>
        </p:nvGrpSpPr>
        <p:grpSpPr>
          <a:xfrm>
            <a:off x="-1884268" y="2520164"/>
            <a:ext cx="3026178" cy="3026148"/>
            <a:chOff x="3896445" y="840725"/>
            <a:chExt cx="2534275" cy="2534250"/>
          </a:xfrm>
        </p:grpSpPr>
        <p:sp>
          <p:nvSpPr>
            <p:cNvPr id="841" name="Google Shape;841;p64"/>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64"/>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64"/>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 name="Google Shape;844;p64"/>
          <p:cNvSpPr/>
          <p:nvPr/>
        </p:nvSpPr>
        <p:spPr>
          <a:xfrm>
            <a:off x="7333375" y="-41935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 name="Google Shape;845;p64"/>
          <p:cNvGrpSpPr/>
          <p:nvPr/>
        </p:nvGrpSpPr>
        <p:grpSpPr>
          <a:xfrm flipH="1">
            <a:off x="-2567479" y="186754"/>
            <a:ext cx="4106936" cy="1206590"/>
            <a:chOff x="7572340" y="2404875"/>
            <a:chExt cx="2162798" cy="1206590"/>
          </a:xfrm>
        </p:grpSpPr>
        <p:sp>
          <p:nvSpPr>
            <p:cNvPr id="846" name="Google Shape;846;p64"/>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64"/>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4"/>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64"/>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 name="Google Shape;850;p64"/>
          <p:cNvSpPr/>
          <p:nvPr/>
        </p:nvSpPr>
        <p:spPr>
          <a:xfrm>
            <a:off x="8457250" y="1653425"/>
            <a:ext cx="948413" cy="948413"/>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64"/>
          <p:cNvSpPr txBox="1"/>
          <p:nvPr>
            <p:ph idx="1" type="body"/>
          </p:nvPr>
        </p:nvSpPr>
        <p:spPr>
          <a:xfrm>
            <a:off x="1872875" y="3964512"/>
            <a:ext cx="5357100" cy="636900"/>
          </a:xfrm>
          <a:prstGeom prst="rect">
            <a:avLst/>
          </a:prstGeom>
        </p:spPr>
        <p:txBody>
          <a:bodyPr anchorCtr="0" anchor="ctr" bIns="91425" lIns="91425" spcFirstLastPara="1" rIns="91425" wrap="square" tIns="91425">
            <a:noAutofit/>
          </a:bodyPr>
          <a:lstStyle>
            <a:lvl1pPr indent="-342900" lvl="0" marL="457200" rtl="0" algn="ctr">
              <a:lnSpc>
                <a:spcPct val="100000"/>
              </a:lnSpc>
              <a:spcBef>
                <a:spcPts val="0"/>
              </a:spcBef>
              <a:spcAft>
                <a:spcPts val="0"/>
              </a:spcAft>
              <a:buClr>
                <a:schemeClr val="accent2"/>
              </a:buClr>
              <a:buSzPts val="1800"/>
              <a:buChar char="●"/>
              <a:defRPr sz="1400">
                <a:solidFill>
                  <a:schemeClr val="accent2"/>
                </a:solidFill>
              </a:defRPr>
            </a:lvl1pPr>
            <a:lvl2pPr indent="-317500" lvl="1" marL="914400" rtl="0">
              <a:spcBef>
                <a:spcPts val="0"/>
              </a:spcBef>
              <a:spcAft>
                <a:spcPts val="0"/>
              </a:spcAft>
              <a:buClr>
                <a:schemeClr val="accent2"/>
              </a:buClr>
              <a:buSzPts val="1400"/>
              <a:buChar char="○"/>
              <a:defRPr>
                <a:solidFill>
                  <a:schemeClr val="accent2"/>
                </a:solidFill>
              </a:defRPr>
            </a:lvl2pPr>
            <a:lvl3pPr indent="-317500" lvl="2" marL="1371600" rtl="0">
              <a:spcBef>
                <a:spcPts val="0"/>
              </a:spcBef>
              <a:spcAft>
                <a:spcPts val="0"/>
              </a:spcAft>
              <a:buClr>
                <a:schemeClr val="accent2"/>
              </a:buClr>
              <a:buSzPts val="1400"/>
              <a:buChar char="■"/>
              <a:defRPr>
                <a:solidFill>
                  <a:schemeClr val="accent2"/>
                </a:solidFill>
              </a:defRPr>
            </a:lvl3pPr>
            <a:lvl4pPr indent="-317500" lvl="3" marL="1828800" rtl="0">
              <a:spcBef>
                <a:spcPts val="0"/>
              </a:spcBef>
              <a:spcAft>
                <a:spcPts val="0"/>
              </a:spcAft>
              <a:buClr>
                <a:schemeClr val="accent2"/>
              </a:buClr>
              <a:buSzPts val="1400"/>
              <a:buChar char="●"/>
              <a:defRPr>
                <a:solidFill>
                  <a:schemeClr val="accent2"/>
                </a:solidFill>
              </a:defRPr>
            </a:lvl4pPr>
            <a:lvl5pPr indent="-317500" lvl="4" marL="2286000" rtl="0">
              <a:spcBef>
                <a:spcPts val="0"/>
              </a:spcBef>
              <a:spcAft>
                <a:spcPts val="0"/>
              </a:spcAft>
              <a:buClr>
                <a:schemeClr val="accent2"/>
              </a:buClr>
              <a:buSzPts val="1400"/>
              <a:buChar char="○"/>
              <a:defRPr>
                <a:solidFill>
                  <a:schemeClr val="accent2"/>
                </a:solidFill>
              </a:defRPr>
            </a:lvl5pPr>
            <a:lvl6pPr indent="-317500" lvl="5" marL="2743200" rtl="0">
              <a:spcBef>
                <a:spcPts val="0"/>
              </a:spcBef>
              <a:spcAft>
                <a:spcPts val="0"/>
              </a:spcAft>
              <a:buClr>
                <a:schemeClr val="accent2"/>
              </a:buClr>
              <a:buSzPts val="1400"/>
              <a:buChar char="■"/>
              <a:defRPr>
                <a:solidFill>
                  <a:schemeClr val="accent2"/>
                </a:solidFill>
              </a:defRPr>
            </a:lvl6pPr>
            <a:lvl7pPr indent="-317500" lvl="6" marL="3200400" rtl="0">
              <a:spcBef>
                <a:spcPts val="0"/>
              </a:spcBef>
              <a:spcAft>
                <a:spcPts val="0"/>
              </a:spcAft>
              <a:buClr>
                <a:schemeClr val="accent2"/>
              </a:buClr>
              <a:buSzPts val="1400"/>
              <a:buChar char="●"/>
              <a:defRPr>
                <a:solidFill>
                  <a:schemeClr val="accent2"/>
                </a:solidFill>
              </a:defRPr>
            </a:lvl7pPr>
            <a:lvl8pPr indent="-317500" lvl="7" marL="3657600" rtl="0">
              <a:spcBef>
                <a:spcPts val="0"/>
              </a:spcBef>
              <a:spcAft>
                <a:spcPts val="0"/>
              </a:spcAft>
              <a:buClr>
                <a:schemeClr val="accent2"/>
              </a:buClr>
              <a:buSzPts val="1400"/>
              <a:buChar char="○"/>
              <a:defRPr>
                <a:solidFill>
                  <a:schemeClr val="accent2"/>
                </a:solidFill>
              </a:defRPr>
            </a:lvl8pPr>
            <a:lvl9pPr indent="-317500" lvl="8" marL="4114800" rtl="0">
              <a:spcBef>
                <a:spcPts val="0"/>
              </a:spcBef>
              <a:spcAft>
                <a:spcPts val="0"/>
              </a:spcAft>
              <a:buClr>
                <a:schemeClr val="accent2"/>
              </a:buClr>
              <a:buSzPts val="1400"/>
              <a:buChar char="■"/>
              <a:defRPr>
                <a:solidFill>
                  <a:schemeClr val="accent2"/>
                </a:solidFill>
              </a:defRPr>
            </a:lvl9pPr>
          </a:lstStyle>
          <a:p/>
        </p:txBody>
      </p:sp>
      <p:sp>
        <p:nvSpPr>
          <p:cNvPr id="852" name="Google Shape;852;p64"/>
          <p:cNvSpPr txBox="1"/>
          <p:nvPr>
            <p:ph type="title"/>
          </p:nvPr>
        </p:nvSpPr>
        <p:spPr>
          <a:xfrm>
            <a:off x="1872750" y="3248037"/>
            <a:ext cx="53571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00">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grpSp>
        <p:nvGrpSpPr>
          <p:cNvPr id="853" name="Google Shape;853;p64"/>
          <p:cNvGrpSpPr/>
          <p:nvPr/>
        </p:nvGrpSpPr>
        <p:grpSpPr>
          <a:xfrm>
            <a:off x="7424964" y="4356559"/>
            <a:ext cx="3574595" cy="3574560"/>
            <a:chOff x="3896445" y="840725"/>
            <a:chExt cx="2534275" cy="2534250"/>
          </a:xfrm>
        </p:grpSpPr>
        <p:sp>
          <p:nvSpPr>
            <p:cNvPr id="854" name="Google Shape;854;p64"/>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64"/>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64"/>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6_2">
    <p:spTree>
      <p:nvGrpSpPr>
        <p:cNvPr id="857" name="Shape 857"/>
        <p:cNvGrpSpPr/>
        <p:nvPr/>
      </p:nvGrpSpPr>
      <p:grpSpPr>
        <a:xfrm>
          <a:off x="0" y="0"/>
          <a:ext cx="0" cy="0"/>
          <a:chOff x="0" y="0"/>
          <a:chExt cx="0" cy="0"/>
        </a:xfrm>
      </p:grpSpPr>
      <p:grpSp>
        <p:nvGrpSpPr>
          <p:cNvPr id="858" name="Google Shape;858;p65"/>
          <p:cNvGrpSpPr/>
          <p:nvPr/>
        </p:nvGrpSpPr>
        <p:grpSpPr>
          <a:xfrm flipH="1">
            <a:off x="-723035" y="4128475"/>
            <a:ext cx="2162798" cy="1206590"/>
            <a:chOff x="7572340" y="2404875"/>
            <a:chExt cx="2162798" cy="1206590"/>
          </a:xfrm>
        </p:grpSpPr>
        <p:sp>
          <p:nvSpPr>
            <p:cNvPr id="859" name="Google Shape;859;p65"/>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5"/>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65"/>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65"/>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 name="Google Shape;863;p65"/>
          <p:cNvSpPr/>
          <p:nvPr/>
        </p:nvSpPr>
        <p:spPr>
          <a:xfrm>
            <a:off x="8379150" y="8620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 name="Google Shape;864;p65"/>
          <p:cNvGrpSpPr/>
          <p:nvPr/>
        </p:nvGrpSpPr>
        <p:grpSpPr>
          <a:xfrm flipH="1">
            <a:off x="-215360" y="-192312"/>
            <a:ext cx="2162798" cy="1206590"/>
            <a:chOff x="7572340" y="2404875"/>
            <a:chExt cx="2162798" cy="1206590"/>
          </a:xfrm>
        </p:grpSpPr>
        <p:sp>
          <p:nvSpPr>
            <p:cNvPr id="865" name="Google Shape;865;p65"/>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65"/>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65"/>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65"/>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 name="Google Shape;869;p65"/>
          <p:cNvGrpSpPr/>
          <p:nvPr/>
        </p:nvGrpSpPr>
        <p:grpSpPr>
          <a:xfrm>
            <a:off x="2744432" y="4434864"/>
            <a:ext cx="3026178" cy="3026148"/>
            <a:chOff x="3896445" y="840725"/>
            <a:chExt cx="2534275" cy="2534250"/>
          </a:xfrm>
        </p:grpSpPr>
        <p:sp>
          <p:nvSpPr>
            <p:cNvPr id="870" name="Google Shape;870;p65"/>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5"/>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5"/>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 name="Google Shape;873;p65"/>
          <p:cNvSpPr/>
          <p:nvPr/>
        </p:nvSpPr>
        <p:spPr>
          <a:xfrm>
            <a:off x="7685800" y="388480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65"/>
          <p:cNvSpPr/>
          <p:nvPr/>
        </p:nvSpPr>
        <p:spPr>
          <a:xfrm>
            <a:off x="-453600" y="1781151"/>
            <a:ext cx="913519" cy="91351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65"/>
          <p:cNvSpPr txBox="1"/>
          <p:nvPr>
            <p:ph idx="1" type="body"/>
          </p:nvPr>
        </p:nvSpPr>
        <p:spPr>
          <a:xfrm>
            <a:off x="4776542" y="2602789"/>
            <a:ext cx="3401400" cy="1188000"/>
          </a:xfrm>
          <a:prstGeom prst="rect">
            <a:avLst/>
          </a:prstGeom>
        </p:spPr>
        <p:txBody>
          <a:bodyPr anchorCtr="0" anchor="ctr" bIns="91425" lIns="91425" spcFirstLastPara="1" rIns="91425" wrap="square" tIns="91425">
            <a:noAutofit/>
          </a:bodyPr>
          <a:lstStyle>
            <a:lvl1pPr indent="-342900" lvl="0" marL="457200" rtl="0" algn="ctr">
              <a:lnSpc>
                <a:spcPct val="100000"/>
              </a:lnSpc>
              <a:spcBef>
                <a:spcPts val="0"/>
              </a:spcBef>
              <a:spcAft>
                <a:spcPts val="0"/>
              </a:spcAft>
              <a:buClr>
                <a:schemeClr val="accent2"/>
              </a:buClr>
              <a:buSzPts val="1800"/>
              <a:buChar char="●"/>
              <a:defRPr sz="1400">
                <a:solidFill>
                  <a:schemeClr val="accent2"/>
                </a:solidFill>
              </a:defRPr>
            </a:lvl1pPr>
            <a:lvl2pPr indent="-317500" lvl="1" marL="914400" rtl="0">
              <a:spcBef>
                <a:spcPts val="0"/>
              </a:spcBef>
              <a:spcAft>
                <a:spcPts val="0"/>
              </a:spcAft>
              <a:buClr>
                <a:schemeClr val="accent2"/>
              </a:buClr>
              <a:buSzPts val="1400"/>
              <a:buChar char="○"/>
              <a:defRPr>
                <a:solidFill>
                  <a:schemeClr val="accent2"/>
                </a:solidFill>
              </a:defRPr>
            </a:lvl2pPr>
            <a:lvl3pPr indent="-317500" lvl="2" marL="1371600" rtl="0">
              <a:spcBef>
                <a:spcPts val="0"/>
              </a:spcBef>
              <a:spcAft>
                <a:spcPts val="0"/>
              </a:spcAft>
              <a:buClr>
                <a:schemeClr val="accent2"/>
              </a:buClr>
              <a:buSzPts val="1400"/>
              <a:buChar char="■"/>
              <a:defRPr>
                <a:solidFill>
                  <a:schemeClr val="accent2"/>
                </a:solidFill>
              </a:defRPr>
            </a:lvl3pPr>
            <a:lvl4pPr indent="-317500" lvl="3" marL="1828800" rtl="0">
              <a:spcBef>
                <a:spcPts val="0"/>
              </a:spcBef>
              <a:spcAft>
                <a:spcPts val="0"/>
              </a:spcAft>
              <a:buClr>
                <a:schemeClr val="accent2"/>
              </a:buClr>
              <a:buSzPts val="1400"/>
              <a:buChar char="●"/>
              <a:defRPr>
                <a:solidFill>
                  <a:schemeClr val="accent2"/>
                </a:solidFill>
              </a:defRPr>
            </a:lvl4pPr>
            <a:lvl5pPr indent="-317500" lvl="4" marL="2286000" rtl="0">
              <a:spcBef>
                <a:spcPts val="0"/>
              </a:spcBef>
              <a:spcAft>
                <a:spcPts val="0"/>
              </a:spcAft>
              <a:buClr>
                <a:schemeClr val="accent2"/>
              </a:buClr>
              <a:buSzPts val="1400"/>
              <a:buChar char="○"/>
              <a:defRPr>
                <a:solidFill>
                  <a:schemeClr val="accent2"/>
                </a:solidFill>
              </a:defRPr>
            </a:lvl5pPr>
            <a:lvl6pPr indent="-317500" lvl="5" marL="2743200" rtl="0">
              <a:spcBef>
                <a:spcPts val="0"/>
              </a:spcBef>
              <a:spcAft>
                <a:spcPts val="0"/>
              </a:spcAft>
              <a:buClr>
                <a:schemeClr val="accent2"/>
              </a:buClr>
              <a:buSzPts val="1400"/>
              <a:buChar char="■"/>
              <a:defRPr>
                <a:solidFill>
                  <a:schemeClr val="accent2"/>
                </a:solidFill>
              </a:defRPr>
            </a:lvl6pPr>
            <a:lvl7pPr indent="-317500" lvl="6" marL="3200400" rtl="0">
              <a:spcBef>
                <a:spcPts val="0"/>
              </a:spcBef>
              <a:spcAft>
                <a:spcPts val="0"/>
              </a:spcAft>
              <a:buClr>
                <a:schemeClr val="accent2"/>
              </a:buClr>
              <a:buSzPts val="1400"/>
              <a:buChar char="●"/>
              <a:defRPr>
                <a:solidFill>
                  <a:schemeClr val="accent2"/>
                </a:solidFill>
              </a:defRPr>
            </a:lvl7pPr>
            <a:lvl8pPr indent="-317500" lvl="7" marL="3657600" rtl="0">
              <a:spcBef>
                <a:spcPts val="0"/>
              </a:spcBef>
              <a:spcAft>
                <a:spcPts val="0"/>
              </a:spcAft>
              <a:buClr>
                <a:schemeClr val="accent2"/>
              </a:buClr>
              <a:buSzPts val="1400"/>
              <a:buChar char="○"/>
              <a:defRPr>
                <a:solidFill>
                  <a:schemeClr val="accent2"/>
                </a:solidFill>
              </a:defRPr>
            </a:lvl8pPr>
            <a:lvl9pPr indent="-317500" lvl="8" marL="4114800" rtl="0">
              <a:spcBef>
                <a:spcPts val="0"/>
              </a:spcBef>
              <a:spcAft>
                <a:spcPts val="0"/>
              </a:spcAft>
              <a:buClr>
                <a:schemeClr val="accent2"/>
              </a:buClr>
              <a:buSzPts val="1400"/>
              <a:buChar char="■"/>
              <a:defRPr>
                <a:solidFill>
                  <a:schemeClr val="accent2"/>
                </a:solidFill>
              </a:defRPr>
            </a:lvl9pPr>
          </a:lstStyle>
          <a:p/>
        </p:txBody>
      </p:sp>
      <p:sp>
        <p:nvSpPr>
          <p:cNvPr id="876" name="Google Shape;876;p65"/>
          <p:cNvSpPr txBox="1"/>
          <p:nvPr>
            <p:ph type="title"/>
          </p:nvPr>
        </p:nvSpPr>
        <p:spPr>
          <a:xfrm>
            <a:off x="4776542" y="1934513"/>
            <a:ext cx="34014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00">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9">
    <p:spTree>
      <p:nvGrpSpPr>
        <p:cNvPr id="877" name="Shape 877"/>
        <p:cNvGrpSpPr/>
        <p:nvPr/>
      </p:nvGrpSpPr>
      <p:grpSpPr>
        <a:xfrm>
          <a:off x="0" y="0"/>
          <a:ext cx="0" cy="0"/>
          <a:chOff x="0" y="0"/>
          <a:chExt cx="0" cy="0"/>
        </a:xfrm>
      </p:grpSpPr>
      <p:grpSp>
        <p:nvGrpSpPr>
          <p:cNvPr id="878" name="Google Shape;878;p66"/>
          <p:cNvGrpSpPr/>
          <p:nvPr/>
        </p:nvGrpSpPr>
        <p:grpSpPr>
          <a:xfrm>
            <a:off x="-1351043" y="4071514"/>
            <a:ext cx="3026178" cy="3026148"/>
            <a:chOff x="3896445" y="840725"/>
            <a:chExt cx="2534275" cy="2534250"/>
          </a:xfrm>
        </p:grpSpPr>
        <p:sp>
          <p:nvSpPr>
            <p:cNvPr id="879" name="Google Shape;879;p66"/>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66"/>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66"/>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 name="Google Shape;882;p66"/>
          <p:cNvSpPr/>
          <p:nvPr/>
        </p:nvSpPr>
        <p:spPr>
          <a:xfrm>
            <a:off x="-939450" y="-51545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6"/>
          <p:cNvSpPr txBox="1"/>
          <p:nvPr>
            <p:ph idx="1" type="body"/>
          </p:nvPr>
        </p:nvSpPr>
        <p:spPr>
          <a:xfrm>
            <a:off x="713225" y="2790137"/>
            <a:ext cx="3465600" cy="1151100"/>
          </a:xfrm>
          <a:prstGeom prst="rect">
            <a:avLst/>
          </a:prstGeom>
        </p:spPr>
        <p:txBody>
          <a:bodyPr anchorCtr="0" anchor="ctr" bIns="91425" lIns="91425" spcFirstLastPara="1" rIns="91425" wrap="square" tIns="91425">
            <a:noAutofit/>
          </a:bodyPr>
          <a:lstStyle>
            <a:lvl1pPr indent="-342900" lvl="0" marL="457200" rtl="0">
              <a:lnSpc>
                <a:spcPct val="100000"/>
              </a:lnSpc>
              <a:spcBef>
                <a:spcPts val="0"/>
              </a:spcBef>
              <a:spcAft>
                <a:spcPts val="0"/>
              </a:spcAft>
              <a:buClr>
                <a:schemeClr val="accent2"/>
              </a:buClr>
              <a:buSzPts val="1800"/>
              <a:buChar char="●"/>
              <a:defRPr sz="1400">
                <a:solidFill>
                  <a:schemeClr val="accent2"/>
                </a:solidFill>
              </a:defRPr>
            </a:lvl1pPr>
            <a:lvl2pPr indent="-317500" lvl="1" marL="914400" rtl="0">
              <a:spcBef>
                <a:spcPts val="0"/>
              </a:spcBef>
              <a:spcAft>
                <a:spcPts val="0"/>
              </a:spcAft>
              <a:buClr>
                <a:schemeClr val="accent2"/>
              </a:buClr>
              <a:buSzPts val="1400"/>
              <a:buChar char="○"/>
              <a:defRPr>
                <a:solidFill>
                  <a:schemeClr val="accent2"/>
                </a:solidFill>
              </a:defRPr>
            </a:lvl2pPr>
            <a:lvl3pPr indent="-317500" lvl="2" marL="1371600" rtl="0">
              <a:spcBef>
                <a:spcPts val="0"/>
              </a:spcBef>
              <a:spcAft>
                <a:spcPts val="0"/>
              </a:spcAft>
              <a:buClr>
                <a:schemeClr val="accent2"/>
              </a:buClr>
              <a:buSzPts val="1400"/>
              <a:buChar char="■"/>
              <a:defRPr>
                <a:solidFill>
                  <a:schemeClr val="accent2"/>
                </a:solidFill>
              </a:defRPr>
            </a:lvl3pPr>
            <a:lvl4pPr indent="-317500" lvl="3" marL="1828800" rtl="0">
              <a:spcBef>
                <a:spcPts val="0"/>
              </a:spcBef>
              <a:spcAft>
                <a:spcPts val="0"/>
              </a:spcAft>
              <a:buClr>
                <a:schemeClr val="accent2"/>
              </a:buClr>
              <a:buSzPts val="1400"/>
              <a:buChar char="●"/>
              <a:defRPr>
                <a:solidFill>
                  <a:schemeClr val="accent2"/>
                </a:solidFill>
              </a:defRPr>
            </a:lvl4pPr>
            <a:lvl5pPr indent="-317500" lvl="4" marL="2286000" rtl="0">
              <a:spcBef>
                <a:spcPts val="0"/>
              </a:spcBef>
              <a:spcAft>
                <a:spcPts val="0"/>
              </a:spcAft>
              <a:buClr>
                <a:schemeClr val="accent2"/>
              </a:buClr>
              <a:buSzPts val="1400"/>
              <a:buChar char="○"/>
              <a:defRPr>
                <a:solidFill>
                  <a:schemeClr val="accent2"/>
                </a:solidFill>
              </a:defRPr>
            </a:lvl5pPr>
            <a:lvl6pPr indent="-317500" lvl="5" marL="2743200" rtl="0">
              <a:spcBef>
                <a:spcPts val="0"/>
              </a:spcBef>
              <a:spcAft>
                <a:spcPts val="0"/>
              </a:spcAft>
              <a:buClr>
                <a:schemeClr val="accent2"/>
              </a:buClr>
              <a:buSzPts val="1400"/>
              <a:buChar char="■"/>
              <a:defRPr>
                <a:solidFill>
                  <a:schemeClr val="accent2"/>
                </a:solidFill>
              </a:defRPr>
            </a:lvl6pPr>
            <a:lvl7pPr indent="-317500" lvl="6" marL="3200400" rtl="0">
              <a:spcBef>
                <a:spcPts val="0"/>
              </a:spcBef>
              <a:spcAft>
                <a:spcPts val="0"/>
              </a:spcAft>
              <a:buClr>
                <a:schemeClr val="accent2"/>
              </a:buClr>
              <a:buSzPts val="1400"/>
              <a:buChar char="●"/>
              <a:defRPr>
                <a:solidFill>
                  <a:schemeClr val="accent2"/>
                </a:solidFill>
              </a:defRPr>
            </a:lvl7pPr>
            <a:lvl8pPr indent="-317500" lvl="7" marL="3657600" rtl="0">
              <a:spcBef>
                <a:spcPts val="0"/>
              </a:spcBef>
              <a:spcAft>
                <a:spcPts val="0"/>
              </a:spcAft>
              <a:buClr>
                <a:schemeClr val="accent2"/>
              </a:buClr>
              <a:buSzPts val="1400"/>
              <a:buChar char="○"/>
              <a:defRPr>
                <a:solidFill>
                  <a:schemeClr val="accent2"/>
                </a:solidFill>
              </a:defRPr>
            </a:lvl8pPr>
            <a:lvl9pPr indent="-317500" lvl="8" marL="4114800" rtl="0">
              <a:spcBef>
                <a:spcPts val="0"/>
              </a:spcBef>
              <a:spcAft>
                <a:spcPts val="0"/>
              </a:spcAft>
              <a:buClr>
                <a:schemeClr val="accent2"/>
              </a:buClr>
              <a:buSzPts val="1400"/>
              <a:buChar char="■"/>
              <a:defRPr>
                <a:solidFill>
                  <a:schemeClr val="accent2"/>
                </a:solidFill>
              </a:defRPr>
            </a:lvl9pPr>
          </a:lstStyle>
          <a:p/>
        </p:txBody>
      </p:sp>
      <p:sp>
        <p:nvSpPr>
          <p:cNvPr id="884" name="Google Shape;884;p66"/>
          <p:cNvSpPr txBox="1"/>
          <p:nvPr>
            <p:ph type="title"/>
          </p:nvPr>
        </p:nvSpPr>
        <p:spPr>
          <a:xfrm>
            <a:off x="713225" y="1730775"/>
            <a:ext cx="3465600" cy="1059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2700"/>
              <a:buNone/>
              <a:defRPr sz="2700">
                <a:solidFill>
                  <a:schemeClr val="accent2"/>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26">
    <p:spTree>
      <p:nvGrpSpPr>
        <p:cNvPr id="885" name="Shape 885"/>
        <p:cNvGrpSpPr/>
        <p:nvPr/>
      </p:nvGrpSpPr>
      <p:grpSpPr>
        <a:xfrm>
          <a:off x="0" y="0"/>
          <a:ext cx="0" cy="0"/>
          <a:chOff x="0" y="0"/>
          <a:chExt cx="0" cy="0"/>
        </a:xfrm>
      </p:grpSpPr>
      <p:sp>
        <p:nvSpPr>
          <p:cNvPr id="886" name="Google Shape;886;p67"/>
          <p:cNvSpPr txBox="1"/>
          <p:nvPr>
            <p:ph idx="1" type="body"/>
          </p:nvPr>
        </p:nvSpPr>
        <p:spPr>
          <a:xfrm>
            <a:off x="3346375" y="2050850"/>
            <a:ext cx="5012100" cy="1956600"/>
          </a:xfrm>
          <a:prstGeom prst="rect">
            <a:avLst/>
          </a:prstGeom>
        </p:spPr>
        <p:txBody>
          <a:bodyPr anchorCtr="0" anchor="ctr" bIns="91425" lIns="91425" spcFirstLastPara="1" rIns="91425" wrap="square" tIns="91425">
            <a:noAutofit/>
          </a:bodyPr>
          <a:lstStyle>
            <a:lvl1pPr indent="-292100" lvl="0" marL="457200" rtl="0">
              <a:lnSpc>
                <a:spcPct val="100000"/>
              </a:lnSpc>
              <a:spcBef>
                <a:spcPts val="0"/>
              </a:spcBef>
              <a:spcAft>
                <a:spcPts val="0"/>
              </a:spcAft>
              <a:buClr>
                <a:srgbClr val="595959"/>
              </a:buClr>
              <a:buSzPts val="1000"/>
              <a:buFont typeface="Anaheim"/>
              <a:buChar char="●"/>
              <a:defRPr sz="1400">
                <a:solidFill>
                  <a:schemeClr val="accent2"/>
                </a:solidFill>
              </a:defRPr>
            </a:lvl1pPr>
            <a:lvl2pPr indent="-317500" lvl="1" marL="914400" rtl="0">
              <a:spcBef>
                <a:spcPts val="0"/>
              </a:spcBef>
              <a:spcAft>
                <a:spcPts val="0"/>
              </a:spcAft>
              <a:buClr>
                <a:srgbClr val="595959"/>
              </a:buClr>
              <a:buSzPts val="1400"/>
              <a:buFont typeface="Anaheim"/>
              <a:buChar char="○"/>
              <a:defRPr>
                <a:solidFill>
                  <a:schemeClr val="accent2"/>
                </a:solidFill>
              </a:defRPr>
            </a:lvl2pPr>
            <a:lvl3pPr indent="-317500" lvl="2" marL="1371600" rtl="0">
              <a:spcBef>
                <a:spcPts val="0"/>
              </a:spcBef>
              <a:spcAft>
                <a:spcPts val="0"/>
              </a:spcAft>
              <a:buClr>
                <a:srgbClr val="595959"/>
              </a:buClr>
              <a:buSzPts val="1400"/>
              <a:buFont typeface="Anaheim"/>
              <a:buChar char="■"/>
              <a:defRPr>
                <a:solidFill>
                  <a:schemeClr val="accent2"/>
                </a:solidFill>
              </a:defRPr>
            </a:lvl3pPr>
            <a:lvl4pPr indent="-317500" lvl="3" marL="1828800" rtl="0">
              <a:spcBef>
                <a:spcPts val="0"/>
              </a:spcBef>
              <a:spcAft>
                <a:spcPts val="0"/>
              </a:spcAft>
              <a:buClr>
                <a:srgbClr val="595959"/>
              </a:buClr>
              <a:buSzPts val="1400"/>
              <a:buFont typeface="Anaheim"/>
              <a:buChar char="●"/>
              <a:defRPr>
                <a:solidFill>
                  <a:schemeClr val="accent2"/>
                </a:solidFill>
              </a:defRPr>
            </a:lvl4pPr>
            <a:lvl5pPr indent="-317500" lvl="4" marL="2286000" rtl="0">
              <a:spcBef>
                <a:spcPts val="0"/>
              </a:spcBef>
              <a:spcAft>
                <a:spcPts val="0"/>
              </a:spcAft>
              <a:buClr>
                <a:srgbClr val="595959"/>
              </a:buClr>
              <a:buSzPts val="1400"/>
              <a:buFont typeface="Anaheim"/>
              <a:buChar char="○"/>
              <a:defRPr>
                <a:solidFill>
                  <a:schemeClr val="accent2"/>
                </a:solidFill>
              </a:defRPr>
            </a:lvl5pPr>
            <a:lvl6pPr indent="-317500" lvl="5" marL="2743200" rtl="0">
              <a:spcBef>
                <a:spcPts val="0"/>
              </a:spcBef>
              <a:spcAft>
                <a:spcPts val="0"/>
              </a:spcAft>
              <a:buClr>
                <a:srgbClr val="595959"/>
              </a:buClr>
              <a:buSzPts val="1400"/>
              <a:buFont typeface="Anaheim"/>
              <a:buChar char="■"/>
              <a:defRPr>
                <a:solidFill>
                  <a:schemeClr val="accent2"/>
                </a:solidFill>
              </a:defRPr>
            </a:lvl6pPr>
            <a:lvl7pPr indent="-317500" lvl="6" marL="3200400" rtl="0">
              <a:spcBef>
                <a:spcPts val="0"/>
              </a:spcBef>
              <a:spcAft>
                <a:spcPts val="0"/>
              </a:spcAft>
              <a:buClr>
                <a:srgbClr val="595959"/>
              </a:buClr>
              <a:buSzPts val="1400"/>
              <a:buFont typeface="Anaheim"/>
              <a:buChar char="●"/>
              <a:defRPr>
                <a:solidFill>
                  <a:schemeClr val="accent2"/>
                </a:solidFill>
              </a:defRPr>
            </a:lvl7pPr>
            <a:lvl8pPr indent="-317500" lvl="7" marL="3657600" rtl="0">
              <a:spcBef>
                <a:spcPts val="0"/>
              </a:spcBef>
              <a:spcAft>
                <a:spcPts val="0"/>
              </a:spcAft>
              <a:buClr>
                <a:srgbClr val="595959"/>
              </a:buClr>
              <a:buSzPts val="1400"/>
              <a:buFont typeface="Anaheim"/>
              <a:buChar char="○"/>
              <a:defRPr>
                <a:solidFill>
                  <a:schemeClr val="accent2"/>
                </a:solidFill>
              </a:defRPr>
            </a:lvl8pPr>
            <a:lvl9pPr indent="-317500" lvl="8" marL="4114800" rtl="0">
              <a:spcBef>
                <a:spcPts val="0"/>
              </a:spcBef>
              <a:spcAft>
                <a:spcPts val="0"/>
              </a:spcAft>
              <a:buClr>
                <a:srgbClr val="595959"/>
              </a:buClr>
              <a:buSzPts val="1400"/>
              <a:buFont typeface="Anaheim"/>
              <a:buChar char="■"/>
              <a:defRPr>
                <a:solidFill>
                  <a:schemeClr val="accent2"/>
                </a:solidFill>
              </a:defRPr>
            </a:lvl9pPr>
          </a:lstStyle>
          <a:p/>
        </p:txBody>
      </p:sp>
      <p:sp>
        <p:nvSpPr>
          <p:cNvPr id="887" name="Google Shape;887;p67"/>
          <p:cNvSpPr txBox="1"/>
          <p:nvPr>
            <p:ph type="title"/>
          </p:nvPr>
        </p:nvSpPr>
        <p:spPr>
          <a:xfrm>
            <a:off x="3361981" y="1319575"/>
            <a:ext cx="5012100" cy="518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lt1"/>
              </a:buClr>
              <a:buSzPts val="2700"/>
              <a:buNone/>
              <a:defRPr sz="2730">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
        <p:nvSpPr>
          <p:cNvPr id="888" name="Google Shape;888;p67"/>
          <p:cNvSpPr/>
          <p:nvPr/>
        </p:nvSpPr>
        <p:spPr>
          <a:xfrm>
            <a:off x="7450050" y="4220025"/>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 name="Google Shape;889;p67"/>
          <p:cNvGrpSpPr/>
          <p:nvPr/>
        </p:nvGrpSpPr>
        <p:grpSpPr>
          <a:xfrm>
            <a:off x="5637177" y="-1964985"/>
            <a:ext cx="3026178" cy="3026148"/>
            <a:chOff x="3896445" y="840725"/>
            <a:chExt cx="2534275" cy="2534250"/>
          </a:xfrm>
        </p:grpSpPr>
        <p:sp>
          <p:nvSpPr>
            <p:cNvPr id="890" name="Google Shape;890;p67"/>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67"/>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67"/>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2_1_1_1">
    <p:spTree>
      <p:nvGrpSpPr>
        <p:cNvPr id="893" name="Shape 893"/>
        <p:cNvGrpSpPr/>
        <p:nvPr/>
      </p:nvGrpSpPr>
      <p:grpSpPr>
        <a:xfrm>
          <a:off x="0" y="0"/>
          <a:ext cx="0" cy="0"/>
          <a:chOff x="0" y="0"/>
          <a:chExt cx="0" cy="0"/>
        </a:xfrm>
      </p:grpSpPr>
      <p:grpSp>
        <p:nvGrpSpPr>
          <p:cNvPr id="894" name="Google Shape;894;p68"/>
          <p:cNvGrpSpPr/>
          <p:nvPr/>
        </p:nvGrpSpPr>
        <p:grpSpPr>
          <a:xfrm>
            <a:off x="-2275588" y="1764925"/>
            <a:ext cx="2848525" cy="2848497"/>
            <a:chOff x="3896445" y="840725"/>
            <a:chExt cx="2534275" cy="2534250"/>
          </a:xfrm>
        </p:grpSpPr>
        <p:sp>
          <p:nvSpPr>
            <p:cNvPr id="895" name="Google Shape;895;p68"/>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68"/>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68"/>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 name="Google Shape;898;p68"/>
          <p:cNvSpPr/>
          <p:nvPr/>
        </p:nvSpPr>
        <p:spPr>
          <a:xfrm>
            <a:off x="8150000" y="4207225"/>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 name="Google Shape;899;p68"/>
          <p:cNvGrpSpPr/>
          <p:nvPr/>
        </p:nvGrpSpPr>
        <p:grpSpPr>
          <a:xfrm flipH="1">
            <a:off x="-238085" y="-599912"/>
            <a:ext cx="2162798" cy="1206590"/>
            <a:chOff x="7572340" y="2404875"/>
            <a:chExt cx="2162798" cy="1206590"/>
          </a:xfrm>
        </p:grpSpPr>
        <p:sp>
          <p:nvSpPr>
            <p:cNvPr id="900" name="Google Shape;900;p68"/>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68"/>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68"/>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68"/>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 name="Google Shape;904;p68"/>
          <p:cNvSpPr/>
          <p:nvPr/>
        </p:nvSpPr>
        <p:spPr>
          <a:xfrm>
            <a:off x="8389500" y="17425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68"/>
          <p:cNvSpPr txBox="1"/>
          <p:nvPr>
            <p:ph idx="1" type="subTitle"/>
          </p:nvPr>
        </p:nvSpPr>
        <p:spPr>
          <a:xfrm>
            <a:off x="810096" y="3019375"/>
            <a:ext cx="1965900" cy="339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1800"/>
              <a:buFont typeface="Alef"/>
              <a:buNone/>
              <a:defRPr b="1" sz="2440">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p:txBody>
      </p:sp>
      <p:sp>
        <p:nvSpPr>
          <p:cNvPr id="906" name="Google Shape;906;p68"/>
          <p:cNvSpPr txBox="1"/>
          <p:nvPr>
            <p:ph idx="2" type="subTitle"/>
          </p:nvPr>
        </p:nvSpPr>
        <p:spPr>
          <a:xfrm>
            <a:off x="3589050" y="3019375"/>
            <a:ext cx="1965900" cy="339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1800"/>
              <a:buFont typeface="Alef"/>
              <a:buNone/>
              <a:defRPr b="1" sz="2440">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p:txBody>
      </p:sp>
      <p:sp>
        <p:nvSpPr>
          <p:cNvPr id="907" name="Google Shape;907;p68"/>
          <p:cNvSpPr txBox="1"/>
          <p:nvPr>
            <p:ph idx="3" type="subTitle"/>
          </p:nvPr>
        </p:nvSpPr>
        <p:spPr>
          <a:xfrm>
            <a:off x="808446" y="3617725"/>
            <a:ext cx="1969200" cy="849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08" name="Google Shape;908;p68"/>
          <p:cNvSpPr txBox="1"/>
          <p:nvPr>
            <p:ph idx="4" type="subTitle"/>
          </p:nvPr>
        </p:nvSpPr>
        <p:spPr>
          <a:xfrm>
            <a:off x="3589050" y="3617725"/>
            <a:ext cx="1965900" cy="849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09" name="Google Shape;909;p68"/>
          <p:cNvSpPr txBox="1"/>
          <p:nvPr>
            <p:ph idx="5" type="subTitle"/>
          </p:nvPr>
        </p:nvSpPr>
        <p:spPr>
          <a:xfrm>
            <a:off x="6311186" y="3028225"/>
            <a:ext cx="1965900" cy="339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1800"/>
              <a:buFont typeface="Alef"/>
              <a:buNone/>
              <a:defRPr b="1" sz="2440">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p:txBody>
      </p:sp>
      <p:sp>
        <p:nvSpPr>
          <p:cNvPr id="910" name="Google Shape;910;p68"/>
          <p:cNvSpPr txBox="1"/>
          <p:nvPr>
            <p:ph idx="6" type="subTitle"/>
          </p:nvPr>
        </p:nvSpPr>
        <p:spPr>
          <a:xfrm>
            <a:off x="6311186" y="3626575"/>
            <a:ext cx="1965900" cy="849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1" name="Google Shape;911;p68"/>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18">
    <p:spTree>
      <p:nvGrpSpPr>
        <p:cNvPr id="912" name="Shape 912"/>
        <p:cNvGrpSpPr/>
        <p:nvPr/>
      </p:nvGrpSpPr>
      <p:grpSpPr>
        <a:xfrm>
          <a:off x="0" y="0"/>
          <a:ext cx="0" cy="0"/>
          <a:chOff x="0" y="0"/>
          <a:chExt cx="0" cy="0"/>
        </a:xfrm>
      </p:grpSpPr>
      <p:grpSp>
        <p:nvGrpSpPr>
          <p:cNvPr id="913" name="Google Shape;913;p69"/>
          <p:cNvGrpSpPr/>
          <p:nvPr/>
        </p:nvGrpSpPr>
        <p:grpSpPr>
          <a:xfrm>
            <a:off x="2807118" y="4561639"/>
            <a:ext cx="3292277" cy="3292244"/>
            <a:chOff x="3896445" y="840725"/>
            <a:chExt cx="2534275" cy="2534250"/>
          </a:xfrm>
        </p:grpSpPr>
        <p:sp>
          <p:nvSpPr>
            <p:cNvPr id="914" name="Google Shape;914;p69"/>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69"/>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9"/>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69"/>
          <p:cNvGrpSpPr/>
          <p:nvPr/>
        </p:nvGrpSpPr>
        <p:grpSpPr>
          <a:xfrm flipH="1">
            <a:off x="-1260560" y="1182638"/>
            <a:ext cx="2162798" cy="1206590"/>
            <a:chOff x="7572340" y="2404875"/>
            <a:chExt cx="2162798" cy="1206590"/>
          </a:xfrm>
        </p:grpSpPr>
        <p:sp>
          <p:nvSpPr>
            <p:cNvPr id="918" name="Google Shape;918;p69"/>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9"/>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69"/>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69"/>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 name="Google Shape;922;p69"/>
          <p:cNvSpPr/>
          <p:nvPr/>
        </p:nvSpPr>
        <p:spPr>
          <a:xfrm>
            <a:off x="-727300" y="3744350"/>
            <a:ext cx="1096265" cy="1096265"/>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 name="Google Shape;923;p69"/>
          <p:cNvGrpSpPr/>
          <p:nvPr/>
        </p:nvGrpSpPr>
        <p:grpSpPr>
          <a:xfrm>
            <a:off x="8472125" y="965854"/>
            <a:ext cx="2650598" cy="2650572"/>
            <a:chOff x="3896445" y="840725"/>
            <a:chExt cx="2534275" cy="2534250"/>
          </a:xfrm>
        </p:grpSpPr>
        <p:sp>
          <p:nvSpPr>
            <p:cNvPr id="924" name="Google Shape;924;p69"/>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9"/>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69"/>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 name="Google Shape;927;p69"/>
          <p:cNvSpPr txBox="1"/>
          <p:nvPr>
            <p:ph idx="1" type="subTitle"/>
          </p:nvPr>
        </p:nvSpPr>
        <p:spPr>
          <a:xfrm>
            <a:off x="996341" y="3040775"/>
            <a:ext cx="2048400" cy="339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1800"/>
              <a:buFont typeface="Alef"/>
              <a:buNone/>
              <a:defRPr b="1" sz="2400">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p:txBody>
      </p:sp>
      <p:sp>
        <p:nvSpPr>
          <p:cNvPr id="928" name="Google Shape;928;p69"/>
          <p:cNvSpPr txBox="1"/>
          <p:nvPr>
            <p:ph idx="2" type="subTitle"/>
          </p:nvPr>
        </p:nvSpPr>
        <p:spPr>
          <a:xfrm>
            <a:off x="3547800" y="2593950"/>
            <a:ext cx="2048400" cy="339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1800"/>
              <a:buFont typeface="Alef"/>
              <a:buNone/>
              <a:defRPr b="1" sz="2400">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p:txBody>
      </p:sp>
      <p:sp>
        <p:nvSpPr>
          <p:cNvPr id="929" name="Google Shape;929;p69"/>
          <p:cNvSpPr txBox="1"/>
          <p:nvPr>
            <p:ph idx="3" type="subTitle"/>
          </p:nvPr>
        </p:nvSpPr>
        <p:spPr>
          <a:xfrm>
            <a:off x="997841" y="3759750"/>
            <a:ext cx="2045400" cy="849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30" name="Google Shape;930;p69"/>
          <p:cNvSpPr txBox="1"/>
          <p:nvPr>
            <p:ph idx="4" type="subTitle"/>
          </p:nvPr>
        </p:nvSpPr>
        <p:spPr>
          <a:xfrm>
            <a:off x="3547950" y="3312925"/>
            <a:ext cx="2048100" cy="849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31" name="Google Shape;931;p69"/>
          <p:cNvSpPr txBox="1"/>
          <p:nvPr>
            <p:ph idx="5" type="subTitle"/>
          </p:nvPr>
        </p:nvSpPr>
        <p:spPr>
          <a:xfrm>
            <a:off x="6099249" y="3025375"/>
            <a:ext cx="2048400" cy="339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1800"/>
              <a:buFont typeface="Alef"/>
              <a:buNone/>
              <a:defRPr b="1" sz="2400">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p:txBody>
      </p:sp>
      <p:sp>
        <p:nvSpPr>
          <p:cNvPr id="932" name="Google Shape;932;p69"/>
          <p:cNvSpPr txBox="1"/>
          <p:nvPr>
            <p:ph idx="6" type="subTitle"/>
          </p:nvPr>
        </p:nvSpPr>
        <p:spPr>
          <a:xfrm>
            <a:off x="6099399" y="3744350"/>
            <a:ext cx="2048100" cy="849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accent2"/>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33" name="Google Shape;933;p69"/>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
    <p:spTree>
      <p:nvGrpSpPr>
        <p:cNvPr id="934" name="Shape 934"/>
        <p:cNvGrpSpPr/>
        <p:nvPr/>
      </p:nvGrpSpPr>
      <p:grpSpPr>
        <a:xfrm>
          <a:off x="0" y="0"/>
          <a:ext cx="0" cy="0"/>
          <a:chOff x="0" y="0"/>
          <a:chExt cx="0" cy="0"/>
        </a:xfrm>
      </p:grpSpPr>
      <p:sp>
        <p:nvSpPr>
          <p:cNvPr id="935" name="Google Shape;935;p70"/>
          <p:cNvSpPr txBox="1"/>
          <p:nvPr>
            <p:ph idx="1" type="subTitle"/>
          </p:nvPr>
        </p:nvSpPr>
        <p:spPr>
          <a:xfrm>
            <a:off x="4909244" y="1755875"/>
            <a:ext cx="2286000" cy="224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36" name="Google Shape;936;p70"/>
          <p:cNvSpPr txBox="1"/>
          <p:nvPr>
            <p:ph idx="2" type="subTitle"/>
          </p:nvPr>
        </p:nvSpPr>
        <p:spPr>
          <a:xfrm>
            <a:off x="4907144" y="2436750"/>
            <a:ext cx="2290200" cy="457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7" name="Google Shape;937;p70"/>
          <p:cNvSpPr txBox="1"/>
          <p:nvPr>
            <p:ph idx="3" type="subTitle"/>
          </p:nvPr>
        </p:nvSpPr>
        <p:spPr>
          <a:xfrm>
            <a:off x="4909244" y="3365548"/>
            <a:ext cx="2286000" cy="224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38" name="Google Shape;938;p70"/>
          <p:cNvSpPr txBox="1"/>
          <p:nvPr>
            <p:ph idx="4" type="subTitle"/>
          </p:nvPr>
        </p:nvSpPr>
        <p:spPr>
          <a:xfrm>
            <a:off x="4907144" y="4061552"/>
            <a:ext cx="2290200" cy="457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9" name="Google Shape;939;p70"/>
          <p:cNvSpPr txBox="1"/>
          <p:nvPr>
            <p:ph idx="5" type="subTitle"/>
          </p:nvPr>
        </p:nvSpPr>
        <p:spPr>
          <a:xfrm>
            <a:off x="1945746" y="1755885"/>
            <a:ext cx="2286000" cy="224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40" name="Google Shape;940;p70"/>
          <p:cNvSpPr txBox="1"/>
          <p:nvPr>
            <p:ph idx="6" type="subTitle"/>
          </p:nvPr>
        </p:nvSpPr>
        <p:spPr>
          <a:xfrm>
            <a:off x="1943646" y="2436750"/>
            <a:ext cx="2290200" cy="457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41" name="Google Shape;941;p70"/>
          <p:cNvSpPr txBox="1"/>
          <p:nvPr>
            <p:ph idx="7" type="subTitle"/>
          </p:nvPr>
        </p:nvSpPr>
        <p:spPr>
          <a:xfrm>
            <a:off x="1945746" y="3368548"/>
            <a:ext cx="2286000" cy="21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42" name="Google Shape;942;p70"/>
          <p:cNvSpPr txBox="1"/>
          <p:nvPr>
            <p:ph idx="8" type="subTitle"/>
          </p:nvPr>
        </p:nvSpPr>
        <p:spPr>
          <a:xfrm>
            <a:off x="1943646" y="4061552"/>
            <a:ext cx="2290200" cy="457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43" name="Google Shape;943;p70"/>
          <p:cNvSpPr/>
          <p:nvPr/>
        </p:nvSpPr>
        <p:spPr>
          <a:xfrm flipH="1">
            <a:off x="5085320" y="5386371"/>
            <a:ext cx="82249" cy="7791"/>
          </a:xfrm>
          <a:custGeom>
            <a:rect b="b" l="l" r="r" t="t"/>
            <a:pathLst>
              <a:path extrusionOk="0" h="230" w="2428">
                <a:moveTo>
                  <a:pt x="0" y="1"/>
                </a:moveTo>
                <a:lnTo>
                  <a:pt x="2428" y="230"/>
                </a:lnTo>
                <a:lnTo>
                  <a:pt x="242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 name="Google Shape;944;p70"/>
          <p:cNvGrpSpPr/>
          <p:nvPr/>
        </p:nvGrpSpPr>
        <p:grpSpPr>
          <a:xfrm>
            <a:off x="-1755818" y="3643089"/>
            <a:ext cx="3026178" cy="3026148"/>
            <a:chOff x="3896445" y="840725"/>
            <a:chExt cx="2534275" cy="2534250"/>
          </a:xfrm>
        </p:grpSpPr>
        <p:sp>
          <p:nvSpPr>
            <p:cNvPr id="945" name="Google Shape;945;p70"/>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70"/>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70"/>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 name="Google Shape;948;p70"/>
          <p:cNvSpPr/>
          <p:nvPr/>
        </p:nvSpPr>
        <p:spPr>
          <a:xfrm>
            <a:off x="8389501" y="532651"/>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70"/>
          <p:cNvSpPr/>
          <p:nvPr/>
        </p:nvSpPr>
        <p:spPr>
          <a:xfrm>
            <a:off x="5984125" y="-102560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 name="Google Shape;950;p70"/>
          <p:cNvGrpSpPr/>
          <p:nvPr/>
        </p:nvGrpSpPr>
        <p:grpSpPr>
          <a:xfrm flipH="1">
            <a:off x="-1408285" y="263688"/>
            <a:ext cx="2162798" cy="1206590"/>
            <a:chOff x="7572340" y="2404875"/>
            <a:chExt cx="2162798" cy="1206590"/>
          </a:xfrm>
        </p:grpSpPr>
        <p:sp>
          <p:nvSpPr>
            <p:cNvPr id="951" name="Google Shape;951;p70"/>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70"/>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70"/>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0"/>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 name="Google Shape;955;p70"/>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
    <p:spTree>
      <p:nvGrpSpPr>
        <p:cNvPr id="956" name="Shape 956"/>
        <p:cNvGrpSpPr/>
        <p:nvPr/>
      </p:nvGrpSpPr>
      <p:grpSpPr>
        <a:xfrm>
          <a:off x="0" y="0"/>
          <a:ext cx="0" cy="0"/>
          <a:chOff x="0" y="0"/>
          <a:chExt cx="0" cy="0"/>
        </a:xfrm>
      </p:grpSpPr>
      <p:sp>
        <p:nvSpPr>
          <p:cNvPr id="957" name="Google Shape;957;p71"/>
          <p:cNvSpPr txBox="1"/>
          <p:nvPr>
            <p:ph idx="1" type="subTitle"/>
          </p:nvPr>
        </p:nvSpPr>
        <p:spPr>
          <a:xfrm>
            <a:off x="715821" y="1910375"/>
            <a:ext cx="2057400" cy="228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58" name="Google Shape;958;p71"/>
          <p:cNvSpPr txBox="1"/>
          <p:nvPr>
            <p:ph idx="2" type="subTitle"/>
          </p:nvPr>
        </p:nvSpPr>
        <p:spPr>
          <a:xfrm>
            <a:off x="715821" y="2458025"/>
            <a:ext cx="2057400" cy="40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59" name="Google Shape;959;p71"/>
          <p:cNvSpPr txBox="1"/>
          <p:nvPr>
            <p:ph idx="3" type="subTitle"/>
          </p:nvPr>
        </p:nvSpPr>
        <p:spPr>
          <a:xfrm>
            <a:off x="3543300" y="1910375"/>
            <a:ext cx="2057400" cy="228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60" name="Google Shape;960;p71"/>
          <p:cNvSpPr txBox="1"/>
          <p:nvPr>
            <p:ph idx="4" type="subTitle"/>
          </p:nvPr>
        </p:nvSpPr>
        <p:spPr>
          <a:xfrm>
            <a:off x="3543300" y="2458025"/>
            <a:ext cx="2057400" cy="40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61" name="Google Shape;961;p71"/>
          <p:cNvSpPr txBox="1"/>
          <p:nvPr>
            <p:ph idx="5" type="subTitle"/>
          </p:nvPr>
        </p:nvSpPr>
        <p:spPr>
          <a:xfrm>
            <a:off x="6376660" y="1910375"/>
            <a:ext cx="2057400" cy="224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62" name="Google Shape;962;p71"/>
          <p:cNvSpPr txBox="1"/>
          <p:nvPr>
            <p:ph idx="6" type="subTitle"/>
          </p:nvPr>
        </p:nvSpPr>
        <p:spPr>
          <a:xfrm>
            <a:off x="6376660" y="2458025"/>
            <a:ext cx="2057400" cy="40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63" name="Google Shape;963;p71"/>
          <p:cNvSpPr txBox="1"/>
          <p:nvPr>
            <p:ph idx="7" type="subTitle"/>
          </p:nvPr>
        </p:nvSpPr>
        <p:spPr>
          <a:xfrm>
            <a:off x="715821" y="3649750"/>
            <a:ext cx="2057400" cy="224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64" name="Google Shape;964;p71"/>
          <p:cNvSpPr txBox="1"/>
          <p:nvPr>
            <p:ph idx="8" type="subTitle"/>
          </p:nvPr>
        </p:nvSpPr>
        <p:spPr>
          <a:xfrm>
            <a:off x="715821" y="4199900"/>
            <a:ext cx="2057400" cy="40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65" name="Google Shape;965;p71"/>
          <p:cNvSpPr txBox="1"/>
          <p:nvPr>
            <p:ph idx="9" type="subTitle"/>
          </p:nvPr>
        </p:nvSpPr>
        <p:spPr>
          <a:xfrm>
            <a:off x="3543300" y="3649750"/>
            <a:ext cx="2057400" cy="224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66" name="Google Shape;966;p71"/>
          <p:cNvSpPr txBox="1"/>
          <p:nvPr>
            <p:ph idx="13" type="subTitle"/>
          </p:nvPr>
        </p:nvSpPr>
        <p:spPr>
          <a:xfrm>
            <a:off x="3543300" y="4199899"/>
            <a:ext cx="2057400" cy="40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67" name="Google Shape;967;p71"/>
          <p:cNvSpPr txBox="1"/>
          <p:nvPr>
            <p:ph idx="14" type="subTitle"/>
          </p:nvPr>
        </p:nvSpPr>
        <p:spPr>
          <a:xfrm>
            <a:off x="6376660" y="3649750"/>
            <a:ext cx="2057400" cy="224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68" name="Google Shape;968;p71"/>
          <p:cNvSpPr txBox="1"/>
          <p:nvPr>
            <p:ph idx="15" type="subTitle"/>
          </p:nvPr>
        </p:nvSpPr>
        <p:spPr>
          <a:xfrm>
            <a:off x="6376660" y="4199896"/>
            <a:ext cx="2057400" cy="40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969" name="Google Shape;969;p71"/>
          <p:cNvGrpSpPr/>
          <p:nvPr/>
        </p:nvGrpSpPr>
        <p:grpSpPr>
          <a:xfrm>
            <a:off x="-2506043" y="1910364"/>
            <a:ext cx="3026178" cy="3026148"/>
            <a:chOff x="3896445" y="840725"/>
            <a:chExt cx="2534275" cy="2534250"/>
          </a:xfrm>
        </p:grpSpPr>
        <p:sp>
          <p:nvSpPr>
            <p:cNvPr id="970" name="Google Shape;970;p71"/>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71"/>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71"/>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 name="Google Shape;973;p71"/>
          <p:cNvSpPr/>
          <p:nvPr/>
        </p:nvSpPr>
        <p:spPr>
          <a:xfrm>
            <a:off x="8002451" y="-821400"/>
            <a:ext cx="1513421" cy="1513421"/>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 name="Google Shape;974;p71"/>
          <p:cNvGrpSpPr/>
          <p:nvPr/>
        </p:nvGrpSpPr>
        <p:grpSpPr>
          <a:xfrm flipH="1">
            <a:off x="-421135" y="-586137"/>
            <a:ext cx="2162798" cy="1206590"/>
            <a:chOff x="7572340" y="2404875"/>
            <a:chExt cx="2162798" cy="1206590"/>
          </a:xfrm>
        </p:grpSpPr>
        <p:sp>
          <p:nvSpPr>
            <p:cNvPr id="975" name="Google Shape;975;p71"/>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1"/>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71"/>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71"/>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 name="Google Shape;979;p71"/>
          <p:cNvGrpSpPr/>
          <p:nvPr/>
        </p:nvGrpSpPr>
        <p:grpSpPr>
          <a:xfrm>
            <a:off x="8527482" y="2248877"/>
            <a:ext cx="3026178" cy="3026148"/>
            <a:chOff x="3896445" y="840725"/>
            <a:chExt cx="2534275" cy="2534250"/>
          </a:xfrm>
        </p:grpSpPr>
        <p:sp>
          <p:nvSpPr>
            <p:cNvPr id="980" name="Google Shape;980;p71"/>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71"/>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1"/>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 name="Google Shape;983;p71"/>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CUSTOM_27">
    <p:spTree>
      <p:nvGrpSpPr>
        <p:cNvPr id="984" name="Shape 984"/>
        <p:cNvGrpSpPr/>
        <p:nvPr/>
      </p:nvGrpSpPr>
      <p:grpSpPr>
        <a:xfrm>
          <a:off x="0" y="0"/>
          <a:ext cx="0" cy="0"/>
          <a:chOff x="0" y="0"/>
          <a:chExt cx="0" cy="0"/>
        </a:xfrm>
      </p:grpSpPr>
      <p:sp>
        <p:nvSpPr>
          <p:cNvPr id="985" name="Google Shape;985;p72"/>
          <p:cNvSpPr txBox="1"/>
          <p:nvPr>
            <p:ph idx="1" type="subTitle"/>
          </p:nvPr>
        </p:nvSpPr>
        <p:spPr>
          <a:xfrm>
            <a:off x="894496" y="1709007"/>
            <a:ext cx="1463100" cy="411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86" name="Google Shape;986;p72"/>
          <p:cNvSpPr txBox="1"/>
          <p:nvPr>
            <p:ph idx="2" type="subTitle"/>
          </p:nvPr>
        </p:nvSpPr>
        <p:spPr>
          <a:xfrm>
            <a:off x="2494438" y="1709007"/>
            <a:ext cx="2057400" cy="411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87" name="Google Shape;987;p72"/>
          <p:cNvSpPr txBox="1"/>
          <p:nvPr>
            <p:ph idx="3" type="subTitle"/>
          </p:nvPr>
        </p:nvSpPr>
        <p:spPr>
          <a:xfrm>
            <a:off x="894496" y="2753395"/>
            <a:ext cx="1463100" cy="411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88" name="Google Shape;988;p72"/>
          <p:cNvSpPr txBox="1"/>
          <p:nvPr>
            <p:ph idx="4" type="subTitle"/>
          </p:nvPr>
        </p:nvSpPr>
        <p:spPr>
          <a:xfrm>
            <a:off x="2494427" y="2753395"/>
            <a:ext cx="2057400" cy="411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89" name="Google Shape;989;p72"/>
          <p:cNvSpPr txBox="1"/>
          <p:nvPr>
            <p:ph idx="5" type="subTitle"/>
          </p:nvPr>
        </p:nvSpPr>
        <p:spPr>
          <a:xfrm>
            <a:off x="4621353" y="2753395"/>
            <a:ext cx="1463100" cy="411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90" name="Google Shape;990;p72"/>
          <p:cNvSpPr txBox="1"/>
          <p:nvPr>
            <p:ph idx="6" type="subTitle"/>
          </p:nvPr>
        </p:nvSpPr>
        <p:spPr>
          <a:xfrm>
            <a:off x="6213102" y="2753395"/>
            <a:ext cx="2057400" cy="411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91" name="Google Shape;991;p72"/>
          <p:cNvSpPr txBox="1"/>
          <p:nvPr>
            <p:ph idx="7" type="subTitle"/>
          </p:nvPr>
        </p:nvSpPr>
        <p:spPr>
          <a:xfrm>
            <a:off x="894496" y="3797770"/>
            <a:ext cx="1463100" cy="411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92" name="Google Shape;992;p72"/>
          <p:cNvSpPr txBox="1"/>
          <p:nvPr>
            <p:ph idx="8" type="subTitle"/>
          </p:nvPr>
        </p:nvSpPr>
        <p:spPr>
          <a:xfrm>
            <a:off x="2494438" y="3797770"/>
            <a:ext cx="2057400" cy="411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93" name="Google Shape;993;p72"/>
          <p:cNvSpPr txBox="1"/>
          <p:nvPr>
            <p:ph idx="9" type="subTitle"/>
          </p:nvPr>
        </p:nvSpPr>
        <p:spPr>
          <a:xfrm>
            <a:off x="4621353" y="1709007"/>
            <a:ext cx="1463100" cy="411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94" name="Google Shape;994;p72"/>
          <p:cNvSpPr txBox="1"/>
          <p:nvPr>
            <p:ph idx="13" type="subTitle"/>
          </p:nvPr>
        </p:nvSpPr>
        <p:spPr>
          <a:xfrm>
            <a:off x="6213104" y="1709007"/>
            <a:ext cx="2057400" cy="411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95" name="Google Shape;995;p72"/>
          <p:cNvSpPr txBox="1"/>
          <p:nvPr>
            <p:ph idx="14" type="subTitle"/>
          </p:nvPr>
        </p:nvSpPr>
        <p:spPr>
          <a:xfrm>
            <a:off x="4621353" y="3797770"/>
            <a:ext cx="1463100" cy="411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400">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996" name="Google Shape;996;p72"/>
          <p:cNvSpPr txBox="1"/>
          <p:nvPr>
            <p:ph idx="15" type="subTitle"/>
          </p:nvPr>
        </p:nvSpPr>
        <p:spPr>
          <a:xfrm>
            <a:off x="6213102" y="3797770"/>
            <a:ext cx="2057400" cy="411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997" name="Google Shape;997;p72"/>
          <p:cNvGrpSpPr/>
          <p:nvPr/>
        </p:nvGrpSpPr>
        <p:grpSpPr>
          <a:xfrm>
            <a:off x="-1913818" y="3725939"/>
            <a:ext cx="3026178" cy="3026148"/>
            <a:chOff x="3896445" y="840725"/>
            <a:chExt cx="2534275" cy="2534250"/>
          </a:xfrm>
        </p:grpSpPr>
        <p:sp>
          <p:nvSpPr>
            <p:cNvPr id="998" name="Google Shape;998;p72"/>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72"/>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72"/>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 name="Google Shape;1001;p72"/>
          <p:cNvSpPr/>
          <p:nvPr/>
        </p:nvSpPr>
        <p:spPr>
          <a:xfrm>
            <a:off x="-1010924" y="844100"/>
            <a:ext cx="1513421" cy="1513421"/>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 name="Google Shape;1002;p72"/>
          <p:cNvGrpSpPr/>
          <p:nvPr/>
        </p:nvGrpSpPr>
        <p:grpSpPr>
          <a:xfrm>
            <a:off x="8392490" y="2265663"/>
            <a:ext cx="2162798" cy="1206590"/>
            <a:chOff x="7572340" y="2404875"/>
            <a:chExt cx="2162798" cy="1206590"/>
          </a:xfrm>
        </p:grpSpPr>
        <p:sp>
          <p:nvSpPr>
            <p:cNvPr id="1003" name="Google Shape;1003;p72"/>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72"/>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72"/>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72"/>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 name="Google Shape;1007;p72"/>
          <p:cNvGrpSpPr/>
          <p:nvPr/>
        </p:nvGrpSpPr>
        <p:grpSpPr>
          <a:xfrm>
            <a:off x="4297882" y="4774764"/>
            <a:ext cx="3026178" cy="3026148"/>
            <a:chOff x="3896445" y="840725"/>
            <a:chExt cx="2534275" cy="2534250"/>
          </a:xfrm>
        </p:grpSpPr>
        <p:sp>
          <p:nvSpPr>
            <p:cNvPr id="1008" name="Google Shape;1008;p72"/>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72"/>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72"/>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 name="Google Shape;1011;p72"/>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94" name="Shape 94"/>
        <p:cNvGrpSpPr/>
        <p:nvPr/>
      </p:nvGrpSpPr>
      <p:grpSpPr>
        <a:xfrm>
          <a:off x="0" y="0"/>
          <a:ext cx="0" cy="0"/>
          <a:chOff x="0" y="0"/>
          <a:chExt cx="0" cy="0"/>
        </a:xfrm>
      </p:grpSpPr>
      <p:sp>
        <p:nvSpPr>
          <p:cNvPr id="95" name="Google Shape;95;p8"/>
          <p:cNvSpPr/>
          <p:nvPr/>
        </p:nvSpPr>
        <p:spPr>
          <a:xfrm>
            <a:off x="418575" y="292450"/>
            <a:ext cx="7210053" cy="3438478"/>
          </a:xfrm>
          <a:custGeom>
            <a:rect b="b" l="l" r="r" t="t"/>
            <a:pathLst>
              <a:path extrusionOk="0" h="47442" w="92103">
                <a:moveTo>
                  <a:pt x="73014" y="1"/>
                </a:moveTo>
                <a:cubicBezTo>
                  <a:pt x="69019" y="1"/>
                  <a:pt x="64429" y="1245"/>
                  <a:pt x="59510" y="4079"/>
                </a:cubicBezTo>
                <a:cubicBezTo>
                  <a:pt x="48955" y="10185"/>
                  <a:pt x="39622" y="10926"/>
                  <a:pt x="31561" y="10926"/>
                </a:cubicBezTo>
                <a:cubicBezTo>
                  <a:pt x="28977" y="10926"/>
                  <a:pt x="26524" y="10850"/>
                  <a:pt x="24203" y="10850"/>
                </a:cubicBezTo>
                <a:cubicBezTo>
                  <a:pt x="19919" y="10850"/>
                  <a:pt x="16084" y="11109"/>
                  <a:pt x="12709" y="12585"/>
                </a:cubicBezTo>
                <a:cubicBezTo>
                  <a:pt x="5805" y="15620"/>
                  <a:pt x="0" y="30164"/>
                  <a:pt x="17980" y="42239"/>
                </a:cubicBezTo>
                <a:cubicBezTo>
                  <a:pt x="23336" y="45836"/>
                  <a:pt x="30624" y="47441"/>
                  <a:pt x="38466" y="47441"/>
                </a:cubicBezTo>
                <a:cubicBezTo>
                  <a:pt x="56949" y="47441"/>
                  <a:pt x="78503" y="38525"/>
                  <a:pt x="85061" y="25761"/>
                </a:cubicBezTo>
                <a:cubicBezTo>
                  <a:pt x="92103" y="12031"/>
                  <a:pt x="85433" y="1"/>
                  <a:pt x="73014"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8"/>
          <p:cNvSpPr txBox="1"/>
          <p:nvPr>
            <p:ph type="title"/>
          </p:nvPr>
        </p:nvSpPr>
        <p:spPr>
          <a:xfrm>
            <a:off x="2935388" y="1600350"/>
            <a:ext cx="5669100" cy="240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400"/>
              <a:buNone/>
              <a:defRPr sz="10000">
                <a:solidFill>
                  <a:schemeClr val="lt1"/>
                </a:solidFill>
              </a:defRPr>
            </a:lvl1pPr>
            <a:lvl2pPr lvl="1" rtl="0" algn="ctr">
              <a:spcBef>
                <a:spcPts val="0"/>
              </a:spcBef>
              <a:spcAft>
                <a:spcPts val="0"/>
              </a:spcAft>
              <a:buSzPts val="3400"/>
              <a:buNone/>
              <a:defRPr/>
            </a:lvl2pPr>
            <a:lvl3pPr lvl="2" rtl="0" algn="ctr">
              <a:spcBef>
                <a:spcPts val="0"/>
              </a:spcBef>
              <a:spcAft>
                <a:spcPts val="0"/>
              </a:spcAft>
              <a:buSzPts val="3400"/>
              <a:buNone/>
              <a:defRPr/>
            </a:lvl3pPr>
            <a:lvl4pPr lvl="3" rtl="0" algn="ctr">
              <a:spcBef>
                <a:spcPts val="0"/>
              </a:spcBef>
              <a:spcAft>
                <a:spcPts val="0"/>
              </a:spcAft>
              <a:buSzPts val="3400"/>
              <a:buNone/>
              <a:defRPr/>
            </a:lvl4pPr>
            <a:lvl5pPr lvl="4" rtl="0" algn="ctr">
              <a:spcBef>
                <a:spcPts val="0"/>
              </a:spcBef>
              <a:spcAft>
                <a:spcPts val="0"/>
              </a:spcAft>
              <a:buSzPts val="3400"/>
              <a:buNone/>
              <a:defRPr/>
            </a:lvl5pPr>
            <a:lvl6pPr lvl="5" rtl="0" algn="ctr">
              <a:spcBef>
                <a:spcPts val="0"/>
              </a:spcBef>
              <a:spcAft>
                <a:spcPts val="0"/>
              </a:spcAft>
              <a:buSzPts val="3400"/>
              <a:buNone/>
              <a:defRPr/>
            </a:lvl6pPr>
            <a:lvl7pPr lvl="6" rtl="0" algn="ctr">
              <a:spcBef>
                <a:spcPts val="0"/>
              </a:spcBef>
              <a:spcAft>
                <a:spcPts val="0"/>
              </a:spcAft>
              <a:buSzPts val="3400"/>
              <a:buNone/>
              <a:defRPr/>
            </a:lvl7pPr>
            <a:lvl8pPr lvl="7" rtl="0" algn="ctr">
              <a:spcBef>
                <a:spcPts val="0"/>
              </a:spcBef>
              <a:spcAft>
                <a:spcPts val="0"/>
              </a:spcAft>
              <a:buSzPts val="3400"/>
              <a:buNone/>
              <a:defRPr/>
            </a:lvl8pPr>
            <a:lvl9pPr lvl="8" rtl="0" algn="ctr">
              <a:spcBef>
                <a:spcPts val="0"/>
              </a:spcBef>
              <a:spcAft>
                <a:spcPts val="0"/>
              </a:spcAft>
              <a:buSzPts val="3400"/>
              <a:buNone/>
              <a:defRPr/>
            </a:lvl9pPr>
          </a:lstStyle>
          <a:p/>
        </p:txBody>
      </p:sp>
      <p:sp>
        <p:nvSpPr>
          <p:cNvPr id="97" name="Google Shape;97;p8"/>
          <p:cNvSpPr/>
          <p:nvPr/>
        </p:nvSpPr>
        <p:spPr>
          <a:xfrm rot="-5400000">
            <a:off x="7042863" y="458598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8"/>
          <p:cNvSpPr/>
          <p:nvPr/>
        </p:nvSpPr>
        <p:spPr>
          <a:xfrm flipH="1" rot="5400000">
            <a:off x="6133650" y="482117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8"/>
          <p:cNvSpPr/>
          <p:nvPr/>
        </p:nvSpPr>
        <p:spPr>
          <a:xfrm flipH="1" rot="5400000">
            <a:off x="6178500" y="480065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8"/>
          <p:cNvSpPr/>
          <p:nvPr/>
        </p:nvSpPr>
        <p:spPr>
          <a:xfrm flipH="1" rot="5400000">
            <a:off x="8599713" y="479461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8"/>
          <p:cNvSpPr/>
          <p:nvPr/>
        </p:nvSpPr>
        <p:spPr>
          <a:xfrm flipH="1" rot="5400000">
            <a:off x="8348650" y="4129375"/>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8"/>
          <p:cNvSpPr/>
          <p:nvPr/>
        </p:nvSpPr>
        <p:spPr>
          <a:xfrm flipH="1" rot="-5400000">
            <a:off x="7394313" y="51243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8"/>
          <p:cNvSpPr/>
          <p:nvPr/>
        </p:nvSpPr>
        <p:spPr>
          <a:xfrm flipH="1" rot="-5400000">
            <a:off x="8274425" y="24587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8"/>
          <p:cNvSpPr/>
          <p:nvPr/>
        </p:nvSpPr>
        <p:spPr>
          <a:xfrm flipH="1" rot="-5400000">
            <a:off x="8235675" y="27095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8"/>
          <p:cNvSpPr/>
          <p:nvPr/>
        </p:nvSpPr>
        <p:spPr>
          <a:xfrm flipH="1" rot="-5400000">
            <a:off x="5376463" y="31976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8"/>
          <p:cNvSpPr/>
          <p:nvPr/>
        </p:nvSpPr>
        <p:spPr>
          <a:xfrm flipH="1" rot="-5400000">
            <a:off x="8631250" y="863750"/>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9">
    <p:spTree>
      <p:nvGrpSpPr>
        <p:cNvPr id="1012" name="Shape 1012"/>
        <p:cNvGrpSpPr/>
        <p:nvPr/>
      </p:nvGrpSpPr>
      <p:grpSpPr>
        <a:xfrm>
          <a:off x="0" y="0"/>
          <a:ext cx="0" cy="0"/>
          <a:chOff x="0" y="0"/>
          <a:chExt cx="0" cy="0"/>
        </a:xfrm>
      </p:grpSpPr>
      <p:grpSp>
        <p:nvGrpSpPr>
          <p:cNvPr id="1013" name="Google Shape;1013;p73"/>
          <p:cNvGrpSpPr/>
          <p:nvPr/>
        </p:nvGrpSpPr>
        <p:grpSpPr>
          <a:xfrm>
            <a:off x="-2347868" y="1927639"/>
            <a:ext cx="3026178" cy="3026148"/>
            <a:chOff x="3896445" y="840725"/>
            <a:chExt cx="2534275" cy="2534250"/>
          </a:xfrm>
        </p:grpSpPr>
        <p:sp>
          <p:nvSpPr>
            <p:cNvPr id="1014" name="Google Shape;1014;p73"/>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73"/>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73"/>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 name="Google Shape;1017;p73"/>
          <p:cNvSpPr/>
          <p:nvPr/>
        </p:nvSpPr>
        <p:spPr>
          <a:xfrm>
            <a:off x="8286588" y="4192675"/>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 name="Google Shape;1018;p73"/>
          <p:cNvGrpSpPr/>
          <p:nvPr/>
        </p:nvGrpSpPr>
        <p:grpSpPr>
          <a:xfrm>
            <a:off x="2835257" y="4412164"/>
            <a:ext cx="3026178" cy="3026148"/>
            <a:chOff x="3896445" y="840725"/>
            <a:chExt cx="2534275" cy="2534250"/>
          </a:xfrm>
        </p:grpSpPr>
        <p:sp>
          <p:nvSpPr>
            <p:cNvPr id="1019" name="Google Shape;1019;p73"/>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73"/>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73"/>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 name="Google Shape;1022;p73"/>
          <p:cNvGrpSpPr/>
          <p:nvPr/>
        </p:nvGrpSpPr>
        <p:grpSpPr>
          <a:xfrm>
            <a:off x="8252290" y="-240750"/>
            <a:ext cx="2162798" cy="1206590"/>
            <a:chOff x="7572340" y="2404875"/>
            <a:chExt cx="2162798" cy="1206590"/>
          </a:xfrm>
        </p:grpSpPr>
        <p:sp>
          <p:nvSpPr>
            <p:cNvPr id="1023" name="Google Shape;1023;p73"/>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73"/>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73"/>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73"/>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 name="Google Shape;1027;p73"/>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1">
    <p:spTree>
      <p:nvGrpSpPr>
        <p:cNvPr id="1028" name="Shape 1028"/>
        <p:cNvGrpSpPr/>
        <p:nvPr/>
      </p:nvGrpSpPr>
      <p:grpSpPr>
        <a:xfrm>
          <a:off x="0" y="0"/>
          <a:ext cx="0" cy="0"/>
          <a:chOff x="0" y="0"/>
          <a:chExt cx="0" cy="0"/>
        </a:xfrm>
      </p:grpSpPr>
      <p:grpSp>
        <p:nvGrpSpPr>
          <p:cNvPr id="1029" name="Google Shape;1029;p74"/>
          <p:cNvGrpSpPr/>
          <p:nvPr/>
        </p:nvGrpSpPr>
        <p:grpSpPr>
          <a:xfrm>
            <a:off x="8389507" y="3569014"/>
            <a:ext cx="3026178" cy="3026148"/>
            <a:chOff x="3896445" y="840725"/>
            <a:chExt cx="2534275" cy="2534250"/>
          </a:xfrm>
        </p:grpSpPr>
        <p:sp>
          <p:nvSpPr>
            <p:cNvPr id="1030" name="Google Shape;1030;p74"/>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74"/>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74"/>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 name="Google Shape;1033;p74"/>
          <p:cNvSpPr/>
          <p:nvPr/>
        </p:nvSpPr>
        <p:spPr>
          <a:xfrm>
            <a:off x="-914787" y="-65160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 name="Google Shape;1034;p74"/>
          <p:cNvGrpSpPr/>
          <p:nvPr/>
        </p:nvGrpSpPr>
        <p:grpSpPr>
          <a:xfrm flipH="1">
            <a:off x="-517685" y="4829650"/>
            <a:ext cx="2162798" cy="1206590"/>
            <a:chOff x="7572340" y="2404875"/>
            <a:chExt cx="2162798" cy="1206590"/>
          </a:xfrm>
        </p:grpSpPr>
        <p:sp>
          <p:nvSpPr>
            <p:cNvPr id="1035" name="Google Shape;1035;p74"/>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74"/>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74"/>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74"/>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74"/>
          <p:cNvGrpSpPr/>
          <p:nvPr/>
        </p:nvGrpSpPr>
        <p:grpSpPr>
          <a:xfrm>
            <a:off x="8477707" y="-257223"/>
            <a:ext cx="3026178" cy="3026148"/>
            <a:chOff x="3896445" y="840725"/>
            <a:chExt cx="2534275" cy="2534250"/>
          </a:xfrm>
        </p:grpSpPr>
        <p:sp>
          <p:nvSpPr>
            <p:cNvPr id="1040" name="Google Shape;1040;p74"/>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74"/>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74"/>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 name="Google Shape;1043;p74"/>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22">
    <p:spTree>
      <p:nvGrpSpPr>
        <p:cNvPr id="1044" name="Shape 1044"/>
        <p:cNvGrpSpPr/>
        <p:nvPr/>
      </p:nvGrpSpPr>
      <p:grpSpPr>
        <a:xfrm>
          <a:off x="0" y="0"/>
          <a:ext cx="0" cy="0"/>
          <a:chOff x="0" y="0"/>
          <a:chExt cx="0" cy="0"/>
        </a:xfrm>
      </p:grpSpPr>
      <p:grpSp>
        <p:nvGrpSpPr>
          <p:cNvPr id="1045" name="Google Shape;1045;p75"/>
          <p:cNvGrpSpPr/>
          <p:nvPr/>
        </p:nvGrpSpPr>
        <p:grpSpPr>
          <a:xfrm>
            <a:off x="1181357" y="4557414"/>
            <a:ext cx="3026178" cy="3026148"/>
            <a:chOff x="3896445" y="840725"/>
            <a:chExt cx="2534275" cy="2534250"/>
          </a:xfrm>
        </p:grpSpPr>
        <p:sp>
          <p:nvSpPr>
            <p:cNvPr id="1046" name="Google Shape;1046;p75"/>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75"/>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75"/>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 name="Google Shape;1049;p75"/>
          <p:cNvGrpSpPr/>
          <p:nvPr/>
        </p:nvGrpSpPr>
        <p:grpSpPr>
          <a:xfrm flipH="1">
            <a:off x="-1689698" y="449300"/>
            <a:ext cx="2162798" cy="1206590"/>
            <a:chOff x="7572340" y="2404875"/>
            <a:chExt cx="2162798" cy="1206590"/>
          </a:xfrm>
        </p:grpSpPr>
        <p:sp>
          <p:nvSpPr>
            <p:cNvPr id="1050" name="Google Shape;1050;p75"/>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5"/>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5"/>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5"/>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 name="Google Shape;1054;p75"/>
          <p:cNvSpPr/>
          <p:nvPr/>
        </p:nvSpPr>
        <p:spPr>
          <a:xfrm>
            <a:off x="5687550" y="468205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 name="Google Shape;1055;p75"/>
          <p:cNvGrpSpPr/>
          <p:nvPr/>
        </p:nvGrpSpPr>
        <p:grpSpPr>
          <a:xfrm>
            <a:off x="8604782" y="1655902"/>
            <a:ext cx="3026178" cy="3026148"/>
            <a:chOff x="3896445" y="840725"/>
            <a:chExt cx="2534275" cy="2534250"/>
          </a:xfrm>
        </p:grpSpPr>
        <p:sp>
          <p:nvSpPr>
            <p:cNvPr id="1056" name="Google Shape;1056;p75"/>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75"/>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75"/>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 name="Google Shape;1059;p75"/>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23">
    <p:spTree>
      <p:nvGrpSpPr>
        <p:cNvPr id="1060" name="Shape 1060"/>
        <p:cNvGrpSpPr/>
        <p:nvPr/>
      </p:nvGrpSpPr>
      <p:grpSpPr>
        <a:xfrm>
          <a:off x="0" y="0"/>
          <a:ext cx="0" cy="0"/>
          <a:chOff x="0" y="0"/>
          <a:chExt cx="0" cy="0"/>
        </a:xfrm>
      </p:grpSpPr>
      <p:grpSp>
        <p:nvGrpSpPr>
          <p:cNvPr id="1061" name="Google Shape;1061;p76"/>
          <p:cNvGrpSpPr/>
          <p:nvPr/>
        </p:nvGrpSpPr>
        <p:grpSpPr>
          <a:xfrm>
            <a:off x="3128557" y="4314664"/>
            <a:ext cx="3026178" cy="3026148"/>
            <a:chOff x="3896445" y="840725"/>
            <a:chExt cx="2534275" cy="2534250"/>
          </a:xfrm>
        </p:grpSpPr>
        <p:sp>
          <p:nvSpPr>
            <p:cNvPr id="1062" name="Google Shape;1062;p76"/>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6"/>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76"/>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 name="Google Shape;1065;p76"/>
          <p:cNvSpPr/>
          <p:nvPr/>
        </p:nvSpPr>
        <p:spPr>
          <a:xfrm>
            <a:off x="8527213" y="13215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6"/>
          <p:cNvSpPr/>
          <p:nvPr/>
        </p:nvSpPr>
        <p:spPr>
          <a:xfrm>
            <a:off x="-875150" y="3642025"/>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 name="Google Shape;1067;p76"/>
          <p:cNvGrpSpPr/>
          <p:nvPr/>
        </p:nvGrpSpPr>
        <p:grpSpPr>
          <a:xfrm>
            <a:off x="-2409393" y="-1100648"/>
            <a:ext cx="3026178" cy="3026148"/>
            <a:chOff x="3896445" y="840725"/>
            <a:chExt cx="2534275" cy="2534250"/>
          </a:xfrm>
        </p:grpSpPr>
        <p:sp>
          <p:nvSpPr>
            <p:cNvPr id="1068" name="Google Shape;1068;p76"/>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6"/>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6"/>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 name="Google Shape;1071;p76"/>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24">
    <p:spTree>
      <p:nvGrpSpPr>
        <p:cNvPr id="1072" name="Shape 1072"/>
        <p:cNvGrpSpPr/>
        <p:nvPr/>
      </p:nvGrpSpPr>
      <p:grpSpPr>
        <a:xfrm>
          <a:off x="0" y="0"/>
          <a:ext cx="0" cy="0"/>
          <a:chOff x="0" y="0"/>
          <a:chExt cx="0" cy="0"/>
        </a:xfrm>
      </p:grpSpPr>
      <p:grpSp>
        <p:nvGrpSpPr>
          <p:cNvPr id="1073" name="Google Shape;1073;p77"/>
          <p:cNvGrpSpPr/>
          <p:nvPr/>
        </p:nvGrpSpPr>
        <p:grpSpPr>
          <a:xfrm>
            <a:off x="-2395618" y="853814"/>
            <a:ext cx="3026178" cy="3026148"/>
            <a:chOff x="3896445" y="840725"/>
            <a:chExt cx="2534275" cy="2534250"/>
          </a:xfrm>
        </p:grpSpPr>
        <p:sp>
          <p:nvSpPr>
            <p:cNvPr id="1074" name="Google Shape;1074;p77"/>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7"/>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7"/>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 name="Google Shape;1077;p77"/>
          <p:cNvGrpSpPr/>
          <p:nvPr/>
        </p:nvGrpSpPr>
        <p:grpSpPr>
          <a:xfrm>
            <a:off x="8210307" y="3305252"/>
            <a:ext cx="3026178" cy="3026148"/>
            <a:chOff x="3896445" y="840725"/>
            <a:chExt cx="2534275" cy="2534250"/>
          </a:xfrm>
        </p:grpSpPr>
        <p:sp>
          <p:nvSpPr>
            <p:cNvPr id="1078" name="Google Shape;1078;p77"/>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7"/>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7"/>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 name="Google Shape;1081;p77"/>
          <p:cNvGrpSpPr/>
          <p:nvPr/>
        </p:nvGrpSpPr>
        <p:grpSpPr>
          <a:xfrm>
            <a:off x="8389504" y="1295367"/>
            <a:ext cx="2387512" cy="1206590"/>
            <a:chOff x="7572340" y="2404875"/>
            <a:chExt cx="2162798" cy="1206590"/>
          </a:xfrm>
        </p:grpSpPr>
        <p:sp>
          <p:nvSpPr>
            <p:cNvPr id="1082" name="Google Shape;1082;p77"/>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7"/>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7"/>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7"/>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 name="Google Shape;1086;p77"/>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25">
    <p:spTree>
      <p:nvGrpSpPr>
        <p:cNvPr id="1087" name="Shape 1087"/>
        <p:cNvGrpSpPr/>
        <p:nvPr/>
      </p:nvGrpSpPr>
      <p:grpSpPr>
        <a:xfrm>
          <a:off x="0" y="0"/>
          <a:ext cx="0" cy="0"/>
          <a:chOff x="0" y="0"/>
          <a:chExt cx="0" cy="0"/>
        </a:xfrm>
      </p:grpSpPr>
      <p:grpSp>
        <p:nvGrpSpPr>
          <p:cNvPr id="1088" name="Google Shape;1088;p78"/>
          <p:cNvGrpSpPr/>
          <p:nvPr/>
        </p:nvGrpSpPr>
        <p:grpSpPr>
          <a:xfrm>
            <a:off x="-2103643" y="-1543061"/>
            <a:ext cx="3026178" cy="3026148"/>
            <a:chOff x="3896445" y="840725"/>
            <a:chExt cx="2534275" cy="2534250"/>
          </a:xfrm>
        </p:grpSpPr>
        <p:sp>
          <p:nvSpPr>
            <p:cNvPr id="1089" name="Google Shape;1089;p78"/>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8"/>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8"/>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 name="Google Shape;1092;p78"/>
          <p:cNvSpPr/>
          <p:nvPr/>
        </p:nvSpPr>
        <p:spPr>
          <a:xfrm>
            <a:off x="8187413" y="3934613"/>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8"/>
          <p:cNvSpPr/>
          <p:nvPr/>
        </p:nvSpPr>
        <p:spPr>
          <a:xfrm>
            <a:off x="317775" y="4557438"/>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 name="Google Shape;1094;p78"/>
          <p:cNvGrpSpPr/>
          <p:nvPr/>
        </p:nvGrpSpPr>
        <p:grpSpPr>
          <a:xfrm>
            <a:off x="4201232" y="4428902"/>
            <a:ext cx="3026178" cy="3026148"/>
            <a:chOff x="3896445" y="840725"/>
            <a:chExt cx="2534275" cy="2534250"/>
          </a:xfrm>
        </p:grpSpPr>
        <p:sp>
          <p:nvSpPr>
            <p:cNvPr id="1095" name="Google Shape;1095;p78"/>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78"/>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8"/>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 name="Google Shape;1098;p78"/>
          <p:cNvGrpSpPr/>
          <p:nvPr/>
        </p:nvGrpSpPr>
        <p:grpSpPr>
          <a:xfrm>
            <a:off x="7561127" y="-559175"/>
            <a:ext cx="2162798" cy="1206590"/>
            <a:chOff x="7572340" y="2404875"/>
            <a:chExt cx="2162798" cy="1206590"/>
          </a:xfrm>
        </p:grpSpPr>
        <p:sp>
          <p:nvSpPr>
            <p:cNvPr id="1099" name="Google Shape;1099;p78"/>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78"/>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78"/>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78"/>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 name="Google Shape;1103;p78"/>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29">
    <p:spTree>
      <p:nvGrpSpPr>
        <p:cNvPr id="1104" name="Shape 1104"/>
        <p:cNvGrpSpPr/>
        <p:nvPr/>
      </p:nvGrpSpPr>
      <p:grpSpPr>
        <a:xfrm>
          <a:off x="0" y="0"/>
          <a:ext cx="0" cy="0"/>
          <a:chOff x="0" y="0"/>
          <a:chExt cx="0" cy="0"/>
        </a:xfrm>
      </p:grpSpPr>
      <p:grpSp>
        <p:nvGrpSpPr>
          <p:cNvPr id="1105" name="Google Shape;1105;p79"/>
          <p:cNvGrpSpPr/>
          <p:nvPr/>
        </p:nvGrpSpPr>
        <p:grpSpPr>
          <a:xfrm>
            <a:off x="-556243" y="4800014"/>
            <a:ext cx="3026178" cy="3026148"/>
            <a:chOff x="3896445" y="840725"/>
            <a:chExt cx="2534275" cy="2534250"/>
          </a:xfrm>
        </p:grpSpPr>
        <p:sp>
          <p:nvSpPr>
            <p:cNvPr id="1106" name="Google Shape;1106;p79"/>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9"/>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9"/>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 name="Google Shape;1109;p79"/>
          <p:cNvGrpSpPr/>
          <p:nvPr/>
        </p:nvGrpSpPr>
        <p:grpSpPr>
          <a:xfrm>
            <a:off x="7385715" y="-598512"/>
            <a:ext cx="2162798" cy="1206590"/>
            <a:chOff x="7572340" y="2404875"/>
            <a:chExt cx="2162798" cy="1206590"/>
          </a:xfrm>
        </p:grpSpPr>
        <p:sp>
          <p:nvSpPr>
            <p:cNvPr id="1110" name="Google Shape;1110;p79"/>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9"/>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9"/>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9"/>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 name="Google Shape;1114;p79"/>
          <p:cNvGrpSpPr/>
          <p:nvPr/>
        </p:nvGrpSpPr>
        <p:grpSpPr>
          <a:xfrm>
            <a:off x="6680992" y="4800031"/>
            <a:ext cx="3718288" cy="3718252"/>
            <a:chOff x="3896445" y="840725"/>
            <a:chExt cx="2534275" cy="2534250"/>
          </a:xfrm>
        </p:grpSpPr>
        <p:sp>
          <p:nvSpPr>
            <p:cNvPr id="1115" name="Google Shape;1115;p79"/>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9"/>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79"/>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8" name="Google Shape;1118;p79"/>
          <p:cNvSpPr/>
          <p:nvPr/>
        </p:nvSpPr>
        <p:spPr>
          <a:xfrm>
            <a:off x="-346325" y="1985349"/>
            <a:ext cx="769377" cy="769377"/>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9"/>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30">
    <p:spTree>
      <p:nvGrpSpPr>
        <p:cNvPr id="1120" name="Shape 1120"/>
        <p:cNvGrpSpPr/>
        <p:nvPr/>
      </p:nvGrpSpPr>
      <p:grpSpPr>
        <a:xfrm>
          <a:off x="0" y="0"/>
          <a:ext cx="0" cy="0"/>
          <a:chOff x="0" y="0"/>
          <a:chExt cx="0" cy="0"/>
        </a:xfrm>
      </p:grpSpPr>
      <p:grpSp>
        <p:nvGrpSpPr>
          <p:cNvPr id="1121" name="Google Shape;1121;p80"/>
          <p:cNvGrpSpPr/>
          <p:nvPr/>
        </p:nvGrpSpPr>
        <p:grpSpPr>
          <a:xfrm>
            <a:off x="6851757" y="4388064"/>
            <a:ext cx="3026178" cy="3026148"/>
            <a:chOff x="3896445" y="840725"/>
            <a:chExt cx="2534275" cy="2534250"/>
          </a:xfrm>
        </p:grpSpPr>
        <p:sp>
          <p:nvSpPr>
            <p:cNvPr id="1122" name="Google Shape;1122;p80"/>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80"/>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80"/>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80"/>
          <p:cNvGrpSpPr/>
          <p:nvPr/>
        </p:nvGrpSpPr>
        <p:grpSpPr>
          <a:xfrm flipH="1">
            <a:off x="-553235" y="4846475"/>
            <a:ext cx="2162798" cy="1206590"/>
            <a:chOff x="7572340" y="2404875"/>
            <a:chExt cx="2162798" cy="1206590"/>
          </a:xfrm>
        </p:grpSpPr>
        <p:sp>
          <p:nvSpPr>
            <p:cNvPr id="1126" name="Google Shape;1126;p80"/>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80"/>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80"/>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80"/>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 name="Google Shape;1130;p80"/>
          <p:cNvSpPr/>
          <p:nvPr/>
        </p:nvSpPr>
        <p:spPr>
          <a:xfrm>
            <a:off x="-1108850" y="1124800"/>
            <a:ext cx="1480668" cy="1480668"/>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 name="Google Shape;1131;p80"/>
          <p:cNvGrpSpPr/>
          <p:nvPr/>
        </p:nvGrpSpPr>
        <p:grpSpPr>
          <a:xfrm>
            <a:off x="8588965" y="-1507474"/>
            <a:ext cx="2561392" cy="2561366"/>
            <a:chOff x="3896445" y="840725"/>
            <a:chExt cx="2534275" cy="2534250"/>
          </a:xfrm>
        </p:grpSpPr>
        <p:sp>
          <p:nvSpPr>
            <p:cNvPr id="1132" name="Google Shape;1132;p80"/>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80"/>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80"/>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 name="Google Shape;1135;p80"/>
          <p:cNvSpPr txBox="1"/>
          <p:nvPr>
            <p:ph type="title"/>
          </p:nvPr>
        </p:nvSpPr>
        <p:spPr>
          <a:xfrm>
            <a:off x="754500" y="532650"/>
            <a:ext cx="7635000" cy="4332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700"/>
              <a:buNone/>
              <a:defRPr sz="2718">
                <a:solidFill>
                  <a:schemeClr val="accent2"/>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6">
    <p:spTree>
      <p:nvGrpSpPr>
        <p:cNvPr id="1136" name="Shape 1136"/>
        <p:cNvGrpSpPr/>
        <p:nvPr/>
      </p:nvGrpSpPr>
      <p:grpSpPr>
        <a:xfrm>
          <a:off x="0" y="0"/>
          <a:ext cx="0" cy="0"/>
          <a:chOff x="0" y="0"/>
          <a:chExt cx="0" cy="0"/>
        </a:xfrm>
      </p:grpSpPr>
      <p:sp>
        <p:nvSpPr>
          <p:cNvPr id="1137" name="Google Shape;1137;p81"/>
          <p:cNvSpPr txBox="1"/>
          <p:nvPr>
            <p:ph type="title"/>
          </p:nvPr>
        </p:nvSpPr>
        <p:spPr>
          <a:xfrm>
            <a:off x="2642550" y="532653"/>
            <a:ext cx="3858900" cy="640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6500"/>
              <a:buFont typeface="Dosis"/>
              <a:buNone/>
              <a:defRPr sz="6500">
                <a:solidFill>
                  <a:srgbClr val="512944"/>
                </a:solidFill>
              </a:defRPr>
            </a:lvl1pPr>
            <a:lvl2pPr lvl="1" rtl="0" algn="ctr">
              <a:spcBef>
                <a:spcPts val="0"/>
              </a:spcBef>
              <a:spcAft>
                <a:spcPts val="0"/>
              </a:spcAft>
              <a:buClr>
                <a:schemeClr val="accent2"/>
              </a:buClr>
              <a:buSzPts val="6500"/>
              <a:buNone/>
              <a:defRPr sz="6500">
                <a:solidFill>
                  <a:schemeClr val="accent2"/>
                </a:solidFill>
              </a:defRPr>
            </a:lvl2pPr>
            <a:lvl3pPr lvl="2" rtl="0" algn="ctr">
              <a:spcBef>
                <a:spcPts val="0"/>
              </a:spcBef>
              <a:spcAft>
                <a:spcPts val="0"/>
              </a:spcAft>
              <a:buClr>
                <a:schemeClr val="accent2"/>
              </a:buClr>
              <a:buSzPts val="6500"/>
              <a:buNone/>
              <a:defRPr sz="6500">
                <a:solidFill>
                  <a:schemeClr val="accent2"/>
                </a:solidFill>
              </a:defRPr>
            </a:lvl3pPr>
            <a:lvl4pPr lvl="3" rtl="0" algn="ctr">
              <a:spcBef>
                <a:spcPts val="0"/>
              </a:spcBef>
              <a:spcAft>
                <a:spcPts val="0"/>
              </a:spcAft>
              <a:buClr>
                <a:schemeClr val="accent2"/>
              </a:buClr>
              <a:buSzPts val="6500"/>
              <a:buNone/>
              <a:defRPr sz="6500">
                <a:solidFill>
                  <a:schemeClr val="accent2"/>
                </a:solidFill>
              </a:defRPr>
            </a:lvl4pPr>
            <a:lvl5pPr lvl="4" rtl="0" algn="ctr">
              <a:spcBef>
                <a:spcPts val="0"/>
              </a:spcBef>
              <a:spcAft>
                <a:spcPts val="0"/>
              </a:spcAft>
              <a:buClr>
                <a:schemeClr val="accent2"/>
              </a:buClr>
              <a:buSzPts val="6500"/>
              <a:buNone/>
              <a:defRPr sz="6500">
                <a:solidFill>
                  <a:schemeClr val="accent2"/>
                </a:solidFill>
              </a:defRPr>
            </a:lvl5pPr>
            <a:lvl6pPr lvl="5" rtl="0" algn="ctr">
              <a:spcBef>
                <a:spcPts val="0"/>
              </a:spcBef>
              <a:spcAft>
                <a:spcPts val="0"/>
              </a:spcAft>
              <a:buClr>
                <a:schemeClr val="accent2"/>
              </a:buClr>
              <a:buSzPts val="6500"/>
              <a:buNone/>
              <a:defRPr sz="6500">
                <a:solidFill>
                  <a:schemeClr val="accent2"/>
                </a:solidFill>
              </a:defRPr>
            </a:lvl6pPr>
            <a:lvl7pPr lvl="6" rtl="0" algn="ctr">
              <a:spcBef>
                <a:spcPts val="0"/>
              </a:spcBef>
              <a:spcAft>
                <a:spcPts val="0"/>
              </a:spcAft>
              <a:buClr>
                <a:schemeClr val="accent2"/>
              </a:buClr>
              <a:buSzPts val="6500"/>
              <a:buNone/>
              <a:defRPr sz="6500">
                <a:solidFill>
                  <a:schemeClr val="accent2"/>
                </a:solidFill>
              </a:defRPr>
            </a:lvl7pPr>
            <a:lvl8pPr lvl="7" rtl="0" algn="ctr">
              <a:spcBef>
                <a:spcPts val="0"/>
              </a:spcBef>
              <a:spcAft>
                <a:spcPts val="0"/>
              </a:spcAft>
              <a:buClr>
                <a:schemeClr val="accent2"/>
              </a:buClr>
              <a:buSzPts val="6500"/>
              <a:buNone/>
              <a:defRPr sz="6500">
                <a:solidFill>
                  <a:schemeClr val="accent2"/>
                </a:solidFill>
              </a:defRPr>
            </a:lvl8pPr>
            <a:lvl9pPr lvl="8" rtl="0" algn="ctr">
              <a:spcBef>
                <a:spcPts val="0"/>
              </a:spcBef>
              <a:spcAft>
                <a:spcPts val="0"/>
              </a:spcAft>
              <a:buClr>
                <a:schemeClr val="accent2"/>
              </a:buClr>
              <a:buSzPts val="6500"/>
              <a:buNone/>
              <a:defRPr sz="6500">
                <a:solidFill>
                  <a:schemeClr val="accent2"/>
                </a:solidFill>
              </a:defRPr>
            </a:lvl9pPr>
          </a:lstStyle>
          <a:p/>
        </p:txBody>
      </p:sp>
      <p:sp>
        <p:nvSpPr>
          <p:cNvPr id="1138" name="Google Shape;1138;p81"/>
          <p:cNvSpPr txBox="1"/>
          <p:nvPr>
            <p:ph idx="1" type="subTitle"/>
          </p:nvPr>
        </p:nvSpPr>
        <p:spPr>
          <a:xfrm>
            <a:off x="2642550" y="2094448"/>
            <a:ext cx="3858900" cy="1252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solidFill>
                  <a:schemeClr val="accent2"/>
                </a:solidFill>
              </a:defRPr>
            </a:lvl1pPr>
            <a:lvl2pPr lvl="1" rtl="0" algn="ctr">
              <a:lnSpc>
                <a:spcPct val="100000"/>
              </a:lnSpc>
              <a:spcBef>
                <a:spcPts val="0"/>
              </a:spcBef>
              <a:spcAft>
                <a:spcPts val="0"/>
              </a:spcAft>
              <a:buNone/>
              <a:defRPr sz="1400">
                <a:solidFill>
                  <a:schemeClr val="accent2"/>
                </a:solidFill>
              </a:defRPr>
            </a:lvl2pPr>
            <a:lvl3pPr lvl="2" rtl="0" algn="ctr">
              <a:lnSpc>
                <a:spcPct val="100000"/>
              </a:lnSpc>
              <a:spcBef>
                <a:spcPts val="0"/>
              </a:spcBef>
              <a:spcAft>
                <a:spcPts val="0"/>
              </a:spcAft>
              <a:buNone/>
              <a:defRPr sz="1400">
                <a:solidFill>
                  <a:schemeClr val="accent2"/>
                </a:solidFill>
              </a:defRPr>
            </a:lvl3pPr>
            <a:lvl4pPr lvl="3" rtl="0" algn="ctr">
              <a:lnSpc>
                <a:spcPct val="100000"/>
              </a:lnSpc>
              <a:spcBef>
                <a:spcPts val="0"/>
              </a:spcBef>
              <a:spcAft>
                <a:spcPts val="0"/>
              </a:spcAft>
              <a:buNone/>
              <a:defRPr sz="1400">
                <a:solidFill>
                  <a:schemeClr val="accent2"/>
                </a:solidFill>
              </a:defRPr>
            </a:lvl4pPr>
            <a:lvl5pPr lvl="4" rtl="0" algn="ctr">
              <a:lnSpc>
                <a:spcPct val="100000"/>
              </a:lnSpc>
              <a:spcBef>
                <a:spcPts val="0"/>
              </a:spcBef>
              <a:spcAft>
                <a:spcPts val="0"/>
              </a:spcAft>
              <a:buNone/>
              <a:defRPr sz="1400">
                <a:solidFill>
                  <a:schemeClr val="accent2"/>
                </a:solidFill>
              </a:defRPr>
            </a:lvl5pPr>
            <a:lvl6pPr lvl="5" rtl="0" algn="ctr">
              <a:lnSpc>
                <a:spcPct val="100000"/>
              </a:lnSpc>
              <a:spcBef>
                <a:spcPts val="0"/>
              </a:spcBef>
              <a:spcAft>
                <a:spcPts val="0"/>
              </a:spcAft>
              <a:buNone/>
              <a:defRPr sz="1400">
                <a:solidFill>
                  <a:schemeClr val="accent2"/>
                </a:solidFill>
              </a:defRPr>
            </a:lvl6pPr>
            <a:lvl7pPr lvl="6" rtl="0" algn="ctr">
              <a:lnSpc>
                <a:spcPct val="100000"/>
              </a:lnSpc>
              <a:spcBef>
                <a:spcPts val="0"/>
              </a:spcBef>
              <a:spcAft>
                <a:spcPts val="0"/>
              </a:spcAft>
              <a:buNone/>
              <a:defRPr sz="1400">
                <a:solidFill>
                  <a:schemeClr val="accent2"/>
                </a:solidFill>
              </a:defRPr>
            </a:lvl7pPr>
            <a:lvl8pPr lvl="7" rtl="0" algn="ctr">
              <a:lnSpc>
                <a:spcPct val="100000"/>
              </a:lnSpc>
              <a:spcBef>
                <a:spcPts val="0"/>
              </a:spcBef>
              <a:spcAft>
                <a:spcPts val="0"/>
              </a:spcAft>
              <a:buNone/>
              <a:defRPr sz="1400">
                <a:solidFill>
                  <a:schemeClr val="accent2"/>
                </a:solidFill>
              </a:defRPr>
            </a:lvl8pPr>
            <a:lvl9pPr lvl="8" rtl="0" algn="ctr">
              <a:lnSpc>
                <a:spcPct val="100000"/>
              </a:lnSpc>
              <a:spcBef>
                <a:spcPts val="0"/>
              </a:spcBef>
              <a:spcAft>
                <a:spcPts val="0"/>
              </a:spcAft>
              <a:buNone/>
              <a:defRPr sz="1400">
                <a:solidFill>
                  <a:schemeClr val="accent2"/>
                </a:solidFill>
              </a:defRPr>
            </a:lvl9pPr>
          </a:lstStyle>
          <a:p/>
        </p:txBody>
      </p:sp>
      <p:sp>
        <p:nvSpPr>
          <p:cNvPr id="1139" name="Google Shape;1139;p81"/>
          <p:cNvSpPr txBox="1"/>
          <p:nvPr/>
        </p:nvSpPr>
        <p:spPr>
          <a:xfrm>
            <a:off x="2370450" y="3586474"/>
            <a:ext cx="4403100" cy="365700"/>
          </a:xfrm>
          <a:prstGeom prst="rect">
            <a:avLst/>
          </a:prstGeom>
          <a:noFill/>
          <a:ln>
            <a:noFill/>
          </a:ln>
        </p:spPr>
        <p:txBody>
          <a:bodyPr anchorCtr="0" anchor="ctr" bIns="91425" lIns="91425" spcFirstLastPara="1" rIns="91425" wrap="square" tIns="91425">
            <a:noAutofit/>
          </a:bodyPr>
          <a:lstStyle/>
          <a:p>
            <a:pPr indent="0" lvl="0" marL="0" rtl="0" algn="ctr">
              <a:spcBef>
                <a:spcPts val="300"/>
              </a:spcBef>
              <a:spcAft>
                <a:spcPts val="0"/>
              </a:spcAft>
              <a:buNone/>
            </a:pPr>
            <a:r>
              <a:rPr lang="en" sz="1100">
                <a:solidFill>
                  <a:schemeClr val="accent2"/>
                </a:solidFill>
                <a:latin typeface="Comfortaa"/>
                <a:ea typeface="Comfortaa"/>
                <a:cs typeface="Comfortaa"/>
                <a:sym typeface="Comfortaa"/>
              </a:rPr>
              <a:t>CREDITS: This presentation template was created by </a:t>
            </a:r>
            <a:r>
              <a:rPr lang="en" sz="1100">
                <a:solidFill>
                  <a:schemeClr val="accent2"/>
                </a:solidFill>
                <a:uFill>
                  <a:noFill/>
                </a:uFill>
                <a:latin typeface="Comfortaa"/>
                <a:ea typeface="Comfortaa"/>
                <a:cs typeface="Comfortaa"/>
                <a:sym typeface="Comfortaa"/>
                <a:hlinkClick r:id="rId2">
                  <a:extLst>
                    <a:ext uri="{A12FA001-AC4F-418D-AE19-62706E023703}">
                      <ahyp:hlinkClr val="tx"/>
                    </a:ext>
                  </a:extLst>
                </a:hlinkClick>
              </a:rPr>
              <a:t>Slidesgo</a:t>
            </a:r>
            <a:r>
              <a:rPr lang="en" sz="1100">
                <a:solidFill>
                  <a:schemeClr val="accent2"/>
                </a:solidFill>
                <a:latin typeface="Comfortaa"/>
                <a:ea typeface="Comfortaa"/>
                <a:cs typeface="Comfortaa"/>
                <a:sym typeface="Comfortaa"/>
              </a:rPr>
              <a:t>, including icons by </a:t>
            </a:r>
            <a:r>
              <a:rPr lang="en" sz="1100">
                <a:solidFill>
                  <a:schemeClr val="accent2"/>
                </a:solidFill>
                <a:uFill>
                  <a:noFill/>
                </a:uFill>
                <a:latin typeface="Comfortaa"/>
                <a:ea typeface="Comfortaa"/>
                <a:cs typeface="Comfortaa"/>
                <a:sym typeface="Comfortaa"/>
                <a:hlinkClick r:id="rId3">
                  <a:extLst>
                    <a:ext uri="{A12FA001-AC4F-418D-AE19-62706E023703}">
                      <ahyp:hlinkClr val="tx"/>
                    </a:ext>
                  </a:extLst>
                </a:hlinkClick>
              </a:rPr>
              <a:t>Flaticon</a:t>
            </a:r>
            <a:r>
              <a:rPr lang="en" sz="1100">
                <a:solidFill>
                  <a:schemeClr val="accent2"/>
                </a:solidFill>
                <a:latin typeface="Comfortaa"/>
                <a:ea typeface="Comfortaa"/>
                <a:cs typeface="Comfortaa"/>
                <a:sym typeface="Comfortaa"/>
              </a:rPr>
              <a:t>, infographics &amp; images by </a:t>
            </a:r>
            <a:r>
              <a:rPr lang="en" sz="1100">
                <a:solidFill>
                  <a:schemeClr val="accent2"/>
                </a:solidFill>
                <a:uFill>
                  <a:noFill/>
                </a:uFill>
                <a:latin typeface="Comfortaa"/>
                <a:ea typeface="Comfortaa"/>
                <a:cs typeface="Comfortaa"/>
                <a:sym typeface="Comfortaa"/>
                <a:hlinkClick r:id="rId4">
                  <a:extLst>
                    <a:ext uri="{A12FA001-AC4F-418D-AE19-62706E023703}">
                      <ahyp:hlinkClr val="tx"/>
                    </a:ext>
                  </a:extLst>
                </a:hlinkClick>
              </a:rPr>
              <a:t>Freepik</a:t>
            </a:r>
            <a:endParaRPr sz="1100">
              <a:solidFill>
                <a:schemeClr val="accent2"/>
              </a:solidFill>
              <a:latin typeface="Comfortaa"/>
              <a:ea typeface="Comfortaa"/>
              <a:cs typeface="Comfortaa"/>
              <a:sym typeface="Comfortaa"/>
            </a:endParaRPr>
          </a:p>
        </p:txBody>
      </p:sp>
      <p:grpSp>
        <p:nvGrpSpPr>
          <p:cNvPr id="1140" name="Google Shape;1140;p81"/>
          <p:cNvGrpSpPr/>
          <p:nvPr/>
        </p:nvGrpSpPr>
        <p:grpSpPr>
          <a:xfrm>
            <a:off x="-1918237" y="2078791"/>
            <a:ext cx="3642767" cy="3642731"/>
            <a:chOff x="3896445" y="840725"/>
            <a:chExt cx="2534275" cy="2534250"/>
          </a:xfrm>
        </p:grpSpPr>
        <p:sp>
          <p:nvSpPr>
            <p:cNvPr id="1141" name="Google Shape;1141;p81"/>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81"/>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81"/>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 name="Google Shape;1144;p81"/>
          <p:cNvSpPr/>
          <p:nvPr/>
        </p:nvSpPr>
        <p:spPr>
          <a:xfrm>
            <a:off x="7629600" y="-65055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 name="Google Shape;1145;p81"/>
          <p:cNvGrpSpPr/>
          <p:nvPr/>
        </p:nvGrpSpPr>
        <p:grpSpPr>
          <a:xfrm>
            <a:off x="7272265" y="3746588"/>
            <a:ext cx="2162798" cy="1206590"/>
            <a:chOff x="7572340" y="2404875"/>
            <a:chExt cx="2162798" cy="1206590"/>
          </a:xfrm>
        </p:grpSpPr>
        <p:sp>
          <p:nvSpPr>
            <p:cNvPr id="1146" name="Google Shape;1146;p81"/>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81"/>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81"/>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81"/>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 name="Google Shape;1150;p81"/>
          <p:cNvSpPr/>
          <p:nvPr/>
        </p:nvSpPr>
        <p:spPr>
          <a:xfrm>
            <a:off x="8419925" y="1791713"/>
            <a:ext cx="1206584" cy="1206584"/>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7">
    <p:spTree>
      <p:nvGrpSpPr>
        <p:cNvPr id="1151" name="Shape 1151"/>
        <p:cNvGrpSpPr/>
        <p:nvPr/>
      </p:nvGrpSpPr>
      <p:grpSpPr>
        <a:xfrm>
          <a:off x="0" y="0"/>
          <a:ext cx="0" cy="0"/>
          <a:chOff x="0" y="0"/>
          <a:chExt cx="0" cy="0"/>
        </a:xfrm>
      </p:grpSpPr>
      <p:grpSp>
        <p:nvGrpSpPr>
          <p:cNvPr id="1152" name="Google Shape;1152;p82"/>
          <p:cNvGrpSpPr/>
          <p:nvPr/>
        </p:nvGrpSpPr>
        <p:grpSpPr>
          <a:xfrm>
            <a:off x="-2043068" y="2117364"/>
            <a:ext cx="3026178" cy="3026148"/>
            <a:chOff x="3896445" y="840725"/>
            <a:chExt cx="2534275" cy="2534250"/>
          </a:xfrm>
        </p:grpSpPr>
        <p:sp>
          <p:nvSpPr>
            <p:cNvPr id="1153" name="Google Shape;1153;p82"/>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82"/>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82"/>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 name="Google Shape;1156;p82"/>
          <p:cNvSpPr/>
          <p:nvPr/>
        </p:nvSpPr>
        <p:spPr>
          <a:xfrm>
            <a:off x="8377825" y="264980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 name="Google Shape;1157;p82"/>
          <p:cNvGrpSpPr/>
          <p:nvPr/>
        </p:nvGrpSpPr>
        <p:grpSpPr>
          <a:xfrm flipH="1">
            <a:off x="-430935" y="-201412"/>
            <a:ext cx="2162798" cy="1206590"/>
            <a:chOff x="7572340" y="2404875"/>
            <a:chExt cx="2162798" cy="1206590"/>
          </a:xfrm>
        </p:grpSpPr>
        <p:sp>
          <p:nvSpPr>
            <p:cNvPr id="1158" name="Google Shape;1158;p82"/>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82"/>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82"/>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82"/>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 name="Google Shape;1162;p82"/>
          <p:cNvSpPr/>
          <p:nvPr/>
        </p:nvSpPr>
        <p:spPr>
          <a:xfrm>
            <a:off x="8377825" y="32445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 name="Google Shape;1163;p82"/>
          <p:cNvGrpSpPr/>
          <p:nvPr/>
        </p:nvGrpSpPr>
        <p:grpSpPr>
          <a:xfrm>
            <a:off x="4684457" y="4204839"/>
            <a:ext cx="3026178" cy="3026148"/>
            <a:chOff x="3896445" y="840725"/>
            <a:chExt cx="2534275" cy="2534250"/>
          </a:xfrm>
        </p:grpSpPr>
        <p:sp>
          <p:nvSpPr>
            <p:cNvPr id="1164" name="Google Shape;1164;p82"/>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82"/>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82"/>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 name="Google Shape;1167;p82"/>
          <p:cNvSpPr/>
          <p:nvPr/>
        </p:nvSpPr>
        <p:spPr>
          <a:xfrm>
            <a:off x="1457425" y="4567075"/>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07" name="Shape 107"/>
        <p:cNvGrpSpPr/>
        <p:nvPr/>
      </p:nvGrpSpPr>
      <p:grpSpPr>
        <a:xfrm>
          <a:off x="0" y="0"/>
          <a:ext cx="0" cy="0"/>
          <a:chOff x="0" y="0"/>
          <a:chExt cx="0" cy="0"/>
        </a:xfrm>
      </p:grpSpPr>
      <p:sp>
        <p:nvSpPr>
          <p:cNvPr id="108" name="Google Shape;108;p9"/>
          <p:cNvSpPr/>
          <p:nvPr/>
        </p:nvSpPr>
        <p:spPr>
          <a:xfrm>
            <a:off x="3740098" y="1245022"/>
            <a:ext cx="5505577" cy="2397271"/>
          </a:xfrm>
          <a:custGeom>
            <a:rect b="b" l="l" r="r" t="t"/>
            <a:pathLst>
              <a:path extrusionOk="0" h="40937" w="94016">
                <a:moveTo>
                  <a:pt x="36250" y="1"/>
                </a:moveTo>
                <a:cubicBezTo>
                  <a:pt x="35845" y="1"/>
                  <a:pt x="35437" y="11"/>
                  <a:pt x="35025" y="31"/>
                </a:cubicBezTo>
                <a:cubicBezTo>
                  <a:pt x="18780" y="831"/>
                  <a:pt x="11475" y="11339"/>
                  <a:pt x="11475" y="11339"/>
                </a:cubicBezTo>
                <a:cubicBezTo>
                  <a:pt x="0" y="32087"/>
                  <a:pt x="18080" y="40326"/>
                  <a:pt x="56140" y="40927"/>
                </a:cubicBezTo>
                <a:cubicBezTo>
                  <a:pt x="56593" y="40934"/>
                  <a:pt x="57039" y="40937"/>
                  <a:pt x="57479" y="40937"/>
                </a:cubicBezTo>
                <a:cubicBezTo>
                  <a:pt x="94015" y="40937"/>
                  <a:pt x="86284" y="17924"/>
                  <a:pt x="74287" y="16276"/>
                </a:cubicBezTo>
                <a:cubicBezTo>
                  <a:pt x="62452" y="14650"/>
                  <a:pt x="51822" y="1"/>
                  <a:pt x="36250"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9"/>
          <p:cNvSpPr txBox="1"/>
          <p:nvPr>
            <p:ph type="title"/>
          </p:nvPr>
        </p:nvSpPr>
        <p:spPr>
          <a:xfrm>
            <a:off x="1258575" y="1410175"/>
            <a:ext cx="2890800" cy="644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400"/>
              <a:buNone/>
              <a:defRPr sz="4000"/>
            </a:lvl1pPr>
            <a:lvl2pPr lvl="1" rtl="0" algn="ctr">
              <a:spcBef>
                <a:spcPts val="0"/>
              </a:spcBef>
              <a:spcAft>
                <a:spcPts val="0"/>
              </a:spcAft>
              <a:buSzPts val="3400"/>
              <a:buNone/>
              <a:defRPr/>
            </a:lvl2pPr>
            <a:lvl3pPr lvl="2" rtl="0" algn="ctr">
              <a:spcBef>
                <a:spcPts val="0"/>
              </a:spcBef>
              <a:spcAft>
                <a:spcPts val="0"/>
              </a:spcAft>
              <a:buSzPts val="3400"/>
              <a:buNone/>
              <a:defRPr/>
            </a:lvl3pPr>
            <a:lvl4pPr lvl="3" rtl="0" algn="ctr">
              <a:spcBef>
                <a:spcPts val="0"/>
              </a:spcBef>
              <a:spcAft>
                <a:spcPts val="0"/>
              </a:spcAft>
              <a:buSzPts val="3400"/>
              <a:buNone/>
              <a:defRPr/>
            </a:lvl4pPr>
            <a:lvl5pPr lvl="4" rtl="0" algn="ctr">
              <a:spcBef>
                <a:spcPts val="0"/>
              </a:spcBef>
              <a:spcAft>
                <a:spcPts val="0"/>
              </a:spcAft>
              <a:buSzPts val="3400"/>
              <a:buNone/>
              <a:defRPr/>
            </a:lvl5pPr>
            <a:lvl6pPr lvl="5" rtl="0" algn="ctr">
              <a:spcBef>
                <a:spcPts val="0"/>
              </a:spcBef>
              <a:spcAft>
                <a:spcPts val="0"/>
              </a:spcAft>
              <a:buSzPts val="3400"/>
              <a:buNone/>
              <a:defRPr/>
            </a:lvl6pPr>
            <a:lvl7pPr lvl="6" rtl="0" algn="ctr">
              <a:spcBef>
                <a:spcPts val="0"/>
              </a:spcBef>
              <a:spcAft>
                <a:spcPts val="0"/>
              </a:spcAft>
              <a:buSzPts val="3400"/>
              <a:buNone/>
              <a:defRPr/>
            </a:lvl7pPr>
            <a:lvl8pPr lvl="7" rtl="0" algn="ctr">
              <a:spcBef>
                <a:spcPts val="0"/>
              </a:spcBef>
              <a:spcAft>
                <a:spcPts val="0"/>
              </a:spcAft>
              <a:buSzPts val="3400"/>
              <a:buNone/>
              <a:defRPr/>
            </a:lvl8pPr>
            <a:lvl9pPr lvl="8" rtl="0" algn="ctr">
              <a:spcBef>
                <a:spcPts val="0"/>
              </a:spcBef>
              <a:spcAft>
                <a:spcPts val="0"/>
              </a:spcAft>
              <a:buSzPts val="3400"/>
              <a:buNone/>
              <a:defRPr/>
            </a:lvl9pPr>
          </a:lstStyle>
          <a:p/>
        </p:txBody>
      </p:sp>
      <p:sp>
        <p:nvSpPr>
          <p:cNvPr id="110" name="Google Shape;110;p9"/>
          <p:cNvSpPr txBox="1"/>
          <p:nvPr>
            <p:ph idx="1" type="subTitle"/>
          </p:nvPr>
        </p:nvSpPr>
        <p:spPr>
          <a:xfrm>
            <a:off x="1114125" y="2739125"/>
            <a:ext cx="3179700" cy="994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atin typeface="Cabin"/>
                <a:ea typeface="Cabin"/>
                <a:cs typeface="Cabin"/>
                <a:sym typeface="Cabin"/>
              </a:defRPr>
            </a:lvl1pPr>
            <a:lvl2pPr lvl="1" rtl="0" algn="ctr">
              <a:spcBef>
                <a:spcPts val="0"/>
              </a:spcBef>
              <a:spcAft>
                <a:spcPts val="0"/>
              </a:spcAft>
              <a:buNone/>
              <a:defRPr>
                <a:latin typeface="Cabin"/>
                <a:ea typeface="Cabin"/>
                <a:cs typeface="Cabin"/>
                <a:sym typeface="Cabin"/>
              </a:defRPr>
            </a:lvl2pPr>
            <a:lvl3pPr lvl="2" rtl="0" algn="ctr">
              <a:spcBef>
                <a:spcPts val="0"/>
              </a:spcBef>
              <a:spcAft>
                <a:spcPts val="0"/>
              </a:spcAft>
              <a:buNone/>
              <a:defRPr>
                <a:latin typeface="Cabin"/>
                <a:ea typeface="Cabin"/>
                <a:cs typeface="Cabin"/>
                <a:sym typeface="Cabin"/>
              </a:defRPr>
            </a:lvl3pPr>
            <a:lvl4pPr lvl="3" rtl="0" algn="ctr">
              <a:spcBef>
                <a:spcPts val="0"/>
              </a:spcBef>
              <a:spcAft>
                <a:spcPts val="0"/>
              </a:spcAft>
              <a:buNone/>
              <a:defRPr>
                <a:latin typeface="Cabin"/>
                <a:ea typeface="Cabin"/>
                <a:cs typeface="Cabin"/>
                <a:sym typeface="Cabin"/>
              </a:defRPr>
            </a:lvl4pPr>
            <a:lvl5pPr lvl="4" rtl="0" algn="ctr">
              <a:spcBef>
                <a:spcPts val="0"/>
              </a:spcBef>
              <a:spcAft>
                <a:spcPts val="0"/>
              </a:spcAft>
              <a:buNone/>
              <a:defRPr>
                <a:latin typeface="Cabin"/>
                <a:ea typeface="Cabin"/>
                <a:cs typeface="Cabin"/>
                <a:sym typeface="Cabin"/>
              </a:defRPr>
            </a:lvl5pPr>
            <a:lvl6pPr lvl="5" rtl="0" algn="ctr">
              <a:spcBef>
                <a:spcPts val="0"/>
              </a:spcBef>
              <a:spcAft>
                <a:spcPts val="0"/>
              </a:spcAft>
              <a:buNone/>
              <a:defRPr>
                <a:latin typeface="Cabin"/>
                <a:ea typeface="Cabin"/>
                <a:cs typeface="Cabin"/>
                <a:sym typeface="Cabin"/>
              </a:defRPr>
            </a:lvl6pPr>
            <a:lvl7pPr lvl="6" rtl="0" algn="ctr">
              <a:spcBef>
                <a:spcPts val="0"/>
              </a:spcBef>
              <a:spcAft>
                <a:spcPts val="0"/>
              </a:spcAft>
              <a:buNone/>
              <a:defRPr>
                <a:latin typeface="Cabin"/>
                <a:ea typeface="Cabin"/>
                <a:cs typeface="Cabin"/>
                <a:sym typeface="Cabin"/>
              </a:defRPr>
            </a:lvl7pPr>
            <a:lvl8pPr lvl="7" rtl="0" algn="ctr">
              <a:spcBef>
                <a:spcPts val="0"/>
              </a:spcBef>
              <a:spcAft>
                <a:spcPts val="0"/>
              </a:spcAft>
              <a:buNone/>
              <a:defRPr>
                <a:latin typeface="Cabin"/>
                <a:ea typeface="Cabin"/>
                <a:cs typeface="Cabin"/>
                <a:sym typeface="Cabin"/>
              </a:defRPr>
            </a:lvl8pPr>
            <a:lvl9pPr lvl="8" rtl="0" algn="ctr">
              <a:spcBef>
                <a:spcPts val="0"/>
              </a:spcBef>
              <a:spcAft>
                <a:spcPts val="0"/>
              </a:spcAft>
              <a:buNone/>
              <a:defRPr>
                <a:latin typeface="Cabin"/>
                <a:ea typeface="Cabin"/>
                <a:cs typeface="Cabin"/>
                <a:sym typeface="Cabin"/>
              </a:defRPr>
            </a:lvl9pPr>
          </a:lstStyle>
          <a:p/>
        </p:txBody>
      </p:sp>
      <p:sp>
        <p:nvSpPr>
          <p:cNvPr id="111" name="Google Shape;111;p9"/>
          <p:cNvSpPr/>
          <p:nvPr/>
        </p:nvSpPr>
        <p:spPr>
          <a:xfrm rot="-5400000">
            <a:off x="1557713" y="54043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9"/>
          <p:cNvSpPr/>
          <p:nvPr/>
        </p:nvSpPr>
        <p:spPr>
          <a:xfrm rot="-5400000">
            <a:off x="2514025" y="775625"/>
            <a:ext cx="35750" cy="57775"/>
          </a:xfrm>
          <a:custGeom>
            <a:rect b="b" l="l" r="r" t="t"/>
            <a:pathLst>
              <a:path extrusionOk="0" fill="none" h="2311" w="1430">
                <a:moveTo>
                  <a:pt x="1" y="0"/>
                </a:moveTo>
                <a:lnTo>
                  <a:pt x="1429" y="2311"/>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9"/>
          <p:cNvSpPr/>
          <p:nvPr/>
        </p:nvSpPr>
        <p:spPr>
          <a:xfrm rot="-5400000">
            <a:off x="2475275" y="755100"/>
            <a:ext cx="29650" cy="53225"/>
          </a:xfrm>
          <a:custGeom>
            <a:rect b="b" l="l" r="r" t="t"/>
            <a:pathLst>
              <a:path extrusionOk="0" fill="none" h="2129" w="1186">
                <a:moveTo>
                  <a:pt x="0" y="1"/>
                </a:moveTo>
                <a:lnTo>
                  <a:pt x="1186" y="2129"/>
                </a:ln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9"/>
          <p:cNvSpPr/>
          <p:nvPr/>
        </p:nvSpPr>
        <p:spPr>
          <a:xfrm rot="-5400000">
            <a:off x="606663" y="67286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9"/>
          <p:cNvSpPr/>
          <p:nvPr/>
        </p:nvSpPr>
        <p:spPr>
          <a:xfrm rot="-5400000">
            <a:off x="3328050" y="464825"/>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9"/>
          <p:cNvSpPr/>
          <p:nvPr/>
        </p:nvSpPr>
        <p:spPr>
          <a:xfrm rot="-5400000">
            <a:off x="3976213" y="926963"/>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9"/>
          <p:cNvSpPr/>
          <p:nvPr/>
        </p:nvSpPr>
        <p:spPr>
          <a:xfrm rot="-5400000">
            <a:off x="606663" y="4140513"/>
            <a:ext cx="86650" cy="86650"/>
          </a:xfrm>
          <a:custGeom>
            <a:rect b="b" l="l" r="r" t="t"/>
            <a:pathLst>
              <a:path extrusionOk="0" fill="none" h="3466" w="3466">
                <a:moveTo>
                  <a:pt x="3465" y="1733"/>
                </a:moveTo>
                <a:cubicBezTo>
                  <a:pt x="3465" y="2675"/>
                  <a:pt x="2705" y="3466"/>
                  <a:pt x="1733" y="3466"/>
                </a:cubicBezTo>
                <a:cubicBezTo>
                  <a:pt x="790" y="3466"/>
                  <a:pt x="0" y="2675"/>
                  <a:pt x="0" y="1733"/>
                </a:cubicBezTo>
                <a:cubicBezTo>
                  <a:pt x="0" y="761"/>
                  <a:pt x="790" y="1"/>
                  <a:pt x="1733" y="1"/>
                </a:cubicBezTo>
                <a:cubicBezTo>
                  <a:pt x="2705" y="1"/>
                  <a:pt x="3465" y="761"/>
                  <a:pt x="3465" y="1733"/>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9"/>
          <p:cNvSpPr/>
          <p:nvPr/>
        </p:nvSpPr>
        <p:spPr>
          <a:xfrm rot="-5400000">
            <a:off x="608563" y="2461988"/>
            <a:ext cx="82850" cy="102600"/>
          </a:xfrm>
          <a:custGeom>
            <a:rect b="b" l="l" r="r" t="t"/>
            <a:pathLst>
              <a:path extrusionOk="0" fill="none" h="4104" w="3314">
                <a:moveTo>
                  <a:pt x="0" y="2523"/>
                </a:moveTo>
                <a:cubicBezTo>
                  <a:pt x="0" y="2523"/>
                  <a:pt x="1915" y="3253"/>
                  <a:pt x="3313" y="4104"/>
                </a:cubicBezTo>
                <a:cubicBezTo>
                  <a:pt x="3313" y="4104"/>
                  <a:pt x="2888" y="1064"/>
                  <a:pt x="2827" y="0"/>
                </a:cubicBezTo>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9"/>
          <p:cNvSpPr/>
          <p:nvPr/>
        </p:nvSpPr>
        <p:spPr>
          <a:xfrm rot="-5400000">
            <a:off x="1571775" y="4417775"/>
            <a:ext cx="54725" cy="55500"/>
          </a:xfrm>
          <a:custGeom>
            <a:rect b="b" l="l" r="r" t="t"/>
            <a:pathLst>
              <a:path extrusionOk="0" fill="none" h="2220" w="2189">
                <a:moveTo>
                  <a:pt x="2189" y="1125"/>
                </a:moveTo>
                <a:cubicBezTo>
                  <a:pt x="2189" y="1733"/>
                  <a:pt x="1702" y="2219"/>
                  <a:pt x="1094" y="2219"/>
                </a:cubicBezTo>
                <a:cubicBezTo>
                  <a:pt x="486" y="2219"/>
                  <a:pt x="0" y="1733"/>
                  <a:pt x="0" y="1125"/>
                </a:cubicBezTo>
                <a:cubicBezTo>
                  <a:pt x="0" y="517"/>
                  <a:pt x="486" y="0"/>
                  <a:pt x="1094" y="0"/>
                </a:cubicBezTo>
                <a:cubicBezTo>
                  <a:pt x="1702" y="0"/>
                  <a:pt x="2189" y="517"/>
                  <a:pt x="2189" y="1125"/>
                </a:cubicBezTo>
                <a:close/>
              </a:path>
            </a:pathLst>
          </a:custGeom>
          <a:noFill/>
          <a:ln cap="rnd" cmpd="sng" w="987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spTree>
      <p:nvGrpSpPr>
        <p:cNvPr id="1168" name="Shape 1168"/>
        <p:cNvGrpSpPr/>
        <p:nvPr/>
      </p:nvGrpSpPr>
      <p:grpSpPr>
        <a:xfrm>
          <a:off x="0" y="0"/>
          <a:ext cx="0" cy="0"/>
          <a:chOff x="0" y="0"/>
          <a:chExt cx="0" cy="0"/>
        </a:xfrm>
      </p:grpSpPr>
      <p:grpSp>
        <p:nvGrpSpPr>
          <p:cNvPr id="1169" name="Google Shape;1169;p83"/>
          <p:cNvGrpSpPr/>
          <p:nvPr/>
        </p:nvGrpSpPr>
        <p:grpSpPr>
          <a:xfrm>
            <a:off x="5818957" y="3846164"/>
            <a:ext cx="3026178" cy="3026148"/>
            <a:chOff x="3896445" y="840725"/>
            <a:chExt cx="2534275" cy="2534250"/>
          </a:xfrm>
        </p:grpSpPr>
        <p:sp>
          <p:nvSpPr>
            <p:cNvPr id="1170" name="Google Shape;1170;p83"/>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83"/>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83"/>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 name="Google Shape;1173;p83"/>
          <p:cNvSpPr/>
          <p:nvPr/>
        </p:nvSpPr>
        <p:spPr>
          <a:xfrm>
            <a:off x="-788875" y="1072850"/>
            <a:ext cx="1693956" cy="1693956"/>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 name="Google Shape;1174;p83"/>
          <p:cNvGrpSpPr/>
          <p:nvPr/>
        </p:nvGrpSpPr>
        <p:grpSpPr>
          <a:xfrm flipH="1">
            <a:off x="-79235" y="3846163"/>
            <a:ext cx="2162798" cy="1206590"/>
            <a:chOff x="7572340" y="2404875"/>
            <a:chExt cx="2162798" cy="1206590"/>
          </a:xfrm>
        </p:grpSpPr>
        <p:sp>
          <p:nvSpPr>
            <p:cNvPr id="1175" name="Google Shape;1175;p83"/>
            <p:cNvSpPr/>
            <p:nvPr/>
          </p:nvSpPr>
          <p:spPr>
            <a:xfrm flipH="1">
              <a:off x="7572340" y="2404875"/>
              <a:ext cx="2162798" cy="116887"/>
            </a:xfrm>
            <a:custGeom>
              <a:rect b="b" l="l" r="r" t="t"/>
              <a:pathLst>
                <a:path extrusionOk="0" h="1490" w="2757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83"/>
            <p:cNvSpPr/>
            <p:nvPr/>
          </p:nvSpPr>
          <p:spPr>
            <a:xfrm flipH="1">
              <a:off x="8182818" y="2767299"/>
              <a:ext cx="1552319" cy="119319"/>
            </a:xfrm>
            <a:custGeom>
              <a:rect b="b" l="l" r="r" t="t"/>
              <a:pathLst>
                <a:path extrusionOk="0" h="1521" w="19788">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83"/>
            <p:cNvSpPr/>
            <p:nvPr/>
          </p:nvSpPr>
          <p:spPr>
            <a:xfrm flipH="1">
              <a:off x="7889503" y="3132154"/>
              <a:ext cx="1845634" cy="116887"/>
            </a:xfrm>
            <a:custGeom>
              <a:rect b="b" l="l" r="r" t="t"/>
              <a:pathLst>
                <a:path extrusionOk="0" h="1490" w="23527">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83"/>
            <p:cNvSpPr/>
            <p:nvPr/>
          </p:nvSpPr>
          <p:spPr>
            <a:xfrm flipH="1">
              <a:off x="8812281" y="3494578"/>
              <a:ext cx="922856" cy="116887"/>
            </a:xfrm>
            <a:custGeom>
              <a:rect b="b" l="l" r="r" t="t"/>
              <a:pathLst>
                <a:path extrusionOk="0" h="1490" w="11764">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 name="Google Shape;1179;p83"/>
          <p:cNvSpPr/>
          <p:nvPr/>
        </p:nvSpPr>
        <p:spPr>
          <a:xfrm>
            <a:off x="209575" y="-583150"/>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 name="Google Shape;1180;p83"/>
          <p:cNvGrpSpPr/>
          <p:nvPr/>
        </p:nvGrpSpPr>
        <p:grpSpPr>
          <a:xfrm>
            <a:off x="7476126" y="-486630"/>
            <a:ext cx="3739830" cy="3739793"/>
            <a:chOff x="3896445" y="840725"/>
            <a:chExt cx="2534275" cy="2534250"/>
          </a:xfrm>
        </p:grpSpPr>
        <p:sp>
          <p:nvSpPr>
            <p:cNvPr id="1181" name="Google Shape;1181;p83"/>
            <p:cNvSpPr/>
            <p:nvPr/>
          </p:nvSpPr>
          <p:spPr>
            <a:xfrm>
              <a:off x="3896445" y="840725"/>
              <a:ext cx="2534275" cy="2534250"/>
            </a:xfrm>
            <a:custGeom>
              <a:rect b="b" l="l" r="r" t="t"/>
              <a:pathLst>
                <a:path extrusionOk="0" h="101370" w="101371">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83"/>
            <p:cNvSpPr/>
            <p:nvPr/>
          </p:nvSpPr>
          <p:spPr>
            <a:xfrm>
              <a:off x="4187495" y="1131775"/>
              <a:ext cx="1952950" cy="1952175"/>
            </a:xfrm>
            <a:custGeom>
              <a:rect b="b" l="l" r="r" t="t"/>
              <a:pathLst>
                <a:path extrusionOk="0" h="78087" w="78118">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83"/>
            <p:cNvSpPr/>
            <p:nvPr/>
          </p:nvSpPr>
          <p:spPr>
            <a:xfrm>
              <a:off x="4633545" y="1577825"/>
              <a:ext cx="1060825" cy="1060825"/>
            </a:xfrm>
            <a:custGeom>
              <a:rect b="b" l="l" r="r" t="t"/>
              <a:pathLst>
                <a:path extrusionOk="0" h="42433" w="42433">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 name="Google Shape;1184;p83"/>
          <p:cNvSpPr/>
          <p:nvPr/>
        </p:nvSpPr>
        <p:spPr>
          <a:xfrm>
            <a:off x="5893375" y="-821375"/>
            <a:ext cx="1354579" cy="1354579"/>
          </a:xfrm>
          <a:custGeom>
            <a:rect b="b" l="l" r="r" t="t"/>
            <a:pathLst>
              <a:path extrusionOk="0" h="28543" w="28543">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20" name="Shape 120"/>
        <p:cNvGrpSpPr/>
        <p:nvPr/>
      </p:nvGrpSpPr>
      <p:grpSpPr>
        <a:xfrm>
          <a:off x="0" y="0"/>
          <a:ext cx="0" cy="0"/>
          <a:chOff x="0" y="0"/>
          <a:chExt cx="0" cy="0"/>
        </a:xfrm>
      </p:grpSpPr>
      <p:sp>
        <p:nvSpPr>
          <p:cNvPr id="121" name="Google Shape;121;p10"/>
          <p:cNvSpPr txBox="1"/>
          <p:nvPr>
            <p:ph type="title"/>
          </p:nvPr>
        </p:nvSpPr>
        <p:spPr>
          <a:xfrm>
            <a:off x="539500" y="3378100"/>
            <a:ext cx="3225300" cy="1047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400"/>
              <a:buNone/>
              <a:defRPr sz="3000"/>
            </a:lvl1pPr>
            <a:lvl2pPr lvl="1" rtl="0" algn="ctr">
              <a:spcBef>
                <a:spcPts val="0"/>
              </a:spcBef>
              <a:spcAft>
                <a:spcPts val="0"/>
              </a:spcAft>
              <a:buSzPts val="3400"/>
              <a:buNone/>
              <a:defRPr/>
            </a:lvl2pPr>
            <a:lvl3pPr lvl="2" rtl="0" algn="ctr">
              <a:spcBef>
                <a:spcPts val="0"/>
              </a:spcBef>
              <a:spcAft>
                <a:spcPts val="0"/>
              </a:spcAft>
              <a:buSzPts val="3400"/>
              <a:buNone/>
              <a:defRPr/>
            </a:lvl3pPr>
            <a:lvl4pPr lvl="3" rtl="0" algn="ctr">
              <a:spcBef>
                <a:spcPts val="0"/>
              </a:spcBef>
              <a:spcAft>
                <a:spcPts val="0"/>
              </a:spcAft>
              <a:buSzPts val="3400"/>
              <a:buNone/>
              <a:defRPr/>
            </a:lvl4pPr>
            <a:lvl5pPr lvl="4" rtl="0" algn="ctr">
              <a:spcBef>
                <a:spcPts val="0"/>
              </a:spcBef>
              <a:spcAft>
                <a:spcPts val="0"/>
              </a:spcAft>
              <a:buSzPts val="3400"/>
              <a:buNone/>
              <a:defRPr/>
            </a:lvl5pPr>
            <a:lvl6pPr lvl="5" rtl="0" algn="ctr">
              <a:spcBef>
                <a:spcPts val="0"/>
              </a:spcBef>
              <a:spcAft>
                <a:spcPts val="0"/>
              </a:spcAft>
              <a:buSzPts val="3400"/>
              <a:buNone/>
              <a:defRPr/>
            </a:lvl6pPr>
            <a:lvl7pPr lvl="6" rtl="0" algn="ctr">
              <a:spcBef>
                <a:spcPts val="0"/>
              </a:spcBef>
              <a:spcAft>
                <a:spcPts val="0"/>
              </a:spcAft>
              <a:buSzPts val="3400"/>
              <a:buNone/>
              <a:defRPr/>
            </a:lvl7pPr>
            <a:lvl8pPr lvl="7" rtl="0" algn="ctr">
              <a:spcBef>
                <a:spcPts val="0"/>
              </a:spcBef>
              <a:spcAft>
                <a:spcPts val="0"/>
              </a:spcAft>
              <a:buSzPts val="3400"/>
              <a:buNone/>
              <a:defRPr/>
            </a:lvl8pPr>
            <a:lvl9pPr lvl="8" rtl="0" algn="ctr">
              <a:spcBef>
                <a:spcPts val="0"/>
              </a:spcBef>
              <a:spcAft>
                <a:spcPts val="0"/>
              </a:spcAft>
              <a:buSzPts val="34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1" Type="http://schemas.openxmlformats.org/officeDocument/2006/relationships/theme" Target="../theme/theme1.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theme" Target="../theme/theme3.xml"/></Relationships>
</file>

<file path=ppt/slideMasters/_rels/slideMaster3.xml.rels><?xml version="1.0" encoding="UTF-8" standalone="yes"?><Relationships xmlns="http://schemas.openxmlformats.org/package/2006/relationships"><Relationship Id="rId40" Type="http://schemas.openxmlformats.org/officeDocument/2006/relationships/theme" Target="../theme/theme4.xml"/><Relationship Id="rId20" Type="http://schemas.openxmlformats.org/officeDocument/2006/relationships/slideLayout" Target="../slideLayouts/slideLayout61.xml"/><Relationship Id="rId22" Type="http://schemas.openxmlformats.org/officeDocument/2006/relationships/slideLayout" Target="../slideLayouts/slideLayout63.xml"/><Relationship Id="rId21" Type="http://schemas.openxmlformats.org/officeDocument/2006/relationships/slideLayout" Target="../slideLayouts/slideLayout62.xml"/><Relationship Id="rId24" Type="http://schemas.openxmlformats.org/officeDocument/2006/relationships/slideLayout" Target="../slideLayouts/slideLayout65.xml"/><Relationship Id="rId23" Type="http://schemas.openxmlformats.org/officeDocument/2006/relationships/slideLayout" Target="../slideLayouts/slideLayout64.xml"/><Relationship Id="rId1" Type="http://schemas.openxmlformats.org/officeDocument/2006/relationships/slideLayout" Target="../slideLayouts/slideLayout42.xml"/><Relationship Id="rId2" Type="http://schemas.openxmlformats.org/officeDocument/2006/relationships/slideLayout" Target="../slideLayouts/slideLayout43.xml"/><Relationship Id="rId3" Type="http://schemas.openxmlformats.org/officeDocument/2006/relationships/slideLayout" Target="../slideLayouts/slideLayout44.xml"/><Relationship Id="rId4" Type="http://schemas.openxmlformats.org/officeDocument/2006/relationships/slideLayout" Target="../slideLayouts/slideLayout45.xml"/><Relationship Id="rId9" Type="http://schemas.openxmlformats.org/officeDocument/2006/relationships/slideLayout" Target="../slideLayouts/slideLayout50.xml"/><Relationship Id="rId26" Type="http://schemas.openxmlformats.org/officeDocument/2006/relationships/slideLayout" Target="../slideLayouts/slideLayout67.xml"/><Relationship Id="rId25" Type="http://schemas.openxmlformats.org/officeDocument/2006/relationships/slideLayout" Target="../slideLayouts/slideLayout66.xml"/><Relationship Id="rId28" Type="http://schemas.openxmlformats.org/officeDocument/2006/relationships/slideLayout" Target="../slideLayouts/slideLayout69.xml"/><Relationship Id="rId27" Type="http://schemas.openxmlformats.org/officeDocument/2006/relationships/slideLayout" Target="../slideLayouts/slideLayout68.xml"/><Relationship Id="rId5" Type="http://schemas.openxmlformats.org/officeDocument/2006/relationships/slideLayout" Target="../slideLayouts/slideLayout46.xml"/><Relationship Id="rId6" Type="http://schemas.openxmlformats.org/officeDocument/2006/relationships/slideLayout" Target="../slideLayouts/slideLayout47.xml"/><Relationship Id="rId29" Type="http://schemas.openxmlformats.org/officeDocument/2006/relationships/slideLayout" Target="../slideLayouts/slideLayout70.xml"/><Relationship Id="rId7" Type="http://schemas.openxmlformats.org/officeDocument/2006/relationships/slideLayout" Target="../slideLayouts/slideLayout48.xml"/><Relationship Id="rId8" Type="http://schemas.openxmlformats.org/officeDocument/2006/relationships/slideLayout" Target="../slideLayouts/slideLayout49.xml"/><Relationship Id="rId31" Type="http://schemas.openxmlformats.org/officeDocument/2006/relationships/slideLayout" Target="../slideLayouts/slideLayout72.xml"/><Relationship Id="rId30" Type="http://schemas.openxmlformats.org/officeDocument/2006/relationships/slideLayout" Target="../slideLayouts/slideLayout71.xml"/><Relationship Id="rId11" Type="http://schemas.openxmlformats.org/officeDocument/2006/relationships/slideLayout" Target="../slideLayouts/slideLayout52.xml"/><Relationship Id="rId33" Type="http://schemas.openxmlformats.org/officeDocument/2006/relationships/slideLayout" Target="../slideLayouts/slideLayout74.xml"/><Relationship Id="rId10" Type="http://schemas.openxmlformats.org/officeDocument/2006/relationships/slideLayout" Target="../slideLayouts/slideLayout51.xml"/><Relationship Id="rId32" Type="http://schemas.openxmlformats.org/officeDocument/2006/relationships/slideLayout" Target="../slideLayouts/slideLayout73.xml"/><Relationship Id="rId13" Type="http://schemas.openxmlformats.org/officeDocument/2006/relationships/slideLayout" Target="../slideLayouts/slideLayout54.xml"/><Relationship Id="rId35" Type="http://schemas.openxmlformats.org/officeDocument/2006/relationships/slideLayout" Target="../slideLayouts/slideLayout76.xml"/><Relationship Id="rId12" Type="http://schemas.openxmlformats.org/officeDocument/2006/relationships/slideLayout" Target="../slideLayouts/slideLayout53.xml"/><Relationship Id="rId34" Type="http://schemas.openxmlformats.org/officeDocument/2006/relationships/slideLayout" Target="../slideLayouts/slideLayout75.xml"/><Relationship Id="rId15" Type="http://schemas.openxmlformats.org/officeDocument/2006/relationships/slideLayout" Target="../slideLayouts/slideLayout56.xml"/><Relationship Id="rId37" Type="http://schemas.openxmlformats.org/officeDocument/2006/relationships/slideLayout" Target="../slideLayouts/slideLayout78.xml"/><Relationship Id="rId14" Type="http://schemas.openxmlformats.org/officeDocument/2006/relationships/slideLayout" Target="../slideLayouts/slideLayout55.xml"/><Relationship Id="rId36" Type="http://schemas.openxmlformats.org/officeDocument/2006/relationships/slideLayout" Target="../slideLayouts/slideLayout77.xml"/><Relationship Id="rId17" Type="http://schemas.openxmlformats.org/officeDocument/2006/relationships/slideLayout" Target="../slideLayouts/slideLayout58.xml"/><Relationship Id="rId39" Type="http://schemas.openxmlformats.org/officeDocument/2006/relationships/slideLayout" Target="../slideLayouts/slideLayout80.xml"/><Relationship Id="rId16" Type="http://schemas.openxmlformats.org/officeDocument/2006/relationships/slideLayout" Target="../slideLayouts/slideLayout57.xml"/><Relationship Id="rId38" Type="http://schemas.openxmlformats.org/officeDocument/2006/relationships/slideLayout" Target="../slideLayouts/slideLayout79.xml"/><Relationship Id="rId19" Type="http://schemas.openxmlformats.org/officeDocument/2006/relationships/slideLayout" Target="../slideLayouts/slideLayout60.xml"/><Relationship Id="rId18" Type="http://schemas.openxmlformats.org/officeDocument/2006/relationships/slideLayout" Target="../slideLayouts/slideLayout5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7D8BA">
            <a:alpha val="49020"/>
          </a:srgbClr>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6225" y="441350"/>
            <a:ext cx="7691400" cy="572700"/>
          </a:xfrm>
          <a:prstGeom prst="rect">
            <a:avLst/>
          </a:prstGeom>
          <a:noFill/>
          <a:ln>
            <a:noFill/>
          </a:ln>
        </p:spPr>
        <p:txBody>
          <a:bodyPr anchorCtr="0" anchor="t" bIns="91425" lIns="91425" spcFirstLastPara="1" rIns="91425" wrap="square" tIns="91425">
            <a:noAutofit/>
          </a:bodyPr>
          <a:lstStyle>
            <a:lvl1pPr lvl="0" algn="ctr">
              <a:lnSpc>
                <a:spcPct val="80000"/>
              </a:lnSpc>
              <a:spcBef>
                <a:spcPts val="0"/>
              </a:spcBef>
              <a:spcAft>
                <a:spcPts val="0"/>
              </a:spcAft>
              <a:buClr>
                <a:schemeClr val="lt2"/>
              </a:buClr>
              <a:buSzPts val="3400"/>
              <a:buFont typeface="Londrina Solid"/>
              <a:buNone/>
              <a:defRPr b="1" sz="3400">
                <a:solidFill>
                  <a:schemeClr val="lt2"/>
                </a:solidFill>
                <a:latin typeface="Londrina Solid"/>
                <a:ea typeface="Londrina Solid"/>
                <a:cs typeface="Londrina Solid"/>
                <a:sym typeface="Londrina Solid"/>
              </a:defRPr>
            </a:lvl1pPr>
            <a:lvl2pPr lvl="1" algn="ctr">
              <a:lnSpc>
                <a:spcPct val="80000"/>
              </a:lnSpc>
              <a:spcBef>
                <a:spcPts val="0"/>
              </a:spcBef>
              <a:spcAft>
                <a:spcPts val="0"/>
              </a:spcAft>
              <a:buClr>
                <a:schemeClr val="lt2"/>
              </a:buClr>
              <a:buSzPts val="3400"/>
              <a:buFont typeface="Londrina Solid"/>
              <a:buNone/>
              <a:defRPr b="1" sz="3400">
                <a:solidFill>
                  <a:schemeClr val="lt2"/>
                </a:solidFill>
                <a:latin typeface="Londrina Solid"/>
                <a:ea typeface="Londrina Solid"/>
                <a:cs typeface="Londrina Solid"/>
                <a:sym typeface="Londrina Solid"/>
              </a:defRPr>
            </a:lvl2pPr>
            <a:lvl3pPr lvl="2" algn="ctr">
              <a:lnSpc>
                <a:spcPct val="80000"/>
              </a:lnSpc>
              <a:spcBef>
                <a:spcPts val="0"/>
              </a:spcBef>
              <a:spcAft>
                <a:spcPts val="0"/>
              </a:spcAft>
              <a:buClr>
                <a:schemeClr val="lt2"/>
              </a:buClr>
              <a:buSzPts val="3400"/>
              <a:buFont typeface="Londrina Solid"/>
              <a:buNone/>
              <a:defRPr b="1" sz="3400">
                <a:solidFill>
                  <a:schemeClr val="lt2"/>
                </a:solidFill>
                <a:latin typeface="Londrina Solid"/>
                <a:ea typeface="Londrina Solid"/>
                <a:cs typeface="Londrina Solid"/>
                <a:sym typeface="Londrina Solid"/>
              </a:defRPr>
            </a:lvl3pPr>
            <a:lvl4pPr lvl="3" algn="ctr">
              <a:lnSpc>
                <a:spcPct val="80000"/>
              </a:lnSpc>
              <a:spcBef>
                <a:spcPts val="0"/>
              </a:spcBef>
              <a:spcAft>
                <a:spcPts val="0"/>
              </a:spcAft>
              <a:buClr>
                <a:schemeClr val="lt2"/>
              </a:buClr>
              <a:buSzPts val="3400"/>
              <a:buFont typeface="Londrina Solid"/>
              <a:buNone/>
              <a:defRPr b="1" sz="3400">
                <a:solidFill>
                  <a:schemeClr val="lt2"/>
                </a:solidFill>
                <a:latin typeface="Londrina Solid"/>
                <a:ea typeface="Londrina Solid"/>
                <a:cs typeface="Londrina Solid"/>
                <a:sym typeface="Londrina Solid"/>
              </a:defRPr>
            </a:lvl4pPr>
            <a:lvl5pPr lvl="4" algn="ctr">
              <a:lnSpc>
                <a:spcPct val="80000"/>
              </a:lnSpc>
              <a:spcBef>
                <a:spcPts val="0"/>
              </a:spcBef>
              <a:spcAft>
                <a:spcPts val="0"/>
              </a:spcAft>
              <a:buClr>
                <a:schemeClr val="lt2"/>
              </a:buClr>
              <a:buSzPts val="3400"/>
              <a:buFont typeface="Londrina Solid"/>
              <a:buNone/>
              <a:defRPr b="1" sz="3400">
                <a:solidFill>
                  <a:schemeClr val="lt2"/>
                </a:solidFill>
                <a:latin typeface="Londrina Solid"/>
                <a:ea typeface="Londrina Solid"/>
                <a:cs typeface="Londrina Solid"/>
                <a:sym typeface="Londrina Solid"/>
              </a:defRPr>
            </a:lvl5pPr>
            <a:lvl6pPr lvl="5" algn="ctr">
              <a:lnSpc>
                <a:spcPct val="80000"/>
              </a:lnSpc>
              <a:spcBef>
                <a:spcPts val="0"/>
              </a:spcBef>
              <a:spcAft>
                <a:spcPts val="0"/>
              </a:spcAft>
              <a:buClr>
                <a:schemeClr val="lt2"/>
              </a:buClr>
              <a:buSzPts val="3400"/>
              <a:buFont typeface="Londrina Solid"/>
              <a:buNone/>
              <a:defRPr b="1" sz="3400">
                <a:solidFill>
                  <a:schemeClr val="lt2"/>
                </a:solidFill>
                <a:latin typeface="Londrina Solid"/>
                <a:ea typeface="Londrina Solid"/>
                <a:cs typeface="Londrina Solid"/>
                <a:sym typeface="Londrina Solid"/>
              </a:defRPr>
            </a:lvl6pPr>
            <a:lvl7pPr lvl="6" algn="ctr">
              <a:lnSpc>
                <a:spcPct val="80000"/>
              </a:lnSpc>
              <a:spcBef>
                <a:spcPts val="0"/>
              </a:spcBef>
              <a:spcAft>
                <a:spcPts val="0"/>
              </a:spcAft>
              <a:buClr>
                <a:schemeClr val="lt2"/>
              </a:buClr>
              <a:buSzPts val="3400"/>
              <a:buFont typeface="Londrina Solid"/>
              <a:buNone/>
              <a:defRPr b="1" sz="3400">
                <a:solidFill>
                  <a:schemeClr val="lt2"/>
                </a:solidFill>
                <a:latin typeface="Londrina Solid"/>
                <a:ea typeface="Londrina Solid"/>
                <a:cs typeface="Londrina Solid"/>
                <a:sym typeface="Londrina Solid"/>
              </a:defRPr>
            </a:lvl7pPr>
            <a:lvl8pPr lvl="7" algn="ctr">
              <a:lnSpc>
                <a:spcPct val="80000"/>
              </a:lnSpc>
              <a:spcBef>
                <a:spcPts val="0"/>
              </a:spcBef>
              <a:spcAft>
                <a:spcPts val="0"/>
              </a:spcAft>
              <a:buClr>
                <a:schemeClr val="lt2"/>
              </a:buClr>
              <a:buSzPts val="3400"/>
              <a:buFont typeface="Londrina Solid"/>
              <a:buNone/>
              <a:defRPr b="1" sz="3400">
                <a:solidFill>
                  <a:schemeClr val="lt2"/>
                </a:solidFill>
                <a:latin typeface="Londrina Solid"/>
                <a:ea typeface="Londrina Solid"/>
                <a:cs typeface="Londrina Solid"/>
                <a:sym typeface="Londrina Solid"/>
              </a:defRPr>
            </a:lvl8pPr>
            <a:lvl9pPr lvl="8" algn="ctr">
              <a:lnSpc>
                <a:spcPct val="80000"/>
              </a:lnSpc>
              <a:spcBef>
                <a:spcPts val="0"/>
              </a:spcBef>
              <a:spcAft>
                <a:spcPts val="0"/>
              </a:spcAft>
              <a:buClr>
                <a:schemeClr val="lt2"/>
              </a:buClr>
              <a:buSzPts val="3400"/>
              <a:buFont typeface="Londrina Solid"/>
              <a:buNone/>
              <a:defRPr b="1" sz="3400">
                <a:solidFill>
                  <a:schemeClr val="lt2"/>
                </a:solidFill>
                <a:latin typeface="Londrina Solid"/>
                <a:ea typeface="Londrina Solid"/>
                <a:cs typeface="Londrina Solid"/>
                <a:sym typeface="Londrina Solid"/>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ctr" bIns="91425" lIns="91425" spcFirstLastPara="1" rIns="91425" wrap="square" tIns="91425">
            <a:noAutofit/>
          </a:bodyPr>
          <a:lstStyle>
            <a:lvl1pPr indent="-330200" lvl="0" marL="457200">
              <a:lnSpc>
                <a:spcPct val="100000"/>
              </a:lnSpc>
              <a:spcBef>
                <a:spcPts val="0"/>
              </a:spcBef>
              <a:spcAft>
                <a:spcPts val="0"/>
              </a:spcAft>
              <a:buClr>
                <a:schemeClr val="accent2"/>
              </a:buClr>
              <a:buSzPts val="1600"/>
              <a:buFont typeface="Verdana"/>
              <a:buChar char="●"/>
              <a:defRPr sz="1600">
                <a:solidFill>
                  <a:schemeClr val="accent2"/>
                </a:solidFill>
                <a:latin typeface="Verdana"/>
                <a:ea typeface="Verdana"/>
                <a:cs typeface="Verdana"/>
                <a:sym typeface="Verdana"/>
              </a:defRPr>
            </a:lvl1pPr>
            <a:lvl2pPr indent="-330200" lvl="1" marL="914400">
              <a:lnSpc>
                <a:spcPct val="100000"/>
              </a:lnSpc>
              <a:spcBef>
                <a:spcPts val="0"/>
              </a:spcBef>
              <a:spcAft>
                <a:spcPts val="0"/>
              </a:spcAft>
              <a:buClr>
                <a:schemeClr val="accent2"/>
              </a:buClr>
              <a:buSzPts val="1600"/>
              <a:buFont typeface="Verdana"/>
              <a:buChar char="○"/>
              <a:defRPr sz="1600">
                <a:solidFill>
                  <a:schemeClr val="accent2"/>
                </a:solidFill>
                <a:latin typeface="Verdana"/>
                <a:ea typeface="Verdana"/>
                <a:cs typeface="Verdana"/>
                <a:sym typeface="Verdana"/>
              </a:defRPr>
            </a:lvl2pPr>
            <a:lvl3pPr indent="-330200" lvl="2" marL="1371600">
              <a:lnSpc>
                <a:spcPct val="100000"/>
              </a:lnSpc>
              <a:spcBef>
                <a:spcPts val="0"/>
              </a:spcBef>
              <a:spcAft>
                <a:spcPts val="0"/>
              </a:spcAft>
              <a:buClr>
                <a:schemeClr val="accent2"/>
              </a:buClr>
              <a:buSzPts val="1600"/>
              <a:buFont typeface="Verdana"/>
              <a:buChar char="■"/>
              <a:defRPr sz="1600">
                <a:solidFill>
                  <a:schemeClr val="accent2"/>
                </a:solidFill>
                <a:latin typeface="Verdana"/>
                <a:ea typeface="Verdana"/>
                <a:cs typeface="Verdana"/>
                <a:sym typeface="Verdana"/>
              </a:defRPr>
            </a:lvl3pPr>
            <a:lvl4pPr indent="-330200" lvl="3" marL="1828800">
              <a:lnSpc>
                <a:spcPct val="100000"/>
              </a:lnSpc>
              <a:spcBef>
                <a:spcPts val="0"/>
              </a:spcBef>
              <a:spcAft>
                <a:spcPts val="0"/>
              </a:spcAft>
              <a:buClr>
                <a:schemeClr val="accent2"/>
              </a:buClr>
              <a:buSzPts val="1600"/>
              <a:buFont typeface="Verdana"/>
              <a:buChar char="●"/>
              <a:defRPr sz="1600">
                <a:solidFill>
                  <a:schemeClr val="accent2"/>
                </a:solidFill>
                <a:latin typeface="Verdana"/>
                <a:ea typeface="Verdana"/>
                <a:cs typeface="Verdana"/>
                <a:sym typeface="Verdana"/>
              </a:defRPr>
            </a:lvl4pPr>
            <a:lvl5pPr indent="-330200" lvl="4" marL="2286000">
              <a:lnSpc>
                <a:spcPct val="100000"/>
              </a:lnSpc>
              <a:spcBef>
                <a:spcPts val="0"/>
              </a:spcBef>
              <a:spcAft>
                <a:spcPts val="0"/>
              </a:spcAft>
              <a:buClr>
                <a:schemeClr val="accent2"/>
              </a:buClr>
              <a:buSzPts val="1600"/>
              <a:buFont typeface="Verdana"/>
              <a:buChar char="○"/>
              <a:defRPr sz="1600">
                <a:solidFill>
                  <a:schemeClr val="accent2"/>
                </a:solidFill>
                <a:latin typeface="Verdana"/>
                <a:ea typeface="Verdana"/>
                <a:cs typeface="Verdana"/>
                <a:sym typeface="Verdana"/>
              </a:defRPr>
            </a:lvl5pPr>
            <a:lvl6pPr indent="-330200" lvl="5" marL="2743200">
              <a:lnSpc>
                <a:spcPct val="100000"/>
              </a:lnSpc>
              <a:spcBef>
                <a:spcPts val="0"/>
              </a:spcBef>
              <a:spcAft>
                <a:spcPts val="0"/>
              </a:spcAft>
              <a:buClr>
                <a:schemeClr val="accent2"/>
              </a:buClr>
              <a:buSzPts val="1600"/>
              <a:buFont typeface="Verdana"/>
              <a:buChar char="■"/>
              <a:defRPr sz="1600">
                <a:solidFill>
                  <a:schemeClr val="accent2"/>
                </a:solidFill>
                <a:latin typeface="Verdana"/>
                <a:ea typeface="Verdana"/>
                <a:cs typeface="Verdana"/>
                <a:sym typeface="Verdana"/>
              </a:defRPr>
            </a:lvl6pPr>
            <a:lvl7pPr indent="-330200" lvl="6" marL="3200400">
              <a:lnSpc>
                <a:spcPct val="100000"/>
              </a:lnSpc>
              <a:spcBef>
                <a:spcPts val="0"/>
              </a:spcBef>
              <a:spcAft>
                <a:spcPts val="0"/>
              </a:spcAft>
              <a:buClr>
                <a:schemeClr val="accent2"/>
              </a:buClr>
              <a:buSzPts val="1600"/>
              <a:buFont typeface="Verdana"/>
              <a:buChar char="●"/>
              <a:defRPr sz="1600">
                <a:solidFill>
                  <a:schemeClr val="accent2"/>
                </a:solidFill>
                <a:latin typeface="Verdana"/>
                <a:ea typeface="Verdana"/>
                <a:cs typeface="Verdana"/>
                <a:sym typeface="Verdana"/>
              </a:defRPr>
            </a:lvl7pPr>
            <a:lvl8pPr indent="-330200" lvl="7" marL="3657600">
              <a:lnSpc>
                <a:spcPct val="100000"/>
              </a:lnSpc>
              <a:spcBef>
                <a:spcPts val="0"/>
              </a:spcBef>
              <a:spcAft>
                <a:spcPts val="0"/>
              </a:spcAft>
              <a:buClr>
                <a:schemeClr val="accent2"/>
              </a:buClr>
              <a:buSzPts val="1600"/>
              <a:buFont typeface="Verdana"/>
              <a:buChar char="○"/>
              <a:defRPr sz="1600">
                <a:solidFill>
                  <a:schemeClr val="accent2"/>
                </a:solidFill>
                <a:latin typeface="Verdana"/>
                <a:ea typeface="Verdana"/>
                <a:cs typeface="Verdana"/>
                <a:sym typeface="Verdana"/>
              </a:defRPr>
            </a:lvl8pPr>
            <a:lvl9pPr indent="-330200" lvl="8" marL="4114800">
              <a:lnSpc>
                <a:spcPct val="100000"/>
              </a:lnSpc>
              <a:spcBef>
                <a:spcPts val="0"/>
              </a:spcBef>
              <a:spcAft>
                <a:spcPts val="0"/>
              </a:spcAft>
              <a:buClr>
                <a:schemeClr val="accent2"/>
              </a:buClr>
              <a:buSzPts val="1600"/>
              <a:buFont typeface="Verdana"/>
              <a:buChar char="■"/>
              <a:defRPr sz="1600">
                <a:solidFill>
                  <a:schemeClr val="accent2"/>
                </a:solidFill>
                <a:latin typeface="Verdana"/>
                <a:ea typeface="Verdana"/>
                <a:cs typeface="Verdana"/>
                <a:sym typeface="Verdana"/>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511" name="Shape 511"/>
        <p:cNvGrpSpPr/>
        <p:nvPr/>
      </p:nvGrpSpPr>
      <p:grpSpPr>
        <a:xfrm>
          <a:off x="0" y="0"/>
          <a:ext cx="0" cy="0"/>
          <a:chOff x="0" y="0"/>
          <a:chExt cx="0" cy="0"/>
        </a:xfrm>
      </p:grpSpPr>
      <p:sp>
        <p:nvSpPr>
          <p:cNvPr id="512" name="Google Shape;512;p4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513" name="Google Shape;513;p4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1"/>
        </a:solidFill>
      </p:bgPr>
    </p:bg>
    <p:spTree>
      <p:nvGrpSpPr>
        <p:cNvPr id="515" name="Shape 515"/>
        <p:cNvGrpSpPr/>
        <p:nvPr/>
      </p:nvGrpSpPr>
      <p:grpSpPr>
        <a:xfrm>
          <a:off x="0" y="0"/>
          <a:ext cx="0" cy="0"/>
          <a:chOff x="0" y="0"/>
          <a:chExt cx="0" cy="0"/>
        </a:xfrm>
      </p:grpSpPr>
      <p:sp>
        <p:nvSpPr>
          <p:cNvPr id="516" name="Google Shape;516;p44"/>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accent2"/>
              </a:buClr>
              <a:buSzPts val="2700"/>
              <a:buFont typeface="Quicksand"/>
              <a:buNone/>
              <a:defRPr b="1" sz="2700">
                <a:solidFill>
                  <a:schemeClr val="accent2"/>
                </a:solidFill>
                <a:latin typeface="Quicksand"/>
                <a:ea typeface="Quicksand"/>
                <a:cs typeface="Quicksand"/>
                <a:sym typeface="Quicksand"/>
              </a:defRPr>
            </a:lvl1pPr>
            <a:lvl2pPr lvl="1" rtl="0">
              <a:spcBef>
                <a:spcPts val="0"/>
              </a:spcBef>
              <a:spcAft>
                <a:spcPts val="0"/>
              </a:spcAft>
              <a:buClr>
                <a:schemeClr val="accent2"/>
              </a:buClr>
              <a:buSzPts val="2800"/>
              <a:buFont typeface="Quicksand"/>
              <a:buNone/>
              <a:defRPr b="1" sz="2800">
                <a:solidFill>
                  <a:schemeClr val="accent2"/>
                </a:solidFill>
                <a:latin typeface="Quicksand"/>
                <a:ea typeface="Quicksand"/>
                <a:cs typeface="Quicksand"/>
                <a:sym typeface="Quicksand"/>
              </a:defRPr>
            </a:lvl2pPr>
            <a:lvl3pPr lvl="2" rtl="0">
              <a:spcBef>
                <a:spcPts val="0"/>
              </a:spcBef>
              <a:spcAft>
                <a:spcPts val="0"/>
              </a:spcAft>
              <a:buClr>
                <a:schemeClr val="accent2"/>
              </a:buClr>
              <a:buSzPts val="2800"/>
              <a:buFont typeface="Quicksand"/>
              <a:buNone/>
              <a:defRPr b="1" sz="2800">
                <a:solidFill>
                  <a:schemeClr val="accent2"/>
                </a:solidFill>
                <a:latin typeface="Quicksand"/>
                <a:ea typeface="Quicksand"/>
                <a:cs typeface="Quicksand"/>
                <a:sym typeface="Quicksand"/>
              </a:defRPr>
            </a:lvl3pPr>
            <a:lvl4pPr lvl="3" rtl="0">
              <a:spcBef>
                <a:spcPts val="0"/>
              </a:spcBef>
              <a:spcAft>
                <a:spcPts val="0"/>
              </a:spcAft>
              <a:buClr>
                <a:schemeClr val="accent2"/>
              </a:buClr>
              <a:buSzPts val="2800"/>
              <a:buFont typeface="Quicksand"/>
              <a:buNone/>
              <a:defRPr b="1" sz="2800">
                <a:solidFill>
                  <a:schemeClr val="accent2"/>
                </a:solidFill>
                <a:latin typeface="Quicksand"/>
                <a:ea typeface="Quicksand"/>
                <a:cs typeface="Quicksand"/>
                <a:sym typeface="Quicksand"/>
              </a:defRPr>
            </a:lvl4pPr>
            <a:lvl5pPr lvl="4" rtl="0">
              <a:spcBef>
                <a:spcPts val="0"/>
              </a:spcBef>
              <a:spcAft>
                <a:spcPts val="0"/>
              </a:spcAft>
              <a:buClr>
                <a:schemeClr val="accent2"/>
              </a:buClr>
              <a:buSzPts val="2800"/>
              <a:buFont typeface="Quicksand"/>
              <a:buNone/>
              <a:defRPr b="1" sz="2800">
                <a:solidFill>
                  <a:schemeClr val="accent2"/>
                </a:solidFill>
                <a:latin typeface="Quicksand"/>
                <a:ea typeface="Quicksand"/>
                <a:cs typeface="Quicksand"/>
                <a:sym typeface="Quicksand"/>
              </a:defRPr>
            </a:lvl5pPr>
            <a:lvl6pPr lvl="5" rtl="0">
              <a:spcBef>
                <a:spcPts val="0"/>
              </a:spcBef>
              <a:spcAft>
                <a:spcPts val="0"/>
              </a:spcAft>
              <a:buClr>
                <a:schemeClr val="accent2"/>
              </a:buClr>
              <a:buSzPts val="2800"/>
              <a:buFont typeface="Quicksand"/>
              <a:buNone/>
              <a:defRPr b="1" sz="2800">
                <a:solidFill>
                  <a:schemeClr val="accent2"/>
                </a:solidFill>
                <a:latin typeface="Quicksand"/>
                <a:ea typeface="Quicksand"/>
                <a:cs typeface="Quicksand"/>
                <a:sym typeface="Quicksand"/>
              </a:defRPr>
            </a:lvl6pPr>
            <a:lvl7pPr lvl="6" rtl="0">
              <a:spcBef>
                <a:spcPts val="0"/>
              </a:spcBef>
              <a:spcAft>
                <a:spcPts val="0"/>
              </a:spcAft>
              <a:buClr>
                <a:schemeClr val="accent2"/>
              </a:buClr>
              <a:buSzPts val="2800"/>
              <a:buFont typeface="Quicksand"/>
              <a:buNone/>
              <a:defRPr b="1" sz="2800">
                <a:solidFill>
                  <a:schemeClr val="accent2"/>
                </a:solidFill>
                <a:latin typeface="Quicksand"/>
                <a:ea typeface="Quicksand"/>
                <a:cs typeface="Quicksand"/>
                <a:sym typeface="Quicksand"/>
              </a:defRPr>
            </a:lvl7pPr>
            <a:lvl8pPr lvl="7" rtl="0">
              <a:spcBef>
                <a:spcPts val="0"/>
              </a:spcBef>
              <a:spcAft>
                <a:spcPts val="0"/>
              </a:spcAft>
              <a:buClr>
                <a:schemeClr val="accent2"/>
              </a:buClr>
              <a:buSzPts val="2800"/>
              <a:buFont typeface="Quicksand"/>
              <a:buNone/>
              <a:defRPr b="1" sz="2800">
                <a:solidFill>
                  <a:schemeClr val="accent2"/>
                </a:solidFill>
                <a:latin typeface="Quicksand"/>
                <a:ea typeface="Quicksand"/>
                <a:cs typeface="Quicksand"/>
                <a:sym typeface="Quicksand"/>
              </a:defRPr>
            </a:lvl8pPr>
            <a:lvl9pPr lvl="8" rtl="0">
              <a:spcBef>
                <a:spcPts val="0"/>
              </a:spcBef>
              <a:spcAft>
                <a:spcPts val="0"/>
              </a:spcAft>
              <a:buClr>
                <a:schemeClr val="accent2"/>
              </a:buClr>
              <a:buSzPts val="2800"/>
              <a:buFont typeface="Quicksand"/>
              <a:buNone/>
              <a:defRPr b="1" sz="2800">
                <a:solidFill>
                  <a:schemeClr val="accent2"/>
                </a:solidFill>
                <a:latin typeface="Quicksand"/>
                <a:ea typeface="Quicksand"/>
                <a:cs typeface="Quicksand"/>
                <a:sym typeface="Quicksand"/>
              </a:defRPr>
            </a:lvl9pPr>
          </a:lstStyle>
          <a:p/>
        </p:txBody>
      </p:sp>
      <p:sp>
        <p:nvSpPr>
          <p:cNvPr id="517" name="Google Shape;517;p44"/>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nSpc>
                <a:spcPct val="115000"/>
              </a:lnSpc>
              <a:spcBef>
                <a:spcPts val="0"/>
              </a:spcBef>
              <a:spcAft>
                <a:spcPts val="0"/>
              </a:spcAft>
              <a:buClr>
                <a:schemeClr val="accent2"/>
              </a:buClr>
              <a:buSzPts val="1800"/>
              <a:buFont typeface="Comfortaa"/>
              <a:buChar char="●"/>
              <a:defRPr sz="1800">
                <a:solidFill>
                  <a:schemeClr val="accent2"/>
                </a:solidFill>
                <a:latin typeface="Comfortaa"/>
                <a:ea typeface="Comfortaa"/>
                <a:cs typeface="Comfortaa"/>
                <a:sym typeface="Comfortaa"/>
              </a:defRPr>
            </a:lvl1pPr>
            <a:lvl2pPr indent="-317500" lvl="1" marL="9144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2pPr>
            <a:lvl3pPr indent="-317500" lvl="2" marL="13716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3pPr>
            <a:lvl4pPr indent="-317500" lvl="3" marL="18288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4pPr>
            <a:lvl5pPr indent="-317500" lvl="4" marL="22860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5pPr>
            <a:lvl6pPr indent="-317500" lvl="5" marL="27432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6pPr>
            <a:lvl7pPr indent="-317500" lvl="6" marL="32004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7pPr>
            <a:lvl8pPr indent="-317500" lvl="7" marL="36576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8pPr>
            <a:lvl9pPr indent="-317500" lvl="8" marL="41148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9pPr>
          </a:lstStyle>
          <a:p/>
        </p:txBody>
      </p:sp>
    </p:spTree>
  </p:cSld>
  <p:clrMap accent1="accent1" accent2="accent2" accent3="accent3" accent4="accent4" accent5="accent5" accent6="accent6" bg1="lt1" bg2="dk2" tx1="dk1" tx2="lt2" folHlink="folHlink" hlink="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719" r:id="rId31"/>
    <p:sldLayoutId id="2147483720" r:id="rId32"/>
    <p:sldLayoutId id="2147483721" r:id="rId33"/>
    <p:sldLayoutId id="2147483722" r:id="rId34"/>
    <p:sldLayoutId id="2147483723" r:id="rId35"/>
    <p:sldLayoutId id="2147483724" r:id="rId36"/>
    <p:sldLayoutId id="2147483725" r:id="rId37"/>
    <p:sldLayoutId id="2147483726" r:id="rId38"/>
    <p:sldLayoutId id="2147483727" r:id="rId3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6.xml"/><Relationship Id="rId3" Type="http://schemas.openxmlformats.org/officeDocument/2006/relationships/image" Target="../media/image13.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8.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T3a9Jzo5WzNnKtQD927acAjYcptFJEJin_j05GQQ9AE/copy#gid=1364826426" TargetMode="External"/><Relationship Id="rId5" Type="http://schemas.openxmlformats.org/officeDocument/2006/relationships/image" Target="../media/image1.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9.xml"/><Relationship Id="rId5" Type="http://schemas.openxmlformats.org/officeDocument/2006/relationships/hyperlink" Target="http://bit.ly/33VAFh3" TargetMode="External"/><Relationship Id="rId6" Type="http://schemas.openxmlformats.org/officeDocument/2006/relationships/slide" Target="/ppt/slides/slide36.xml"/><Relationship Id="rId7" Type="http://schemas.openxmlformats.org/officeDocument/2006/relationships/slide" Target="/ppt/slides/slide35.xml"/><Relationship Id="rId8" Type="http://schemas.openxmlformats.org/officeDocument/2006/relationships/slide" Target="/ppt/slides/slide37.xml"/><Relationship Id="rId11" Type="http://schemas.openxmlformats.org/officeDocument/2006/relationships/slide" Target="/ppt/slides/slide40.xml"/><Relationship Id="rId10" Type="http://schemas.openxmlformats.org/officeDocument/2006/relationships/slide" Target="/ppt/slides/slide39.xml"/><Relationship Id="rId13" Type="http://schemas.openxmlformats.org/officeDocument/2006/relationships/slide" Target="/ppt/slides/slide41.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15" Type="http://schemas.openxmlformats.org/officeDocument/2006/relationships/slide" Target="/ppt/slides/slide47.xml"/><Relationship Id="rId14" Type="http://schemas.openxmlformats.org/officeDocument/2006/relationships/slide" Target="/ppt/slides/slide4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 Id="rId3" Type="http://schemas.openxmlformats.org/officeDocument/2006/relationships/image" Target="../media/image14.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26.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6" Type="http://schemas.openxmlformats.org/officeDocument/2006/relationships/hyperlink" Target="https://docs.google.com/spreadsheets/d/1T3a9Jzo5WzNnKtQD927acAjYcptFJEJin_j05GQQ9AE/copy#gid=1845615083" TargetMode="External"/><Relationship Id="rId7" Type="http://schemas.openxmlformats.org/officeDocument/2006/relationships/image" Target="../media/image8.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8.xml"/><Relationship Id="rId3" Type="http://schemas.openxmlformats.org/officeDocument/2006/relationships/image" Target="../media/image2.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9.xml"/><Relationship Id="rId3" Type="http://schemas.openxmlformats.org/officeDocument/2006/relationships/image" Target="../media/image2.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 Id="rId3" Type="http://schemas.openxmlformats.org/officeDocument/2006/relationships/image" Target="../media/image7.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4.xml"/><Relationship Id="rId3" Type="http://schemas.openxmlformats.org/officeDocument/2006/relationships/image" Target="../media/image11.jpg"/><Relationship Id="rId4" Type="http://schemas.openxmlformats.org/officeDocument/2006/relationships/image" Target="../media/image12.jpg"/><Relationship Id="rId5" Type="http://schemas.openxmlformats.org/officeDocument/2006/relationships/image" Target="../media/image10.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xml"/><Relationship Id="rId3" Type="http://schemas.openxmlformats.org/officeDocument/2006/relationships/hyperlink" Target="https://www.freepik.com/free-photo/children-playing-basketball-together-outdoors_11684605.htm/?utm_source=slidesgo_template&amp;utm_medium=referral-link&amp;utm_campaign=sg_resources&amp;utm_content=freepik" TargetMode="External"/><Relationship Id="rId4" Type="http://schemas.openxmlformats.org/officeDocument/2006/relationships/hyperlink" Target="https://www.freepik.com/free-photo/full-shot-girl-jumping-rope_17808646.htm/?utm_source=slidesgo_template&amp;utm_medium=referral-link&amp;utm_campaign=sg_resources&amp;utm_content=freepik" TargetMode="External"/><Relationship Id="rId9" Type="http://schemas.openxmlformats.org/officeDocument/2006/relationships/hyperlink" Target="https://www.freepik.com/free-vector/hand-drawn-collection-different-profile-icons_17786262.htm/?utm_source=slidesgo_template&amp;utm_medium=referral-link&amp;utm_campaign=sg_resources&amp;utm_content=freepik" TargetMode="External"/><Relationship Id="rId5" Type="http://schemas.openxmlformats.org/officeDocument/2006/relationships/hyperlink" Target="https://www.freepik.com/free-vector/hand-drawn-flat-tourists_17349057.htm/?utm_source=slidesgo_template&amp;utm_medium=referral-link&amp;utm_campaign=sg_resources&amp;utm_content=freepik" TargetMode="External"/><Relationship Id="rId6" Type="http://schemas.openxmlformats.org/officeDocument/2006/relationships/hyperlink" Target="https://www.freepik.com/free-vector/hand-drawn-people-jumping_18952584.htm/?utm_source=slidesgo_template&amp;utm_medium=referral-link&amp;utm_campaign=sg_resources&amp;utm_content=freepik" TargetMode="External"/><Relationship Id="rId7" Type="http://schemas.openxmlformats.org/officeDocument/2006/relationships/hyperlink" Target="https://www.freepik.com/free-vector/hand-drawn-flat-people-hobbies_17348967.htm/?utm_source=slidesgo_template&amp;utm_medium=referral-link&amp;utm_campaign=sg_resources&amp;utm_content=freepik" TargetMode="External"/><Relationship Id="rId8" Type="http://schemas.openxmlformats.org/officeDocument/2006/relationships/hyperlink" Target="https://www.freepik.com/free-vector/hand-drawn-flat-people-talking_17404021.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7.xml"/><Relationship Id="rId3" Type="http://schemas.openxmlformats.org/officeDocument/2006/relationships/hyperlink" Target="https://www.freepik.com/free-photo/back-view-children-playing-basketball-together-outdoors_11684620.htm/?utm_source=slidesgo_template&amp;utm_medium=referral-link&amp;utm_campaign=sg_resources&amp;utm_content=freepik" TargetMode="External"/><Relationship Id="rId4" Type="http://schemas.openxmlformats.org/officeDocument/2006/relationships/hyperlink" Target="https://www.freepik.com/free-photo/long-shot-kids-jumping-together_5105896.htm/?utm_source=slidesgo_template&amp;utm_medium=referral-link&amp;utm_campaign=sg_resources&amp;utm_content=freepik" TargetMode="External"/><Relationship Id="rId9" Type="http://schemas.openxmlformats.org/officeDocument/2006/relationships/hyperlink" Target="https://www.freepik.com/free-vector/hand-drawn-flat-people-jumping_17539400.htm/?utm_source=slidesgo_template&amp;utm_medium=referral-link&amp;utm_campaign=sg_resources&amp;utm_content=freepik" TargetMode="External"/><Relationship Id="rId5" Type="http://schemas.openxmlformats.org/officeDocument/2006/relationships/hyperlink" Target="https://www.freepik.com/free-photo/people-collage-design_12976945.htm/?utm_source=slidesgo_template&amp;utm_medium=referral-link&amp;utm_campaign=sg_resources&amp;utm_content=freepik" TargetMode="External"/><Relationship Id="rId6" Type="http://schemas.openxmlformats.org/officeDocument/2006/relationships/hyperlink" Target="https://www.freepik.com/free-vector/hand-drawn-flat-family-scenes_17539358.htm/?utm_source=slidesgo_template&amp;utm_medium=referral-link&amp;utm_campaign=sg_resources&amp;utm_content=freepik" TargetMode="External"/><Relationship Id="rId7" Type="http://schemas.openxmlformats.org/officeDocument/2006/relationships/hyperlink" Target="https://www.freepik.com/free-vector/hand-drawn-flat-family-scenes_17539357.htm/?utm_source=slidesgo_template&amp;utm_medium=referral-link&amp;utm_campaign=sg_resources&amp;utm_content=freepik" TargetMode="External"/><Relationship Id="rId8" Type="http://schemas.openxmlformats.org/officeDocument/2006/relationships/hyperlink" Target="https://www.freepik.com/free-vector/hand-drawn-flat-family-scenes_17539355.htm/?utm_source=slidesgo_template&amp;utm_medium=referral-link&amp;utm_campaign=sg_resources&amp;utm_content=freepik" TargetMode="External"/><Relationship Id="rId11" Type="http://schemas.openxmlformats.org/officeDocument/2006/relationships/hyperlink" Target="https://www.freepik.com/free-vector/hand-drawn-flat-people-jumping_17539404.htm/?utm_source=slidesgo_template&amp;utm_medium=referral-link&amp;utm_campaign=sg_resources&amp;utm_content=freepik" TargetMode="External"/><Relationship Id="rId10" Type="http://schemas.openxmlformats.org/officeDocument/2006/relationships/hyperlink" Target="https://www.freepik.com/free-vector/hand-drawn-flat-people-jumping_17539403.htm/?utm_source=slidesgo_template&amp;utm_medium=referral-link&amp;utm_campaign=sg_resources&amp;utm_content=freepik" TargetMode="External"/><Relationship Id="rId12" Type="http://schemas.openxmlformats.org/officeDocument/2006/relationships/hyperlink" Target="https://www.freepik.com/free-vector/collection-hand-drawn-profile-icons-different-people_18098488.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9.xml"/><Relationship Id="rId3" Type="http://schemas.openxmlformats.org/officeDocument/2006/relationships/hyperlink" Target="https://fonts.google.com/specimen/Londrina+Solid" TargetMode="External"/><Relationship Id="rId4" Type="http://schemas.openxmlformats.org/officeDocument/2006/relationships/hyperlink" Target="https://fonts.google.com/specimen/Cabin"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4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5.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6.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9.gif"/><Relationship Id="rId14" Type="http://schemas.openxmlformats.org/officeDocument/2006/relationships/image" Target="../media/image4.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1.xml"/><Relationship Id="rId3" Type="http://schemas.openxmlformats.org/officeDocument/2006/relationships/hyperlink" Target="https://bit.ly/2ZjL1pd"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7.xml"/><Relationship Id="rId3" Type="http://schemas.openxmlformats.org/officeDocument/2006/relationships/hyperlink" Target="https://chrome.google.com/webstore/detail/flaticon-for-gsuit-gslide/haekgjfnhhdkgfgmldhfokhmfkgmciba"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1.xml"/><Relationship Id="rId3" Type="http://schemas.openxmlformats.org/officeDocument/2006/relationships/hyperlink" Target="http://bit.ly/2PfT4lq" TargetMode="Externa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8" name="Shape 1188"/>
        <p:cNvGrpSpPr/>
        <p:nvPr/>
      </p:nvGrpSpPr>
      <p:grpSpPr>
        <a:xfrm>
          <a:off x="0" y="0"/>
          <a:ext cx="0" cy="0"/>
          <a:chOff x="0" y="0"/>
          <a:chExt cx="0" cy="0"/>
        </a:xfrm>
      </p:grpSpPr>
      <p:sp>
        <p:nvSpPr>
          <p:cNvPr id="1189" name="Google Shape;1189;p84"/>
          <p:cNvSpPr/>
          <p:nvPr/>
        </p:nvSpPr>
        <p:spPr>
          <a:xfrm>
            <a:off x="1555625" y="319925"/>
            <a:ext cx="2002200" cy="393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190" name="Google Shape;1190;p84"/>
          <p:cNvSpPr txBox="1"/>
          <p:nvPr/>
        </p:nvSpPr>
        <p:spPr>
          <a:xfrm>
            <a:off x="539500" y="2412625"/>
            <a:ext cx="4032600" cy="1218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8000">
                <a:solidFill>
                  <a:schemeClr val="lt2"/>
                </a:solidFill>
                <a:latin typeface="Londrina Solid"/>
                <a:ea typeface="Londrina Solid"/>
                <a:cs typeface="Londrina Solid"/>
                <a:sym typeface="Londrina Solid"/>
              </a:rPr>
              <a:t>Forces</a:t>
            </a:r>
            <a:endParaRPr b="1" sz="8000">
              <a:solidFill>
                <a:schemeClr val="lt2"/>
              </a:solidFill>
              <a:latin typeface="Londrina Solid"/>
              <a:ea typeface="Londrina Solid"/>
              <a:cs typeface="Londrina Solid"/>
              <a:sym typeface="Londrina Solid"/>
            </a:endParaRPr>
          </a:p>
        </p:txBody>
      </p:sp>
      <p:sp>
        <p:nvSpPr>
          <p:cNvPr id="1191" name="Google Shape;1191;p84"/>
          <p:cNvSpPr txBox="1"/>
          <p:nvPr>
            <p:ph idx="1" type="subTitle"/>
          </p:nvPr>
        </p:nvSpPr>
        <p:spPr>
          <a:xfrm>
            <a:off x="539500" y="3732300"/>
            <a:ext cx="4353900" cy="3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1192" name="Google Shape;1192;p84"/>
          <p:cNvSpPr txBox="1"/>
          <p:nvPr/>
        </p:nvSpPr>
        <p:spPr>
          <a:xfrm>
            <a:off x="1652825" y="325775"/>
            <a:ext cx="1807800" cy="381600"/>
          </a:xfrm>
          <a:prstGeom prst="rect">
            <a:avLst/>
          </a:prstGeom>
          <a:noFill/>
          <a:ln>
            <a:noFill/>
          </a:ln>
        </p:spPr>
        <p:txBody>
          <a:bodyPr anchorCtr="0" anchor="t" bIns="91425" lIns="91425" spcFirstLastPara="1" rIns="91425" wrap="square" tIns="91425">
            <a:spAutoFit/>
          </a:bodyPr>
          <a:lstStyle/>
          <a:p>
            <a:pPr indent="0" lvl="0" marL="0" rtl="0" algn="ctr">
              <a:lnSpc>
                <a:spcPct val="80000"/>
              </a:lnSpc>
              <a:spcBef>
                <a:spcPts val="0"/>
              </a:spcBef>
              <a:spcAft>
                <a:spcPts val="0"/>
              </a:spcAft>
              <a:buNone/>
            </a:pPr>
            <a:r>
              <a:rPr b="1" lang="en" sz="1600">
                <a:solidFill>
                  <a:schemeClr val="accent4"/>
                </a:solidFill>
                <a:latin typeface="Londrina Solid"/>
                <a:ea typeface="Londrina Solid"/>
                <a:cs typeface="Londrina Solid"/>
                <a:sym typeface="Londrina Solid"/>
              </a:rPr>
              <a:t>11th Grade</a:t>
            </a:r>
            <a:endParaRPr b="1" sz="1600">
              <a:solidFill>
                <a:schemeClr val="accent4"/>
              </a:solidFill>
              <a:latin typeface="Londrina Solid"/>
              <a:ea typeface="Londrina Solid"/>
              <a:cs typeface="Londrina Solid"/>
              <a:sym typeface="Londrina Solid"/>
            </a:endParaRPr>
          </a:p>
        </p:txBody>
      </p:sp>
      <p:sp>
        <p:nvSpPr>
          <p:cNvPr id="1193" name="Google Shape;1193;p84"/>
          <p:cNvSpPr txBox="1"/>
          <p:nvPr>
            <p:ph type="ctrTitle"/>
          </p:nvPr>
        </p:nvSpPr>
        <p:spPr>
          <a:xfrm>
            <a:off x="513675" y="707375"/>
            <a:ext cx="4058400" cy="187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Science Subject for </a:t>
            </a:r>
            <a:r>
              <a:rPr lang="en"/>
              <a:t>High School</a:t>
            </a:r>
            <a:endParaRPr/>
          </a:p>
        </p:txBody>
      </p:sp>
      <p:grpSp>
        <p:nvGrpSpPr>
          <p:cNvPr id="1194" name="Google Shape;1194;p84"/>
          <p:cNvGrpSpPr/>
          <p:nvPr/>
        </p:nvGrpSpPr>
        <p:grpSpPr>
          <a:xfrm>
            <a:off x="5841569" y="713261"/>
            <a:ext cx="2277142" cy="3712627"/>
            <a:chOff x="554250" y="1335350"/>
            <a:chExt cx="1728775" cy="2818575"/>
          </a:xfrm>
        </p:grpSpPr>
        <p:sp>
          <p:nvSpPr>
            <p:cNvPr id="1195" name="Google Shape;1195;p84"/>
            <p:cNvSpPr/>
            <p:nvPr/>
          </p:nvSpPr>
          <p:spPr>
            <a:xfrm>
              <a:off x="2129500" y="3421375"/>
              <a:ext cx="153525" cy="337525"/>
            </a:xfrm>
            <a:custGeom>
              <a:rect b="b" l="l" r="r" t="t"/>
              <a:pathLst>
                <a:path extrusionOk="0" h="13501" w="6141">
                  <a:moveTo>
                    <a:pt x="5398" y="0"/>
                  </a:moveTo>
                  <a:cubicBezTo>
                    <a:pt x="4917" y="0"/>
                    <a:pt x="575" y="27"/>
                    <a:pt x="0" y="1003"/>
                  </a:cubicBezTo>
                  <a:lnTo>
                    <a:pt x="2523" y="9788"/>
                  </a:lnTo>
                  <a:lnTo>
                    <a:pt x="4499" y="13040"/>
                  </a:lnTo>
                  <a:cubicBezTo>
                    <a:pt x="4671" y="13310"/>
                    <a:pt x="5000" y="13500"/>
                    <a:pt x="5329" y="13500"/>
                  </a:cubicBezTo>
                  <a:cubicBezTo>
                    <a:pt x="5407" y="13500"/>
                    <a:pt x="5486" y="13489"/>
                    <a:pt x="5563" y="13465"/>
                  </a:cubicBezTo>
                  <a:cubicBezTo>
                    <a:pt x="5897" y="13374"/>
                    <a:pt x="6140" y="13070"/>
                    <a:pt x="6140" y="12310"/>
                  </a:cubicBezTo>
                  <a:cubicBezTo>
                    <a:pt x="6110" y="10669"/>
                    <a:pt x="4621" y="3435"/>
                    <a:pt x="4621" y="3435"/>
                  </a:cubicBezTo>
                  <a:lnTo>
                    <a:pt x="5563" y="3405"/>
                  </a:lnTo>
                  <a:lnTo>
                    <a:pt x="5441" y="0"/>
                  </a:lnTo>
                  <a:cubicBezTo>
                    <a:pt x="5441" y="0"/>
                    <a:pt x="5426" y="0"/>
                    <a:pt x="5398" y="0"/>
                  </a:cubicBez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84"/>
            <p:cNvSpPr/>
            <p:nvPr/>
          </p:nvSpPr>
          <p:spPr>
            <a:xfrm>
              <a:off x="2099100" y="3446450"/>
              <a:ext cx="134525" cy="219625"/>
            </a:xfrm>
            <a:custGeom>
              <a:rect b="b" l="l" r="r" t="t"/>
              <a:pathLst>
                <a:path extrusionOk="0" h="8785" w="5381">
                  <a:moveTo>
                    <a:pt x="1216" y="0"/>
                  </a:moveTo>
                  <a:lnTo>
                    <a:pt x="1" y="517"/>
                  </a:lnTo>
                  <a:lnTo>
                    <a:pt x="609" y="4408"/>
                  </a:lnTo>
                  <a:lnTo>
                    <a:pt x="3739" y="8785"/>
                  </a:lnTo>
                  <a:cubicBezTo>
                    <a:pt x="3739" y="8785"/>
                    <a:pt x="5381" y="8146"/>
                    <a:pt x="4195" y="5623"/>
                  </a:cubicBezTo>
                  <a:cubicBezTo>
                    <a:pt x="3010" y="3131"/>
                    <a:pt x="1216" y="0"/>
                    <a:pt x="1216" y="0"/>
                  </a:cubicBezTo>
                  <a:close/>
                </a:path>
              </a:pathLst>
            </a:custGeom>
            <a:solidFill>
              <a:srgbClr val="E8A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84"/>
            <p:cNvSpPr/>
            <p:nvPr/>
          </p:nvSpPr>
          <p:spPr>
            <a:xfrm>
              <a:off x="1751825" y="3459375"/>
              <a:ext cx="398225" cy="111725"/>
            </a:xfrm>
            <a:custGeom>
              <a:rect b="b" l="l" r="r" t="t"/>
              <a:pathLst>
                <a:path extrusionOk="0" h="4469" w="15929">
                  <a:moveTo>
                    <a:pt x="13892" y="0"/>
                  </a:moveTo>
                  <a:lnTo>
                    <a:pt x="1" y="30"/>
                  </a:lnTo>
                  <a:lnTo>
                    <a:pt x="457" y="4468"/>
                  </a:lnTo>
                  <a:lnTo>
                    <a:pt x="15928" y="3891"/>
                  </a:lnTo>
                  <a:lnTo>
                    <a:pt x="13892" y="0"/>
                  </a:lnTo>
                  <a:close/>
                </a:path>
              </a:pathLst>
            </a:custGeom>
            <a:solidFill>
              <a:srgbClr val="E8A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84"/>
            <p:cNvSpPr/>
            <p:nvPr/>
          </p:nvSpPr>
          <p:spPr>
            <a:xfrm>
              <a:off x="1585425" y="3809650"/>
              <a:ext cx="136800" cy="344275"/>
            </a:xfrm>
            <a:custGeom>
              <a:rect b="b" l="l" r="r" t="t"/>
              <a:pathLst>
                <a:path extrusionOk="0" h="13771" w="5472">
                  <a:moveTo>
                    <a:pt x="1105" y="0"/>
                  </a:moveTo>
                  <a:cubicBezTo>
                    <a:pt x="603" y="0"/>
                    <a:pt x="199" y="76"/>
                    <a:pt x="0" y="275"/>
                  </a:cubicBezTo>
                  <a:lnTo>
                    <a:pt x="0" y="9394"/>
                  </a:lnTo>
                  <a:lnTo>
                    <a:pt x="973" y="13071"/>
                  </a:lnTo>
                  <a:cubicBezTo>
                    <a:pt x="1064" y="13436"/>
                    <a:pt x="1459" y="13771"/>
                    <a:pt x="1885" y="13771"/>
                  </a:cubicBezTo>
                  <a:cubicBezTo>
                    <a:pt x="2249" y="13771"/>
                    <a:pt x="2553" y="13558"/>
                    <a:pt x="2736" y="12828"/>
                  </a:cubicBezTo>
                  <a:cubicBezTo>
                    <a:pt x="3192" y="11248"/>
                    <a:pt x="3769" y="3862"/>
                    <a:pt x="3769" y="3862"/>
                  </a:cubicBezTo>
                  <a:lnTo>
                    <a:pt x="4711" y="4105"/>
                  </a:lnTo>
                  <a:lnTo>
                    <a:pt x="5471" y="822"/>
                  </a:lnTo>
                  <a:cubicBezTo>
                    <a:pt x="5471" y="822"/>
                    <a:pt x="2756" y="0"/>
                    <a:pt x="1105" y="0"/>
                  </a:cubicBez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84"/>
            <p:cNvSpPr/>
            <p:nvPr/>
          </p:nvSpPr>
          <p:spPr>
            <a:xfrm>
              <a:off x="1539825" y="3816500"/>
              <a:ext cx="88925" cy="228000"/>
            </a:xfrm>
            <a:custGeom>
              <a:rect b="b" l="l" r="r" t="t"/>
              <a:pathLst>
                <a:path extrusionOk="0" h="9120" w="3557">
                  <a:moveTo>
                    <a:pt x="1824" y="1"/>
                  </a:moveTo>
                  <a:lnTo>
                    <a:pt x="487" y="123"/>
                  </a:lnTo>
                  <a:lnTo>
                    <a:pt x="0" y="4044"/>
                  </a:lnTo>
                  <a:lnTo>
                    <a:pt x="1824" y="9120"/>
                  </a:lnTo>
                  <a:cubicBezTo>
                    <a:pt x="1824" y="9120"/>
                    <a:pt x="3557" y="8937"/>
                    <a:pt x="3101" y="6202"/>
                  </a:cubicBezTo>
                  <a:cubicBezTo>
                    <a:pt x="2645" y="3496"/>
                    <a:pt x="1824" y="1"/>
                    <a:pt x="1824" y="1"/>
                  </a:cubicBezTo>
                  <a:close/>
                </a:path>
              </a:pathLst>
            </a:custGeom>
            <a:solidFill>
              <a:srgbClr val="E8A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84"/>
            <p:cNvSpPr/>
            <p:nvPr/>
          </p:nvSpPr>
          <p:spPr>
            <a:xfrm>
              <a:off x="1216875" y="3650850"/>
              <a:ext cx="363250" cy="288025"/>
            </a:xfrm>
            <a:custGeom>
              <a:rect b="b" l="l" r="r" t="t"/>
              <a:pathLst>
                <a:path extrusionOk="0" h="11521" w="14530">
                  <a:moveTo>
                    <a:pt x="791" y="1"/>
                  </a:moveTo>
                  <a:lnTo>
                    <a:pt x="0" y="4378"/>
                  </a:lnTo>
                  <a:lnTo>
                    <a:pt x="14529" y="11521"/>
                  </a:lnTo>
                  <a:lnTo>
                    <a:pt x="13405" y="6749"/>
                  </a:lnTo>
                  <a:lnTo>
                    <a:pt x="791" y="1"/>
                  </a:lnTo>
                  <a:close/>
                </a:path>
              </a:pathLst>
            </a:custGeom>
            <a:solidFill>
              <a:srgbClr val="E8A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84"/>
            <p:cNvSpPr/>
            <p:nvPr/>
          </p:nvSpPr>
          <p:spPr>
            <a:xfrm>
              <a:off x="982825" y="2566500"/>
              <a:ext cx="1017525" cy="1306275"/>
            </a:xfrm>
            <a:custGeom>
              <a:rect b="b" l="l" r="r" t="t"/>
              <a:pathLst>
                <a:path extrusionOk="0" h="52251" w="40701">
                  <a:moveTo>
                    <a:pt x="21885" y="0"/>
                  </a:moveTo>
                  <a:lnTo>
                    <a:pt x="10730" y="487"/>
                  </a:lnTo>
                  <a:cubicBezTo>
                    <a:pt x="8785" y="2888"/>
                    <a:pt x="7235" y="5988"/>
                    <a:pt x="6079" y="8724"/>
                  </a:cubicBezTo>
                  <a:cubicBezTo>
                    <a:pt x="4742" y="11915"/>
                    <a:pt x="3830" y="15259"/>
                    <a:pt x="3313" y="18663"/>
                  </a:cubicBezTo>
                  <a:lnTo>
                    <a:pt x="1034" y="34104"/>
                  </a:lnTo>
                  <a:lnTo>
                    <a:pt x="1034" y="34226"/>
                  </a:lnTo>
                  <a:lnTo>
                    <a:pt x="487" y="38268"/>
                  </a:lnTo>
                  <a:cubicBezTo>
                    <a:pt x="0" y="41916"/>
                    <a:pt x="1976" y="45442"/>
                    <a:pt x="5320" y="46901"/>
                  </a:cubicBezTo>
                  <a:lnTo>
                    <a:pt x="7660" y="47934"/>
                  </a:lnTo>
                  <a:lnTo>
                    <a:pt x="17356" y="52250"/>
                  </a:lnTo>
                  <a:lnTo>
                    <a:pt x="19879" y="46475"/>
                  </a:lnTo>
                  <a:lnTo>
                    <a:pt x="9484" y="39636"/>
                  </a:lnTo>
                  <a:lnTo>
                    <a:pt x="15229" y="13769"/>
                  </a:lnTo>
                  <a:lnTo>
                    <a:pt x="16171" y="13830"/>
                  </a:lnTo>
                  <a:lnTo>
                    <a:pt x="17052" y="36961"/>
                  </a:lnTo>
                  <a:cubicBezTo>
                    <a:pt x="17174" y="39606"/>
                    <a:pt x="19362" y="41703"/>
                    <a:pt x="22007" y="41703"/>
                  </a:cubicBezTo>
                  <a:lnTo>
                    <a:pt x="40700" y="41703"/>
                  </a:lnTo>
                  <a:lnTo>
                    <a:pt x="40700" y="34226"/>
                  </a:lnTo>
                  <a:lnTo>
                    <a:pt x="27296" y="33040"/>
                  </a:lnTo>
                  <a:cubicBezTo>
                    <a:pt x="27539" y="26414"/>
                    <a:pt x="27721" y="20821"/>
                    <a:pt x="27782" y="18116"/>
                  </a:cubicBezTo>
                  <a:cubicBezTo>
                    <a:pt x="27934" y="8663"/>
                    <a:pt x="21885" y="0"/>
                    <a:pt x="21885"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84"/>
            <p:cNvSpPr/>
            <p:nvPr/>
          </p:nvSpPr>
          <p:spPr>
            <a:xfrm>
              <a:off x="1309575" y="2903125"/>
              <a:ext cx="114775" cy="19775"/>
            </a:xfrm>
            <a:custGeom>
              <a:rect b="b" l="l" r="r" t="t"/>
              <a:pathLst>
                <a:path extrusionOk="0" fill="none" h="791" w="4591">
                  <a:moveTo>
                    <a:pt x="1" y="791"/>
                  </a:moveTo>
                  <a:lnTo>
                    <a:pt x="4590" y="0"/>
                  </a:lnTo>
                </a:path>
              </a:pathLst>
            </a:custGeom>
            <a:noFill/>
            <a:ln cap="rnd" cmpd="sng" w="83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84"/>
            <p:cNvSpPr/>
            <p:nvPr/>
          </p:nvSpPr>
          <p:spPr>
            <a:xfrm>
              <a:off x="829675" y="1574075"/>
              <a:ext cx="820350" cy="703375"/>
            </a:xfrm>
            <a:custGeom>
              <a:rect b="b" l="l" r="r" t="t"/>
              <a:pathLst>
                <a:path extrusionOk="0" h="28135" w="32814">
                  <a:moveTo>
                    <a:pt x="24881" y="1"/>
                  </a:moveTo>
                  <a:lnTo>
                    <a:pt x="12175" y="3283"/>
                  </a:lnTo>
                  <a:cubicBezTo>
                    <a:pt x="12175" y="3283"/>
                    <a:pt x="11689" y="8299"/>
                    <a:pt x="5944" y="12372"/>
                  </a:cubicBezTo>
                  <a:cubicBezTo>
                    <a:pt x="0" y="16592"/>
                    <a:pt x="4198" y="28135"/>
                    <a:pt x="14871" y="28135"/>
                  </a:cubicBezTo>
                  <a:cubicBezTo>
                    <a:pt x="15114" y="28135"/>
                    <a:pt x="15360" y="28129"/>
                    <a:pt x="15610" y="28117"/>
                  </a:cubicBezTo>
                  <a:cubicBezTo>
                    <a:pt x="27768" y="27509"/>
                    <a:pt x="32814" y="11855"/>
                    <a:pt x="24881" y="1"/>
                  </a:cubicBezTo>
                  <a:close/>
                </a:path>
              </a:pathLst>
            </a:custGeom>
            <a:solidFill>
              <a:srgbClr val="A74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84"/>
            <p:cNvSpPr/>
            <p:nvPr/>
          </p:nvSpPr>
          <p:spPr>
            <a:xfrm>
              <a:off x="1067175" y="2017100"/>
              <a:ext cx="569950" cy="562325"/>
            </a:xfrm>
            <a:custGeom>
              <a:rect b="b" l="l" r="r" t="t"/>
              <a:pathLst>
                <a:path extrusionOk="0" h="22493" w="22798">
                  <a:moveTo>
                    <a:pt x="20274" y="0"/>
                  </a:moveTo>
                  <a:lnTo>
                    <a:pt x="11216" y="426"/>
                  </a:lnTo>
                  <a:lnTo>
                    <a:pt x="3830" y="2493"/>
                  </a:lnTo>
                  <a:cubicBezTo>
                    <a:pt x="1702" y="3101"/>
                    <a:pt x="0" y="5350"/>
                    <a:pt x="639" y="7478"/>
                  </a:cubicBezTo>
                  <a:lnTo>
                    <a:pt x="7295" y="22493"/>
                  </a:lnTo>
                  <a:lnTo>
                    <a:pt x="18511" y="21976"/>
                  </a:lnTo>
                  <a:lnTo>
                    <a:pt x="22463" y="5684"/>
                  </a:lnTo>
                  <a:cubicBezTo>
                    <a:pt x="22797" y="3496"/>
                    <a:pt x="22493" y="274"/>
                    <a:pt x="20274"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84"/>
            <p:cNvSpPr/>
            <p:nvPr/>
          </p:nvSpPr>
          <p:spPr>
            <a:xfrm>
              <a:off x="1162925" y="2019375"/>
              <a:ext cx="364775" cy="112625"/>
            </a:xfrm>
            <a:custGeom>
              <a:rect b="b" l="l" r="r" t="t"/>
              <a:pathLst>
                <a:path extrusionOk="0" h="4505" w="14591">
                  <a:moveTo>
                    <a:pt x="14590" y="0"/>
                  </a:moveTo>
                  <a:lnTo>
                    <a:pt x="7386" y="335"/>
                  </a:lnTo>
                  <a:lnTo>
                    <a:pt x="0" y="2402"/>
                  </a:lnTo>
                  <a:cubicBezTo>
                    <a:pt x="2380" y="3938"/>
                    <a:pt x="4514" y="4505"/>
                    <a:pt x="6368" y="4505"/>
                  </a:cubicBezTo>
                  <a:cubicBezTo>
                    <a:pt x="11593" y="4505"/>
                    <a:pt x="14590" y="0"/>
                    <a:pt x="14590" y="0"/>
                  </a:cubicBez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84"/>
            <p:cNvSpPr/>
            <p:nvPr/>
          </p:nvSpPr>
          <p:spPr>
            <a:xfrm>
              <a:off x="1800475" y="1509475"/>
              <a:ext cx="257625" cy="398225"/>
            </a:xfrm>
            <a:custGeom>
              <a:rect b="b" l="l" r="r" t="t"/>
              <a:pathLst>
                <a:path extrusionOk="0" h="15929" w="10305">
                  <a:moveTo>
                    <a:pt x="2280" y="1"/>
                  </a:moveTo>
                  <a:lnTo>
                    <a:pt x="0" y="1825"/>
                  </a:lnTo>
                  <a:lnTo>
                    <a:pt x="5137" y="11794"/>
                  </a:lnTo>
                  <a:lnTo>
                    <a:pt x="6900" y="15928"/>
                  </a:lnTo>
                  <a:lnTo>
                    <a:pt x="8784" y="14165"/>
                  </a:lnTo>
                  <a:cubicBezTo>
                    <a:pt x="8845" y="14105"/>
                    <a:pt x="8936" y="14013"/>
                    <a:pt x="8997" y="13953"/>
                  </a:cubicBezTo>
                  <a:cubicBezTo>
                    <a:pt x="10243" y="12615"/>
                    <a:pt x="10304" y="10487"/>
                    <a:pt x="9210" y="8998"/>
                  </a:cubicBezTo>
                  <a:lnTo>
                    <a:pt x="2280" y="1"/>
                  </a:ln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84"/>
            <p:cNvSpPr/>
            <p:nvPr/>
          </p:nvSpPr>
          <p:spPr>
            <a:xfrm>
              <a:off x="1512475" y="1780875"/>
              <a:ext cx="475700" cy="506775"/>
            </a:xfrm>
            <a:custGeom>
              <a:rect b="b" l="l" r="r" t="t"/>
              <a:pathLst>
                <a:path extrusionOk="0" h="20271" w="19028">
                  <a:moveTo>
                    <a:pt x="15894" y="0"/>
                  </a:moveTo>
                  <a:cubicBezTo>
                    <a:pt x="15650" y="0"/>
                    <a:pt x="15401" y="57"/>
                    <a:pt x="15168" y="179"/>
                  </a:cubicBezTo>
                  <a:lnTo>
                    <a:pt x="3952" y="8264"/>
                  </a:lnTo>
                  <a:cubicBezTo>
                    <a:pt x="2371" y="9084"/>
                    <a:pt x="91" y="11911"/>
                    <a:pt x="0" y="15528"/>
                  </a:cubicBezTo>
                  <a:lnTo>
                    <a:pt x="3131" y="20270"/>
                  </a:lnTo>
                  <a:cubicBezTo>
                    <a:pt x="3131" y="20270"/>
                    <a:pt x="17387" y="7048"/>
                    <a:pt x="18572" y="5680"/>
                  </a:cubicBezTo>
                  <a:cubicBezTo>
                    <a:pt x="18937" y="5285"/>
                    <a:pt x="19028" y="4708"/>
                    <a:pt x="18785" y="4191"/>
                  </a:cubicBezTo>
                  <a:lnTo>
                    <a:pt x="17356" y="969"/>
                  </a:lnTo>
                  <a:cubicBezTo>
                    <a:pt x="17095" y="360"/>
                    <a:pt x="16508" y="0"/>
                    <a:pt x="15894"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84"/>
            <p:cNvSpPr/>
            <p:nvPr/>
          </p:nvSpPr>
          <p:spPr>
            <a:xfrm>
              <a:off x="1590725" y="2167550"/>
              <a:ext cx="38025" cy="129200"/>
            </a:xfrm>
            <a:custGeom>
              <a:rect b="b" l="l" r="r" t="t"/>
              <a:pathLst>
                <a:path extrusionOk="0" fill="none" h="5168" w="1521">
                  <a:moveTo>
                    <a:pt x="1521" y="1"/>
                  </a:moveTo>
                  <a:lnTo>
                    <a:pt x="1" y="5168"/>
                  </a:lnTo>
                </a:path>
              </a:pathLst>
            </a:custGeom>
            <a:noFill/>
            <a:ln cap="rnd" cmpd="sng" w="83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84"/>
            <p:cNvSpPr/>
            <p:nvPr/>
          </p:nvSpPr>
          <p:spPr>
            <a:xfrm>
              <a:off x="1691800" y="1335350"/>
              <a:ext cx="179350" cy="224325"/>
            </a:xfrm>
            <a:custGeom>
              <a:rect b="b" l="l" r="r" t="t"/>
              <a:pathLst>
                <a:path extrusionOk="0" h="8973" w="7174">
                  <a:moveTo>
                    <a:pt x="1579" y="0"/>
                  </a:moveTo>
                  <a:cubicBezTo>
                    <a:pt x="1529" y="0"/>
                    <a:pt x="1478" y="11"/>
                    <a:pt x="1429" y="36"/>
                  </a:cubicBezTo>
                  <a:lnTo>
                    <a:pt x="1338" y="66"/>
                  </a:lnTo>
                  <a:cubicBezTo>
                    <a:pt x="1095" y="127"/>
                    <a:pt x="1004" y="370"/>
                    <a:pt x="1095" y="583"/>
                  </a:cubicBezTo>
                  <a:lnTo>
                    <a:pt x="2523" y="4018"/>
                  </a:lnTo>
                  <a:lnTo>
                    <a:pt x="912" y="1252"/>
                  </a:lnTo>
                  <a:cubicBezTo>
                    <a:pt x="830" y="1148"/>
                    <a:pt x="719" y="1087"/>
                    <a:pt x="599" y="1087"/>
                  </a:cubicBezTo>
                  <a:cubicBezTo>
                    <a:pt x="543" y="1087"/>
                    <a:pt x="485" y="1101"/>
                    <a:pt x="426" y="1130"/>
                  </a:cubicBezTo>
                  <a:lnTo>
                    <a:pt x="305" y="1160"/>
                  </a:lnTo>
                  <a:cubicBezTo>
                    <a:pt x="92" y="1252"/>
                    <a:pt x="1" y="1525"/>
                    <a:pt x="92" y="1738"/>
                  </a:cubicBezTo>
                  <a:lnTo>
                    <a:pt x="2675" y="6480"/>
                  </a:lnTo>
                  <a:lnTo>
                    <a:pt x="2675" y="6480"/>
                  </a:lnTo>
                  <a:lnTo>
                    <a:pt x="1490" y="5750"/>
                  </a:lnTo>
                  <a:cubicBezTo>
                    <a:pt x="1384" y="5674"/>
                    <a:pt x="1262" y="5636"/>
                    <a:pt x="1140" y="5636"/>
                  </a:cubicBezTo>
                  <a:cubicBezTo>
                    <a:pt x="1019" y="5636"/>
                    <a:pt x="897" y="5674"/>
                    <a:pt x="791" y="5750"/>
                  </a:cubicBezTo>
                  <a:cubicBezTo>
                    <a:pt x="548" y="5933"/>
                    <a:pt x="517" y="6297"/>
                    <a:pt x="730" y="6510"/>
                  </a:cubicBezTo>
                  <a:lnTo>
                    <a:pt x="1672" y="7422"/>
                  </a:lnTo>
                  <a:cubicBezTo>
                    <a:pt x="2189" y="7939"/>
                    <a:pt x="2827" y="8334"/>
                    <a:pt x="3526" y="8547"/>
                  </a:cubicBezTo>
                  <a:lnTo>
                    <a:pt x="4894" y="8972"/>
                  </a:lnTo>
                  <a:lnTo>
                    <a:pt x="7174" y="8364"/>
                  </a:lnTo>
                  <a:lnTo>
                    <a:pt x="4955" y="1404"/>
                  </a:lnTo>
                  <a:cubicBezTo>
                    <a:pt x="4925" y="1282"/>
                    <a:pt x="4803" y="1160"/>
                    <a:pt x="4681" y="1130"/>
                  </a:cubicBezTo>
                  <a:cubicBezTo>
                    <a:pt x="4653" y="1124"/>
                    <a:pt x="4624" y="1121"/>
                    <a:pt x="4597" y="1121"/>
                  </a:cubicBezTo>
                  <a:cubicBezTo>
                    <a:pt x="4360" y="1121"/>
                    <a:pt x="4171" y="1341"/>
                    <a:pt x="4226" y="1586"/>
                  </a:cubicBezTo>
                  <a:lnTo>
                    <a:pt x="4651" y="3562"/>
                  </a:lnTo>
                  <a:lnTo>
                    <a:pt x="3526" y="461"/>
                  </a:lnTo>
                  <a:cubicBezTo>
                    <a:pt x="3472" y="325"/>
                    <a:pt x="3344" y="213"/>
                    <a:pt x="3209" y="213"/>
                  </a:cubicBezTo>
                  <a:cubicBezTo>
                    <a:pt x="3193" y="213"/>
                    <a:pt x="3178" y="215"/>
                    <a:pt x="3162" y="218"/>
                  </a:cubicBezTo>
                  <a:lnTo>
                    <a:pt x="3101" y="218"/>
                  </a:lnTo>
                  <a:cubicBezTo>
                    <a:pt x="2858" y="218"/>
                    <a:pt x="2675" y="461"/>
                    <a:pt x="2736" y="704"/>
                  </a:cubicBezTo>
                  <a:lnTo>
                    <a:pt x="3466" y="3744"/>
                  </a:lnTo>
                  <a:lnTo>
                    <a:pt x="1915" y="218"/>
                  </a:lnTo>
                  <a:cubicBezTo>
                    <a:pt x="1849" y="85"/>
                    <a:pt x="1717" y="0"/>
                    <a:pt x="1579" y="0"/>
                  </a:cubicBez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84"/>
            <p:cNvSpPr/>
            <p:nvPr/>
          </p:nvSpPr>
          <p:spPr>
            <a:xfrm>
              <a:off x="1758675" y="1488975"/>
              <a:ext cx="52450" cy="19775"/>
            </a:xfrm>
            <a:custGeom>
              <a:rect b="b" l="l" r="r" t="t"/>
              <a:pathLst>
                <a:path extrusionOk="0" fill="none" h="791" w="2098">
                  <a:moveTo>
                    <a:pt x="0" y="304"/>
                  </a:moveTo>
                  <a:cubicBezTo>
                    <a:pt x="0" y="304"/>
                    <a:pt x="1003" y="0"/>
                    <a:pt x="2098" y="791"/>
                  </a:cubicBezTo>
                </a:path>
              </a:pathLst>
            </a:custGeom>
            <a:noFill/>
            <a:ln cap="rnd" cmpd="sng" w="6850">
              <a:solidFill>
                <a:srgbClr val="A8523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84"/>
            <p:cNvSpPr/>
            <p:nvPr/>
          </p:nvSpPr>
          <p:spPr>
            <a:xfrm>
              <a:off x="874925" y="2079400"/>
              <a:ext cx="328300" cy="528825"/>
            </a:xfrm>
            <a:custGeom>
              <a:rect b="b" l="l" r="r" t="t"/>
              <a:pathLst>
                <a:path extrusionOk="0" h="21153" w="13132">
                  <a:moveTo>
                    <a:pt x="11520" y="1"/>
                  </a:moveTo>
                  <a:cubicBezTo>
                    <a:pt x="7994" y="852"/>
                    <a:pt x="6292" y="3162"/>
                    <a:pt x="5836" y="4894"/>
                  </a:cubicBezTo>
                  <a:lnTo>
                    <a:pt x="243" y="17539"/>
                  </a:lnTo>
                  <a:cubicBezTo>
                    <a:pt x="0" y="18451"/>
                    <a:pt x="578" y="19363"/>
                    <a:pt x="1459" y="19545"/>
                  </a:cubicBezTo>
                  <a:lnTo>
                    <a:pt x="4104" y="20123"/>
                  </a:lnTo>
                  <a:cubicBezTo>
                    <a:pt x="4545" y="20227"/>
                    <a:pt x="4854" y="21153"/>
                    <a:pt x="5143" y="21153"/>
                  </a:cubicBezTo>
                  <a:cubicBezTo>
                    <a:pt x="5192" y="21153"/>
                    <a:pt x="5241" y="21126"/>
                    <a:pt x="5289" y="21065"/>
                  </a:cubicBezTo>
                  <a:cubicBezTo>
                    <a:pt x="6353" y="19606"/>
                    <a:pt x="12341" y="13527"/>
                    <a:pt x="11611" y="8511"/>
                  </a:cubicBezTo>
                  <a:lnTo>
                    <a:pt x="13131" y="4834"/>
                  </a:lnTo>
                  <a:lnTo>
                    <a:pt x="11520" y="1"/>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84"/>
            <p:cNvSpPr/>
            <p:nvPr/>
          </p:nvSpPr>
          <p:spPr>
            <a:xfrm>
              <a:off x="1102875" y="2260250"/>
              <a:ext cx="53225" cy="123125"/>
            </a:xfrm>
            <a:custGeom>
              <a:rect b="b" l="l" r="r" t="t"/>
              <a:pathLst>
                <a:path extrusionOk="0" fill="none" h="4925" w="2129">
                  <a:moveTo>
                    <a:pt x="2129" y="4925"/>
                  </a:moveTo>
                  <a:lnTo>
                    <a:pt x="1" y="1"/>
                  </a:lnTo>
                </a:path>
              </a:pathLst>
            </a:custGeom>
            <a:noFill/>
            <a:ln cap="rnd" cmpd="sng" w="83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84"/>
            <p:cNvSpPr/>
            <p:nvPr/>
          </p:nvSpPr>
          <p:spPr>
            <a:xfrm>
              <a:off x="631750" y="2178200"/>
              <a:ext cx="410375" cy="444425"/>
            </a:xfrm>
            <a:custGeom>
              <a:rect b="b" l="l" r="r" t="t"/>
              <a:pathLst>
                <a:path extrusionOk="0" h="17777" w="16415">
                  <a:moveTo>
                    <a:pt x="2615" y="0"/>
                  </a:moveTo>
                  <a:lnTo>
                    <a:pt x="1" y="1064"/>
                  </a:lnTo>
                  <a:lnTo>
                    <a:pt x="10548" y="16171"/>
                  </a:lnTo>
                  <a:cubicBezTo>
                    <a:pt x="11057" y="17207"/>
                    <a:pt x="12092" y="17776"/>
                    <a:pt x="13153" y="17776"/>
                  </a:cubicBezTo>
                  <a:cubicBezTo>
                    <a:pt x="13802" y="17776"/>
                    <a:pt x="14462" y="17563"/>
                    <a:pt x="15016" y="17113"/>
                  </a:cubicBezTo>
                  <a:cubicBezTo>
                    <a:pt x="16201" y="16110"/>
                    <a:pt x="16414" y="14347"/>
                    <a:pt x="15472" y="13101"/>
                  </a:cubicBezTo>
                  <a:lnTo>
                    <a:pt x="2615" y="0"/>
                  </a:ln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84"/>
            <p:cNvSpPr/>
            <p:nvPr/>
          </p:nvSpPr>
          <p:spPr>
            <a:xfrm>
              <a:off x="618825" y="2071575"/>
              <a:ext cx="100350" cy="120325"/>
            </a:xfrm>
            <a:custGeom>
              <a:rect b="b" l="l" r="r" t="t"/>
              <a:pathLst>
                <a:path extrusionOk="0" h="4813" w="4014">
                  <a:moveTo>
                    <a:pt x="2915" y="1"/>
                  </a:moveTo>
                  <a:cubicBezTo>
                    <a:pt x="2653" y="1"/>
                    <a:pt x="2309" y="61"/>
                    <a:pt x="1855" y="222"/>
                  </a:cubicBezTo>
                  <a:cubicBezTo>
                    <a:pt x="92" y="830"/>
                    <a:pt x="1" y="861"/>
                    <a:pt x="122" y="1408"/>
                  </a:cubicBezTo>
                  <a:cubicBezTo>
                    <a:pt x="122" y="1408"/>
                    <a:pt x="575" y="1994"/>
                    <a:pt x="1606" y="1994"/>
                  </a:cubicBezTo>
                  <a:cubicBezTo>
                    <a:pt x="1676" y="1994"/>
                    <a:pt x="1749" y="1991"/>
                    <a:pt x="1825" y="1985"/>
                  </a:cubicBezTo>
                  <a:lnTo>
                    <a:pt x="3040" y="4812"/>
                  </a:lnTo>
                  <a:lnTo>
                    <a:pt x="3527" y="4083"/>
                  </a:lnTo>
                  <a:cubicBezTo>
                    <a:pt x="3861" y="3566"/>
                    <a:pt x="4013" y="2928"/>
                    <a:pt x="3952" y="2289"/>
                  </a:cubicBezTo>
                  <a:lnTo>
                    <a:pt x="3739" y="526"/>
                  </a:lnTo>
                  <a:cubicBezTo>
                    <a:pt x="3739" y="526"/>
                    <a:pt x="3689" y="1"/>
                    <a:pt x="2915" y="1"/>
                  </a:cubicBez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84"/>
            <p:cNvSpPr/>
            <p:nvPr/>
          </p:nvSpPr>
          <p:spPr>
            <a:xfrm>
              <a:off x="567150" y="2063100"/>
              <a:ext cx="127700" cy="147800"/>
            </a:xfrm>
            <a:custGeom>
              <a:rect b="b" l="l" r="r" t="t"/>
              <a:pathLst>
                <a:path extrusionOk="0" h="5912" w="5108">
                  <a:moveTo>
                    <a:pt x="2398" y="0"/>
                  </a:moveTo>
                  <a:cubicBezTo>
                    <a:pt x="1625" y="0"/>
                    <a:pt x="705" y="835"/>
                    <a:pt x="366" y="1200"/>
                  </a:cubicBezTo>
                  <a:cubicBezTo>
                    <a:pt x="122" y="1443"/>
                    <a:pt x="1" y="1838"/>
                    <a:pt x="92" y="2203"/>
                  </a:cubicBezTo>
                  <a:cubicBezTo>
                    <a:pt x="852" y="5303"/>
                    <a:pt x="2858" y="5911"/>
                    <a:pt x="2858" y="5911"/>
                  </a:cubicBezTo>
                  <a:lnTo>
                    <a:pt x="5107" y="5151"/>
                  </a:lnTo>
                  <a:lnTo>
                    <a:pt x="4378" y="1413"/>
                  </a:lnTo>
                  <a:lnTo>
                    <a:pt x="2767" y="75"/>
                  </a:lnTo>
                  <a:cubicBezTo>
                    <a:pt x="2650" y="23"/>
                    <a:pt x="2526" y="0"/>
                    <a:pt x="2398" y="0"/>
                  </a:cubicBez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84"/>
            <p:cNvSpPr/>
            <p:nvPr/>
          </p:nvSpPr>
          <p:spPr>
            <a:xfrm>
              <a:off x="554250" y="1937300"/>
              <a:ext cx="126150" cy="169475"/>
            </a:xfrm>
            <a:custGeom>
              <a:rect b="b" l="l" r="r" t="t"/>
              <a:pathLst>
                <a:path extrusionOk="0" h="6779" w="5046">
                  <a:moveTo>
                    <a:pt x="4377" y="1"/>
                  </a:moveTo>
                  <a:cubicBezTo>
                    <a:pt x="4043" y="1"/>
                    <a:pt x="3800" y="244"/>
                    <a:pt x="3800" y="578"/>
                  </a:cubicBezTo>
                  <a:lnTo>
                    <a:pt x="3739" y="4590"/>
                  </a:lnTo>
                  <a:lnTo>
                    <a:pt x="3313" y="4773"/>
                  </a:lnTo>
                  <a:lnTo>
                    <a:pt x="1034" y="1217"/>
                  </a:lnTo>
                  <a:cubicBezTo>
                    <a:pt x="921" y="1048"/>
                    <a:pt x="751" y="960"/>
                    <a:pt x="581" y="960"/>
                  </a:cubicBezTo>
                  <a:cubicBezTo>
                    <a:pt x="474" y="960"/>
                    <a:pt x="367" y="994"/>
                    <a:pt x="274" y="1065"/>
                  </a:cubicBezTo>
                  <a:cubicBezTo>
                    <a:pt x="61" y="1217"/>
                    <a:pt x="0" y="1490"/>
                    <a:pt x="122" y="1733"/>
                  </a:cubicBezTo>
                  <a:lnTo>
                    <a:pt x="2705" y="6779"/>
                  </a:lnTo>
                  <a:lnTo>
                    <a:pt x="5046" y="5837"/>
                  </a:lnTo>
                  <a:lnTo>
                    <a:pt x="4955" y="578"/>
                  </a:lnTo>
                  <a:cubicBezTo>
                    <a:pt x="4924" y="244"/>
                    <a:pt x="4681" y="1"/>
                    <a:pt x="4377" y="1"/>
                  </a:cubicBez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84"/>
            <p:cNvSpPr/>
            <p:nvPr/>
          </p:nvSpPr>
          <p:spPr>
            <a:xfrm>
              <a:off x="617325" y="2072575"/>
              <a:ext cx="62325" cy="88150"/>
            </a:xfrm>
            <a:custGeom>
              <a:rect b="b" l="l" r="r" t="t"/>
              <a:pathLst>
                <a:path extrusionOk="0" fill="none" h="3526" w="2493">
                  <a:moveTo>
                    <a:pt x="2492" y="0"/>
                  </a:moveTo>
                  <a:cubicBezTo>
                    <a:pt x="2492" y="0"/>
                    <a:pt x="0" y="304"/>
                    <a:pt x="182" y="1368"/>
                  </a:cubicBezTo>
                  <a:cubicBezTo>
                    <a:pt x="182" y="1368"/>
                    <a:pt x="304" y="2158"/>
                    <a:pt x="1885" y="1945"/>
                  </a:cubicBezTo>
                  <a:cubicBezTo>
                    <a:pt x="1885" y="1945"/>
                    <a:pt x="973" y="2432"/>
                    <a:pt x="1185" y="3526"/>
                  </a:cubicBezTo>
                </a:path>
              </a:pathLst>
            </a:custGeom>
            <a:noFill/>
            <a:ln cap="rnd" cmpd="sng" w="6075">
              <a:solidFill>
                <a:srgbClr val="B963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84"/>
            <p:cNvSpPr/>
            <p:nvPr/>
          </p:nvSpPr>
          <p:spPr>
            <a:xfrm>
              <a:off x="1123400" y="1751450"/>
              <a:ext cx="107175" cy="101075"/>
            </a:xfrm>
            <a:custGeom>
              <a:rect b="b" l="l" r="r" t="t"/>
              <a:pathLst>
                <a:path extrusionOk="0" h="4043" w="4287">
                  <a:moveTo>
                    <a:pt x="2177" y="0"/>
                  </a:moveTo>
                  <a:cubicBezTo>
                    <a:pt x="2091" y="0"/>
                    <a:pt x="2004" y="6"/>
                    <a:pt x="1915" y="18"/>
                  </a:cubicBezTo>
                  <a:cubicBezTo>
                    <a:pt x="791" y="140"/>
                    <a:pt x="1" y="1143"/>
                    <a:pt x="122" y="2237"/>
                  </a:cubicBezTo>
                  <a:cubicBezTo>
                    <a:pt x="235" y="3285"/>
                    <a:pt x="1114" y="4043"/>
                    <a:pt x="2143" y="4043"/>
                  </a:cubicBezTo>
                  <a:cubicBezTo>
                    <a:pt x="2219" y="4043"/>
                    <a:pt x="2295" y="4039"/>
                    <a:pt x="2371" y="4030"/>
                  </a:cubicBezTo>
                  <a:cubicBezTo>
                    <a:pt x="3466" y="3909"/>
                    <a:pt x="4286" y="2906"/>
                    <a:pt x="4165" y="1781"/>
                  </a:cubicBezTo>
                  <a:cubicBezTo>
                    <a:pt x="4025" y="775"/>
                    <a:pt x="3166" y="0"/>
                    <a:pt x="2177" y="0"/>
                  </a:cubicBez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84"/>
            <p:cNvSpPr/>
            <p:nvPr/>
          </p:nvSpPr>
          <p:spPr>
            <a:xfrm>
              <a:off x="1147725" y="1786075"/>
              <a:ext cx="41050" cy="32700"/>
            </a:xfrm>
            <a:custGeom>
              <a:rect b="b" l="l" r="r" t="t"/>
              <a:pathLst>
                <a:path extrusionOk="0" fill="none" h="1308" w="1642">
                  <a:moveTo>
                    <a:pt x="0" y="457"/>
                  </a:moveTo>
                  <a:cubicBezTo>
                    <a:pt x="0" y="457"/>
                    <a:pt x="760" y="1"/>
                    <a:pt x="1642" y="1308"/>
                  </a:cubicBezTo>
                </a:path>
              </a:pathLst>
            </a:custGeom>
            <a:noFill/>
            <a:ln cap="rnd" cmpd="sng" w="6075">
              <a:solidFill>
                <a:srgbClr val="B963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84"/>
            <p:cNvSpPr/>
            <p:nvPr/>
          </p:nvSpPr>
          <p:spPr>
            <a:xfrm>
              <a:off x="1409125" y="1727400"/>
              <a:ext cx="105650" cy="101425"/>
            </a:xfrm>
            <a:custGeom>
              <a:rect b="b" l="l" r="r" t="t"/>
              <a:pathLst>
                <a:path extrusionOk="0" h="4057" w="4226">
                  <a:moveTo>
                    <a:pt x="2116" y="1"/>
                  </a:moveTo>
                  <a:cubicBezTo>
                    <a:pt x="2060" y="1"/>
                    <a:pt x="2003" y="3"/>
                    <a:pt x="1946" y="8"/>
                  </a:cubicBezTo>
                  <a:cubicBezTo>
                    <a:pt x="821" y="99"/>
                    <a:pt x="0" y="1071"/>
                    <a:pt x="92" y="2196"/>
                  </a:cubicBezTo>
                  <a:cubicBezTo>
                    <a:pt x="178" y="3236"/>
                    <a:pt x="1089" y="4057"/>
                    <a:pt x="2119" y="4057"/>
                  </a:cubicBezTo>
                  <a:cubicBezTo>
                    <a:pt x="2172" y="4057"/>
                    <a:pt x="2226" y="4055"/>
                    <a:pt x="2280" y="4050"/>
                  </a:cubicBezTo>
                  <a:cubicBezTo>
                    <a:pt x="3405" y="3929"/>
                    <a:pt x="4225" y="2956"/>
                    <a:pt x="4134" y="1862"/>
                  </a:cubicBezTo>
                  <a:cubicBezTo>
                    <a:pt x="4048" y="794"/>
                    <a:pt x="3167" y="1"/>
                    <a:pt x="2116" y="1"/>
                  </a:cubicBez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84"/>
            <p:cNvSpPr/>
            <p:nvPr/>
          </p:nvSpPr>
          <p:spPr>
            <a:xfrm>
              <a:off x="1453200" y="1760250"/>
              <a:ext cx="36500" cy="36500"/>
            </a:xfrm>
            <a:custGeom>
              <a:rect b="b" l="l" r="r" t="t"/>
              <a:pathLst>
                <a:path extrusionOk="0" fill="none" h="1460" w="1460">
                  <a:moveTo>
                    <a:pt x="1459" y="304"/>
                  </a:moveTo>
                  <a:cubicBezTo>
                    <a:pt x="1459" y="304"/>
                    <a:pt x="608" y="1"/>
                    <a:pt x="0" y="1460"/>
                  </a:cubicBezTo>
                </a:path>
              </a:pathLst>
            </a:custGeom>
            <a:noFill/>
            <a:ln cap="rnd" cmpd="sng" w="6075">
              <a:solidFill>
                <a:srgbClr val="B963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84"/>
            <p:cNvSpPr/>
            <p:nvPr/>
          </p:nvSpPr>
          <p:spPr>
            <a:xfrm>
              <a:off x="1126450" y="1504325"/>
              <a:ext cx="362475" cy="325825"/>
            </a:xfrm>
            <a:custGeom>
              <a:rect b="b" l="l" r="r" t="t"/>
              <a:pathLst>
                <a:path extrusionOk="0" h="13033" w="14499">
                  <a:moveTo>
                    <a:pt x="7316" y="1"/>
                  </a:moveTo>
                  <a:cubicBezTo>
                    <a:pt x="7118" y="1"/>
                    <a:pt x="6919" y="9"/>
                    <a:pt x="6718" y="25"/>
                  </a:cubicBezTo>
                  <a:cubicBezTo>
                    <a:pt x="2857" y="359"/>
                    <a:pt x="0" y="3520"/>
                    <a:pt x="304" y="7107"/>
                  </a:cubicBezTo>
                  <a:cubicBezTo>
                    <a:pt x="591" y="10488"/>
                    <a:pt x="3579" y="13032"/>
                    <a:pt x="7154" y="13032"/>
                  </a:cubicBezTo>
                  <a:cubicBezTo>
                    <a:pt x="7372" y="13032"/>
                    <a:pt x="7591" y="13023"/>
                    <a:pt x="7812" y="13004"/>
                  </a:cubicBezTo>
                  <a:cubicBezTo>
                    <a:pt x="11642" y="12669"/>
                    <a:pt x="14499" y="9508"/>
                    <a:pt x="14195" y="5921"/>
                  </a:cubicBezTo>
                  <a:cubicBezTo>
                    <a:pt x="13907" y="2552"/>
                    <a:pt x="10890" y="1"/>
                    <a:pt x="7316" y="1"/>
                  </a:cubicBezTo>
                  <a:close/>
                </a:path>
              </a:pathLst>
            </a:custGeom>
            <a:solidFill>
              <a:srgbClr val="A74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84"/>
            <p:cNvSpPr/>
            <p:nvPr/>
          </p:nvSpPr>
          <p:spPr>
            <a:xfrm>
              <a:off x="1271575" y="1886400"/>
              <a:ext cx="129200" cy="198350"/>
            </a:xfrm>
            <a:custGeom>
              <a:rect b="b" l="l" r="r" t="t"/>
              <a:pathLst>
                <a:path extrusionOk="0" h="7934" w="5168">
                  <a:moveTo>
                    <a:pt x="4195" y="0"/>
                  </a:moveTo>
                  <a:cubicBezTo>
                    <a:pt x="4195" y="0"/>
                    <a:pt x="3405" y="882"/>
                    <a:pt x="2615" y="1155"/>
                  </a:cubicBezTo>
                  <a:cubicBezTo>
                    <a:pt x="2465" y="1201"/>
                    <a:pt x="2314" y="1220"/>
                    <a:pt x="2168" y="1220"/>
                  </a:cubicBezTo>
                  <a:cubicBezTo>
                    <a:pt x="1543" y="1220"/>
                    <a:pt x="1004" y="876"/>
                    <a:pt x="1004" y="851"/>
                  </a:cubicBezTo>
                  <a:cubicBezTo>
                    <a:pt x="1004" y="851"/>
                    <a:pt x="1" y="243"/>
                    <a:pt x="1" y="243"/>
                  </a:cubicBezTo>
                  <a:lnTo>
                    <a:pt x="1" y="243"/>
                  </a:lnTo>
                  <a:lnTo>
                    <a:pt x="213" y="6930"/>
                  </a:lnTo>
                  <a:lnTo>
                    <a:pt x="305" y="7022"/>
                  </a:lnTo>
                  <a:cubicBezTo>
                    <a:pt x="986" y="7633"/>
                    <a:pt x="1763" y="7934"/>
                    <a:pt x="2525" y="7934"/>
                  </a:cubicBezTo>
                  <a:cubicBezTo>
                    <a:pt x="3428" y="7934"/>
                    <a:pt x="4310" y="7512"/>
                    <a:pt x="4986" y="6687"/>
                  </a:cubicBezTo>
                  <a:lnTo>
                    <a:pt x="5168" y="6444"/>
                  </a:lnTo>
                  <a:lnTo>
                    <a:pt x="4195" y="0"/>
                  </a:ln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84"/>
            <p:cNvSpPr/>
            <p:nvPr/>
          </p:nvSpPr>
          <p:spPr>
            <a:xfrm>
              <a:off x="1254100" y="1865875"/>
              <a:ext cx="130725" cy="95975"/>
            </a:xfrm>
            <a:custGeom>
              <a:rect b="b" l="l" r="r" t="t"/>
              <a:pathLst>
                <a:path extrusionOk="0" h="3839" w="5229">
                  <a:moveTo>
                    <a:pt x="5229" y="1"/>
                  </a:moveTo>
                  <a:lnTo>
                    <a:pt x="1" y="244"/>
                  </a:lnTo>
                  <a:cubicBezTo>
                    <a:pt x="1" y="244"/>
                    <a:pt x="1381" y="3839"/>
                    <a:pt x="3303" y="3839"/>
                  </a:cubicBezTo>
                  <a:cubicBezTo>
                    <a:pt x="3357" y="3839"/>
                    <a:pt x="3411" y="3836"/>
                    <a:pt x="3466" y="3830"/>
                  </a:cubicBezTo>
                  <a:cubicBezTo>
                    <a:pt x="5107" y="3648"/>
                    <a:pt x="5229" y="1"/>
                    <a:pt x="5229" y="1"/>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84"/>
            <p:cNvSpPr/>
            <p:nvPr/>
          </p:nvSpPr>
          <p:spPr>
            <a:xfrm>
              <a:off x="1148475" y="1550725"/>
              <a:ext cx="303975" cy="373675"/>
            </a:xfrm>
            <a:custGeom>
              <a:rect b="b" l="l" r="r" t="t"/>
              <a:pathLst>
                <a:path extrusionOk="0" h="14947" w="12159">
                  <a:moveTo>
                    <a:pt x="6571" y="0"/>
                  </a:moveTo>
                  <a:cubicBezTo>
                    <a:pt x="6374" y="0"/>
                    <a:pt x="6170" y="8"/>
                    <a:pt x="5958" y="23"/>
                  </a:cubicBezTo>
                  <a:cubicBezTo>
                    <a:pt x="1" y="448"/>
                    <a:pt x="943" y="6315"/>
                    <a:pt x="943" y="6315"/>
                  </a:cubicBezTo>
                  <a:cubicBezTo>
                    <a:pt x="943" y="6315"/>
                    <a:pt x="1277" y="9141"/>
                    <a:pt x="2037" y="11664"/>
                  </a:cubicBezTo>
                  <a:cubicBezTo>
                    <a:pt x="2463" y="13032"/>
                    <a:pt x="3496" y="13944"/>
                    <a:pt x="4955" y="14582"/>
                  </a:cubicBezTo>
                  <a:cubicBezTo>
                    <a:pt x="5527" y="14825"/>
                    <a:pt x="6142" y="14947"/>
                    <a:pt x="6756" y="14947"/>
                  </a:cubicBezTo>
                  <a:cubicBezTo>
                    <a:pt x="7677" y="14947"/>
                    <a:pt x="8597" y="14673"/>
                    <a:pt x="9362" y="14126"/>
                  </a:cubicBezTo>
                  <a:lnTo>
                    <a:pt x="9575" y="13974"/>
                  </a:lnTo>
                  <a:cubicBezTo>
                    <a:pt x="10791" y="13123"/>
                    <a:pt x="11612" y="12120"/>
                    <a:pt x="11794" y="10783"/>
                  </a:cubicBezTo>
                  <a:cubicBezTo>
                    <a:pt x="12007" y="9415"/>
                    <a:pt x="12159" y="7530"/>
                    <a:pt x="11977" y="5342"/>
                  </a:cubicBezTo>
                  <a:cubicBezTo>
                    <a:pt x="11977" y="5342"/>
                    <a:pt x="11892" y="0"/>
                    <a:pt x="6571" y="0"/>
                  </a:cubicBezTo>
                  <a:close/>
                </a:path>
              </a:pathLst>
            </a:custGeom>
            <a:solidFill>
              <a:srgbClr val="E0A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84"/>
            <p:cNvSpPr/>
            <p:nvPr/>
          </p:nvSpPr>
          <p:spPr>
            <a:xfrm>
              <a:off x="1304250" y="1772400"/>
              <a:ext cx="16750" cy="21300"/>
            </a:xfrm>
            <a:custGeom>
              <a:rect b="b" l="l" r="r" t="t"/>
              <a:pathLst>
                <a:path extrusionOk="0" fill="none" h="852" w="670">
                  <a:moveTo>
                    <a:pt x="1" y="1"/>
                  </a:moveTo>
                  <a:lnTo>
                    <a:pt x="62" y="852"/>
                  </a:lnTo>
                  <a:lnTo>
                    <a:pt x="669" y="791"/>
                  </a:lnTo>
                </a:path>
              </a:pathLst>
            </a:custGeom>
            <a:noFill/>
            <a:ln cap="rnd" cmpd="sng" w="6075">
              <a:solidFill>
                <a:srgbClr val="B963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84"/>
            <p:cNvSpPr/>
            <p:nvPr/>
          </p:nvSpPr>
          <p:spPr>
            <a:xfrm>
              <a:off x="1197100" y="1675500"/>
              <a:ext cx="77550" cy="28550"/>
            </a:xfrm>
            <a:custGeom>
              <a:rect b="b" l="l" r="r" t="t"/>
              <a:pathLst>
                <a:path extrusionOk="0" h="1142" w="3102">
                  <a:moveTo>
                    <a:pt x="1952" y="1"/>
                  </a:moveTo>
                  <a:cubicBezTo>
                    <a:pt x="1814" y="1"/>
                    <a:pt x="1661" y="15"/>
                    <a:pt x="1490" y="47"/>
                  </a:cubicBezTo>
                  <a:cubicBezTo>
                    <a:pt x="214" y="290"/>
                    <a:pt x="1" y="1141"/>
                    <a:pt x="1" y="1141"/>
                  </a:cubicBezTo>
                  <a:lnTo>
                    <a:pt x="3101" y="594"/>
                  </a:lnTo>
                  <a:cubicBezTo>
                    <a:pt x="3101" y="594"/>
                    <a:pt x="2850" y="1"/>
                    <a:pt x="19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84"/>
            <p:cNvSpPr/>
            <p:nvPr/>
          </p:nvSpPr>
          <p:spPr>
            <a:xfrm>
              <a:off x="1333900" y="1665250"/>
              <a:ext cx="79050" cy="20550"/>
            </a:xfrm>
            <a:custGeom>
              <a:rect b="b" l="l" r="r" t="t"/>
              <a:pathLst>
                <a:path extrusionOk="0" h="822" w="3162">
                  <a:moveTo>
                    <a:pt x="1421" y="0"/>
                  </a:moveTo>
                  <a:cubicBezTo>
                    <a:pt x="205" y="0"/>
                    <a:pt x="0" y="791"/>
                    <a:pt x="0" y="791"/>
                  </a:cubicBezTo>
                  <a:lnTo>
                    <a:pt x="3161" y="822"/>
                  </a:lnTo>
                  <a:cubicBezTo>
                    <a:pt x="3161" y="822"/>
                    <a:pt x="2797" y="1"/>
                    <a:pt x="1490" y="1"/>
                  </a:cubicBezTo>
                  <a:cubicBezTo>
                    <a:pt x="1466" y="1"/>
                    <a:pt x="1443" y="0"/>
                    <a:pt x="142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84"/>
            <p:cNvSpPr/>
            <p:nvPr/>
          </p:nvSpPr>
          <p:spPr>
            <a:xfrm>
              <a:off x="1237375" y="1735850"/>
              <a:ext cx="25100" cy="23750"/>
            </a:xfrm>
            <a:custGeom>
              <a:rect b="b" l="l" r="r" t="t"/>
              <a:pathLst>
                <a:path extrusionOk="0" h="950" w="1004">
                  <a:moveTo>
                    <a:pt x="516" y="1"/>
                  </a:moveTo>
                  <a:cubicBezTo>
                    <a:pt x="497" y="1"/>
                    <a:pt x="477" y="2"/>
                    <a:pt x="457" y="4"/>
                  </a:cubicBezTo>
                  <a:cubicBezTo>
                    <a:pt x="183" y="4"/>
                    <a:pt x="1" y="247"/>
                    <a:pt x="31" y="521"/>
                  </a:cubicBezTo>
                  <a:cubicBezTo>
                    <a:pt x="31" y="748"/>
                    <a:pt x="244" y="949"/>
                    <a:pt x="496" y="949"/>
                  </a:cubicBezTo>
                  <a:cubicBezTo>
                    <a:pt x="513" y="949"/>
                    <a:pt x="530" y="948"/>
                    <a:pt x="548" y="946"/>
                  </a:cubicBezTo>
                  <a:cubicBezTo>
                    <a:pt x="822" y="916"/>
                    <a:pt x="1004" y="703"/>
                    <a:pt x="974" y="429"/>
                  </a:cubicBezTo>
                  <a:cubicBezTo>
                    <a:pt x="974" y="176"/>
                    <a:pt x="765" y="1"/>
                    <a:pt x="516" y="1"/>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84"/>
            <p:cNvSpPr/>
            <p:nvPr/>
          </p:nvSpPr>
          <p:spPr>
            <a:xfrm>
              <a:off x="1355175" y="1725300"/>
              <a:ext cx="25100" cy="24400"/>
            </a:xfrm>
            <a:custGeom>
              <a:rect b="b" l="l" r="r" t="t"/>
              <a:pathLst>
                <a:path extrusionOk="0" h="976" w="1004">
                  <a:moveTo>
                    <a:pt x="487" y="0"/>
                  </a:moveTo>
                  <a:cubicBezTo>
                    <a:pt x="213" y="31"/>
                    <a:pt x="0" y="274"/>
                    <a:pt x="31" y="547"/>
                  </a:cubicBezTo>
                  <a:cubicBezTo>
                    <a:pt x="59" y="775"/>
                    <a:pt x="247" y="976"/>
                    <a:pt x="495" y="976"/>
                  </a:cubicBezTo>
                  <a:cubicBezTo>
                    <a:pt x="512" y="976"/>
                    <a:pt x="530" y="975"/>
                    <a:pt x="547" y="973"/>
                  </a:cubicBezTo>
                  <a:cubicBezTo>
                    <a:pt x="821" y="943"/>
                    <a:pt x="1003" y="730"/>
                    <a:pt x="1003" y="456"/>
                  </a:cubicBezTo>
                  <a:cubicBezTo>
                    <a:pt x="973" y="183"/>
                    <a:pt x="730" y="0"/>
                    <a:pt x="487" y="0"/>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84"/>
            <p:cNvSpPr/>
            <p:nvPr/>
          </p:nvSpPr>
          <p:spPr>
            <a:xfrm>
              <a:off x="1280700" y="1811925"/>
              <a:ext cx="78300" cy="51850"/>
            </a:xfrm>
            <a:custGeom>
              <a:rect b="b" l="l" r="r" t="t"/>
              <a:pathLst>
                <a:path extrusionOk="0" h="2074" w="3132">
                  <a:moveTo>
                    <a:pt x="3010" y="0"/>
                  </a:moveTo>
                  <a:lnTo>
                    <a:pt x="3010" y="0"/>
                  </a:lnTo>
                  <a:cubicBezTo>
                    <a:pt x="1551" y="426"/>
                    <a:pt x="0" y="426"/>
                    <a:pt x="0" y="426"/>
                  </a:cubicBezTo>
                  <a:cubicBezTo>
                    <a:pt x="0" y="426"/>
                    <a:pt x="199" y="2073"/>
                    <a:pt x="1476" y="2073"/>
                  </a:cubicBezTo>
                  <a:cubicBezTo>
                    <a:pt x="1520" y="2073"/>
                    <a:pt x="1565" y="2071"/>
                    <a:pt x="1611" y="2067"/>
                  </a:cubicBezTo>
                  <a:cubicBezTo>
                    <a:pt x="3131" y="1946"/>
                    <a:pt x="3010" y="0"/>
                    <a:pt x="3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84"/>
            <p:cNvSpPr/>
            <p:nvPr/>
          </p:nvSpPr>
          <p:spPr>
            <a:xfrm>
              <a:off x="1225225" y="1533975"/>
              <a:ext cx="219625" cy="119150"/>
            </a:xfrm>
            <a:custGeom>
              <a:rect b="b" l="l" r="r" t="t"/>
              <a:pathLst>
                <a:path extrusionOk="0" h="4766" w="8785">
                  <a:moveTo>
                    <a:pt x="3281" y="1"/>
                  </a:moveTo>
                  <a:cubicBezTo>
                    <a:pt x="1504" y="1"/>
                    <a:pt x="1" y="571"/>
                    <a:pt x="1" y="571"/>
                  </a:cubicBezTo>
                  <a:cubicBezTo>
                    <a:pt x="44" y="4231"/>
                    <a:pt x="4433" y="4765"/>
                    <a:pt x="6990" y="4765"/>
                  </a:cubicBezTo>
                  <a:cubicBezTo>
                    <a:pt x="8043" y="4765"/>
                    <a:pt x="8785" y="4675"/>
                    <a:pt x="8785" y="4675"/>
                  </a:cubicBezTo>
                  <a:cubicBezTo>
                    <a:pt x="8048" y="858"/>
                    <a:pt x="5459" y="1"/>
                    <a:pt x="3281" y="1"/>
                  </a:cubicBezTo>
                  <a:close/>
                </a:path>
              </a:pathLst>
            </a:custGeom>
            <a:solidFill>
              <a:srgbClr val="A74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84"/>
            <p:cNvSpPr/>
            <p:nvPr/>
          </p:nvSpPr>
          <p:spPr>
            <a:xfrm>
              <a:off x="1155325" y="1556600"/>
              <a:ext cx="85125" cy="117800"/>
            </a:xfrm>
            <a:custGeom>
              <a:rect b="b" l="l" r="r" t="t"/>
              <a:pathLst>
                <a:path extrusionOk="0" h="4712" w="3405">
                  <a:moveTo>
                    <a:pt x="3131" y="1"/>
                  </a:moveTo>
                  <a:cubicBezTo>
                    <a:pt x="3131" y="1"/>
                    <a:pt x="0" y="639"/>
                    <a:pt x="426" y="4712"/>
                  </a:cubicBezTo>
                  <a:cubicBezTo>
                    <a:pt x="426" y="4712"/>
                    <a:pt x="3404" y="3162"/>
                    <a:pt x="3131" y="1"/>
                  </a:cubicBezTo>
                  <a:close/>
                </a:path>
              </a:pathLst>
            </a:custGeom>
            <a:solidFill>
              <a:srgbClr val="A74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 name="Google Shape;1234;p84"/>
          <p:cNvSpPr/>
          <p:nvPr/>
        </p:nvSpPr>
        <p:spPr>
          <a:xfrm rot="3873941">
            <a:off x="5271355" y="2824949"/>
            <a:ext cx="1250316" cy="479575"/>
          </a:xfrm>
          <a:custGeom>
            <a:rect b="b" l="l" r="r" t="t"/>
            <a:pathLst>
              <a:path extrusionOk="0" h="27576" w="71885">
                <a:moveTo>
                  <a:pt x="26363" y="9446"/>
                </a:moveTo>
                <a:cubicBezTo>
                  <a:pt x="26745" y="9446"/>
                  <a:pt x="27133" y="9488"/>
                  <a:pt x="27520" y="9576"/>
                </a:cubicBezTo>
                <a:cubicBezTo>
                  <a:pt x="28020" y="9709"/>
                  <a:pt x="28087" y="9976"/>
                  <a:pt x="27854" y="10410"/>
                </a:cubicBezTo>
                <a:cubicBezTo>
                  <a:pt x="27387" y="11144"/>
                  <a:pt x="26753" y="11744"/>
                  <a:pt x="26086" y="12244"/>
                </a:cubicBezTo>
                <a:cubicBezTo>
                  <a:pt x="23550" y="14146"/>
                  <a:pt x="20648" y="15247"/>
                  <a:pt x="17680" y="16181"/>
                </a:cubicBezTo>
                <a:cubicBezTo>
                  <a:pt x="17113" y="16347"/>
                  <a:pt x="16545" y="16481"/>
                  <a:pt x="16012" y="16648"/>
                </a:cubicBezTo>
                <a:cubicBezTo>
                  <a:pt x="15978" y="16648"/>
                  <a:pt x="15945" y="16614"/>
                  <a:pt x="15878" y="16581"/>
                </a:cubicBezTo>
                <a:cubicBezTo>
                  <a:pt x="16179" y="15614"/>
                  <a:pt x="16746" y="14780"/>
                  <a:pt x="17413" y="14046"/>
                </a:cubicBezTo>
                <a:cubicBezTo>
                  <a:pt x="19548" y="11677"/>
                  <a:pt x="22149" y="10043"/>
                  <a:pt x="25352" y="9542"/>
                </a:cubicBezTo>
                <a:cubicBezTo>
                  <a:pt x="25682" y="9480"/>
                  <a:pt x="26021" y="9446"/>
                  <a:pt x="26363" y="9446"/>
                </a:cubicBezTo>
                <a:close/>
                <a:moveTo>
                  <a:pt x="37204" y="12991"/>
                </a:moveTo>
                <a:cubicBezTo>
                  <a:pt x="37475" y="12991"/>
                  <a:pt x="37740" y="13055"/>
                  <a:pt x="37994" y="13212"/>
                </a:cubicBezTo>
                <a:cubicBezTo>
                  <a:pt x="38027" y="13645"/>
                  <a:pt x="37694" y="13912"/>
                  <a:pt x="37427" y="14179"/>
                </a:cubicBezTo>
                <a:cubicBezTo>
                  <a:pt x="35993" y="15547"/>
                  <a:pt x="34291" y="16548"/>
                  <a:pt x="32557" y="17515"/>
                </a:cubicBezTo>
                <a:cubicBezTo>
                  <a:pt x="31656" y="17982"/>
                  <a:pt x="30756" y="18382"/>
                  <a:pt x="29655" y="18749"/>
                </a:cubicBezTo>
                <a:cubicBezTo>
                  <a:pt x="30255" y="17381"/>
                  <a:pt x="31156" y="16414"/>
                  <a:pt x="32190" y="15580"/>
                </a:cubicBezTo>
                <a:cubicBezTo>
                  <a:pt x="33524" y="14479"/>
                  <a:pt x="34925" y="13479"/>
                  <a:pt x="36626" y="13078"/>
                </a:cubicBezTo>
                <a:cubicBezTo>
                  <a:pt x="36820" y="13023"/>
                  <a:pt x="37013" y="12991"/>
                  <a:pt x="37204" y="12991"/>
                </a:cubicBezTo>
                <a:close/>
                <a:moveTo>
                  <a:pt x="47054" y="16032"/>
                </a:moveTo>
                <a:cubicBezTo>
                  <a:pt x="47245" y="16032"/>
                  <a:pt x="47417" y="16058"/>
                  <a:pt x="47568" y="16114"/>
                </a:cubicBezTo>
                <a:cubicBezTo>
                  <a:pt x="45866" y="18616"/>
                  <a:pt x="43331" y="19817"/>
                  <a:pt x="40629" y="20817"/>
                </a:cubicBezTo>
                <a:cubicBezTo>
                  <a:pt x="41207" y="18840"/>
                  <a:pt x="45085" y="16032"/>
                  <a:pt x="47054" y="16032"/>
                </a:cubicBezTo>
                <a:close/>
                <a:moveTo>
                  <a:pt x="55763" y="19489"/>
                </a:moveTo>
                <a:cubicBezTo>
                  <a:pt x="55916" y="19489"/>
                  <a:pt x="56064" y="19498"/>
                  <a:pt x="56207" y="19516"/>
                </a:cubicBezTo>
                <a:cubicBezTo>
                  <a:pt x="56307" y="19850"/>
                  <a:pt x="56107" y="20083"/>
                  <a:pt x="55940" y="20284"/>
                </a:cubicBezTo>
                <a:cubicBezTo>
                  <a:pt x="55306" y="21184"/>
                  <a:pt x="54439" y="21851"/>
                  <a:pt x="53505" y="22418"/>
                </a:cubicBezTo>
                <a:cubicBezTo>
                  <a:pt x="52071" y="23286"/>
                  <a:pt x="50536" y="23853"/>
                  <a:pt x="48902" y="24286"/>
                </a:cubicBezTo>
                <a:cubicBezTo>
                  <a:pt x="49249" y="22141"/>
                  <a:pt x="53116" y="19489"/>
                  <a:pt x="55763" y="19489"/>
                </a:cubicBezTo>
                <a:close/>
                <a:moveTo>
                  <a:pt x="20135" y="1"/>
                </a:moveTo>
                <a:cubicBezTo>
                  <a:pt x="18853" y="1"/>
                  <a:pt x="17566" y="145"/>
                  <a:pt x="16279" y="369"/>
                </a:cubicBezTo>
                <a:cubicBezTo>
                  <a:pt x="12109" y="1103"/>
                  <a:pt x="8440" y="3004"/>
                  <a:pt x="5271" y="5773"/>
                </a:cubicBezTo>
                <a:cubicBezTo>
                  <a:pt x="3570" y="7241"/>
                  <a:pt x="2068" y="8875"/>
                  <a:pt x="1168" y="10977"/>
                </a:cubicBezTo>
                <a:cubicBezTo>
                  <a:pt x="0" y="13746"/>
                  <a:pt x="901" y="16347"/>
                  <a:pt x="3503" y="17782"/>
                </a:cubicBezTo>
                <a:cubicBezTo>
                  <a:pt x="4737" y="18449"/>
                  <a:pt x="6071" y="18749"/>
                  <a:pt x="7439" y="18883"/>
                </a:cubicBezTo>
                <a:cubicBezTo>
                  <a:pt x="8021" y="18935"/>
                  <a:pt x="8602" y="18960"/>
                  <a:pt x="9180" y="18960"/>
                </a:cubicBezTo>
                <a:cubicBezTo>
                  <a:pt x="10788" y="18960"/>
                  <a:pt x="12382" y="18768"/>
                  <a:pt x="13977" y="18449"/>
                </a:cubicBezTo>
                <a:cubicBezTo>
                  <a:pt x="14067" y="18429"/>
                  <a:pt x="14148" y="18415"/>
                  <a:pt x="14220" y="18415"/>
                </a:cubicBezTo>
                <a:cubicBezTo>
                  <a:pt x="14391" y="18415"/>
                  <a:pt x="14517" y="18492"/>
                  <a:pt x="14611" y="18749"/>
                </a:cubicBezTo>
                <a:cubicBezTo>
                  <a:pt x="15011" y="19817"/>
                  <a:pt x="15845" y="20417"/>
                  <a:pt x="16912" y="20751"/>
                </a:cubicBezTo>
                <a:cubicBezTo>
                  <a:pt x="17980" y="21117"/>
                  <a:pt x="19114" y="21218"/>
                  <a:pt x="20248" y="21218"/>
                </a:cubicBezTo>
                <a:cubicBezTo>
                  <a:pt x="20401" y="21220"/>
                  <a:pt x="20554" y="21221"/>
                  <a:pt x="20707" y="21221"/>
                </a:cubicBezTo>
                <a:cubicBezTo>
                  <a:pt x="23018" y="21221"/>
                  <a:pt x="25298" y="20982"/>
                  <a:pt x="27520" y="20450"/>
                </a:cubicBezTo>
                <a:cubicBezTo>
                  <a:pt x="27636" y="20436"/>
                  <a:pt x="27747" y="20402"/>
                  <a:pt x="27842" y="20402"/>
                </a:cubicBezTo>
                <a:cubicBezTo>
                  <a:pt x="27965" y="20402"/>
                  <a:pt x="28064" y="20458"/>
                  <a:pt x="28120" y="20684"/>
                </a:cubicBezTo>
                <a:cubicBezTo>
                  <a:pt x="28454" y="21851"/>
                  <a:pt x="29255" y="22518"/>
                  <a:pt x="30322" y="22952"/>
                </a:cubicBezTo>
                <a:cubicBezTo>
                  <a:pt x="31389" y="23352"/>
                  <a:pt x="32490" y="23452"/>
                  <a:pt x="33624" y="23452"/>
                </a:cubicBezTo>
                <a:cubicBezTo>
                  <a:pt x="35292" y="23452"/>
                  <a:pt x="36960" y="23152"/>
                  <a:pt x="38628" y="22752"/>
                </a:cubicBezTo>
                <a:cubicBezTo>
                  <a:pt x="39028" y="24653"/>
                  <a:pt x="40429" y="25387"/>
                  <a:pt x="42064" y="25787"/>
                </a:cubicBezTo>
                <a:cubicBezTo>
                  <a:pt x="42950" y="26009"/>
                  <a:pt x="43836" y="26109"/>
                  <a:pt x="44722" y="26109"/>
                </a:cubicBezTo>
                <a:cubicBezTo>
                  <a:pt x="45571" y="26109"/>
                  <a:pt x="46419" y="26017"/>
                  <a:pt x="47267" y="25854"/>
                </a:cubicBezTo>
                <a:cubicBezTo>
                  <a:pt x="47373" y="25837"/>
                  <a:pt x="47472" y="25826"/>
                  <a:pt x="47564" y="25826"/>
                </a:cubicBezTo>
                <a:cubicBezTo>
                  <a:pt x="47824" y="25826"/>
                  <a:pt x="48038" y="25909"/>
                  <a:pt x="48235" y="26154"/>
                </a:cubicBezTo>
                <a:cubicBezTo>
                  <a:pt x="48535" y="26521"/>
                  <a:pt x="49002" y="26721"/>
                  <a:pt x="49436" y="26888"/>
                </a:cubicBezTo>
                <a:cubicBezTo>
                  <a:pt x="50528" y="27291"/>
                  <a:pt x="51670" y="27396"/>
                  <a:pt x="52819" y="27396"/>
                </a:cubicBezTo>
                <a:cubicBezTo>
                  <a:pt x="53003" y="27396"/>
                  <a:pt x="53188" y="27393"/>
                  <a:pt x="53372" y="27389"/>
                </a:cubicBezTo>
                <a:cubicBezTo>
                  <a:pt x="56341" y="27322"/>
                  <a:pt x="59143" y="26455"/>
                  <a:pt x="61778" y="25154"/>
                </a:cubicBezTo>
                <a:cubicBezTo>
                  <a:pt x="62745" y="24720"/>
                  <a:pt x="63612" y="24153"/>
                  <a:pt x="64646" y="23519"/>
                </a:cubicBezTo>
                <a:lnTo>
                  <a:pt x="64646" y="23519"/>
                </a:lnTo>
                <a:cubicBezTo>
                  <a:pt x="64313" y="24086"/>
                  <a:pt x="64046" y="24520"/>
                  <a:pt x="63813" y="24987"/>
                </a:cubicBezTo>
                <a:cubicBezTo>
                  <a:pt x="63546" y="25454"/>
                  <a:pt x="63312" y="25954"/>
                  <a:pt x="63212" y="26488"/>
                </a:cubicBezTo>
                <a:cubicBezTo>
                  <a:pt x="63145" y="26888"/>
                  <a:pt x="63212" y="27255"/>
                  <a:pt x="63579" y="27455"/>
                </a:cubicBezTo>
                <a:cubicBezTo>
                  <a:pt x="63711" y="27539"/>
                  <a:pt x="63843" y="27576"/>
                  <a:pt x="63970" y="27576"/>
                </a:cubicBezTo>
                <a:cubicBezTo>
                  <a:pt x="64197" y="27576"/>
                  <a:pt x="64409" y="27460"/>
                  <a:pt x="64580" y="27289"/>
                </a:cubicBezTo>
                <a:cubicBezTo>
                  <a:pt x="64847" y="27022"/>
                  <a:pt x="65080" y="26721"/>
                  <a:pt x="65280" y="26421"/>
                </a:cubicBezTo>
                <a:cubicBezTo>
                  <a:pt x="66681" y="24420"/>
                  <a:pt x="68082" y="22385"/>
                  <a:pt x="69717" y="20584"/>
                </a:cubicBezTo>
                <a:cubicBezTo>
                  <a:pt x="70317" y="19950"/>
                  <a:pt x="70918" y="19316"/>
                  <a:pt x="71518" y="18682"/>
                </a:cubicBezTo>
                <a:cubicBezTo>
                  <a:pt x="71785" y="18382"/>
                  <a:pt x="71885" y="18049"/>
                  <a:pt x="71651" y="17682"/>
                </a:cubicBezTo>
                <a:cubicBezTo>
                  <a:pt x="71465" y="17403"/>
                  <a:pt x="71231" y="17286"/>
                  <a:pt x="70970" y="17286"/>
                </a:cubicBezTo>
                <a:cubicBezTo>
                  <a:pt x="70857" y="17286"/>
                  <a:pt x="70739" y="17308"/>
                  <a:pt x="70617" y="17348"/>
                </a:cubicBezTo>
                <a:cubicBezTo>
                  <a:pt x="70351" y="17482"/>
                  <a:pt x="70050" y="17582"/>
                  <a:pt x="69850" y="17782"/>
                </a:cubicBezTo>
                <a:cubicBezTo>
                  <a:pt x="68816" y="18616"/>
                  <a:pt x="67615" y="19049"/>
                  <a:pt x="66414" y="19483"/>
                </a:cubicBezTo>
                <a:cubicBezTo>
                  <a:pt x="64913" y="20050"/>
                  <a:pt x="63379" y="20384"/>
                  <a:pt x="61844" y="20817"/>
                </a:cubicBezTo>
                <a:cubicBezTo>
                  <a:pt x="61478" y="20917"/>
                  <a:pt x="61044" y="21051"/>
                  <a:pt x="61044" y="21584"/>
                </a:cubicBezTo>
                <a:cubicBezTo>
                  <a:pt x="61077" y="22152"/>
                  <a:pt x="61511" y="22285"/>
                  <a:pt x="61945" y="22385"/>
                </a:cubicBezTo>
                <a:cubicBezTo>
                  <a:pt x="62167" y="22418"/>
                  <a:pt x="62393" y="22433"/>
                  <a:pt x="62625" y="22433"/>
                </a:cubicBezTo>
                <a:cubicBezTo>
                  <a:pt x="63090" y="22433"/>
                  <a:pt x="63579" y="22374"/>
                  <a:pt x="64113" y="22285"/>
                </a:cubicBezTo>
                <a:lnTo>
                  <a:pt x="64113" y="22285"/>
                </a:lnTo>
                <a:cubicBezTo>
                  <a:pt x="63446" y="22819"/>
                  <a:pt x="62812" y="23119"/>
                  <a:pt x="62178" y="23486"/>
                </a:cubicBezTo>
                <a:cubicBezTo>
                  <a:pt x="59336" y="25088"/>
                  <a:pt x="56329" y="26225"/>
                  <a:pt x="53059" y="26225"/>
                </a:cubicBezTo>
                <a:cubicBezTo>
                  <a:pt x="52721" y="26225"/>
                  <a:pt x="52381" y="26213"/>
                  <a:pt x="52037" y="26188"/>
                </a:cubicBezTo>
                <a:cubicBezTo>
                  <a:pt x="51103" y="26121"/>
                  <a:pt x="50169" y="25988"/>
                  <a:pt x="49302" y="25421"/>
                </a:cubicBezTo>
                <a:cubicBezTo>
                  <a:pt x="51470" y="24753"/>
                  <a:pt x="53505" y="23919"/>
                  <a:pt x="55240" y="22552"/>
                </a:cubicBezTo>
                <a:cubicBezTo>
                  <a:pt x="56107" y="21918"/>
                  <a:pt x="56908" y="21218"/>
                  <a:pt x="57341" y="20217"/>
                </a:cubicBezTo>
                <a:cubicBezTo>
                  <a:pt x="57808" y="19216"/>
                  <a:pt x="57408" y="18449"/>
                  <a:pt x="56341" y="18182"/>
                </a:cubicBezTo>
                <a:cubicBezTo>
                  <a:pt x="56087" y="18104"/>
                  <a:pt x="55821" y="18071"/>
                  <a:pt x="55558" y="18071"/>
                </a:cubicBezTo>
                <a:cubicBezTo>
                  <a:pt x="55371" y="18071"/>
                  <a:pt x="55186" y="18088"/>
                  <a:pt x="55006" y="18115"/>
                </a:cubicBezTo>
                <a:cubicBezTo>
                  <a:pt x="53205" y="18382"/>
                  <a:pt x="51604" y="19183"/>
                  <a:pt x="50203" y="20317"/>
                </a:cubicBezTo>
                <a:cubicBezTo>
                  <a:pt x="48869" y="21351"/>
                  <a:pt x="47768" y="22585"/>
                  <a:pt x="47534" y="24353"/>
                </a:cubicBezTo>
                <a:cubicBezTo>
                  <a:pt x="47501" y="24620"/>
                  <a:pt x="47367" y="24620"/>
                  <a:pt x="47167" y="24653"/>
                </a:cubicBezTo>
                <a:cubicBezTo>
                  <a:pt x="46467" y="24787"/>
                  <a:pt x="45733" y="24820"/>
                  <a:pt x="44999" y="24820"/>
                </a:cubicBezTo>
                <a:cubicBezTo>
                  <a:pt x="43698" y="24787"/>
                  <a:pt x="42397" y="24653"/>
                  <a:pt x="41196" y="24020"/>
                </a:cubicBezTo>
                <a:cubicBezTo>
                  <a:pt x="40563" y="23686"/>
                  <a:pt x="40062" y="23186"/>
                  <a:pt x="40062" y="22418"/>
                </a:cubicBezTo>
                <a:cubicBezTo>
                  <a:pt x="40129" y="22352"/>
                  <a:pt x="40162" y="22318"/>
                  <a:pt x="40196" y="22318"/>
                </a:cubicBezTo>
                <a:cubicBezTo>
                  <a:pt x="40329" y="22252"/>
                  <a:pt x="40496" y="22218"/>
                  <a:pt x="40629" y="22152"/>
                </a:cubicBezTo>
                <a:cubicBezTo>
                  <a:pt x="42798" y="21384"/>
                  <a:pt x="44899" y="20417"/>
                  <a:pt x="46667" y="18916"/>
                </a:cubicBezTo>
                <a:cubicBezTo>
                  <a:pt x="47434" y="18249"/>
                  <a:pt x="48168" y="17582"/>
                  <a:pt x="48635" y="16648"/>
                </a:cubicBezTo>
                <a:cubicBezTo>
                  <a:pt x="49069" y="15747"/>
                  <a:pt x="48668" y="14913"/>
                  <a:pt x="47734" y="14680"/>
                </a:cubicBezTo>
                <a:cubicBezTo>
                  <a:pt x="47495" y="14614"/>
                  <a:pt x="47228" y="14563"/>
                  <a:pt x="46960" y="14563"/>
                </a:cubicBezTo>
                <a:cubicBezTo>
                  <a:pt x="46817" y="14563"/>
                  <a:pt x="46673" y="14578"/>
                  <a:pt x="46534" y="14613"/>
                </a:cubicBezTo>
                <a:cubicBezTo>
                  <a:pt x="42864" y="15380"/>
                  <a:pt x="40329" y="17515"/>
                  <a:pt x="38861" y="20917"/>
                </a:cubicBezTo>
                <a:cubicBezTo>
                  <a:pt x="38728" y="21251"/>
                  <a:pt x="38595" y="21418"/>
                  <a:pt x="38261" y="21484"/>
                </a:cubicBezTo>
                <a:cubicBezTo>
                  <a:pt x="37093" y="21751"/>
                  <a:pt x="35893" y="21951"/>
                  <a:pt x="34692" y="22018"/>
                </a:cubicBezTo>
                <a:cubicBezTo>
                  <a:pt x="34363" y="22044"/>
                  <a:pt x="34034" y="22059"/>
                  <a:pt x="33705" y="22059"/>
                </a:cubicBezTo>
                <a:cubicBezTo>
                  <a:pt x="32768" y="22059"/>
                  <a:pt x="31836" y="21939"/>
                  <a:pt x="30922" y="21618"/>
                </a:cubicBezTo>
                <a:cubicBezTo>
                  <a:pt x="30355" y="21384"/>
                  <a:pt x="29888" y="21084"/>
                  <a:pt x="29621" y="20484"/>
                </a:cubicBezTo>
                <a:cubicBezTo>
                  <a:pt x="29455" y="20083"/>
                  <a:pt x="29521" y="19917"/>
                  <a:pt x="29955" y="19750"/>
                </a:cubicBezTo>
                <a:cubicBezTo>
                  <a:pt x="32524" y="18883"/>
                  <a:pt x="34792" y="17515"/>
                  <a:pt x="36960" y="15914"/>
                </a:cubicBezTo>
                <a:cubicBezTo>
                  <a:pt x="37694" y="15413"/>
                  <a:pt x="38394" y="14846"/>
                  <a:pt x="38861" y="14079"/>
                </a:cubicBezTo>
                <a:cubicBezTo>
                  <a:pt x="39428" y="13145"/>
                  <a:pt x="39162" y="12311"/>
                  <a:pt x="38128" y="11944"/>
                </a:cubicBezTo>
                <a:cubicBezTo>
                  <a:pt x="37757" y="11799"/>
                  <a:pt x="37378" y="11740"/>
                  <a:pt x="36999" y="11740"/>
                </a:cubicBezTo>
                <a:cubicBezTo>
                  <a:pt x="36594" y="11740"/>
                  <a:pt x="36189" y="11807"/>
                  <a:pt x="35793" y="11911"/>
                </a:cubicBezTo>
                <a:cubicBezTo>
                  <a:pt x="33624" y="12545"/>
                  <a:pt x="31790" y="13846"/>
                  <a:pt x="30189" y="15413"/>
                </a:cubicBezTo>
                <a:cubicBezTo>
                  <a:pt x="29154" y="16381"/>
                  <a:pt x="28354" y="17515"/>
                  <a:pt x="28087" y="18916"/>
                </a:cubicBezTo>
                <a:cubicBezTo>
                  <a:pt x="28020" y="19216"/>
                  <a:pt x="27820" y="19283"/>
                  <a:pt x="27587" y="19350"/>
                </a:cubicBezTo>
                <a:cubicBezTo>
                  <a:pt x="25445" y="19760"/>
                  <a:pt x="23277" y="20068"/>
                  <a:pt x="21084" y="20068"/>
                </a:cubicBezTo>
                <a:cubicBezTo>
                  <a:pt x="20783" y="20068"/>
                  <a:pt x="20483" y="20062"/>
                  <a:pt x="20181" y="20050"/>
                </a:cubicBezTo>
                <a:cubicBezTo>
                  <a:pt x="19114" y="19983"/>
                  <a:pt x="18013" y="19917"/>
                  <a:pt x="16979" y="19483"/>
                </a:cubicBezTo>
                <a:cubicBezTo>
                  <a:pt x="16379" y="19216"/>
                  <a:pt x="15912" y="18816"/>
                  <a:pt x="15778" y="18149"/>
                </a:cubicBezTo>
                <a:cubicBezTo>
                  <a:pt x="15912" y="18015"/>
                  <a:pt x="16112" y="17982"/>
                  <a:pt x="16279" y="17949"/>
                </a:cubicBezTo>
                <a:cubicBezTo>
                  <a:pt x="19614" y="16981"/>
                  <a:pt x="22817" y="15747"/>
                  <a:pt x="25785" y="13879"/>
                </a:cubicBezTo>
                <a:cubicBezTo>
                  <a:pt x="26953" y="13145"/>
                  <a:pt x="28054" y="12311"/>
                  <a:pt x="28821" y="11110"/>
                </a:cubicBezTo>
                <a:cubicBezTo>
                  <a:pt x="29655" y="9809"/>
                  <a:pt x="29221" y="8709"/>
                  <a:pt x="27753" y="8308"/>
                </a:cubicBezTo>
                <a:cubicBezTo>
                  <a:pt x="27219" y="8153"/>
                  <a:pt x="26676" y="8087"/>
                  <a:pt x="26133" y="8087"/>
                </a:cubicBezTo>
                <a:cubicBezTo>
                  <a:pt x="25625" y="8087"/>
                  <a:pt x="25118" y="8145"/>
                  <a:pt x="24618" y="8242"/>
                </a:cubicBezTo>
                <a:cubicBezTo>
                  <a:pt x="21182" y="8875"/>
                  <a:pt x="18413" y="10677"/>
                  <a:pt x="16179" y="13312"/>
                </a:cubicBezTo>
                <a:cubicBezTo>
                  <a:pt x="15345" y="14279"/>
                  <a:pt x="14677" y="15380"/>
                  <a:pt x="14477" y="16648"/>
                </a:cubicBezTo>
                <a:cubicBezTo>
                  <a:pt x="14411" y="16981"/>
                  <a:pt x="14177" y="17048"/>
                  <a:pt x="13944" y="17081"/>
                </a:cubicBezTo>
                <a:cubicBezTo>
                  <a:pt x="12488" y="17337"/>
                  <a:pt x="11032" y="17494"/>
                  <a:pt x="9562" y="17494"/>
                </a:cubicBezTo>
                <a:cubicBezTo>
                  <a:pt x="9111" y="17494"/>
                  <a:pt x="8660" y="17479"/>
                  <a:pt x="8206" y="17448"/>
                </a:cubicBezTo>
                <a:cubicBezTo>
                  <a:pt x="6839" y="17348"/>
                  <a:pt x="5538" y="17081"/>
                  <a:pt x="4337" y="16414"/>
                </a:cubicBezTo>
                <a:cubicBezTo>
                  <a:pt x="2469" y="15380"/>
                  <a:pt x="1902" y="13679"/>
                  <a:pt x="2802" y="11744"/>
                </a:cubicBezTo>
                <a:cubicBezTo>
                  <a:pt x="3336" y="10543"/>
                  <a:pt x="4170" y="9509"/>
                  <a:pt x="5104" y="8575"/>
                </a:cubicBezTo>
                <a:cubicBezTo>
                  <a:pt x="8740" y="4973"/>
                  <a:pt x="13043" y="2604"/>
                  <a:pt x="18180" y="1937"/>
                </a:cubicBezTo>
                <a:cubicBezTo>
                  <a:pt x="19200" y="1804"/>
                  <a:pt x="20214" y="1712"/>
                  <a:pt x="21212" y="1712"/>
                </a:cubicBezTo>
                <a:cubicBezTo>
                  <a:pt x="23478" y="1712"/>
                  <a:pt x="25662" y="2187"/>
                  <a:pt x="27653" y="3738"/>
                </a:cubicBezTo>
                <a:cubicBezTo>
                  <a:pt x="27770" y="3832"/>
                  <a:pt x="27920" y="3942"/>
                  <a:pt x="28091" y="3942"/>
                </a:cubicBezTo>
                <a:cubicBezTo>
                  <a:pt x="28164" y="3942"/>
                  <a:pt x="28241" y="3922"/>
                  <a:pt x="28321" y="3872"/>
                </a:cubicBezTo>
                <a:cubicBezTo>
                  <a:pt x="28421" y="3672"/>
                  <a:pt x="28287" y="3538"/>
                  <a:pt x="28187" y="3405"/>
                </a:cubicBezTo>
                <a:cubicBezTo>
                  <a:pt x="27353" y="2137"/>
                  <a:pt x="26219" y="1270"/>
                  <a:pt x="24818" y="770"/>
                </a:cubicBezTo>
                <a:cubicBezTo>
                  <a:pt x="23274" y="218"/>
                  <a:pt x="21709" y="1"/>
                  <a:pt x="20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84"/>
          <p:cNvSpPr/>
          <p:nvPr/>
        </p:nvSpPr>
        <p:spPr>
          <a:xfrm rot="9900040">
            <a:off x="5875908" y="431921"/>
            <a:ext cx="1918818" cy="517960"/>
          </a:xfrm>
          <a:custGeom>
            <a:rect b="b" l="l" r="r" t="t"/>
            <a:pathLst>
              <a:path extrusionOk="0" h="20719" w="76755">
                <a:moveTo>
                  <a:pt x="2018" y="0"/>
                </a:moveTo>
                <a:cubicBezTo>
                  <a:pt x="1853" y="0"/>
                  <a:pt x="1703" y="128"/>
                  <a:pt x="1568" y="240"/>
                </a:cubicBezTo>
                <a:cubicBezTo>
                  <a:pt x="967" y="674"/>
                  <a:pt x="500" y="1274"/>
                  <a:pt x="334" y="2041"/>
                </a:cubicBezTo>
                <a:cubicBezTo>
                  <a:pt x="0" y="3543"/>
                  <a:pt x="267" y="4977"/>
                  <a:pt x="867" y="6378"/>
                </a:cubicBezTo>
                <a:cubicBezTo>
                  <a:pt x="1868" y="8813"/>
                  <a:pt x="3769" y="10381"/>
                  <a:pt x="5971" y="11615"/>
                </a:cubicBezTo>
                <a:cubicBezTo>
                  <a:pt x="9907" y="13783"/>
                  <a:pt x="14210" y="14517"/>
                  <a:pt x="18613" y="14650"/>
                </a:cubicBezTo>
                <a:cubicBezTo>
                  <a:pt x="18959" y="14659"/>
                  <a:pt x="19303" y="14664"/>
                  <a:pt x="19647" y="14664"/>
                </a:cubicBezTo>
                <a:cubicBezTo>
                  <a:pt x="24523" y="14664"/>
                  <a:pt x="29286" y="13800"/>
                  <a:pt x="33991" y="12616"/>
                </a:cubicBezTo>
                <a:cubicBezTo>
                  <a:pt x="35325" y="12282"/>
                  <a:pt x="36593" y="11815"/>
                  <a:pt x="37961" y="11381"/>
                </a:cubicBezTo>
                <a:lnTo>
                  <a:pt x="37961" y="11381"/>
                </a:lnTo>
                <a:cubicBezTo>
                  <a:pt x="37093" y="14083"/>
                  <a:pt x="37694" y="15851"/>
                  <a:pt x="39995" y="17486"/>
                </a:cubicBezTo>
                <a:cubicBezTo>
                  <a:pt x="40529" y="17853"/>
                  <a:pt x="41129" y="18186"/>
                  <a:pt x="41730" y="18453"/>
                </a:cubicBezTo>
                <a:cubicBezTo>
                  <a:pt x="44966" y="19954"/>
                  <a:pt x="48401" y="20455"/>
                  <a:pt x="51904" y="20655"/>
                </a:cubicBezTo>
                <a:cubicBezTo>
                  <a:pt x="52623" y="20698"/>
                  <a:pt x="53340" y="20718"/>
                  <a:pt x="54055" y="20718"/>
                </a:cubicBezTo>
                <a:cubicBezTo>
                  <a:pt x="56127" y="20718"/>
                  <a:pt x="58185" y="20544"/>
                  <a:pt x="60243" y="20221"/>
                </a:cubicBezTo>
                <a:cubicBezTo>
                  <a:pt x="64346" y="19587"/>
                  <a:pt x="68482" y="18853"/>
                  <a:pt x="72318" y="16919"/>
                </a:cubicBezTo>
                <a:lnTo>
                  <a:pt x="72318" y="16919"/>
                </a:lnTo>
                <a:cubicBezTo>
                  <a:pt x="72152" y="17419"/>
                  <a:pt x="71951" y="17853"/>
                  <a:pt x="71851" y="18286"/>
                </a:cubicBezTo>
                <a:cubicBezTo>
                  <a:pt x="71751" y="18720"/>
                  <a:pt x="71418" y="19354"/>
                  <a:pt x="72052" y="19621"/>
                </a:cubicBezTo>
                <a:cubicBezTo>
                  <a:pt x="72149" y="19657"/>
                  <a:pt x="72238" y="19673"/>
                  <a:pt x="72320" y="19673"/>
                </a:cubicBezTo>
                <a:cubicBezTo>
                  <a:pt x="72767" y="19673"/>
                  <a:pt x="72988" y="19187"/>
                  <a:pt x="73186" y="18820"/>
                </a:cubicBezTo>
                <a:cubicBezTo>
                  <a:pt x="74086" y="17086"/>
                  <a:pt x="75187" y="15484"/>
                  <a:pt x="76388" y="13917"/>
                </a:cubicBezTo>
                <a:cubicBezTo>
                  <a:pt x="76621" y="13650"/>
                  <a:pt x="76755" y="13350"/>
                  <a:pt x="76455" y="13016"/>
                </a:cubicBezTo>
                <a:cubicBezTo>
                  <a:pt x="76342" y="12888"/>
                  <a:pt x="76207" y="12836"/>
                  <a:pt x="76067" y="12836"/>
                </a:cubicBezTo>
                <a:cubicBezTo>
                  <a:pt x="75916" y="12836"/>
                  <a:pt x="75759" y="12896"/>
                  <a:pt x="75621" y="12983"/>
                </a:cubicBezTo>
                <a:cubicBezTo>
                  <a:pt x="74520" y="13583"/>
                  <a:pt x="73319" y="13783"/>
                  <a:pt x="72118" y="13883"/>
                </a:cubicBezTo>
                <a:cubicBezTo>
                  <a:pt x="71805" y="13901"/>
                  <a:pt x="71493" y="13909"/>
                  <a:pt x="71180" y="13909"/>
                </a:cubicBezTo>
                <a:cubicBezTo>
                  <a:pt x="70325" y="13909"/>
                  <a:pt x="69470" y="13848"/>
                  <a:pt x="68616" y="13750"/>
                </a:cubicBezTo>
                <a:cubicBezTo>
                  <a:pt x="68562" y="13743"/>
                  <a:pt x="68510" y="13739"/>
                  <a:pt x="68460" y="13739"/>
                </a:cubicBezTo>
                <a:cubicBezTo>
                  <a:pt x="68261" y="13739"/>
                  <a:pt x="68095" y="13803"/>
                  <a:pt x="68015" y="14017"/>
                </a:cubicBezTo>
                <a:cubicBezTo>
                  <a:pt x="67915" y="14284"/>
                  <a:pt x="68015" y="14517"/>
                  <a:pt x="68215" y="14717"/>
                </a:cubicBezTo>
                <a:cubicBezTo>
                  <a:pt x="68482" y="14951"/>
                  <a:pt x="68816" y="15051"/>
                  <a:pt x="69149" y="15151"/>
                </a:cubicBezTo>
                <a:cubicBezTo>
                  <a:pt x="69754" y="15292"/>
                  <a:pt x="70359" y="15348"/>
                  <a:pt x="71001" y="15348"/>
                </a:cubicBezTo>
                <a:cubicBezTo>
                  <a:pt x="71421" y="15348"/>
                  <a:pt x="71856" y="15324"/>
                  <a:pt x="72318" y="15284"/>
                </a:cubicBezTo>
                <a:lnTo>
                  <a:pt x="72318" y="15284"/>
                </a:lnTo>
                <a:cubicBezTo>
                  <a:pt x="72085" y="15451"/>
                  <a:pt x="71951" y="15551"/>
                  <a:pt x="71851" y="15618"/>
                </a:cubicBezTo>
                <a:cubicBezTo>
                  <a:pt x="71017" y="16085"/>
                  <a:pt x="70150" y="16452"/>
                  <a:pt x="69250" y="16685"/>
                </a:cubicBezTo>
                <a:cubicBezTo>
                  <a:pt x="64423" y="18027"/>
                  <a:pt x="59537" y="18930"/>
                  <a:pt x="54561" y="18930"/>
                </a:cubicBezTo>
                <a:cubicBezTo>
                  <a:pt x="53105" y="18930"/>
                  <a:pt x="51641" y="18853"/>
                  <a:pt x="50169" y="18687"/>
                </a:cubicBezTo>
                <a:cubicBezTo>
                  <a:pt x="47701" y="18420"/>
                  <a:pt x="45266" y="17953"/>
                  <a:pt x="42964" y="17052"/>
                </a:cubicBezTo>
                <a:cubicBezTo>
                  <a:pt x="41797" y="16585"/>
                  <a:pt x="40696" y="16018"/>
                  <a:pt x="39862" y="15084"/>
                </a:cubicBezTo>
                <a:cubicBezTo>
                  <a:pt x="38661" y="13817"/>
                  <a:pt x="38694" y="12182"/>
                  <a:pt x="39895" y="10948"/>
                </a:cubicBezTo>
                <a:cubicBezTo>
                  <a:pt x="40162" y="10681"/>
                  <a:pt x="40462" y="10447"/>
                  <a:pt x="40729" y="10214"/>
                </a:cubicBezTo>
                <a:cubicBezTo>
                  <a:pt x="40929" y="10047"/>
                  <a:pt x="40963" y="9814"/>
                  <a:pt x="40863" y="9614"/>
                </a:cubicBezTo>
                <a:cubicBezTo>
                  <a:pt x="40783" y="9428"/>
                  <a:pt x="40641" y="9369"/>
                  <a:pt x="40469" y="9369"/>
                </a:cubicBezTo>
                <a:cubicBezTo>
                  <a:pt x="40424" y="9369"/>
                  <a:pt x="40377" y="9373"/>
                  <a:pt x="40329" y="9380"/>
                </a:cubicBezTo>
                <a:cubicBezTo>
                  <a:pt x="40162" y="9413"/>
                  <a:pt x="39962" y="9480"/>
                  <a:pt x="39829" y="9580"/>
                </a:cubicBezTo>
                <a:cubicBezTo>
                  <a:pt x="39095" y="10047"/>
                  <a:pt x="38227" y="10314"/>
                  <a:pt x="37393" y="10581"/>
                </a:cubicBezTo>
                <a:cubicBezTo>
                  <a:pt x="34258" y="11582"/>
                  <a:pt x="31022" y="12149"/>
                  <a:pt x="27720" y="12582"/>
                </a:cubicBezTo>
                <a:cubicBezTo>
                  <a:pt x="25469" y="12894"/>
                  <a:pt x="23217" y="13071"/>
                  <a:pt x="20961" y="13071"/>
                </a:cubicBezTo>
                <a:cubicBezTo>
                  <a:pt x="18872" y="13071"/>
                  <a:pt x="16778" y="12919"/>
                  <a:pt x="14677" y="12582"/>
                </a:cubicBezTo>
                <a:cubicBezTo>
                  <a:pt x="11775" y="12115"/>
                  <a:pt x="8973" y="11315"/>
                  <a:pt x="6405" y="9814"/>
                </a:cubicBezTo>
                <a:cubicBezTo>
                  <a:pt x="3970" y="8413"/>
                  <a:pt x="2302" y="6478"/>
                  <a:pt x="1701" y="3676"/>
                </a:cubicBezTo>
                <a:cubicBezTo>
                  <a:pt x="1468" y="2609"/>
                  <a:pt x="1468" y="1641"/>
                  <a:pt x="2135" y="741"/>
                </a:cubicBezTo>
                <a:cubicBezTo>
                  <a:pt x="2268" y="540"/>
                  <a:pt x="2502" y="340"/>
                  <a:pt x="2268" y="107"/>
                </a:cubicBezTo>
                <a:cubicBezTo>
                  <a:pt x="2181" y="30"/>
                  <a:pt x="2098" y="0"/>
                  <a:pt x="2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84"/>
          <p:cNvSpPr/>
          <p:nvPr/>
        </p:nvSpPr>
        <p:spPr>
          <a:xfrm rot="-6299960">
            <a:off x="2323862" y="3809546"/>
            <a:ext cx="438037" cy="1283962"/>
          </a:xfrm>
          <a:custGeom>
            <a:rect b="b" l="l" r="r" t="t"/>
            <a:pathLst>
              <a:path extrusionOk="0" h="51360" w="17522">
                <a:moveTo>
                  <a:pt x="16744" y="1"/>
                </a:moveTo>
                <a:cubicBezTo>
                  <a:pt x="16580" y="1"/>
                  <a:pt x="16390" y="40"/>
                  <a:pt x="16179" y="122"/>
                </a:cubicBezTo>
                <a:cubicBezTo>
                  <a:pt x="16012" y="155"/>
                  <a:pt x="15878" y="188"/>
                  <a:pt x="15712" y="222"/>
                </a:cubicBezTo>
                <a:cubicBezTo>
                  <a:pt x="13377" y="1022"/>
                  <a:pt x="11108" y="1990"/>
                  <a:pt x="8907" y="3057"/>
                </a:cubicBezTo>
                <a:cubicBezTo>
                  <a:pt x="8473" y="3291"/>
                  <a:pt x="8006" y="3558"/>
                  <a:pt x="8206" y="4191"/>
                </a:cubicBezTo>
                <a:cubicBezTo>
                  <a:pt x="8306" y="4432"/>
                  <a:pt x="8526" y="4552"/>
                  <a:pt x="8838" y="4552"/>
                </a:cubicBezTo>
                <a:cubicBezTo>
                  <a:pt x="9045" y="4552"/>
                  <a:pt x="9294" y="4498"/>
                  <a:pt x="9574" y="4391"/>
                </a:cubicBezTo>
                <a:cubicBezTo>
                  <a:pt x="11008" y="3791"/>
                  <a:pt x="12476" y="3191"/>
                  <a:pt x="13877" y="2490"/>
                </a:cubicBezTo>
                <a:cubicBezTo>
                  <a:pt x="13949" y="2466"/>
                  <a:pt x="14039" y="2372"/>
                  <a:pt x="14146" y="2372"/>
                </a:cubicBezTo>
                <a:cubicBezTo>
                  <a:pt x="14187" y="2372"/>
                  <a:pt x="14231" y="2386"/>
                  <a:pt x="14277" y="2423"/>
                </a:cubicBezTo>
                <a:cubicBezTo>
                  <a:pt x="13176" y="3758"/>
                  <a:pt x="12109" y="5125"/>
                  <a:pt x="11242" y="6593"/>
                </a:cubicBezTo>
                <a:cubicBezTo>
                  <a:pt x="6839" y="13998"/>
                  <a:pt x="4437" y="22037"/>
                  <a:pt x="3603" y="30577"/>
                </a:cubicBezTo>
                <a:cubicBezTo>
                  <a:pt x="3103" y="35781"/>
                  <a:pt x="3103" y="40984"/>
                  <a:pt x="3970" y="46155"/>
                </a:cubicBezTo>
                <a:cubicBezTo>
                  <a:pt x="3570" y="45554"/>
                  <a:pt x="3169" y="44954"/>
                  <a:pt x="2736" y="44353"/>
                </a:cubicBezTo>
                <a:cubicBezTo>
                  <a:pt x="2435" y="43920"/>
                  <a:pt x="2102" y="43486"/>
                  <a:pt x="1735" y="43052"/>
                </a:cubicBezTo>
                <a:cubicBezTo>
                  <a:pt x="1522" y="42818"/>
                  <a:pt x="1267" y="42679"/>
                  <a:pt x="998" y="42679"/>
                </a:cubicBezTo>
                <a:cubicBezTo>
                  <a:pt x="847" y="42679"/>
                  <a:pt x="690" y="42723"/>
                  <a:pt x="534" y="42819"/>
                </a:cubicBezTo>
                <a:cubicBezTo>
                  <a:pt x="67" y="43119"/>
                  <a:pt x="0" y="43553"/>
                  <a:pt x="200" y="44020"/>
                </a:cubicBezTo>
                <a:cubicBezTo>
                  <a:pt x="334" y="44320"/>
                  <a:pt x="501" y="44654"/>
                  <a:pt x="667" y="44954"/>
                </a:cubicBezTo>
                <a:cubicBezTo>
                  <a:pt x="1668" y="46522"/>
                  <a:pt x="2636" y="48089"/>
                  <a:pt x="3636" y="49657"/>
                </a:cubicBezTo>
                <a:cubicBezTo>
                  <a:pt x="3970" y="50158"/>
                  <a:pt x="4303" y="50658"/>
                  <a:pt x="4737" y="51058"/>
                </a:cubicBezTo>
                <a:cubicBezTo>
                  <a:pt x="4929" y="51226"/>
                  <a:pt x="5138" y="51359"/>
                  <a:pt x="5388" y="51359"/>
                </a:cubicBezTo>
                <a:cubicBezTo>
                  <a:pt x="5487" y="51359"/>
                  <a:pt x="5592" y="51339"/>
                  <a:pt x="5704" y="51292"/>
                </a:cubicBezTo>
                <a:cubicBezTo>
                  <a:pt x="6038" y="51158"/>
                  <a:pt x="6171" y="50891"/>
                  <a:pt x="6205" y="50525"/>
                </a:cubicBezTo>
                <a:cubicBezTo>
                  <a:pt x="6372" y="49290"/>
                  <a:pt x="6438" y="48056"/>
                  <a:pt x="6705" y="46855"/>
                </a:cubicBezTo>
                <a:cubicBezTo>
                  <a:pt x="7172" y="44987"/>
                  <a:pt x="7839" y="43186"/>
                  <a:pt x="8506" y="41351"/>
                </a:cubicBezTo>
                <a:cubicBezTo>
                  <a:pt x="8773" y="40584"/>
                  <a:pt x="8673" y="40084"/>
                  <a:pt x="8206" y="39917"/>
                </a:cubicBezTo>
                <a:cubicBezTo>
                  <a:pt x="8134" y="39887"/>
                  <a:pt x="8062" y="39872"/>
                  <a:pt x="7991" y="39872"/>
                </a:cubicBezTo>
                <a:cubicBezTo>
                  <a:pt x="7665" y="39872"/>
                  <a:pt x="7352" y="40182"/>
                  <a:pt x="7105" y="40784"/>
                </a:cubicBezTo>
                <a:cubicBezTo>
                  <a:pt x="6572" y="41952"/>
                  <a:pt x="6138" y="43119"/>
                  <a:pt x="5704" y="44320"/>
                </a:cubicBezTo>
                <a:cubicBezTo>
                  <a:pt x="5571" y="44687"/>
                  <a:pt x="5538" y="45054"/>
                  <a:pt x="5237" y="45454"/>
                </a:cubicBezTo>
                <a:cubicBezTo>
                  <a:pt x="5204" y="44720"/>
                  <a:pt x="5137" y="44087"/>
                  <a:pt x="5104" y="43419"/>
                </a:cubicBezTo>
                <a:cubicBezTo>
                  <a:pt x="4704" y="38950"/>
                  <a:pt x="4804" y="34480"/>
                  <a:pt x="5271" y="30010"/>
                </a:cubicBezTo>
                <a:cubicBezTo>
                  <a:pt x="5671" y="26140"/>
                  <a:pt x="6538" y="22404"/>
                  <a:pt x="7706" y="18735"/>
                </a:cubicBezTo>
                <a:cubicBezTo>
                  <a:pt x="9107" y="14299"/>
                  <a:pt x="10875" y="9995"/>
                  <a:pt x="13443" y="6093"/>
                </a:cubicBezTo>
                <a:cubicBezTo>
                  <a:pt x="13944" y="5325"/>
                  <a:pt x="14444" y="4525"/>
                  <a:pt x="15078" y="3791"/>
                </a:cubicBezTo>
                <a:lnTo>
                  <a:pt x="15078" y="3791"/>
                </a:lnTo>
                <a:cubicBezTo>
                  <a:pt x="14978" y="4692"/>
                  <a:pt x="14878" y="5492"/>
                  <a:pt x="14811" y="6293"/>
                </a:cubicBezTo>
                <a:cubicBezTo>
                  <a:pt x="14778" y="6927"/>
                  <a:pt x="14744" y="7560"/>
                  <a:pt x="14778" y="8194"/>
                </a:cubicBezTo>
                <a:cubicBezTo>
                  <a:pt x="14811" y="8628"/>
                  <a:pt x="15011" y="9028"/>
                  <a:pt x="15545" y="9095"/>
                </a:cubicBezTo>
                <a:cubicBezTo>
                  <a:pt x="15570" y="9097"/>
                  <a:pt x="15595" y="9097"/>
                  <a:pt x="15619" y="9097"/>
                </a:cubicBezTo>
                <a:cubicBezTo>
                  <a:pt x="16072" y="9097"/>
                  <a:pt x="16320" y="8808"/>
                  <a:pt x="16479" y="8428"/>
                </a:cubicBezTo>
                <a:cubicBezTo>
                  <a:pt x="16545" y="8194"/>
                  <a:pt x="16612" y="7961"/>
                  <a:pt x="16646" y="7727"/>
                </a:cubicBezTo>
                <a:cubicBezTo>
                  <a:pt x="16812" y="6426"/>
                  <a:pt x="16946" y="5125"/>
                  <a:pt x="17113" y="3824"/>
                </a:cubicBezTo>
                <a:cubicBezTo>
                  <a:pt x="17213" y="2924"/>
                  <a:pt x="17346" y="2023"/>
                  <a:pt x="17446" y="1089"/>
                </a:cubicBezTo>
                <a:cubicBezTo>
                  <a:pt x="17522" y="383"/>
                  <a:pt x="17254" y="1"/>
                  <a:pt x="167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5" name="Shape 1595"/>
        <p:cNvGrpSpPr/>
        <p:nvPr/>
      </p:nvGrpSpPr>
      <p:grpSpPr>
        <a:xfrm>
          <a:off x="0" y="0"/>
          <a:ext cx="0" cy="0"/>
          <a:chOff x="0" y="0"/>
          <a:chExt cx="0" cy="0"/>
        </a:xfrm>
      </p:grpSpPr>
      <p:sp>
        <p:nvSpPr>
          <p:cNvPr id="1596" name="Google Shape;1596;p93"/>
          <p:cNvSpPr txBox="1"/>
          <p:nvPr>
            <p:ph idx="1" type="subTitle"/>
          </p:nvPr>
        </p:nvSpPr>
        <p:spPr>
          <a:xfrm>
            <a:off x="726300" y="1938175"/>
            <a:ext cx="3453600" cy="1705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a beautiful name and is the second planet from the Sun. It’s terribly hot, even hotter than Mercury, and its atmosphere is extremely poisonous</a:t>
            </a:r>
            <a:endParaRPr/>
          </a:p>
        </p:txBody>
      </p:sp>
      <p:sp>
        <p:nvSpPr>
          <p:cNvPr id="1597" name="Google Shape;1597;p93"/>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Newton’s Second Law</a:t>
            </a:r>
            <a:endParaRPr>
              <a:solidFill>
                <a:schemeClr val="accent3"/>
              </a:solidFill>
            </a:endParaRPr>
          </a:p>
        </p:txBody>
      </p:sp>
      <p:grpSp>
        <p:nvGrpSpPr>
          <p:cNvPr id="1598" name="Google Shape;1598;p93"/>
          <p:cNvGrpSpPr/>
          <p:nvPr/>
        </p:nvGrpSpPr>
        <p:grpSpPr>
          <a:xfrm>
            <a:off x="5552300" y="1060675"/>
            <a:ext cx="2029700" cy="3247250"/>
            <a:chOff x="4637900" y="1136875"/>
            <a:chExt cx="2029700" cy="3247250"/>
          </a:xfrm>
        </p:grpSpPr>
        <p:sp>
          <p:nvSpPr>
            <p:cNvPr id="1599" name="Google Shape;1599;p93"/>
            <p:cNvSpPr/>
            <p:nvPr/>
          </p:nvSpPr>
          <p:spPr>
            <a:xfrm>
              <a:off x="6160725" y="3897000"/>
              <a:ext cx="303975" cy="198350"/>
            </a:xfrm>
            <a:custGeom>
              <a:rect b="b" l="l" r="r" t="t"/>
              <a:pathLst>
                <a:path extrusionOk="0" h="7934" w="12159">
                  <a:moveTo>
                    <a:pt x="4529" y="1"/>
                  </a:moveTo>
                  <a:lnTo>
                    <a:pt x="0" y="2432"/>
                  </a:lnTo>
                  <a:lnTo>
                    <a:pt x="10274" y="7934"/>
                  </a:lnTo>
                  <a:lnTo>
                    <a:pt x="12158" y="4317"/>
                  </a:lnTo>
                  <a:lnTo>
                    <a:pt x="4529" y="1"/>
                  </a:lnTo>
                  <a:close/>
                </a:path>
              </a:pathLst>
            </a:custGeom>
            <a:solidFill>
              <a:srgbClr val="CF7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93"/>
            <p:cNvSpPr/>
            <p:nvPr/>
          </p:nvSpPr>
          <p:spPr>
            <a:xfrm>
              <a:off x="6356775" y="3963875"/>
              <a:ext cx="181625" cy="410375"/>
            </a:xfrm>
            <a:custGeom>
              <a:rect b="b" l="l" r="r" t="t"/>
              <a:pathLst>
                <a:path extrusionOk="0" h="16415" w="7265">
                  <a:moveTo>
                    <a:pt x="7265" y="0"/>
                  </a:moveTo>
                  <a:lnTo>
                    <a:pt x="2189" y="304"/>
                  </a:lnTo>
                  <a:cubicBezTo>
                    <a:pt x="2189" y="304"/>
                    <a:pt x="3070" y="3557"/>
                    <a:pt x="0" y="4195"/>
                  </a:cubicBezTo>
                  <a:lnTo>
                    <a:pt x="2371" y="16414"/>
                  </a:lnTo>
                  <a:lnTo>
                    <a:pt x="7265" y="0"/>
                  </a:lnTo>
                  <a:close/>
                </a:path>
              </a:pathLst>
            </a:custGeom>
            <a:solidFill>
              <a:srgbClr val="10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93"/>
            <p:cNvSpPr/>
            <p:nvPr/>
          </p:nvSpPr>
          <p:spPr>
            <a:xfrm>
              <a:off x="6416050" y="3963875"/>
              <a:ext cx="158075" cy="420250"/>
            </a:xfrm>
            <a:custGeom>
              <a:rect b="b" l="l" r="r" t="t"/>
              <a:pathLst>
                <a:path extrusionOk="0" h="16810" w="6323">
                  <a:moveTo>
                    <a:pt x="4894" y="0"/>
                  </a:moveTo>
                  <a:lnTo>
                    <a:pt x="0" y="16384"/>
                  </a:lnTo>
                  <a:lnTo>
                    <a:pt x="1429" y="16809"/>
                  </a:lnTo>
                  <a:lnTo>
                    <a:pt x="6322" y="426"/>
                  </a:lnTo>
                  <a:lnTo>
                    <a:pt x="489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93"/>
            <p:cNvSpPr/>
            <p:nvPr/>
          </p:nvSpPr>
          <p:spPr>
            <a:xfrm>
              <a:off x="6359800" y="4108825"/>
              <a:ext cx="57775" cy="38300"/>
            </a:xfrm>
            <a:custGeom>
              <a:rect b="b" l="l" r="r" t="t"/>
              <a:pathLst>
                <a:path extrusionOk="0" h="1532" w="2311">
                  <a:moveTo>
                    <a:pt x="2011" y="0"/>
                  </a:moveTo>
                  <a:cubicBezTo>
                    <a:pt x="1988" y="0"/>
                    <a:pt x="1966" y="3"/>
                    <a:pt x="1946" y="8"/>
                  </a:cubicBezTo>
                  <a:cubicBezTo>
                    <a:pt x="821" y="434"/>
                    <a:pt x="153" y="1011"/>
                    <a:pt x="122" y="1011"/>
                  </a:cubicBezTo>
                  <a:cubicBezTo>
                    <a:pt x="1" y="1133"/>
                    <a:pt x="1" y="1315"/>
                    <a:pt x="92" y="1437"/>
                  </a:cubicBezTo>
                  <a:cubicBezTo>
                    <a:pt x="141" y="1502"/>
                    <a:pt x="207" y="1532"/>
                    <a:pt x="277" y="1532"/>
                  </a:cubicBezTo>
                  <a:cubicBezTo>
                    <a:pt x="337" y="1532"/>
                    <a:pt x="400" y="1509"/>
                    <a:pt x="457" y="1467"/>
                  </a:cubicBezTo>
                  <a:cubicBezTo>
                    <a:pt x="487" y="1467"/>
                    <a:pt x="1065" y="950"/>
                    <a:pt x="2098" y="555"/>
                  </a:cubicBezTo>
                  <a:cubicBezTo>
                    <a:pt x="2159" y="555"/>
                    <a:pt x="2189" y="525"/>
                    <a:pt x="2220" y="464"/>
                  </a:cubicBezTo>
                  <a:cubicBezTo>
                    <a:pt x="2280" y="403"/>
                    <a:pt x="2311" y="282"/>
                    <a:pt x="2280" y="190"/>
                  </a:cubicBezTo>
                  <a:cubicBezTo>
                    <a:pt x="2255" y="64"/>
                    <a:pt x="2124" y="0"/>
                    <a:pt x="20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93"/>
            <p:cNvSpPr/>
            <p:nvPr/>
          </p:nvSpPr>
          <p:spPr>
            <a:xfrm>
              <a:off x="6365875" y="4147300"/>
              <a:ext cx="58550" cy="38150"/>
            </a:xfrm>
            <a:custGeom>
              <a:rect b="b" l="l" r="r" t="t"/>
              <a:pathLst>
                <a:path extrusionOk="0" h="1526" w="2342">
                  <a:moveTo>
                    <a:pt x="2043" y="0"/>
                  </a:moveTo>
                  <a:cubicBezTo>
                    <a:pt x="2011" y="0"/>
                    <a:pt x="1979" y="6"/>
                    <a:pt x="1946" y="19"/>
                  </a:cubicBezTo>
                  <a:cubicBezTo>
                    <a:pt x="822" y="445"/>
                    <a:pt x="183" y="992"/>
                    <a:pt x="153" y="1022"/>
                  </a:cubicBezTo>
                  <a:cubicBezTo>
                    <a:pt x="31" y="1113"/>
                    <a:pt x="1" y="1296"/>
                    <a:pt x="92" y="1417"/>
                  </a:cubicBezTo>
                  <a:cubicBezTo>
                    <a:pt x="143" y="1486"/>
                    <a:pt x="223" y="1525"/>
                    <a:pt x="305" y="1525"/>
                  </a:cubicBezTo>
                  <a:cubicBezTo>
                    <a:pt x="369" y="1525"/>
                    <a:pt x="434" y="1501"/>
                    <a:pt x="487" y="1448"/>
                  </a:cubicBezTo>
                  <a:cubicBezTo>
                    <a:pt x="487" y="1448"/>
                    <a:pt x="1095" y="931"/>
                    <a:pt x="2129" y="566"/>
                  </a:cubicBezTo>
                  <a:cubicBezTo>
                    <a:pt x="2159" y="536"/>
                    <a:pt x="2220" y="506"/>
                    <a:pt x="2250" y="475"/>
                  </a:cubicBezTo>
                  <a:cubicBezTo>
                    <a:pt x="2311" y="414"/>
                    <a:pt x="2341" y="293"/>
                    <a:pt x="2311" y="202"/>
                  </a:cubicBezTo>
                  <a:cubicBezTo>
                    <a:pt x="2263" y="82"/>
                    <a:pt x="2159" y="0"/>
                    <a:pt x="20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93"/>
            <p:cNvSpPr/>
            <p:nvPr/>
          </p:nvSpPr>
          <p:spPr>
            <a:xfrm>
              <a:off x="6372725" y="4186050"/>
              <a:ext cx="57775" cy="38150"/>
            </a:xfrm>
            <a:custGeom>
              <a:rect b="b" l="l" r="r" t="t"/>
              <a:pathLst>
                <a:path extrusionOk="0" h="1526" w="2311">
                  <a:moveTo>
                    <a:pt x="2042" y="0"/>
                  </a:moveTo>
                  <a:cubicBezTo>
                    <a:pt x="2011" y="0"/>
                    <a:pt x="1978" y="6"/>
                    <a:pt x="1946" y="19"/>
                  </a:cubicBezTo>
                  <a:cubicBezTo>
                    <a:pt x="821" y="445"/>
                    <a:pt x="152" y="992"/>
                    <a:pt x="122" y="1022"/>
                  </a:cubicBezTo>
                  <a:cubicBezTo>
                    <a:pt x="1" y="1114"/>
                    <a:pt x="1" y="1296"/>
                    <a:pt x="92" y="1418"/>
                  </a:cubicBezTo>
                  <a:cubicBezTo>
                    <a:pt x="143" y="1486"/>
                    <a:pt x="223" y="1525"/>
                    <a:pt x="299" y="1525"/>
                  </a:cubicBezTo>
                  <a:cubicBezTo>
                    <a:pt x="359" y="1525"/>
                    <a:pt x="416" y="1501"/>
                    <a:pt x="456" y="1448"/>
                  </a:cubicBezTo>
                  <a:cubicBezTo>
                    <a:pt x="487" y="1448"/>
                    <a:pt x="1095" y="931"/>
                    <a:pt x="2098" y="566"/>
                  </a:cubicBezTo>
                  <a:cubicBezTo>
                    <a:pt x="2159" y="536"/>
                    <a:pt x="2189" y="506"/>
                    <a:pt x="2219" y="475"/>
                  </a:cubicBezTo>
                  <a:cubicBezTo>
                    <a:pt x="2280" y="384"/>
                    <a:pt x="2311" y="293"/>
                    <a:pt x="2280" y="202"/>
                  </a:cubicBezTo>
                  <a:cubicBezTo>
                    <a:pt x="2256" y="82"/>
                    <a:pt x="2157"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93"/>
            <p:cNvSpPr/>
            <p:nvPr/>
          </p:nvSpPr>
          <p:spPr>
            <a:xfrm>
              <a:off x="4773900" y="3688025"/>
              <a:ext cx="298675" cy="129975"/>
            </a:xfrm>
            <a:custGeom>
              <a:rect b="b" l="l" r="r" t="t"/>
              <a:pathLst>
                <a:path extrusionOk="0" h="5199" w="11947">
                  <a:moveTo>
                    <a:pt x="8664" y="1"/>
                  </a:moveTo>
                  <a:lnTo>
                    <a:pt x="1" y="1156"/>
                  </a:lnTo>
                  <a:lnTo>
                    <a:pt x="396" y="5199"/>
                  </a:lnTo>
                  <a:lnTo>
                    <a:pt x="11946" y="3922"/>
                  </a:lnTo>
                  <a:lnTo>
                    <a:pt x="8664" y="1"/>
                  </a:lnTo>
                  <a:close/>
                </a:path>
              </a:pathLst>
            </a:custGeom>
            <a:solidFill>
              <a:srgbClr val="CF7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93"/>
            <p:cNvSpPr/>
            <p:nvPr/>
          </p:nvSpPr>
          <p:spPr>
            <a:xfrm>
              <a:off x="4675125" y="3680425"/>
              <a:ext cx="162650" cy="424050"/>
            </a:xfrm>
            <a:custGeom>
              <a:rect b="b" l="l" r="r" t="t"/>
              <a:pathLst>
                <a:path extrusionOk="0" h="16962" w="6506">
                  <a:moveTo>
                    <a:pt x="1" y="1"/>
                  </a:moveTo>
                  <a:lnTo>
                    <a:pt x="2189" y="16962"/>
                  </a:lnTo>
                  <a:lnTo>
                    <a:pt x="6505" y="5320"/>
                  </a:lnTo>
                  <a:cubicBezTo>
                    <a:pt x="3587" y="4196"/>
                    <a:pt x="4985" y="1126"/>
                    <a:pt x="4985" y="1126"/>
                  </a:cubicBezTo>
                  <a:lnTo>
                    <a:pt x="1" y="1"/>
                  </a:lnTo>
                  <a:close/>
                </a:path>
              </a:pathLst>
            </a:custGeom>
            <a:solidFill>
              <a:srgbClr val="10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93"/>
            <p:cNvSpPr/>
            <p:nvPr/>
          </p:nvSpPr>
          <p:spPr>
            <a:xfrm>
              <a:off x="4637900" y="3680425"/>
              <a:ext cx="91950" cy="429375"/>
            </a:xfrm>
            <a:custGeom>
              <a:rect b="b" l="l" r="r" t="t"/>
              <a:pathLst>
                <a:path extrusionOk="0" h="17175" w="3678">
                  <a:moveTo>
                    <a:pt x="1490" y="1"/>
                  </a:moveTo>
                  <a:lnTo>
                    <a:pt x="0" y="183"/>
                  </a:lnTo>
                  <a:lnTo>
                    <a:pt x="2189" y="17174"/>
                  </a:lnTo>
                  <a:lnTo>
                    <a:pt x="3678" y="16992"/>
                  </a:lnTo>
                  <a:lnTo>
                    <a:pt x="14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93"/>
            <p:cNvSpPr/>
            <p:nvPr/>
          </p:nvSpPr>
          <p:spPr>
            <a:xfrm>
              <a:off x="4770100" y="3843975"/>
              <a:ext cx="53225" cy="44800"/>
            </a:xfrm>
            <a:custGeom>
              <a:rect b="b" l="l" r="r" t="t"/>
              <a:pathLst>
                <a:path extrusionOk="0" h="1792" w="2129">
                  <a:moveTo>
                    <a:pt x="306" y="1"/>
                  </a:moveTo>
                  <a:cubicBezTo>
                    <a:pt x="200" y="1"/>
                    <a:pt x="106" y="57"/>
                    <a:pt x="62" y="146"/>
                  </a:cubicBezTo>
                  <a:cubicBezTo>
                    <a:pt x="1" y="237"/>
                    <a:pt x="1" y="359"/>
                    <a:pt x="62" y="450"/>
                  </a:cubicBezTo>
                  <a:cubicBezTo>
                    <a:pt x="92" y="480"/>
                    <a:pt x="123" y="511"/>
                    <a:pt x="153" y="541"/>
                  </a:cubicBezTo>
                  <a:cubicBezTo>
                    <a:pt x="1126" y="1088"/>
                    <a:pt x="1642" y="1696"/>
                    <a:pt x="1642" y="1696"/>
                  </a:cubicBezTo>
                  <a:cubicBezTo>
                    <a:pt x="1691" y="1761"/>
                    <a:pt x="1766" y="1792"/>
                    <a:pt x="1839" y="1792"/>
                  </a:cubicBezTo>
                  <a:cubicBezTo>
                    <a:pt x="1903" y="1792"/>
                    <a:pt x="1965" y="1769"/>
                    <a:pt x="2007" y="1727"/>
                  </a:cubicBezTo>
                  <a:cubicBezTo>
                    <a:pt x="2129" y="1605"/>
                    <a:pt x="2129" y="1423"/>
                    <a:pt x="2037" y="1331"/>
                  </a:cubicBezTo>
                  <a:cubicBezTo>
                    <a:pt x="2007" y="1301"/>
                    <a:pt x="1460" y="632"/>
                    <a:pt x="427" y="24"/>
                  </a:cubicBezTo>
                  <a:cubicBezTo>
                    <a:pt x="386" y="8"/>
                    <a:pt x="345" y="1"/>
                    <a:pt x="3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93"/>
            <p:cNvSpPr/>
            <p:nvPr/>
          </p:nvSpPr>
          <p:spPr>
            <a:xfrm>
              <a:off x="4757200" y="3881075"/>
              <a:ext cx="53975" cy="44925"/>
            </a:xfrm>
            <a:custGeom>
              <a:rect b="b" l="l" r="r" t="t"/>
              <a:pathLst>
                <a:path extrusionOk="0" h="1797" w="2159">
                  <a:moveTo>
                    <a:pt x="298" y="0"/>
                  </a:moveTo>
                  <a:cubicBezTo>
                    <a:pt x="201" y="0"/>
                    <a:pt x="103" y="47"/>
                    <a:pt x="61" y="151"/>
                  </a:cubicBezTo>
                  <a:cubicBezTo>
                    <a:pt x="0" y="243"/>
                    <a:pt x="31" y="334"/>
                    <a:pt x="61" y="425"/>
                  </a:cubicBezTo>
                  <a:cubicBezTo>
                    <a:pt x="91" y="486"/>
                    <a:pt x="122" y="516"/>
                    <a:pt x="183" y="546"/>
                  </a:cubicBezTo>
                  <a:cubicBezTo>
                    <a:pt x="1125" y="1094"/>
                    <a:pt x="1642" y="1671"/>
                    <a:pt x="1642" y="1701"/>
                  </a:cubicBezTo>
                  <a:cubicBezTo>
                    <a:pt x="1690" y="1767"/>
                    <a:pt x="1766" y="1797"/>
                    <a:pt x="1843" y="1797"/>
                  </a:cubicBezTo>
                  <a:cubicBezTo>
                    <a:pt x="1911" y="1797"/>
                    <a:pt x="1980" y="1774"/>
                    <a:pt x="2037" y="1732"/>
                  </a:cubicBezTo>
                  <a:cubicBezTo>
                    <a:pt x="2158" y="1610"/>
                    <a:pt x="2158" y="1428"/>
                    <a:pt x="2067" y="1306"/>
                  </a:cubicBezTo>
                  <a:cubicBezTo>
                    <a:pt x="2037" y="1276"/>
                    <a:pt x="1459" y="638"/>
                    <a:pt x="426" y="30"/>
                  </a:cubicBezTo>
                  <a:cubicBezTo>
                    <a:pt x="387" y="10"/>
                    <a:pt x="343" y="0"/>
                    <a:pt x="2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93"/>
            <p:cNvSpPr/>
            <p:nvPr/>
          </p:nvSpPr>
          <p:spPr>
            <a:xfrm>
              <a:off x="4745025" y="3917975"/>
              <a:ext cx="53225" cy="44825"/>
            </a:xfrm>
            <a:custGeom>
              <a:rect b="b" l="l" r="r" t="t"/>
              <a:pathLst>
                <a:path extrusionOk="0" h="1793" w="2129">
                  <a:moveTo>
                    <a:pt x="273" y="0"/>
                  </a:moveTo>
                  <a:cubicBezTo>
                    <a:pt x="183" y="0"/>
                    <a:pt x="93" y="61"/>
                    <a:pt x="31" y="165"/>
                  </a:cubicBezTo>
                  <a:cubicBezTo>
                    <a:pt x="1" y="256"/>
                    <a:pt x="1" y="347"/>
                    <a:pt x="62" y="438"/>
                  </a:cubicBezTo>
                  <a:cubicBezTo>
                    <a:pt x="62" y="469"/>
                    <a:pt x="123" y="529"/>
                    <a:pt x="153" y="529"/>
                  </a:cubicBezTo>
                  <a:cubicBezTo>
                    <a:pt x="1095" y="1077"/>
                    <a:pt x="1612" y="1684"/>
                    <a:pt x="1612" y="1684"/>
                  </a:cubicBezTo>
                  <a:cubicBezTo>
                    <a:pt x="1680" y="1753"/>
                    <a:pt x="1758" y="1792"/>
                    <a:pt x="1835" y="1792"/>
                  </a:cubicBezTo>
                  <a:cubicBezTo>
                    <a:pt x="1895" y="1792"/>
                    <a:pt x="1954" y="1768"/>
                    <a:pt x="2007" y="1715"/>
                  </a:cubicBezTo>
                  <a:cubicBezTo>
                    <a:pt x="2129" y="1624"/>
                    <a:pt x="2129" y="1441"/>
                    <a:pt x="2037" y="1320"/>
                  </a:cubicBezTo>
                  <a:cubicBezTo>
                    <a:pt x="2007" y="1289"/>
                    <a:pt x="1460" y="621"/>
                    <a:pt x="396" y="43"/>
                  </a:cubicBezTo>
                  <a:cubicBezTo>
                    <a:pt x="357" y="14"/>
                    <a:pt x="315"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93"/>
            <p:cNvSpPr/>
            <p:nvPr/>
          </p:nvSpPr>
          <p:spPr>
            <a:xfrm>
              <a:off x="4905375" y="2598350"/>
              <a:ext cx="1456725" cy="1457500"/>
            </a:xfrm>
            <a:custGeom>
              <a:rect b="b" l="l" r="r" t="t"/>
              <a:pathLst>
                <a:path extrusionOk="0" h="58300" w="58269">
                  <a:moveTo>
                    <a:pt x="24651" y="1"/>
                  </a:moveTo>
                  <a:cubicBezTo>
                    <a:pt x="24651" y="1"/>
                    <a:pt x="16961" y="8268"/>
                    <a:pt x="18177" y="31369"/>
                  </a:cubicBezTo>
                  <a:lnTo>
                    <a:pt x="18177" y="38633"/>
                  </a:lnTo>
                  <a:lnTo>
                    <a:pt x="0" y="42858"/>
                  </a:lnTo>
                  <a:lnTo>
                    <a:pt x="1155" y="48603"/>
                  </a:lnTo>
                  <a:lnTo>
                    <a:pt x="18177" y="47175"/>
                  </a:lnTo>
                  <a:lnTo>
                    <a:pt x="20274" y="47023"/>
                  </a:lnTo>
                  <a:cubicBezTo>
                    <a:pt x="24165" y="46688"/>
                    <a:pt x="27235" y="43618"/>
                    <a:pt x="27630" y="39758"/>
                  </a:cubicBezTo>
                  <a:lnTo>
                    <a:pt x="27782" y="38056"/>
                  </a:lnTo>
                  <a:lnTo>
                    <a:pt x="30852" y="5715"/>
                  </a:lnTo>
                  <a:lnTo>
                    <a:pt x="31065" y="39940"/>
                  </a:lnTo>
                  <a:lnTo>
                    <a:pt x="31095" y="41916"/>
                  </a:lnTo>
                  <a:cubicBezTo>
                    <a:pt x="31126" y="46020"/>
                    <a:pt x="33618" y="49697"/>
                    <a:pt x="37448" y="51187"/>
                  </a:cubicBezTo>
                  <a:lnTo>
                    <a:pt x="39028" y="51825"/>
                  </a:lnTo>
                  <a:lnTo>
                    <a:pt x="39576" y="52038"/>
                  </a:lnTo>
                  <a:lnTo>
                    <a:pt x="55473" y="58299"/>
                  </a:lnTo>
                  <a:lnTo>
                    <a:pt x="58269" y="53132"/>
                  </a:lnTo>
                  <a:lnTo>
                    <a:pt x="40184" y="40001"/>
                  </a:lnTo>
                  <a:lnTo>
                    <a:pt x="40913" y="32493"/>
                  </a:lnTo>
                  <a:cubicBezTo>
                    <a:pt x="44378" y="9606"/>
                    <a:pt x="37539" y="639"/>
                    <a:pt x="37539" y="639"/>
                  </a:cubicBezTo>
                  <a:lnTo>
                    <a:pt x="30822" y="305"/>
                  </a:lnTo>
                  <a:lnTo>
                    <a:pt x="24651" y="1"/>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93"/>
            <p:cNvSpPr/>
            <p:nvPr/>
          </p:nvSpPr>
          <p:spPr>
            <a:xfrm>
              <a:off x="5514800" y="2716900"/>
              <a:ext cx="297900" cy="297125"/>
            </a:xfrm>
            <a:custGeom>
              <a:rect b="b" l="l" r="r" t="t"/>
              <a:pathLst>
                <a:path extrusionOk="0" h="11885" w="11916">
                  <a:moveTo>
                    <a:pt x="578" y="0"/>
                  </a:moveTo>
                  <a:lnTo>
                    <a:pt x="1" y="11338"/>
                  </a:lnTo>
                  <a:lnTo>
                    <a:pt x="11369" y="11885"/>
                  </a:lnTo>
                  <a:lnTo>
                    <a:pt x="11916" y="547"/>
                  </a:lnTo>
                  <a:lnTo>
                    <a:pt x="578" y="0"/>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93"/>
            <p:cNvSpPr/>
            <p:nvPr/>
          </p:nvSpPr>
          <p:spPr>
            <a:xfrm>
              <a:off x="5568000" y="2995025"/>
              <a:ext cx="130725" cy="14450"/>
            </a:xfrm>
            <a:custGeom>
              <a:rect b="b" l="l" r="r" t="t"/>
              <a:pathLst>
                <a:path extrusionOk="0" fill="none" h="578" w="5229">
                  <a:moveTo>
                    <a:pt x="5229" y="578"/>
                  </a:moveTo>
                  <a:lnTo>
                    <a:pt x="0" y="0"/>
                  </a:lnTo>
                </a:path>
              </a:pathLst>
            </a:custGeom>
            <a:noFill/>
            <a:ln cap="rnd" cmpd="sng" w="91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93"/>
            <p:cNvSpPr/>
            <p:nvPr/>
          </p:nvSpPr>
          <p:spPr>
            <a:xfrm>
              <a:off x="6147800" y="1391650"/>
              <a:ext cx="316125" cy="487925"/>
            </a:xfrm>
            <a:custGeom>
              <a:rect b="b" l="l" r="r" t="t"/>
              <a:pathLst>
                <a:path extrusionOk="0" h="19517" w="12645">
                  <a:moveTo>
                    <a:pt x="10122" y="0"/>
                  </a:moveTo>
                  <a:lnTo>
                    <a:pt x="882" y="14773"/>
                  </a:lnTo>
                  <a:cubicBezTo>
                    <a:pt x="0" y="16171"/>
                    <a:pt x="396" y="18025"/>
                    <a:pt x="1733" y="18967"/>
                  </a:cubicBezTo>
                  <a:cubicBezTo>
                    <a:pt x="2278" y="19341"/>
                    <a:pt x="2894" y="19517"/>
                    <a:pt x="3500" y="19517"/>
                  </a:cubicBezTo>
                  <a:cubicBezTo>
                    <a:pt x="4718" y="19517"/>
                    <a:pt x="5896" y="18807"/>
                    <a:pt x="6383" y="17569"/>
                  </a:cubicBezTo>
                  <a:lnTo>
                    <a:pt x="12645" y="943"/>
                  </a:lnTo>
                  <a:lnTo>
                    <a:pt x="10122" y="0"/>
                  </a:lnTo>
                  <a:close/>
                </a:path>
              </a:pathLst>
            </a:custGeom>
            <a:solidFill>
              <a:srgbClr val="DE9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93"/>
            <p:cNvSpPr/>
            <p:nvPr/>
          </p:nvSpPr>
          <p:spPr>
            <a:xfrm>
              <a:off x="6397050" y="1269175"/>
              <a:ext cx="270550" cy="208375"/>
            </a:xfrm>
            <a:custGeom>
              <a:rect b="b" l="l" r="r" t="t"/>
              <a:pathLst>
                <a:path extrusionOk="0" h="8335" w="10822">
                  <a:moveTo>
                    <a:pt x="8910" y="0"/>
                  </a:moveTo>
                  <a:cubicBezTo>
                    <a:pt x="8828" y="0"/>
                    <a:pt x="8744" y="21"/>
                    <a:pt x="8663" y="67"/>
                  </a:cubicBezTo>
                  <a:lnTo>
                    <a:pt x="3222" y="2681"/>
                  </a:lnTo>
                  <a:lnTo>
                    <a:pt x="3222" y="2681"/>
                  </a:lnTo>
                  <a:lnTo>
                    <a:pt x="4195" y="1252"/>
                  </a:lnTo>
                  <a:cubicBezTo>
                    <a:pt x="4408" y="978"/>
                    <a:pt x="4408" y="614"/>
                    <a:pt x="4225" y="340"/>
                  </a:cubicBezTo>
                  <a:cubicBezTo>
                    <a:pt x="4085" y="148"/>
                    <a:pt x="3876" y="46"/>
                    <a:pt x="3670" y="46"/>
                  </a:cubicBezTo>
                  <a:cubicBezTo>
                    <a:pt x="3518" y="46"/>
                    <a:pt x="3369" y="102"/>
                    <a:pt x="3253" y="219"/>
                  </a:cubicBezTo>
                  <a:lnTo>
                    <a:pt x="2037" y="1374"/>
                  </a:lnTo>
                  <a:cubicBezTo>
                    <a:pt x="1368" y="2012"/>
                    <a:pt x="851" y="2802"/>
                    <a:pt x="517" y="3684"/>
                  </a:cubicBezTo>
                  <a:lnTo>
                    <a:pt x="274" y="4352"/>
                  </a:lnTo>
                  <a:cubicBezTo>
                    <a:pt x="31" y="5021"/>
                    <a:pt x="0" y="5751"/>
                    <a:pt x="152" y="6450"/>
                  </a:cubicBezTo>
                  <a:lnTo>
                    <a:pt x="547" y="8334"/>
                  </a:lnTo>
                  <a:lnTo>
                    <a:pt x="8815" y="6237"/>
                  </a:lnTo>
                  <a:cubicBezTo>
                    <a:pt x="8997" y="6206"/>
                    <a:pt x="9119" y="6085"/>
                    <a:pt x="9180" y="5902"/>
                  </a:cubicBezTo>
                  <a:cubicBezTo>
                    <a:pt x="9264" y="5595"/>
                    <a:pt x="9013" y="5287"/>
                    <a:pt x="8689" y="5287"/>
                  </a:cubicBezTo>
                  <a:cubicBezTo>
                    <a:pt x="8660" y="5287"/>
                    <a:pt x="8631" y="5290"/>
                    <a:pt x="8602" y="5295"/>
                  </a:cubicBezTo>
                  <a:lnTo>
                    <a:pt x="6809" y="5355"/>
                  </a:lnTo>
                  <a:lnTo>
                    <a:pt x="10092" y="4474"/>
                  </a:lnTo>
                  <a:cubicBezTo>
                    <a:pt x="10304" y="4413"/>
                    <a:pt x="10426" y="4231"/>
                    <a:pt x="10426" y="4018"/>
                  </a:cubicBezTo>
                  <a:lnTo>
                    <a:pt x="10426" y="3957"/>
                  </a:lnTo>
                  <a:cubicBezTo>
                    <a:pt x="10426" y="3661"/>
                    <a:pt x="10212" y="3460"/>
                    <a:pt x="9951" y="3460"/>
                  </a:cubicBezTo>
                  <a:cubicBezTo>
                    <a:pt x="9918" y="3460"/>
                    <a:pt x="9883" y="3464"/>
                    <a:pt x="9848" y="3471"/>
                  </a:cubicBezTo>
                  <a:lnTo>
                    <a:pt x="6657" y="4079"/>
                  </a:lnTo>
                  <a:lnTo>
                    <a:pt x="10487" y="2437"/>
                  </a:lnTo>
                  <a:cubicBezTo>
                    <a:pt x="10730" y="2316"/>
                    <a:pt x="10821" y="2073"/>
                    <a:pt x="10760" y="1829"/>
                  </a:cubicBezTo>
                  <a:lnTo>
                    <a:pt x="10730" y="1708"/>
                  </a:lnTo>
                  <a:cubicBezTo>
                    <a:pt x="10659" y="1470"/>
                    <a:pt x="10457" y="1344"/>
                    <a:pt x="10242" y="1344"/>
                  </a:cubicBezTo>
                  <a:cubicBezTo>
                    <a:pt x="10182" y="1344"/>
                    <a:pt x="10121" y="1354"/>
                    <a:pt x="10061" y="1374"/>
                  </a:cubicBezTo>
                  <a:lnTo>
                    <a:pt x="5623" y="3015"/>
                  </a:lnTo>
                  <a:lnTo>
                    <a:pt x="5623" y="3015"/>
                  </a:lnTo>
                  <a:lnTo>
                    <a:pt x="9210" y="1100"/>
                  </a:lnTo>
                  <a:cubicBezTo>
                    <a:pt x="9423" y="978"/>
                    <a:pt x="9514" y="735"/>
                    <a:pt x="9423" y="522"/>
                  </a:cubicBezTo>
                  <a:lnTo>
                    <a:pt x="9362" y="310"/>
                  </a:lnTo>
                  <a:cubicBezTo>
                    <a:pt x="9277" y="118"/>
                    <a:pt x="9101" y="0"/>
                    <a:pt x="8910" y="0"/>
                  </a:cubicBezTo>
                  <a:close/>
                </a:path>
              </a:pathLst>
            </a:custGeom>
            <a:solidFill>
              <a:srgbClr val="DE9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93"/>
            <p:cNvSpPr/>
            <p:nvPr/>
          </p:nvSpPr>
          <p:spPr>
            <a:xfrm>
              <a:off x="6460125" y="1336175"/>
              <a:ext cx="25850" cy="66900"/>
            </a:xfrm>
            <a:custGeom>
              <a:rect b="b" l="l" r="r" t="t"/>
              <a:pathLst>
                <a:path extrusionOk="0" fill="none" h="2676" w="1034">
                  <a:moveTo>
                    <a:pt x="699" y="1"/>
                  </a:moveTo>
                  <a:cubicBezTo>
                    <a:pt x="699" y="1"/>
                    <a:pt x="1033" y="1338"/>
                    <a:pt x="0" y="2675"/>
                  </a:cubicBezTo>
                </a:path>
              </a:pathLst>
            </a:custGeom>
            <a:noFill/>
            <a:ln cap="rnd" cmpd="sng" w="6850">
              <a:solidFill>
                <a:srgbClr val="C4726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93"/>
            <p:cNvSpPr/>
            <p:nvPr/>
          </p:nvSpPr>
          <p:spPr>
            <a:xfrm>
              <a:off x="5952500" y="1431925"/>
              <a:ext cx="526625" cy="871625"/>
            </a:xfrm>
            <a:custGeom>
              <a:rect b="b" l="l" r="r" t="t"/>
              <a:pathLst>
                <a:path extrusionOk="0" h="34865" w="21065">
                  <a:moveTo>
                    <a:pt x="16171" y="0"/>
                  </a:moveTo>
                  <a:lnTo>
                    <a:pt x="7356" y="13830"/>
                  </a:lnTo>
                  <a:lnTo>
                    <a:pt x="1" y="22979"/>
                  </a:lnTo>
                  <a:lnTo>
                    <a:pt x="1" y="34864"/>
                  </a:lnTo>
                  <a:cubicBezTo>
                    <a:pt x="1" y="34864"/>
                    <a:pt x="7630" y="29545"/>
                    <a:pt x="12250" y="22007"/>
                  </a:cubicBezTo>
                  <a:cubicBezTo>
                    <a:pt x="16840" y="14499"/>
                    <a:pt x="21065" y="2736"/>
                    <a:pt x="21065" y="2736"/>
                  </a:cubicBezTo>
                  <a:lnTo>
                    <a:pt x="16171" y="0"/>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93"/>
            <p:cNvSpPr/>
            <p:nvPr/>
          </p:nvSpPr>
          <p:spPr>
            <a:xfrm>
              <a:off x="5438050" y="1982075"/>
              <a:ext cx="493200" cy="775125"/>
            </a:xfrm>
            <a:custGeom>
              <a:rect b="b" l="l" r="r" t="t"/>
              <a:pathLst>
                <a:path extrusionOk="0" h="31005" w="19728">
                  <a:moveTo>
                    <a:pt x="3770" y="1"/>
                  </a:moveTo>
                  <a:lnTo>
                    <a:pt x="1" y="30244"/>
                  </a:lnTo>
                  <a:lnTo>
                    <a:pt x="19728" y="31004"/>
                  </a:lnTo>
                  <a:lnTo>
                    <a:pt x="18968" y="761"/>
                  </a:lnTo>
                  <a:lnTo>
                    <a:pt x="3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93"/>
            <p:cNvSpPr/>
            <p:nvPr/>
          </p:nvSpPr>
          <p:spPr>
            <a:xfrm>
              <a:off x="5314950" y="1979050"/>
              <a:ext cx="285000" cy="956725"/>
            </a:xfrm>
            <a:custGeom>
              <a:rect b="b" l="l" r="r" t="t"/>
              <a:pathLst>
                <a:path extrusionOk="0" h="38269" w="11400">
                  <a:moveTo>
                    <a:pt x="6171" y="0"/>
                  </a:moveTo>
                  <a:lnTo>
                    <a:pt x="3496" y="1094"/>
                  </a:lnTo>
                  <a:cubicBezTo>
                    <a:pt x="3496" y="1094"/>
                    <a:pt x="6688" y="15411"/>
                    <a:pt x="1" y="36900"/>
                  </a:cubicBezTo>
                  <a:lnTo>
                    <a:pt x="4803" y="38268"/>
                  </a:lnTo>
                  <a:cubicBezTo>
                    <a:pt x="4803" y="38268"/>
                    <a:pt x="10822" y="22767"/>
                    <a:pt x="11399" y="1490"/>
                  </a:cubicBezTo>
                  <a:lnTo>
                    <a:pt x="6171" y="0"/>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93"/>
            <p:cNvSpPr/>
            <p:nvPr/>
          </p:nvSpPr>
          <p:spPr>
            <a:xfrm>
              <a:off x="5791400" y="2004875"/>
              <a:ext cx="234850" cy="955200"/>
            </a:xfrm>
            <a:custGeom>
              <a:rect b="b" l="l" r="r" t="t"/>
              <a:pathLst>
                <a:path extrusionOk="0" h="38208" w="9394">
                  <a:moveTo>
                    <a:pt x="6840" y="1"/>
                  </a:moveTo>
                  <a:lnTo>
                    <a:pt x="1521" y="943"/>
                  </a:lnTo>
                  <a:cubicBezTo>
                    <a:pt x="1" y="22189"/>
                    <a:pt x="4469" y="38208"/>
                    <a:pt x="4469" y="38208"/>
                  </a:cubicBezTo>
                  <a:lnTo>
                    <a:pt x="9393" y="37296"/>
                  </a:lnTo>
                  <a:cubicBezTo>
                    <a:pt x="5685" y="19423"/>
                    <a:pt x="7995" y="6870"/>
                    <a:pt x="8998" y="2767"/>
                  </a:cubicBezTo>
                  <a:cubicBezTo>
                    <a:pt x="9211" y="1916"/>
                    <a:pt x="8816" y="1034"/>
                    <a:pt x="8025" y="609"/>
                  </a:cubicBezTo>
                  <a:lnTo>
                    <a:pt x="6840" y="1"/>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93"/>
            <p:cNvSpPr/>
            <p:nvPr/>
          </p:nvSpPr>
          <p:spPr>
            <a:xfrm>
              <a:off x="5150050" y="1311100"/>
              <a:ext cx="210525" cy="516325"/>
            </a:xfrm>
            <a:custGeom>
              <a:rect b="b" l="l" r="r" t="t"/>
              <a:pathLst>
                <a:path extrusionOk="0" h="20653" w="8421">
                  <a:moveTo>
                    <a:pt x="2676" y="1"/>
                  </a:moveTo>
                  <a:lnTo>
                    <a:pt x="1" y="244"/>
                  </a:lnTo>
                  <a:lnTo>
                    <a:pt x="1885" y="17934"/>
                  </a:lnTo>
                  <a:cubicBezTo>
                    <a:pt x="2082" y="19532"/>
                    <a:pt x="3432" y="20653"/>
                    <a:pt x="4939" y="20653"/>
                  </a:cubicBezTo>
                  <a:cubicBezTo>
                    <a:pt x="5294" y="20653"/>
                    <a:pt x="5659" y="20590"/>
                    <a:pt x="6019" y="20457"/>
                  </a:cubicBezTo>
                  <a:cubicBezTo>
                    <a:pt x="7569" y="19879"/>
                    <a:pt x="8420" y="18207"/>
                    <a:pt x="7904" y="16627"/>
                  </a:cubicBezTo>
                  <a:lnTo>
                    <a:pt x="2676" y="1"/>
                  </a:lnTo>
                  <a:close/>
                </a:path>
              </a:pathLst>
            </a:custGeom>
            <a:solidFill>
              <a:srgbClr val="DE9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93"/>
            <p:cNvSpPr/>
            <p:nvPr/>
          </p:nvSpPr>
          <p:spPr>
            <a:xfrm>
              <a:off x="4972250" y="1136875"/>
              <a:ext cx="246975" cy="254800"/>
            </a:xfrm>
            <a:custGeom>
              <a:rect b="b" l="l" r="r" t="t"/>
              <a:pathLst>
                <a:path extrusionOk="0" h="10192" w="9879">
                  <a:moveTo>
                    <a:pt x="2462" y="0"/>
                  </a:moveTo>
                  <a:cubicBezTo>
                    <a:pt x="2301" y="0"/>
                    <a:pt x="2143" y="80"/>
                    <a:pt x="2037" y="222"/>
                  </a:cubicBezTo>
                  <a:lnTo>
                    <a:pt x="1946" y="374"/>
                  </a:lnTo>
                  <a:cubicBezTo>
                    <a:pt x="1794" y="556"/>
                    <a:pt x="1824" y="830"/>
                    <a:pt x="1976" y="982"/>
                  </a:cubicBezTo>
                  <a:lnTo>
                    <a:pt x="4985" y="3748"/>
                  </a:lnTo>
                  <a:lnTo>
                    <a:pt x="1094" y="1073"/>
                  </a:lnTo>
                  <a:cubicBezTo>
                    <a:pt x="1011" y="1001"/>
                    <a:pt x="903" y="967"/>
                    <a:pt x="794" y="967"/>
                  </a:cubicBezTo>
                  <a:cubicBezTo>
                    <a:pt x="627" y="967"/>
                    <a:pt x="457" y="1047"/>
                    <a:pt x="365" y="1194"/>
                  </a:cubicBezTo>
                  <a:lnTo>
                    <a:pt x="304" y="1316"/>
                  </a:lnTo>
                  <a:cubicBezTo>
                    <a:pt x="183" y="1529"/>
                    <a:pt x="213" y="1802"/>
                    <a:pt x="426" y="1954"/>
                  </a:cubicBezTo>
                  <a:lnTo>
                    <a:pt x="3709" y="4538"/>
                  </a:lnTo>
                  <a:lnTo>
                    <a:pt x="791" y="3140"/>
                  </a:lnTo>
                  <a:cubicBezTo>
                    <a:pt x="717" y="3099"/>
                    <a:pt x="637" y="3080"/>
                    <a:pt x="559" y="3080"/>
                  </a:cubicBezTo>
                  <a:cubicBezTo>
                    <a:pt x="343" y="3080"/>
                    <a:pt x="136" y="3221"/>
                    <a:pt x="91" y="3444"/>
                  </a:cubicBezTo>
                  <a:lnTo>
                    <a:pt x="61" y="3504"/>
                  </a:lnTo>
                  <a:cubicBezTo>
                    <a:pt x="0" y="3717"/>
                    <a:pt x="91" y="3930"/>
                    <a:pt x="274" y="4052"/>
                  </a:cubicBezTo>
                  <a:lnTo>
                    <a:pt x="3222" y="5723"/>
                  </a:lnTo>
                  <a:lnTo>
                    <a:pt x="1520" y="5207"/>
                  </a:lnTo>
                  <a:cubicBezTo>
                    <a:pt x="1451" y="5175"/>
                    <a:pt x="1380" y="5161"/>
                    <a:pt x="1312" y="5161"/>
                  </a:cubicBezTo>
                  <a:cubicBezTo>
                    <a:pt x="1050" y="5161"/>
                    <a:pt x="821" y="5373"/>
                    <a:pt x="821" y="5662"/>
                  </a:cubicBezTo>
                  <a:cubicBezTo>
                    <a:pt x="821" y="5845"/>
                    <a:pt x="912" y="5997"/>
                    <a:pt x="1064" y="6088"/>
                  </a:cubicBezTo>
                  <a:lnTo>
                    <a:pt x="8541" y="10191"/>
                  </a:lnTo>
                  <a:lnTo>
                    <a:pt x="9423" y="8459"/>
                  </a:lnTo>
                  <a:cubicBezTo>
                    <a:pt x="9727" y="7821"/>
                    <a:pt x="9879" y="7091"/>
                    <a:pt x="9818" y="6392"/>
                  </a:cubicBezTo>
                  <a:lnTo>
                    <a:pt x="9757" y="5693"/>
                  </a:lnTo>
                  <a:cubicBezTo>
                    <a:pt x="9666" y="4751"/>
                    <a:pt x="9362" y="3839"/>
                    <a:pt x="8845" y="3048"/>
                  </a:cubicBezTo>
                  <a:lnTo>
                    <a:pt x="7994" y="1650"/>
                  </a:lnTo>
                  <a:cubicBezTo>
                    <a:pt x="7872" y="1458"/>
                    <a:pt x="7670" y="1356"/>
                    <a:pt x="7462" y="1356"/>
                  </a:cubicBezTo>
                  <a:cubicBezTo>
                    <a:pt x="7308" y="1356"/>
                    <a:pt x="7151" y="1412"/>
                    <a:pt x="7022" y="1529"/>
                  </a:cubicBezTo>
                  <a:cubicBezTo>
                    <a:pt x="6778" y="1741"/>
                    <a:pt x="6687" y="2076"/>
                    <a:pt x="6809" y="2410"/>
                  </a:cubicBezTo>
                  <a:lnTo>
                    <a:pt x="7386" y="4052"/>
                  </a:lnTo>
                  <a:lnTo>
                    <a:pt x="2797" y="131"/>
                  </a:lnTo>
                  <a:cubicBezTo>
                    <a:pt x="2695" y="42"/>
                    <a:pt x="2577" y="0"/>
                    <a:pt x="2462" y="0"/>
                  </a:cubicBezTo>
                  <a:close/>
                </a:path>
              </a:pathLst>
            </a:custGeom>
            <a:solidFill>
              <a:srgbClr val="DE9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93"/>
            <p:cNvSpPr/>
            <p:nvPr/>
          </p:nvSpPr>
          <p:spPr>
            <a:xfrm>
              <a:off x="5140175" y="1238150"/>
              <a:ext cx="16750" cy="68425"/>
            </a:xfrm>
            <a:custGeom>
              <a:rect b="b" l="l" r="r" t="t"/>
              <a:pathLst>
                <a:path extrusionOk="0" fill="none" h="2737" w="670">
                  <a:moveTo>
                    <a:pt x="669" y="1"/>
                  </a:moveTo>
                  <a:cubicBezTo>
                    <a:pt x="669" y="1"/>
                    <a:pt x="1" y="1186"/>
                    <a:pt x="669" y="2736"/>
                  </a:cubicBezTo>
                </a:path>
              </a:pathLst>
            </a:custGeom>
            <a:noFill/>
            <a:ln cap="rnd" cmpd="sng" w="6850">
              <a:solidFill>
                <a:srgbClr val="C4726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93"/>
            <p:cNvSpPr/>
            <p:nvPr/>
          </p:nvSpPr>
          <p:spPr>
            <a:xfrm>
              <a:off x="5114350" y="1361250"/>
              <a:ext cx="382250" cy="944575"/>
            </a:xfrm>
            <a:custGeom>
              <a:rect b="b" l="l" r="r" t="t"/>
              <a:pathLst>
                <a:path extrusionOk="0" h="37783" w="15290">
                  <a:moveTo>
                    <a:pt x="5441" y="1"/>
                  </a:moveTo>
                  <a:lnTo>
                    <a:pt x="0" y="1399"/>
                  </a:lnTo>
                  <a:cubicBezTo>
                    <a:pt x="0" y="1399"/>
                    <a:pt x="1125" y="13831"/>
                    <a:pt x="3678" y="22281"/>
                  </a:cubicBezTo>
                  <a:cubicBezTo>
                    <a:pt x="6231" y="30731"/>
                    <a:pt x="12280" y="37782"/>
                    <a:pt x="12280" y="37782"/>
                  </a:cubicBezTo>
                  <a:lnTo>
                    <a:pt x="15289" y="26293"/>
                  </a:lnTo>
                  <a:lnTo>
                    <a:pt x="10456" y="15594"/>
                  </a:lnTo>
                  <a:lnTo>
                    <a:pt x="5441" y="1"/>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93"/>
            <p:cNvSpPr/>
            <p:nvPr/>
          </p:nvSpPr>
          <p:spPr>
            <a:xfrm>
              <a:off x="5644750" y="1849100"/>
              <a:ext cx="147450" cy="172775"/>
            </a:xfrm>
            <a:custGeom>
              <a:rect b="b" l="l" r="r" t="t"/>
              <a:pathLst>
                <a:path extrusionOk="0" h="6911" w="5898">
                  <a:moveTo>
                    <a:pt x="700" y="1"/>
                  </a:moveTo>
                  <a:lnTo>
                    <a:pt x="0" y="5441"/>
                  </a:lnTo>
                  <a:lnTo>
                    <a:pt x="122" y="5563"/>
                  </a:lnTo>
                  <a:cubicBezTo>
                    <a:pt x="937" y="6460"/>
                    <a:pt x="1980" y="6910"/>
                    <a:pt x="3034" y="6910"/>
                  </a:cubicBezTo>
                  <a:cubicBezTo>
                    <a:pt x="3945" y="6910"/>
                    <a:pt x="4865" y="6574"/>
                    <a:pt x="5654" y="5897"/>
                  </a:cubicBezTo>
                  <a:lnTo>
                    <a:pt x="5897" y="5685"/>
                  </a:lnTo>
                  <a:lnTo>
                    <a:pt x="5684" y="365"/>
                  </a:lnTo>
                  <a:cubicBezTo>
                    <a:pt x="5684" y="365"/>
                    <a:pt x="4590" y="1186"/>
                    <a:pt x="3648" y="1338"/>
                  </a:cubicBezTo>
                  <a:cubicBezTo>
                    <a:pt x="3536" y="1359"/>
                    <a:pt x="3425" y="1368"/>
                    <a:pt x="3317" y="1368"/>
                  </a:cubicBezTo>
                  <a:cubicBezTo>
                    <a:pt x="2484" y="1368"/>
                    <a:pt x="1790" y="818"/>
                    <a:pt x="1763" y="791"/>
                  </a:cubicBezTo>
                  <a:cubicBezTo>
                    <a:pt x="1763" y="791"/>
                    <a:pt x="700" y="1"/>
                    <a:pt x="700" y="1"/>
                  </a:cubicBezTo>
                  <a:close/>
                </a:path>
              </a:pathLst>
            </a:custGeom>
            <a:solidFill>
              <a:srgbClr val="DE9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93"/>
            <p:cNvSpPr/>
            <p:nvPr/>
          </p:nvSpPr>
          <p:spPr>
            <a:xfrm>
              <a:off x="5582700" y="1485450"/>
              <a:ext cx="322725" cy="405625"/>
            </a:xfrm>
            <a:custGeom>
              <a:rect b="b" l="l" r="r" t="t"/>
              <a:pathLst>
                <a:path extrusionOk="0" h="16225" w="12909">
                  <a:moveTo>
                    <a:pt x="5876" y="0"/>
                  </a:moveTo>
                  <a:cubicBezTo>
                    <a:pt x="1" y="0"/>
                    <a:pt x="172" y="6066"/>
                    <a:pt x="172" y="6066"/>
                  </a:cubicBezTo>
                  <a:cubicBezTo>
                    <a:pt x="172" y="6066"/>
                    <a:pt x="81" y="9136"/>
                    <a:pt x="568" y="11963"/>
                  </a:cubicBezTo>
                  <a:cubicBezTo>
                    <a:pt x="811" y="13483"/>
                    <a:pt x="1814" y="14638"/>
                    <a:pt x="3273" y="15519"/>
                  </a:cubicBezTo>
                  <a:cubicBezTo>
                    <a:pt x="4032" y="15988"/>
                    <a:pt x="4921" y="16225"/>
                    <a:pt x="5815" y="16225"/>
                  </a:cubicBezTo>
                  <a:cubicBezTo>
                    <a:pt x="6603" y="16225"/>
                    <a:pt x="7394" y="16041"/>
                    <a:pt x="8106" y="15671"/>
                  </a:cubicBezTo>
                  <a:lnTo>
                    <a:pt x="8349" y="15550"/>
                  </a:lnTo>
                  <a:cubicBezTo>
                    <a:pt x="9777" y="14790"/>
                    <a:pt x="10780" y="13847"/>
                    <a:pt x="11206" y="12449"/>
                  </a:cubicBezTo>
                  <a:cubicBezTo>
                    <a:pt x="11601" y="10990"/>
                    <a:pt x="12057" y="8954"/>
                    <a:pt x="12179" y="6583"/>
                  </a:cubicBezTo>
                  <a:cubicBezTo>
                    <a:pt x="12179" y="6583"/>
                    <a:pt x="12908" y="413"/>
                    <a:pt x="6434" y="17"/>
                  </a:cubicBezTo>
                  <a:cubicBezTo>
                    <a:pt x="6242" y="6"/>
                    <a:pt x="6056" y="0"/>
                    <a:pt x="5876" y="0"/>
                  </a:cubicBezTo>
                  <a:close/>
                </a:path>
              </a:pathLst>
            </a:custGeom>
            <a:solidFill>
              <a:srgbClr val="DE9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93"/>
            <p:cNvSpPr/>
            <p:nvPr/>
          </p:nvSpPr>
          <p:spPr>
            <a:xfrm>
              <a:off x="5651575" y="1674275"/>
              <a:ext cx="26625" cy="25975"/>
            </a:xfrm>
            <a:custGeom>
              <a:rect b="b" l="l" r="r" t="t"/>
              <a:pathLst>
                <a:path extrusionOk="0" h="1039" w="1065">
                  <a:moveTo>
                    <a:pt x="502" y="0"/>
                  </a:moveTo>
                  <a:cubicBezTo>
                    <a:pt x="248" y="0"/>
                    <a:pt x="30" y="231"/>
                    <a:pt x="1" y="489"/>
                  </a:cubicBezTo>
                  <a:cubicBezTo>
                    <a:pt x="1" y="793"/>
                    <a:pt x="214" y="1036"/>
                    <a:pt x="518" y="1036"/>
                  </a:cubicBezTo>
                  <a:cubicBezTo>
                    <a:pt x="533" y="1038"/>
                    <a:pt x="549" y="1039"/>
                    <a:pt x="564" y="1039"/>
                  </a:cubicBezTo>
                  <a:cubicBezTo>
                    <a:pt x="818" y="1039"/>
                    <a:pt x="1036" y="808"/>
                    <a:pt x="1065" y="550"/>
                  </a:cubicBezTo>
                  <a:cubicBezTo>
                    <a:pt x="1065" y="246"/>
                    <a:pt x="852" y="3"/>
                    <a:pt x="548" y="3"/>
                  </a:cubicBezTo>
                  <a:cubicBezTo>
                    <a:pt x="533" y="1"/>
                    <a:pt x="517" y="0"/>
                    <a:pt x="502" y="0"/>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93"/>
            <p:cNvSpPr/>
            <p:nvPr/>
          </p:nvSpPr>
          <p:spPr>
            <a:xfrm>
              <a:off x="5780000" y="1680400"/>
              <a:ext cx="26625" cy="26625"/>
            </a:xfrm>
            <a:custGeom>
              <a:rect b="b" l="l" r="r" t="t"/>
              <a:pathLst>
                <a:path extrusionOk="0" h="1065" w="1065">
                  <a:moveTo>
                    <a:pt x="548" y="1"/>
                  </a:moveTo>
                  <a:cubicBezTo>
                    <a:pt x="274" y="1"/>
                    <a:pt x="31" y="214"/>
                    <a:pt x="1" y="487"/>
                  </a:cubicBezTo>
                  <a:cubicBezTo>
                    <a:pt x="1" y="791"/>
                    <a:pt x="214" y="1034"/>
                    <a:pt x="518" y="1065"/>
                  </a:cubicBezTo>
                  <a:cubicBezTo>
                    <a:pt x="791" y="1065"/>
                    <a:pt x="1034" y="852"/>
                    <a:pt x="1065" y="548"/>
                  </a:cubicBezTo>
                  <a:cubicBezTo>
                    <a:pt x="1065" y="274"/>
                    <a:pt x="852" y="31"/>
                    <a:pt x="548" y="1"/>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93"/>
            <p:cNvSpPr/>
            <p:nvPr/>
          </p:nvSpPr>
          <p:spPr>
            <a:xfrm>
              <a:off x="5714650" y="1721450"/>
              <a:ext cx="16000" cy="24325"/>
            </a:xfrm>
            <a:custGeom>
              <a:rect b="b" l="l" r="r" t="t"/>
              <a:pathLst>
                <a:path extrusionOk="0" fill="none" h="973" w="640">
                  <a:moveTo>
                    <a:pt x="31" y="0"/>
                  </a:moveTo>
                  <a:lnTo>
                    <a:pt x="1" y="942"/>
                  </a:lnTo>
                  <a:lnTo>
                    <a:pt x="639" y="973"/>
                  </a:lnTo>
                </a:path>
              </a:pathLst>
            </a:custGeom>
            <a:noFill/>
            <a:ln cap="rnd" cmpd="sng" w="6850">
              <a:solidFill>
                <a:srgbClr val="C4726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93"/>
            <p:cNvSpPr/>
            <p:nvPr/>
          </p:nvSpPr>
          <p:spPr>
            <a:xfrm>
              <a:off x="5618900" y="1605100"/>
              <a:ext cx="85900" cy="24425"/>
            </a:xfrm>
            <a:custGeom>
              <a:rect b="b" l="l" r="r" t="t"/>
              <a:pathLst>
                <a:path extrusionOk="0" h="977" w="3436">
                  <a:moveTo>
                    <a:pt x="1900" y="1"/>
                  </a:moveTo>
                  <a:cubicBezTo>
                    <a:pt x="1856" y="1"/>
                    <a:pt x="1811" y="2"/>
                    <a:pt x="1764" y="4"/>
                  </a:cubicBezTo>
                  <a:cubicBezTo>
                    <a:pt x="366" y="95"/>
                    <a:pt x="1" y="976"/>
                    <a:pt x="1" y="976"/>
                  </a:cubicBezTo>
                  <a:lnTo>
                    <a:pt x="3436" y="824"/>
                  </a:lnTo>
                  <a:cubicBezTo>
                    <a:pt x="3436" y="824"/>
                    <a:pt x="3180" y="1"/>
                    <a:pt x="19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93"/>
            <p:cNvSpPr/>
            <p:nvPr/>
          </p:nvSpPr>
          <p:spPr>
            <a:xfrm>
              <a:off x="5754175" y="1611200"/>
              <a:ext cx="85125" cy="28950"/>
            </a:xfrm>
            <a:custGeom>
              <a:rect b="b" l="l" r="r" t="t"/>
              <a:pathLst>
                <a:path extrusionOk="0" h="1158" w="3405">
                  <a:moveTo>
                    <a:pt x="1317" y="0"/>
                  </a:moveTo>
                  <a:cubicBezTo>
                    <a:pt x="267" y="0"/>
                    <a:pt x="0" y="702"/>
                    <a:pt x="0" y="702"/>
                  </a:cubicBezTo>
                  <a:lnTo>
                    <a:pt x="3405" y="1158"/>
                  </a:lnTo>
                  <a:cubicBezTo>
                    <a:pt x="3405" y="1158"/>
                    <a:pt x="3131" y="246"/>
                    <a:pt x="1733" y="33"/>
                  </a:cubicBezTo>
                  <a:cubicBezTo>
                    <a:pt x="1582" y="10"/>
                    <a:pt x="1444" y="0"/>
                    <a:pt x="1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93"/>
            <p:cNvSpPr/>
            <p:nvPr/>
          </p:nvSpPr>
          <p:spPr>
            <a:xfrm>
              <a:off x="5684275" y="1762475"/>
              <a:ext cx="72950" cy="51350"/>
            </a:xfrm>
            <a:custGeom>
              <a:rect b="b" l="l" r="r" t="t"/>
              <a:pathLst>
                <a:path extrusionOk="0" h="2054" w="2918">
                  <a:moveTo>
                    <a:pt x="182" y="0"/>
                  </a:moveTo>
                  <a:cubicBezTo>
                    <a:pt x="182" y="1"/>
                    <a:pt x="0" y="1824"/>
                    <a:pt x="1277" y="2037"/>
                  </a:cubicBezTo>
                  <a:cubicBezTo>
                    <a:pt x="1344" y="2048"/>
                    <a:pt x="1408" y="2053"/>
                    <a:pt x="1471" y="2053"/>
                  </a:cubicBezTo>
                  <a:cubicBezTo>
                    <a:pt x="2591" y="2053"/>
                    <a:pt x="2918" y="335"/>
                    <a:pt x="2918" y="335"/>
                  </a:cubicBezTo>
                  <a:lnTo>
                    <a:pt x="1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93"/>
            <p:cNvSpPr/>
            <p:nvPr/>
          </p:nvSpPr>
          <p:spPr>
            <a:xfrm>
              <a:off x="5593825" y="1466600"/>
              <a:ext cx="295625" cy="125675"/>
            </a:xfrm>
            <a:custGeom>
              <a:rect b="b" l="l" r="r" t="t"/>
              <a:pathLst>
                <a:path extrusionOk="0" h="5027" w="11825">
                  <a:moveTo>
                    <a:pt x="5736" y="0"/>
                  </a:moveTo>
                  <a:cubicBezTo>
                    <a:pt x="862" y="0"/>
                    <a:pt x="1" y="4449"/>
                    <a:pt x="1" y="4449"/>
                  </a:cubicBezTo>
                  <a:cubicBezTo>
                    <a:pt x="1" y="4449"/>
                    <a:pt x="1721" y="3255"/>
                    <a:pt x="4840" y="3255"/>
                  </a:cubicBezTo>
                  <a:cubicBezTo>
                    <a:pt x="6696" y="3255"/>
                    <a:pt x="9047" y="3678"/>
                    <a:pt x="11825" y="5027"/>
                  </a:cubicBezTo>
                  <a:cubicBezTo>
                    <a:pt x="11825" y="5027"/>
                    <a:pt x="11399" y="255"/>
                    <a:pt x="6171" y="12"/>
                  </a:cubicBezTo>
                  <a:cubicBezTo>
                    <a:pt x="6023" y="4"/>
                    <a:pt x="5878" y="0"/>
                    <a:pt x="5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93"/>
            <p:cNvSpPr/>
            <p:nvPr/>
          </p:nvSpPr>
          <p:spPr>
            <a:xfrm>
              <a:off x="5507200" y="1431900"/>
              <a:ext cx="444575" cy="491700"/>
            </a:xfrm>
            <a:custGeom>
              <a:rect b="b" l="l" r="r" t="t"/>
              <a:pathLst>
                <a:path extrusionOk="0" h="19668" w="17783">
                  <a:moveTo>
                    <a:pt x="9196" y="2720"/>
                  </a:moveTo>
                  <a:cubicBezTo>
                    <a:pt x="10281" y="2720"/>
                    <a:pt x="11367" y="3095"/>
                    <a:pt x="12250" y="3831"/>
                  </a:cubicBezTo>
                  <a:cubicBezTo>
                    <a:pt x="13527" y="4895"/>
                    <a:pt x="14773" y="6536"/>
                    <a:pt x="14773" y="8755"/>
                  </a:cubicBezTo>
                  <a:cubicBezTo>
                    <a:pt x="14773" y="12737"/>
                    <a:pt x="12919" y="16263"/>
                    <a:pt x="9849" y="17570"/>
                  </a:cubicBezTo>
                  <a:cubicBezTo>
                    <a:pt x="9499" y="17731"/>
                    <a:pt x="9120" y="17810"/>
                    <a:pt x="8739" y="17810"/>
                  </a:cubicBezTo>
                  <a:cubicBezTo>
                    <a:pt x="8260" y="17810"/>
                    <a:pt x="7780" y="17686"/>
                    <a:pt x="7357" y="17448"/>
                  </a:cubicBezTo>
                  <a:cubicBezTo>
                    <a:pt x="4499" y="15807"/>
                    <a:pt x="3132" y="12129"/>
                    <a:pt x="3527" y="8208"/>
                  </a:cubicBezTo>
                  <a:cubicBezTo>
                    <a:pt x="3739" y="5989"/>
                    <a:pt x="5138" y="4500"/>
                    <a:pt x="6536" y="3558"/>
                  </a:cubicBezTo>
                  <a:cubicBezTo>
                    <a:pt x="7336" y="2996"/>
                    <a:pt x="8266" y="2720"/>
                    <a:pt x="9196" y="2720"/>
                  </a:cubicBezTo>
                  <a:close/>
                  <a:moveTo>
                    <a:pt x="9235" y="0"/>
                  </a:moveTo>
                  <a:cubicBezTo>
                    <a:pt x="8428" y="0"/>
                    <a:pt x="7620" y="132"/>
                    <a:pt x="6840" y="397"/>
                  </a:cubicBezTo>
                  <a:cubicBezTo>
                    <a:pt x="4682" y="1156"/>
                    <a:pt x="1551" y="3254"/>
                    <a:pt x="882" y="7540"/>
                  </a:cubicBezTo>
                  <a:cubicBezTo>
                    <a:pt x="1" y="13223"/>
                    <a:pt x="4226" y="19242"/>
                    <a:pt x="4226" y="19242"/>
                  </a:cubicBezTo>
                  <a:lnTo>
                    <a:pt x="8633" y="18391"/>
                  </a:lnTo>
                  <a:lnTo>
                    <a:pt x="13071" y="19667"/>
                  </a:lnTo>
                  <a:cubicBezTo>
                    <a:pt x="13071" y="19667"/>
                    <a:pt x="17782" y="14105"/>
                    <a:pt x="17448" y="8360"/>
                  </a:cubicBezTo>
                  <a:cubicBezTo>
                    <a:pt x="17205" y="4044"/>
                    <a:pt x="14378" y="1643"/>
                    <a:pt x="12311" y="670"/>
                  </a:cubicBezTo>
                  <a:cubicBezTo>
                    <a:pt x="11332" y="223"/>
                    <a:pt x="10285" y="0"/>
                    <a:pt x="9235"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93"/>
            <p:cNvSpPr/>
            <p:nvPr/>
          </p:nvSpPr>
          <p:spPr>
            <a:xfrm>
              <a:off x="5469225" y="1886325"/>
              <a:ext cx="508375" cy="179700"/>
            </a:xfrm>
            <a:custGeom>
              <a:rect b="b" l="l" r="r" t="t"/>
              <a:pathLst>
                <a:path extrusionOk="0" h="7188" w="20335">
                  <a:moveTo>
                    <a:pt x="6262" y="1"/>
                  </a:moveTo>
                  <a:lnTo>
                    <a:pt x="0" y="3709"/>
                  </a:lnTo>
                  <a:cubicBezTo>
                    <a:pt x="0" y="3709"/>
                    <a:pt x="3787" y="7187"/>
                    <a:pt x="10635" y="7187"/>
                  </a:cubicBezTo>
                  <a:cubicBezTo>
                    <a:pt x="13389" y="7187"/>
                    <a:pt x="16638" y="6625"/>
                    <a:pt x="20335" y="5047"/>
                  </a:cubicBezTo>
                  <a:lnTo>
                    <a:pt x="14225" y="396"/>
                  </a:lnTo>
                  <a:lnTo>
                    <a:pt x="6262" y="1"/>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93"/>
            <p:cNvSpPr/>
            <p:nvPr/>
          </p:nvSpPr>
          <p:spPr>
            <a:xfrm>
              <a:off x="5613600" y="1896975"/>
              <a:ext cx="107150" cy="43350"/>
            </a:xfrm>
            <a:custGeom>
              <a:rect b="b" l="l" r="r" t="t"/>
              <a:pathLst>
                <a:path extrusionOk="0" fill="none" h="1734" w="4286">
                  <a:moveTo>
                    <a:pt x="0" y="0"/>
                  </a:moveTo>
                  <a:cubicBezTo>
                    <a:pt x="0" y="0"/>
                    <a:pt x="1490" y="1733"/>
                    <a:pt x="4286" y="1581"/>
                  </a:cubicBezTo>
                </a:path>
              </a:pathLst>
            </a:custGeom>
            <a:noFill/>
            <a:ln cap="rnd" cmpd="sng" w="91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93"/>
            <p:cNvSpPr/>
            <p:nvPr/>
          </p:nvSpPr>
          <p:spPr>
            <a:xfrm>
              <a:off x="5601425" y="1970675"/>
              <a:ext cx="312350" cy="79075"/>
            </a:xfrm>
            <a:custGeom>
              <a:rect b="b" l="l" r="r" t="t"/>
              <a:pathLst>
                <a:path extrusionOk="0" fill="none" h="3163" w="12494">
                  <a:moveTo>
                    <a:pt x="1" y="426"/>
                  </a:moveTo>
                  <a:cubicBezTo>
                    <a:pt x="1" y="426"/>
                    <a:pt x="5898" y="3162"/>
                    <a:pt x="12494" y="1"/>
                  </a:cubicBezTo>
                </a:path>
              </a:pathLst>
            </a:custGeom>
            <a:noFill/>
            <a:ln cap="rnd" cmpd="sng" w="91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93"/>
            <p:cNvSpPr/>
            <p:nvPr/>
          </p:nvSpPr>
          <p:spPr>
            <a:xfrm>
              <a:off x="5659175" y="1868850"/>
              <a:ext cx="106425" cy="40300"/>
            </a:xfrm>
            <a:custGeom>
              <a:rect b="b" l="l" r="r" t="t"/>
              <a:pathLst>
                <a:path extrusionOk="0" fill="none" h="1612" w="4257">
                  <a:moveTo>
                    <a:pt x="1" y="974"/>
                  </a:moveTo>
                  <a:cubicBezTo>
                    <a:pt x="1" y="974"/>
                    <a:pt x="2098" y="1612"/>
                    <a:pt x="4256" y="1"/>
                  </a:cubicBezTo>
                </a:path>
              </a:pathLst>
            </a:custGeom>
            <a:noFill/>
            <a:ln cap="rnd" cmpd="sng" w="91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93"/>
            <p:cNvSpPr/>
            <p:nvPr/>
          </p:nvSpPr>
          <p:spPr>
            <a:xfrm>
              <a:off x="5795200" y="1907625"/>
              <a:ext cx="39550" cy="19775"/>
            </a:xfrm>
            <a:custGeom>
              <a:rect b="b" l="l" r="r" t="t"/>
              <a:pathLst>
                <a:path extrusionOk="0" fill="none" h="791" w="1582">
                  <a:moveTo>
                    <a:pt x="1581" y="0"/>
                  </a:moveTo>
                  <a:cubicBezTo>
                    <a:pt x="1581" y="0"/>
                    <a:pt x="1186" y="699"/>
                    <a:pt x="1" y="790"/>
                  </a:cubicBezTo>
                </a:path>
              </a:pathLst>
            </a:custGeom>
            <a:noFill/>
            <a:ln cap="rnd" cmpd="sng" w="91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0" name="Google Shape;1640;p93"/>
          <p:cNvSpPr/>
          <p:nvPr/>
        </p:nvSpPr>
        <p:spPr>
          <a:xfrm>
            <a:off x="7382550" y="2512275"/>
            <a:ext cx="868150" cy="862100"/>
          </a:xfrm>
          <a:custGeom>
            <a:rect b="b" l="l" r="r" t="t"/>
            <a:pathLst>
              <a:path extrusionOk="0" h="34484" w="34726">
                <a:moveTo>
                  <a:pt x="20048" y="18513"/>
                </a:moveTo>
                <a:cubicBezTo>
                  <a:pt x="22951" y="18513"/>
                  <a:pt x="25809" y="19055"/>
                  <a:pt x="28621" y="20067"/>
                </a:cubicBezTo>
                <a:cubicBezTo>
                  <a:pt x="29755" y="20467"/>
                  <a:pt x="30822" y="21035"/>
                  <a:pt x="31556" y="22035"/>
                </a:cubicBezTo>
                <a:cubicBezTo>
                  <a:pt x="32524" y="23336"/>
                  <a:pt x="32390" y="24837"/>
                  <a:pt x="31156" y="25905"/>
                </a:cubicBezTo>
                <a:cubicBezTo>
                  <a:pt x="30022" y="26939"/>
                  <a:pt x="28621" y="27473"/>
                  <a:pt x="27120" y="27573"/>
                </a:cubicBezTo>
                <a:cubicBezTo>
                  <a:pt x="26579" y="27615"/>
                  <a:pt x="26047" y="27636"/>
                  <a:pt x="25523" y="27636"/>
                </a:cubicBezTo>
                <a:cubicBezTo>
                  <a:pt x="19848" y="27636"/>
                  <a:pt x="15179" y="25185"/>
                  <a:pt x="11208" y="21001"/>
                </a:cubicBezTo>
                <a:cubicBezTo>
                  <a:pt x="11175" y="20968"/>
                  <a:pt x="11142" y="20901"/>
                  <a:pt x="11075" y="20801"/>
                </a:cubicBezTo>
                <a:cubicBezTo>
                  <a:pt x="12576" y="19834"/>
                  <a:pt x="14144" y="19233"/>
                  <a:pt x="15812" y="18900"/>
                </a:cubicBezTo>
                <a:cubicBezTo>
                  <a:pt x="17234" y="18639"/>
                  <a:pt x="18646" y="18513"/>
                  <a:pt x="20048" y="18513"/>
                </a:cubicBezTo>
                <a:close/>
                <a:moveTo>
                  <a:pt x="19648" y="0"/>
                </a:moveTo>
                <a:cubicBezTo>
                  <a:pt x="18632" y="0"/>
                  <a:pt x="17587" y="115"/>
                  <a:pt x="16512" y="353"/>
                </a:cubicBezTo>
                <a:cubicBezTo>
                  <a:pt x="9941" y="1754"/>
                  <a:pt x="3870" y="8359"/>
                  <a:pt x="7205" y="17365"/>
                </a:cubicBezTo>
                <a:cubicBezTo>
                  <a:pt x="7539" y="18333"/>
                  <a:pt x="8073" y="19233"/>
                  <a:pt x="8573" y="20134"/>
                </a:cubicBezTo>
                <a:cubicBezTo>
                  <a:pt x="5337" y="23003"/>
                  <a:pt x="4037" y="26739"/>
                  <a:pt x="3770" y="30942"/>
                </a:cubicBezTo>
                <a:cubicBezTo>
                  <a:pt x="3002" y="30108"/>
                  <a:pt x="2335" y="29274"/>
                  <a:pt x="1468" y="28640"/>
                </a:cubicBezTo>
                <a:cubicBezTo>
                  <a:pt x="1280" y="28490"/>
                  <a:pt x="1071" y="28382"/>
                  <a:pt x="859" y="28382"/>
                </a:cubicBezTo>
                <a:cubicBezTo>
                  <a:pt x="694" y="28382"/>
                  <a:pt x="527" y="28446"/>
                  <a:pt x="367" y="28607"/>
                </a:cubicBezTo>
                <a:cubicBezTo>
                  <a:pt x="0" y="28974"/>
                  <a:pt x="134" y="29374"/>
                  <a:pt x="434" y="29707"/>
                </a:cubicBezTo>
                <a:cubicBezTo>
                  <a:pt x="1568" y="31042"/>
                  <a:pt x="2669" y="32376"/>
                  <a:pt x="3603" y="33877"/>
                </a:cubicBezTo>
                <a:cubicBezTo>
                  <a:pt x="3868" y="34283"/>
                  <a:pt x="4151" y="34484"/>
                  <a:pt x="4458" y="34484"/>
                </a:cubicBezTo>
                <a:cubicBezTo>
                  <a:pt x="4731" y="34484"/>
                  <a:pt x="5023" y="34325"/>
                  <a:pt x="5337" y="34011"/>
                </a:cubicBezTo>
                <a:cubicBezTo>
                  <a:pt x="6672" y="32710"/>
                  <a:pt x="7973" y="31409"/>
                  <a:pt x="9574" y="30375"/>
                </a:cubicBezTo>
                <a:cubicBezTo>
                  <a:pt x="9941" y="30141"/>
                  <a:pt x="10074" y="29774"/>
                  <a:pt x="9807" y="29374"/>
                </a:cubicBezTo>
                <a:cubicBezTo>
                  <a:pt x="9642" y="29126"/>
                  <a:pt x="9438" y="29006"/>
                  <a:pt x="9212" y="29006"/>
                </a:cubicBezTo>
                <a:cubicBezTo>
                  <a:pt x="9073" y="29006"/>
                  <a:pt x="8926" y="29051"/>
                  <a:pt x="8773" y="29140"/>
                </a:cubicBezTo>
                <a:cubicBezTo>
                  <a:pt x="7739" y="29774"/>
                  <a:pt x="6672" y="30375"/>
                  <a:pt x="5771" y="31209"/>
                </a:cubicBezTo>
                <a:cubicBezTo>
                  <a:pt x="5671" y="31309"/>
                  <a:pt x="5571" y="31475"/>
                  <a:pt x="5337" y="31475"/>
                </a:cubicBezTo>
                <a:cubicBezTo>
                  <a:pt x="6005" y="27839"/>
                  <a:pt x="6772" y="24304"/>
                  <a:pt x="9741" y="21768"/>
                </a:cubicBezTo>
                <a:cubicBezTo>
                  <a:pt x="10208" y="22202"/>
                  <a:pt x="10641" y="22636"/>
                  <a:pt x="11075" y="23069"/>
                </a:cubicBezTo>
                <a:cubicBezTo>
                  <a:pt x="11542" y="23470"/>
                  <a:pt x="11976" y="23870"/>
                  <a:pt x="12443" y="24270"/>
                </a:cubicBezTo>
                <a:cubicBezTo>
                  <a:pt x="16415" y="27353"/>
                  <a:pt x="20781" y="29255"/>
                  <a:pt x="25829" y="29255"/>
                </a:cubicBezTo>
                <a:cubicBezTo>
                  <a:pt x="26080" y="29255"/>
                  <a:pt x="26332" y="29250"/>
                  <a:pt x="26586" y="29240"/>
                </a:cubicBezTo>
                <a:cubicBezTo>
                  <a:pt x="28421" y="29174"/>
                  <a:pt x="30222" y="28740"/>
                  <a:pt x="31756" y="27639"/>
                </a:cubicBezTo>
                <a:cubicBezTo>
                  <a:pt x="34558" y="25671"/>
                  <a:pt x="34725" y="22436"/>
                  <a:pt x="32223" y="20134"/>
                </a:cubicBezTo>
                <a:cubicBezTo>
                  <a:pt x="31423" y="19400"/>
                  <a:pt x="30522" y="18900"/>
                  <a:pt x="29555" y="18433"/>
                </a:cubicBezTo>
                <a:cubicBezTo>
                  <a:pt x="27353" y="17465"/>
                  <a:pt x="25052" y="16898"/>
                  <a:pt x="22683" y="16631"/>
                </a:cubicBezTo>
                <a:cubicBezTo>
                  <a:pt x="21685" y="16507"/>
                  <a:pt x="20693" y="16440"/>
                  <a:pt x="19704" y="16440"/>
                </a:cubicBezTo>
                <a:cubicBezTo>
                  <a:pt x="18313" y="16440"/>
                  <a:pt x="16929" y="16572"/>
                  <a:pt x="15545" y="16865"/>
                </a:cubicBezTo>
                <a:cubicBezTo>
                  <a:pt x="13510" y="17265"/>
                  <a:pt x="11642" y="18066"/>
                  <a:pt x="9874" y="19200"/>
                </a:cubicBezTo>
                <a:cubicBezTo>
                  <a:pt x="9340" y="18466"/>
                  <a:pt x="8973" y="17732"/>
                  <a:pt x="8707" y="16965"/>
                </a:cubicBezTo>
                <a:cubicBezTo>
                  <a:pt x="7372" y="13229"/>
                  <a:pt x="7472" y="9626"/>
                  <a:pt x="10108" y="6491"/>
                </a:cubicBezTo>
                <a:cubicBezTo>
                  <a:pt x="12499" y="3626"/>
                  <a:pt x="15470" y="2170"/>
                  <a:pt x="18906" y="2170"/>
                </a:cubicBezTo>
                <a:cubicBezTo>
                  <a:pt x="19832" y="2170"/>
                  <a:pt x="20791" y="2276"/>
                  <a:pt x="21783" y="2488"/>
                </a:cubicBezTo>
                <a:cubicBezTo>
                  <a:pt x="25052" y="3188"/>
                  <a:pt x="27987" y="4556"/>
                  <a:pt x="30222" y="7191"/>
                </a:cubicBezTo>
                <a:cubicBezTo>
                  <a:pt x="30376" y="7422"/>
                  <a:pt x="30550" y="7713"/>
                  <a:pt x="30834" y="7713"/>
                </a:cubicBezTo>
                <a:cubicBezTo>
                  <a:pt x="30920" y="7713"/>
                  <a:pt x="31015" y="7686"/>
                  <a:pt x="31123" y="7625"/>
                </a:cubicBezTo>
                <a:cubicBezTo>
                  <a:pt x="31556" y="7391"/>
                  <a:pt x="31389" y="6924"/>
                  <a:pt x="31289" y="6558"/>
                </a:cubicBezTo>
                <a:cubicBezTo>
                  <a:pt x="31223" y="6291"/>
                  <a:pt x="31056" y="6024"/>
                  <a:pt x="30889" y="5790"/>
                </a:cubicBezTo>
                <a:cubicBezTo>
                  <a:pt x="30555" y="5190"/>
                  <a:pt x="30122" y="4589"/>
                  <a:pt x="29588" y="4122"/>
                </a:cubicBezTo>
                <a:cubicBezTo>
                  <a:pt x="26634" y="1508"/>
                  <a:pt x="23331" y="0"/>
                  <a:pt x="196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93"/>
          <p:cNvSpPr/>
          <p:nvPr/>
        </p:nvSpPr>
        <p:spPr>
          <a:xfrm rot="-4701110">
            <a:off x="5018613" y="1388088"/>
            <a:ext cx="837270" cy="654746"/>
          </a:xfrm>
          <a:custGeom>
            <a:rect b="b" l="l" r="r" t="t"/>
            <a:pathLst>
              <a:path extrusionOk="0" h="26190" w="33491">
                <a:moveTo>
                  <a:pt x="26631" y="1"/>
                </a:moveTo>
                <a:cubicBezTo>
                  <a:pt x="26117" y="1"/>
                  <a:pt x="25782" y="451"/>
                  <a:pt x="25952" y="1046"/>
                </a:cubicBezTo>
                <a:cubicBezTo>
                  <a:pt x="26052" y="1346"/>
                  <a:pt x="26219" y="1613"/>
                  <a:pt x="26486" y="1813"/>
                </a:cubicBezTo>
                <a:cubicBezTo>
                  <a:pt x="26920" y="2180"/>
                  <a:pt x="27387" y="2580"/>
                  <a:pt x="27887" y="2947"/>
                </a:cubicBezTo>
                <a:cubicBezTo>
                  <a:pt x="28654" y="3548"/>
                  <a:pt x="29421" y="4148"/>
                  <a:pt x="30255" y="4782"/>
                </a:cubicBezTo>
                <a:cubicBezTo>
                  <a:pt x="30088" y="4849"/>
                  <a:pt x="29988" y="4915"/>
                  <a:pt x="29922" y="4915"/>
                </a:cubicBezTo>
                <a:cubicBezTo>
                  <a:pt x="27553" y="5282"/>
                  <a:pt x="25252" y="5949"/>
                  <a:pt x="23017" y="6717"/>
                </a:cubicBezTo>
                <a:cubicBezTo>
                  <a:pt x="15745" y="9218"/>
                  <a:pt x="9374" y="13088"/>
                  <a:pt x="4103" y="18759"/>
                </a:cubicBezTo>
                <a:cubicBezTo>
                  <a:pt x="2569" y="20393"/>
                  <a:pt x="1201" y="22194"/>
                  <a:pt x="301" y="24263"/>
                </a:cubicBezTo>
                <a:cubicBezTo>
                  <a:pt x="134" y="24663"/>
                  <a:pt x="0" y="25030"/>
                  <a:pt x="34" y="25463"/>
                </a:cubicBezTo>
                <a:cubicBezTo>
                  <a:pt x="34" y="25797"/>
                  <a:pt x="167" y="26097"/>
                  <a:pt x="534" y="26164"/>
                </a:cubicBezTo>
                <a:cubicBezTo>
                  <a:pt x="598" y="26181"/>
                  <a:pt x="657" y="26190"/>
                  <a:pt x="712" y="26190"/>
                </a:cubicBezTo>
                <a:cubicBezTo>
                  <a:pt x="970" y="26190"/>
                  <a:pt x="1130" y="26005"/>
                  <a:pt x="1268" y="25730"/>
                </a:cubicBezTo>
                <a:cubicBezTo>
                  <a:pt x="3036" y="21928"/>
                  <a:pt x="5871" y="18992"/>
                  <a:pt x="9107" y="16357"/>
                </a:cubicBezTo>
                <a:cubicBezTo>
                  <a:pt x="13877" y="12454"/>
                  <a:pt x="19314" y="9785"/>
                  <a:pt x="25185" y="7884"/>
                </a:cubicBezTo>
                <a:cubicBezTo>
                  <a:pt x="26553" y="7417"/>
                  <a:pt x="27954" y="7017"/>
                  <a:pt x="29388" y="6683"/>
                </a:cubicBezTo>
                <a:lnTo>
                  <a:pt x="29388" y="6683"/>
                </a:lnTo>
                <a:cubicBezTo>
                  <a:pt x="29355" y="6883"/>
                  <a:pt x="29221" y="6950"/>
                  <a:pt x="29121" y="7050"/>
                </a:cubicBezTo>
                <a:cubicBezTo>
                  <a:pt x="27887" y="8251"/>
                  <a:pt x="26753" y="9519"/>
                  <a:pt x="25819" y="10986"/>
                </a:cubicBezTo>
                <a:cubicBezTo>
                  <a:pt x="25585" y="11353"/>
                  <a:pt x="25418" y="11754"/>
                  <a:pt x="25819" y="12087"/>
                </a:cubicBezTo>
                <a:cubicBezTo>
                  <a:pt x="25980" y="12224"/>
                  <a:pt x="26133" y="12282"/>
                  <a:pt x="26277" y="12282"/>
                </a:cubicBezTo>
                <a:cubicBezTo>
                  <a:pt x="26521" y="12282"/>
                  <a:pt x="26744" y="12117"/>
                  <a:pt x="26953" y="11887"/>
                </a:cubicBezTo>
                <a:cubicBezTo>
                  <a:pt x="27520" y="11287"/>
                  <a:pt x="28054" y="10686"/>
                  <a:pt x="28621" y="10086"/>
                </a:cubicBezTo>
                <a:cubicBezTo>
                  <a:pt x="29855" y="8818"/>
                  <a:pt x="31022" y="7484"/>
                  <a:pt x="32557" y="6550"/>
                </a:cubicBezTo>
                <a:cubicBezTo>
                  <a:pt x="33491" y="5983"/>
                  <a:pt x="33491" y="5449"/>
                  <a:pt x="32690" y="4648"/>
                </a:cubicBezTo>
                <a:cubicBezTo>
                  <a:pt x="31089" y="3114"/>
                  <a:pt x="29255" y="1846"/>
                  <a:pt x="27587" y="412"/>
                </a:cubicBezTo>
                <a:cubicBezTo>
                  <a:pt x="27420" y="245"/>
                  <a:pt x="27186" y="112"/>
                  <a:pt x="26920" y="45"/>
                </a:cubicBezTo>
                <a:cubicBezTo>
                  <a:pt x="26819" y="15"/>
                  <a:pt x="26722" y="1"/>
                  <a:pt x="26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5" name="Shape 1645"/>
        <p:cNvGrpSpPr/>
        <p:nvPr/>
      </p:nvGrpSpPr>
      <p:grpSpPr>
        <a:xfrm>
          <a:off x="0" y="0"/>
          <a:ext cx="0" cy="0"/>
          <a:chOff x="0" y="0"/>
          <a:chExt cx="0" cy="0"/>
        </a:xfrm>
      </p:grpSpPr>
      <p:sp>
        <p:nvSpPr>
          <p:cNvPr id="1646" name="Google Shape;1646;p94"/>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L</a:t>
            </a:r>
            <a:r>
              <a:rPr lang="en"/>
              <a:t>aws of force</a:t>
            </a:r>
            <a:endParaRPr>
              <a:solidFill>
                <a:schemeClr val="accent3"/>
              </a:solidFill>
            </a:endParaRPr>
          </a:p>
        </p:txBody>
      </p:sp>
      <p:sp>
        <p:nvSpPr>
          <p:cNvPr id="1647" name="Google Shape;1647;p94"/>
          <p:cNvSpPr/>
          <p:nvPr/>
        </p:nvSpPr>
        <p:spPr>
          <a:xfrm>
            <a:off x="5100137" y="1580724"/>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Cabin"/>
                <a:ea typeface="Cabin"/>
                <a:cs typeface="Cabin"/>
                <a:sym typeface="Cabin"/>
              </a:rPr>
              <a:t>Mercury</a:t>
            </a:r>
            <a:endParaRPr>
              <a:solidFill>
                <a:schemeClr val="lt1"/>
              </a:solidFill>
              <a:latin typeface="Cabin"/>
              <a:ea typeface="Cabin"/>
              <a:cs typeface="Cabin"/>
              <a:sym typeface="Cabin"/>
            </a:endParaRPr>
          </a:p>
        </p:txBody>
      </p:sp>
      <p:sp>
        <p:nvSpPr>
          <p:cNvPr id="1648" name="Google Shape;1648;p94"/>
          <p:cNvSpPr/>
          <p:nvPr/>
        </p:nvSpPr>
        <p:spPr>
          <a:xfrm>
            <a:off x="3157637" y="1945809"/>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2"/>
                </a:solidFill>
                <a:latin typeface="Londrina Solid"/>
                <a:ea typeface="Londrina Solid"/>
                <a:cs typeface="Londrina Solid"/>
                <a:sym typeface="Londrina Solid"/>
              </a:rPr>
              <a:t>Mass</a:t>
            </a:r>
            <a:endParaRPr sz="2000">
              <a:solidFill>
                <a:schemeClr val="lt2"/>
              </a:solidFill>
              <a:latin typeface="Londrina Solid"/>
              <a:ea typeface="Londrina Solid"/>
              <a:cs typeface="Londrina Solid"/>
              <a:sym typeface="Londrina Solid"/>
            </a:endParaRPr>
          </a:p>
        </p:txBody>
      </p:sp>
      <p:sp>
        <p:nvSpPr>
          <p:cNvPr id="1649" name="Google Shape;1649;p94"/>
          <p:cNvSpPr/>
          <p:nvPr/>
        </p:nvSpPr>
        <p:spPr>
          <a:xfrm>
            <a:off x="919137" y="2565778"/>
            <a:ext cx="1182300" cy="4572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accent2"/>
                </a:solidFill>
                <a:latin typeface="Londrina Solid"/>
                <a:ea typeface="Londrina Solid"/>
                <a:cs typeface="Londrina Solid"/>
                <a:sym typeface="Londrina Solid"/>
              </a:rPr>
              <a:t>Force</a:t>
            </a:r>
            <a:endParaRPr sz="2400">
              <a:solidFill>
                <a:schemeClr val="accent2"/>
              </a:solidFill>
              <a:latin typeface="Londrina Solid"/>
              <a:ea typeface="Londrina Solid"/>
              <a:cs typeface="Londrina Solid"/>
              <a:sym typeface="Londrina Solid"/>
            </a:endParaRPr>
          </a:p>
        </p:txBody>
      </p:sp>
      <p:sp>
        <p:nvSpPr>
          <p:cNvPr id="1650" name="Google Shape;1650;p94"/>
          <p:cNvSpPr/>
          <p:nvPr/>
        </p:nvSpPr>
        <p:spPr>
          <a:xfrm>
            <a:off x="3157637" y="3440642"/>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2"/>
                </a:solidFill>
                <a:latin typeface="Londrina Solid"/>
                <a:ea typeface="Londrina Solid"/>
                <a:cs typeface="Londrina Solid"/>
                <a:sym typeface="Londrina Solid"/>
              </a:rPr>
              <a:t>Gravity</a:t>
            </a:r>
            <a:endParaRPr sz="2000">
              <a:solidFill>
                <a:schemeClr val="lt2"/>
              </a:solidFill>
              <a:latin typeface="Londrina Solid"/>
              <a:ea typeface="Londrina Solid"/>
              <a:cs typeface="Londrina Solid"/>
              <a:sym typeface="Londrina Solid"/>
            </a:endParaRPr>
          </a:p>
        </p:txBody>
      </p:sp>
      <p:sp>
        <p:nvSpPr>
          <p:cNvPr id="1651" name="Google Shape;1651;p94"/>
          <p:cNvSpPr/>
          <p:nvPr/>
        </p:nvSpPr>
        <p:spPr>
          <a:xfrm>
            <a:off x="5100137" y="2310893"/>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Cabin"/>
                <a:ea typeface="Cabin"/>
                <a:cs typeface="Cabin"/>
                <a:sym typeface="Cabin"/>
              </a:rPr>
              <a:t>Jupiter</a:t>
            </a:r>
            <a:endParaRPr>
              <a:solidFill>
                <a:schemeClr val="lt1"/>
              </a:solidFill>
              <a:latin typeface="Cabin"/>
              <a:ea typeface="Cabin"/>
              <a:cs typeface="Cabin"/>
              <a:sym typeface="Cabin"/>
            </a:endParaRPr>
          </a:p>
        </p:txBody>
      </p:sp>
      <p:sp>
        <p:nvSpPr>
          <p:cNvPr id="1652" name="Google Shape;1652;p94"/>
          <p:cNvSpPr/>
          <p:nvPr/>
        </p:nvSpPr>
        <p:spPr>
          <a:xfrm>
            <a:off x="5100137" y="3075558"/>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Cabin"/>
                <a:ea typeface="Cabin"/>
                <a:cs typeface="Cabin"/>
                <a:sym typeface="Cabin"/>
              </a:rPr>
              <a:t>Neptune</a:t>
            </a:r>
            <a:endParaRPr>
              <a:solidFill>
                <a:schemeClr val="lt1"/>
              </a:solidFill>
              <a:latin typeface="Cabin"/>
              <a:ea typeface="Cabin"/>
              <a:cs typeface="Cabin"/>
              <a:sym typeface="Cabin"/>
            </a:endParaRPr>
          </a:p>
        </p:txBody>
      </p:sp>
      <p:sp>
        <p:nvSpPr>
          <p:cNvPr id="1653" name="Google Shape;1653;p94"/>
          <p:cNvSpPr/>
          <p:nvPr/>
        </p:nvSpPr>
        <p:spPr>
          <a:xfrm>
            <a:off x="5100137" y="3805727"/>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Cabin"/>
                <a:ea typeface="Cabin"/>
                <a:cs typeface="Cabin"/>
                <a:sym typeface="Cabin"/>
              </a:rPr>
              <a:t>Venus</a:t>
            </a:r>
            <a:endParaRPr>
              <a:solidFill>
                <a:schemeClr val="lt1"/>
              </a:solidFill>
              <a:latin typeface="Cabin"/>
              <a:ea typeface="Cabin"/>
              <a:cs typeface="Cabin"/>
              <a:sym typeface="Cabin"/>
            </a:endParaRPr>
          </a:p>
        </p:txBody>
      </p:sp>
      <p:sp>
        <p:nvSpPr>
          <p:cNvPr id="1654" name="Google Shape;1654;p94"/>
          <p:cNvSpPr/>
          <p:nvPr/>
        </p:nvSpPr>
        <p:spPr>
          <a:xfrm>
            <a:off x="7042562" y="1589588"/>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accent2"/>
                </a:solidFill>
                <a:latin typeface="Cabin"/>
                <a:ea typeface="Cabin"/>
                <a:cs typeface="Cabin"/>
                <a:sym typeface="Cabin"/>
              </a:rPr>
              <a:t>Pluto</a:t>
            </a:r>
            <a:endParaRPr sz="1200">
              <a:solidFill>
                <a:schemeClr val="accent2"/>
              </a:solidFill>
              <a:latin typeface="Cabin"/>
              <a:ea typeface="Cabin"/>
              <a:cs typeface="Cabin"/>
              <a:sym typeface="Cabin"/>
            </a:endParaRPr>
          </a:p>
        </p:txBody>
      </p:sp>
      <p:sp>
        <p:nvSpPr>
          <p:cNvPr id="1655" name="Google Shape;1655;p94"/>
          <p:cNvSpPr/>
          <p:nvPr/>
        </p:nvSpPr>
        <p:spPr>
          <a:xfrm>
            <a:off x="7042562" y="3805727"/>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accent2"/>
                </a:solidFill>
                <a:latin typeface="Cabin"/>
                <a:ea typeface="Cabin"/>
                <a:cs typeface="Cabin"/>
                <a:sym typeface="Cabin"/>
              </a:rPr>
              <a:t>Saturn</a:t>
            </a:r>
            <a:endParaRPr sz="1200">
              <a:solidFill>
                <a:schemeClr val="accent2"/>
              </a:solidFill>
              <a:latin typeface="Cabin"/>
              <a:ea typeface="Cabin"/>
              <a:cs typeface="Cabin"/>
              <a:sym typeface="Cabin"/>
            </a:endParaRPr>
          </a:p>
        </p:txBody>
      </p:sp>
      <p:sp>
        <p:nvSpPr>
          <p:cNvPr id="1656" name="Google Shape;1656;p94"/>
          <p:cNvSpPr/>
          <p:nvPr/>
        </p:nvSpPr>
        <p:spPr>
          <a:xfrm>
            <a:off x="7042562" y="4170811"/>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accent2"/>
                </a:solidFill>
                <a:latin typeface="Cabin"/>
                <a:ea typeface="Cabin"/>
                <a:cs typeface="Cabin"/>
                <a:sym typeface="Cabin"/>
              </a:rPr>
              <a:t>Earth</a:t>
            </a:r>
            <a:endParaRPr sz="1200">
              <a:solidFill>
                <a:schemeClr val="accent2"/>
              </a:solidFill>
              <a:latin typeface="Cabin"/>
              <a:ea typeface="Cabin"/>
              <a:cs typeface="Cabin"/>
              <a:sym typeface="Cabin"/>
            </a:endParaRPr>
          </a:p>
        </p:txBody>
      </p:sp>
      <p:sp>
        <p:nvSpPr>
          <p:cNvPr id="1657" name="Google Shape;1657;p94"/>
          <p:cNvSpPr/>
          <p:nvPr/>
        </p:nvSpPr>
        <p:spPr>
          <a:xfrm>
            <a:off x="7042562" y="3440642"/>
            <a:ext cx="1182300" cy="255000"/>
          </a:xfrm>
          <a:prstGeom prst="roundRect">
            <a:avLst>
              <a:gd fmla="val 16667"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accent2"/>
                </a:solidFill>
                <a:latin typeface="Cabin"/>
                <a:ea typeface="Cabin"/>
                <a:cs typeface="Cabin"/>
                <a:sym typeface="Cabin"/>
              </a:rPr>
              <a:t>Mars</a:t>
            </a:r>
            <a:endParaRPr sz="1200">
              <a:solidFill>
                <a:schemeClr val="accent2"/>
              </a:solidFill>
              <a:latin typeface="Cabin"/>
              <a:ea typeface="Cabin"/>
              <a:cs typeface="Cabin"/>
              <a:sym typeface="Cabin"/>
            </a:endParaRPr>
          </a:p>
        </p:txBody>
      </p:sp>
      <p:sp>
        <p:nvSpPr>
          <p:cNvPr id="1658" name="Google Shape;1658;p94"/>
          <p:cNvSpPr/>
          <p:nvPr/>
        </p:nvSpPr>
        <p:spPr>
          <a:xfrm>
            <a:off x="2233037" y="2915425"/>
            <a:ext cx="793100" cy="531600"/>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94"/>
          <p:cNvSpPr/>
          <p:nvPr/>
        </p:nvSpPr>
        <p:spPr>
          <a:xfrm flipH="1" rot="10800000">
            <a:off x="2233037" y="2200800"/>
            <a:ext cx="793100" cy="531600"/>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94"/>
          <p:cNvSpPr/>
          <p:nvPr/>
        </p:nvSpPr>
        <p:spPr>
          <a:xfrm rot="-1141973">
            <a:off x="4175437" y="3507247"/>
            <a:ext cx="793074" cy="531582"/>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94"/>
          <p:cNvSpPr/>
          <p:nvPr/>
        </p:nvSpPr>
        <p:spPr>
          <a:xfrm flipH="1" rot="-9950821">
            <a:off x="4175431" y="3097436"/>
            <a:ext cx="793062" cy="531575"/>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94"/>
          <p:cNvSpPr/>
          <p:nvPr/>
        </p:nvSpPr>
        <p:spPr>
          <a:xfrm flipH="1" rot="-1976878">
            <a:off x="6208943" y="3653324"/>
            <a:ext cx="683879" cy="239410"/>
          </a:xfrm>
          <a:custGeom>
            <a:rect b="b" l="l" r="r" t="t"/>
            <a:pathLst>
              <a:path extrusionOk="0" h="9576" w="27354">
                <a:moveTo>
                  <a:pt x="26997" y="1"/>
                </a:moveTo>
                <a:cubicBezTo>
                  <a:pt x="26852" y="1"/>
                  <a:pt x="26732" y="91"/>
                  <a:pt x="26653" y="222"/>
                </a:cubicBezTo>
                <a:cubicBezTo>
                  <a:pt x="26486" y="489"/>
                  <a:pt x="26253" y="722"/>
                  <a:pt x="25986" y="956"/>
                </a:cubicBezTo>
                <a:cubicBezTo>
                  <a:pt x="22283" y="3891"/>
                  <a:pt x="17980" y="5426"/>
                  <a:pt x="13310" y="5859"/>
                </a:cubicBezTo>
                <a:cubicBezTo>
                  <a:pt x="12113" y="5973"/>
                  <a:pt x="10921" y="6027"/>
                  <a:pt x="9733" y="6027"/>
                </a:cubicBezTo>
                <a:cubicBezTo>
                  <a:pt x="8142" y="6027"/>
                  <a:pt x="6556" y="5931"/>
                  <a:pt x="4971" y="5759"/>
                </a:cubicBezTo>
                <a:cubicBezTo>
                  <a:pt x="4070" y="5659"/>
                  <a:pt x="3170" y="5492"/>
                  <a:pt x="2269" y="5326"/>
                </a:cubicBezTo>
                <a:cubicBezTo>
                  <a:pt x="3303" y="4759"/>
                  <a:pt x="4404" y="4358"/>
                  <a:pt x="5371" y="3758"/>
                </a:cubicBezTo>
                <a:cubicBezTo>
                  <a:pt x="5772" y="3524"/>
                  <a:pt x="6172" y="3258"/>
                  <a:pt x="6506" y="2891"/>
                </a:cubicBezTo>
                <a:cubicBezTo>
                  <a:pt x="6672" y="2690"/>
                  <a:pt x="6739" y="2424"/>
                  <a:pt x="6539" y="2223"/>
                </a:cubicBezTo>
                <a:cubicBezTo>
                  <a:pt x="6444" y="2128"/>
                  <a:pt x="6343" y="2088"/>
                  <a:pt x="6243" y="2088"/>
                </a:cubicBezTo>
                <a:cubicBezTo>
                  <a:pt x="6099" y="2088"/>
                  <a:pt x="5957" y="2172"/>
                  <a:pt x="5838" y="2290"/>
                </a:cubicBezTo>
                <a:cubicBezTo>
                  <a:pt x="5338" y="2824"/>
                  <a:pt x="4671" y="3124"/>
                  <a:pt x="4004" y="3424"/>
                </a:cubicBezTo>
                <a:cubicBezTo>
                  <a:pt x="2936" y="3891"/>
                  <a:pt x="1902" y="4392"/>
                  <a:pt x="735" y="4625"/>
                </a:cubicBezTo>
                <a:cubicBezTo>
                  <a:pt x="101" y="4759"/>
                  <a:pt x="1" y="5292"/>
                  <a:pt x="435" y="5726"/>
                </a:cubicBezTo>
                <a:cubicBezTo>
                  <a:pt x="568" y="5859"/>
                  <a:pt x="701" y="5959"/>
                  <a:pt x="868" y="6060"/>
                </a:cubicBezTo>
                <a:cubicBezTo>
                  <a:pt x="2169" y="6927"/>
                  <a:pt x="3337" y="7961"/>
                  <a:pt x="4437" y="9095"/>
                </a:cubicBezTo>
                <a:cubicBezTo>
                  <a:pt x="4628" y="9310"/>
                  <a:pt x="4853" y="9575"/>
                  <a:pt x="5112" y="9575"/>
                </a:cubicBezTo>
                <a:cubicBezTo>
                  <a:pt x="5215" y="9575"/>
                  <a:pt x="5324" y="9533"/>
                  <a:pt x="5438" y="9429"/>
                </a:cubicBezTo>
                <a:cubicBezTo>
                  <a:pt x="5838" y="9028"/>
                  <a:pt x="5438" y="8661"/>
                  <a:pt x="5171" y="8361"/>
                </a:cubicBezTo>
                <a:cubicBezTo>
                  <a:pt x="4604" y="7761"/>
                  <a:pt x="4037" y="7160"/>
                  <a:pt x="3437" y="6527"/>
                </a:cubicBezTo>
                <a:cubicBezTo>
                  <a:pt x="3537" y="6493"/>
                  <a:pt x="3537" y="6493"/>
                  <a:pt x="3570" y="6493"/>
                </a:cubicBezTo>
                <a:cubicBezTo>
                  <a:pt x="3770" y="6560"/>
                  <a:pt x="4004" y="6593"/>
                  <a:pt x="4237" y="6660"/>
                </a:cubicBezTo>
                <a:cubicBezTo>
                  <a:pt x="6663" y="7274"/>
                  <a:pt x="9075" y="7606"/>
                  <a:pt x="11475" y="7606"/>
                </a:cubicBezTo>
                <a:cubicBezTo>
                  <a:pt x="14554" y="7606"/>
                  <a:pt x="17612" y="7059"/>
                  <a:pt x="20649" y="5859"/>
                </a:cubicBezTo>
                <a:cubicBezTo>
                  <a:pt x="22884" y="4992"/>
                  <a:pt x="24852" y="3691"/>
                  <a:pt x="26520" y="2023"/>
                </a:cubicBezTo>
                <a:cubicBezTo>
                  <a:pt x="26953" y="1590"/>
                  <a:pt x="27354" y="1089"/>
                  <a:pt x="27354" y="422"/>
                </a:cubicBezTo>
                <a:cubicBezTo>
                  <a:pt x="27354" y="255"/>
                  <a:pt x="27354" y="55"/>
                  <a:pt x="27120" y="22"/>
                </a:cubicBezTo>
                <a:cubicBezTo>
                  <a:pt x="27078" y="8"/>
                  <a:pt x="27036" y="1"/>
                  <a:pt x="269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94"/>
          <p:cNvSpPr/>
          <p:nvPr/>
        </p:nvSpPr>
        <p:spPr>
          <a:xfrm rot="-1141973">
            <a:off x="4175462" y="1999459"/>
            <a:ext cx="793074" cy="531582"/>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94"/>
          <p:cNvSpPr/>
          <p:nvPr/>
        </p:nvSpPr>
        <p:spPr>
          <a:xfrm flipH="1" rot="-9950821">
            <a:off x="4175456" y="1589648"/>
            <a:ext cx="793062" cy="531575"/>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94"/>
          <p:cNvSpPr/>
          <p:nvPr/>
        </p:nvSpPr>
        <p:spPr>
          <a:xfrm rot="-8823122">
            <a:off x="6208943" y="3978875"/>
            <a:ext cx="683879" cy="239410"/>
          </a:xfrm>
          <a:custGeom>
            <a:rect b="b" l="l" r="r" t="t"/>
            <a:pathLst>
              <a:path extrusionOk="0" h="9576" w="27354">
                <a:moveTo>
                  <a:pt x="26997" y="1"/>
                </a:moveTo>
                <a:cubicBezTo>
                  <a:pt x="26852" y="1"/>
                  <a:pt x="26732" y="91"/>
                  <a:pt x="26653" y="222"/>
                </a:cubicBezTo>
                <a:cubicBezTo>
                  <a:pt x="26486" y="489"/>
                  <a:pt x="26253" y="722"/>
                  <a:pt x="25986" y="956"/>
                </a:cubicBezTo>
                <a:cubicBezTo>
                  <a:pt x="22283" y="3891"/>
                  <a:pt x="17980" y="5426"/>
                  <a:pt x="13310" y="5859"/>
                </a:cubicBezTo>
                <a:cubicBezTo>
                  <a:pt x="12113" y="5973"/>
                  <a:pt x="10921" y="6027"/>
                  <a:pt x="9733" y="6027"/>
                </a:cubicBezTo>
                <a:cubicBezTo>
                  <a:pt x="8142" y="6027"/>
                  <a:pt x="6556" y="5931"/>
                  <a:pt x="4971" y="5759"/>
                </a:cubicBezTo>
                <a:cubicBezTo>
                  <a:pt x="4070" y="5659"/>
                  <a:pt x="3170" y="5492"/>
                  <a:pt x="2269" y="5326"/>
                </a:cubicBezTo>
                <a:cubicBezTo>
                  <a:pt x="3303" y="4759"/>
                  <a:pt x="4404" y="4358"/>
                  <a:pt x="5371" y="3758"/>
                </a:cubicBezTo>
                <a:cubicBezTo>
                  <a:pt x="5772" y="3524"/>
                  <a:pt x="6172" y="3258"/>
                  <a:pt x="6506" y="2891"/>
                </a:cubicBezTo>
                <a:cubicBezTo>
                  <a:pt x="6672" y="2690"/>
                  <a:pt x="6739" y="2424"/>
                  <a:pt x="6539" y="2223"/>
                </a:cubicBezTo>
                <a:cubicBezTo>
                  <a:pt x="6444" y="2128"/>
                  <a:pt x="6343" y="2088"/>
                  <a:pt x="6243" y="2088"/>
                </a:cubicBezTo>
                <a:cubicBezTo>
                  <a:pt x="6099" y="2088"/>
                  <a:pt x="5957" y="2172"/>
                  <a:pt x="5838" y="2290"/>
                </a:cubicBezTo>
                <a:cubicBezTo>
                  <a:pt x="5338" y="2824"/>
                  <a:pt x="4671" y="3124"/>
                  <a:pt x="4004" y="3424"/>
                </a:cubicBezTo>
                <a:cubicBezTo>
                  <a:pt x="2936" y="3891"/>
                  <a:pt x="1902" y="4392"/>
                  <a:pt x="735" y="4625"/>
                </a:cubicBezTo>
                <a:cubicBezTo>
                  <a:pt x="101" y="4759"/>
                  <a:pt x="1" y="5292"/>
                  <a:pt x="435" y="5726"/>
                </a:cubicBezTo>
                <a:cubicBezTo>
                  <a:pt x="568" y="5859"/>
                  <a:pt x="701" y="5959"/>
                  <a:pt x="868" y="6060"/>
                </a:cubicBezTo>
                <a:cubicBezTo>
                  <a:pt x="2169" y="6927"/>
                  <a:pt x="3337" y="7961"/>
                  <a:pt x="4437" y="9095"/>
                </a:cubicBezTo>
                <a:cubicBezTo>
                  <a:pt x="4628" y="9310"/>
                  <a:pt x="4853" y="9575"/>
                  <a:pt x="5112" y="9575"/>
                </a:cubicBezTo>
                <a:cubicBezTo>
                  <a:pt x="5215" y="9575"/>
                  <a:pt x="5324" y="9533"/>
                  <a:pt x="5438" y="9429"/>
                </a:cubicBezTo>
                <a:cubicBezTo>
                  <a:pt x="5838" y="9028"/>
                  <a:pt x="5438" y="8661"/>
                  <a:pt x="5171" y="8361"/>
                </a:cubicBezTo>
                <a:cubicBezTo>
                  <a:pt x="4604" y="7761"/>
                  <a:pt x="4037" y="7160"/>
                  <a:pt x="3437" y="6527"/>
                </a:cubicBezTo>
                <a:cubicBezTo>
                  <a:pt x="3537" y="6493"/>
                  <a:pt x="3537" y="6493"/>
                  <a:pt x="3570" y="6493"/>
                </a:cubicBezTo>
                <a:cubicBezTo>
                  <a:pt x="3770" y="6560"/>
                  <a:pt x="4004" y="6593"/>
                  <a:pt x="4237" y="6660"/>
                </a:cubicBezTo>
                <a:cubicBezTo>
                  <a:pt x="6663" y="7274"/>
                  <a:pt x="9075" y="7606"/>
                  <a:pt x="11475" y="7606"/>
                </a:cubicBezTo>
                <a:cubicBezTo>
                  <a:pt x="14554" y="7606"/>
                  <a:pt x="17612" y="7059"/>
                  <a:pt x="20649" y="5859"/>
                </a:cubicBezTo>
                <a:cubicBezTo>
                  <a:pt x="22884" y="4992"/>
                  <a:pt x="24852" y="3691"/>
                  <a:pt x="26520" y="2023"/>
                </a:cubicBezTo>
                <a:cubicBezTo>
                  <a:pt x="26953" y="1590"/>
                  <a:pt x="27354" y="1089"/>
                  <a:pt x="27354" y="422"/>
                </a:cubicBezTo>
                <a:cubicBezTo>
                  <a:pt x="27354" y="255"/>
                  <a:pt x="27354" y="55"/>
                  <a:pt x="27120" y="22"/>
                </a:cubicBezTo>
                <a:cubicBezTo>
                  <a:pt x="27078" y="8"/>
                  <a:pt x="27036" y="1"/>
                  <a:pt x="269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94"/>
          <p:cNvSpPr/>
          <p:nvPr/>
        </p:nvSpPr>
        <p:spPr>
          <a:xfrm rot="-2156323">
            <a:off x="6250588" y="3766680"/>
            <a:ext cx="621730" cy="416734"/>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94"/>
          <p:cNvSpPr/>
          <p:nvPr/>
        </p:nvSpPr>
        <p:spPr>
          <a:xfrm rot="-2156323">
            <a:off x="6250588" y="1499855"/>
            <a:ext cx="621730" cy="416734"/>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1" name="Shape 1671"/>
        <p:cNvGrpSpPr/>
        <p:nvPr/>
      </p:nvGrpSpPr>
      <p:grpSpPr>
        <a:xfrm>
          <a:off x="0" y="0"/>
          <a:ext cx="0" cy="0"/>
          <a:chOff x="0" y="0"/>
          <a:chExt cx="0" cy="0"/>
        </a:xfrm>
      </p:grpSpPr>
      <p:sp>
        <p:nvSpPr>
          <p:cNvPr id="1672" name="Google Shape;1672;p95"/>
          <p:cNvSpPr/>
          <p:nvPr/>
        </p:nvSpPr>
        <p:spPr>
          <a:xfrm>
            <a:off x="6447125" y="664025"/>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95"/>
          <p:cNvSpPr txBox="1"/>
          <p:nvPr>
            <p:ph type="title"/>
          </p:nvPr>
        </p:nvSpPr>
        <p:spPr>
          <a:xfrm>
            <a:off x="2935388" y="1600350"/>
            <a:ext cx="5669100" cy="240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1674" name="Google Shape;1674;p95"/>
          <p:cNvGrpSpPr/>
          <p:nvPr/>
        </p:nvGrpSpPr>
        <p:grpSpPr>
          <a:xfrm>
            <a:off x="697572" y="904651"/>
            <a:ext cx="3642250" cy="3310887"/>
            <a:chOff x="697572" y="828451"/>
            <a:chExt cx="3642250" cy="3310887"/>
          </a:xfrm>
        </p:grpSpPr>
        <p:sp>
          <p:nvSpPr>
            <p:cNvPr id="1675" name="Google Shape;1675;p95"/>
            <p:cNvSpPr/>
            <p:nvPr/>
          </p:nvSpPr>
          <p:spPr>
            <a:xfrm>
              <a:off x="697572" y="4016868"/>
              <a:ext cx="3642250" cy="122470"/>
            </a:xfrm>
            <a:custGeom>
              <a:rect b="b" l="l" r="r" t="t"/>
              <a:pathLst>
                <a:path extrusionOk="0" h="2803" w="83361">
                  <a:moveTo>
                    <a:pt x="41697" y="1"/>
                  </a:moveTo>
                  <a:cubicBezTo>
                    <a:pt x="18681" y="1"/>
                    <a:pt x="1" y="635"/>
                    <a:pt x="1" y="1402"/>
                  </a:cubicBezTo>
                  <a:cubicBezTo>
                    <a:pt x="1" y="2169"/>
                    <a:pt x="18681" y="2803"/>
                    <a:pt x="41697" y="2803"/>
                  </a:cubicBezTo>
                  <a:cubicBezTo>
                    <a:pt x="64713" y="2803"/>
                    <a:pt x="83360" y="2169"/>
                    <a:pt x="83360" y="1402"/>
                  </a:cubicBezTo>
                  <a:cubicBezTo>
                    <a:pt x="83360" y="635"/>
                    <a:pt x="64713" y="1"/>
                    <a:pt x="41697" y="1"/>
                  </a:cubicBezTo>
                  <a:close/>
                </a:path>
              </a:pathLst>
            </a:custGeom>
            <a:solidFill>
              <a:srgbClr val="F7D8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95"/>
            <p:cNvSpPr/>
            <p:nvPr/>
          </p:nvSpPr>
          <p:spPr>
            <a:xfrm>
              <a:off x="2437756" y="2413528"/>
              <a:ext cx="90443" cy="131383"/>
            </a:xfrm>
            <a:custGeom>
              <a:rect b="b" l="l" r="r" t="t"/>
              <a:pathLst>
                <a:path extrusionOk="0" h="3007" w="2070">
                  <a:moveTo>
                    <a:pt x="732" y="0"/>
                  </a:moveTo>
                  <a:cubicBezTo>
                    <a:pt x="505" y="0"/>
                    <a:pt x="185" y="106"/>
                    <a:pt x="101" y="671"/>
                  </a:cubicBezTo>
                  <a:cubicBezTo>
                    <a:pt x="1" y="1572"/>
                    <a:pt x="335" y="2773"/>
                    <a:pt x="2069" y="3006"/>
                  </a:cubicBezTo>
                  <a:lnTo>
                    <a:pt x="968" y="37"/>
                  </a:lnTo>
                  <a:cubicBezTo>
                    <a:pt x="968" y="37"/>
                    <a:pt x="867" y="0"/>
                    <a:pt x="732" y="0"/>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95"/>
            <p:cNvSpPr/>
            <p:nvPr/>
          </p:nvSpPr>
          <p:spPr>
            <a:xfrm>
              <a:off x="2032596" y="1345377"/>
              <a:ext cx="427094" cy="1034813"/>
            </a:xfrm>
            <a:custGeom>
              <a:rect b="b" l="l" r="r" t="t"/>
              <a:pathLst>
                <a:path extrusionOk="0" h="23684" w="9775">
                  <a:moveTo>
                    <a:pt x="1" y="0"/>
                  </a:moveTo>
                  <a:lnTo>
                    <a:pt x="2369" y="4537"/>
                  </a:lnTo>
                  <a:lnTo>
                    <a:pt x="2269" y="16912"/>
                  </a:lnTo>
                  <a:lnTo>
                    <a:pt x="7740" y="23684"/>
                  </a:lnTo>
                  <a:lnTo>
                    <a:pt x="9774" y="22650"/>
                  </a:lnTo>
                  <a:lnTo>
                    <a:pt x="4871" y="13877"/>
                  </a:lnTo>
                  <a:cubicBezTo>
                    <a:pt x="4871" y="13877"/>
                    <a:pt x="4704" y="9373"/>
                    <a:pt x="3603" y="4837"/>
                  </a:cubicBezTo>
                  <a:cubicBezTo>
                    <a:pt x="2503" y="267"/>
                    <a:pt x="1" y="0"/>
                    <a:pt x="1" y="0"/>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95"/>
            <p:cNvSpPr/>
            <p:nvPr/>
          </p:nvSpPr>
          <p:spPr>
            <a:xfrm>
              <a:off x="2335734" y="2315657"/>
              <a:ext cx="182241" cy="173022"/>
            </a:xfrm>
            <a:custGeom>
              <a:rect b="b" l="l" r="r" t="t"/>
              <a:pathLst>
                <a:path extrusionOk="0" h="3960" w="4171">
                  <a:moveTo>
                    <a:pt x="2061" y="0"/>
                  </a:moveTo>
                  <a:cubicBezTo>
                    <a:pt x="1998" y="0"/>
                    <a:pt x="1934" y="3"/>
                    <a:pt x="1869" y="9"/>
                  </a:cubicBezTo>
                  <a:cubicBezTo>
                    <a:pt x="768" y="142"/>
                    <a:pt x="1" y="1110"/>
                    <a:pt x="134" y="2211"/>
                  </a:cubicBezTo>
                  <a:cubicBezTo>
                    <a:pt x="227" y="3200"/>
                    <a:pt x="1093" y="3960"/>
                    <a:pt x="2069" y="3960"/>
                  </a:cubicBezTo>
                  <a:cubicBezTo>
                    <a:pt x="2146" y="3960"/>
                    <a:pt x="2224" y="3955"/>
                    <a:pt x="2303" y="3945"/>
                  </a:cubicBezTo>
                  <a:cubicBezTo>
                    <a:pt x="3403" y="3812"/>
                    <a:pt x="4171" y="2844"/>
                    <a:pt x="4037" y="1777"/>
                  </a:cubicBezTo>
                  <a:cubicBezTo>
                    <a:pt x="3943" y="741"/>
                    <a:pt x="3080" y="0"/>
                    <a:pt x="2061" y="0"/>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95"/>
            <p:cNvSpPr/>
            <p:nvPr/>
          </p:nvSpPr>
          <p:spPr>
            <a:xfrm>
              <a:off x="2417352" y="2315919"/>
              <a:ext cx="116309" cy="139030"/>
            </a:xfrm>
            <a:custGeom>
              <a:rect b="b" l="l" r="r" t="t"/>
              <a:pathLst>
                <a:path extrusionOk="0" h="3182" w="2662">
                  <a:moveTo>
                    <a:pt x="144" y="1"/>
                  </a:moveTo>
                  <a:cubicBezTo>
                    <a:pt x="97" y="1"/>
                    <a:pt x="49" y="1"/>
                    <a:pt x="1" y="3"/>
                  </a:cubicBezTo>
                  <a:lnTo>
                    <a:pt x="1802" y="3172"/>
                  </a:lnTo>
                  <a:cubicBezTo>
                    <a:pt x="1802" y="3172"/>
                    <a:pt x="1854" y="3182"/>
                    <a:pt x="1931" y="3182"/>
                  </a:cubicBezTo>
                  <a:cubicBezTo>
                    <a:pt x="2172" y="3182"/>
                    <a:pt x="2661" y="3086"/>
                    <a:pt x="2636" y="2305"/>
                  </a:cubicBezTo>
                  <a:cubicBezTo>
                    <a:pt x="2604" y="1296"/>
                    <a:pt x="2031" y="1"/>
                    <a:pt x="144" y="1"/>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95"/>
            <p:cNvSpPr/>
            <p:nvPr/>
          </p:nvSpPr>
          <p:spPr>
            <a:xfrm>
              <a:off x="1666802" y="978098"/>
              <a:ext cx="209899" cy="252149"/>
            </a:xfrm>
            <a:custGeom>
              <a:rect b="b" l="l" r="r" t="t"/>
              <a:pathLst>
                <a:path extrusionOk="0" h="5771" w="4804">
                  <a:moveTo>
                    <a:pt x="934" y="0"/>
                  </a:moveTo>
                  <a:cubicBezTo>
                    <a:pt x="934" y="0"/>
                    <a:pt x="0" y="2368"/>
                    <a:pt x="133" y="3769"/>
                  </a:cubicBezTo>
                  <a:cubicBezTo>
                    <a:pt x="267" y="5137"/>
                    <a:pt x="934" y="5571"/>
                    <a:pt x="934" y="5571"/>
                  </a:cubicBezTo>
                  <a:lnTo>
                    <a:pt x="1935" y="5571"/>
                  </a:lnTo>
                  <a:lnTo>
                    <a:pt x="2102" y="4737"/>
                  </a:lnTo>
                  <a:lnTo>
                    <a:pt x="2368" y="5571"/>
                  </a:lnTo>
                  <a:lnTo>
                    <a:pt x="4803" y="5771"/>
                  </a:lnTo>
                  <a:lnTo>
                    <a:pt x="934" y="0"/>
                  </a:ln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95"/>
            <p:cNvSpPr/>
            <p:nvPr/>
          </p:nvSpPr>
          <p:spPr>
            <a:xfrm>
              <a:off x="1895620" y="3976059"/>
              <a:ext cx="402277" cy="151700"/>
            </a:xfrm>
            <a:custGeom>
              <a:rect b="b" l="l" r="r" t="t"/>
              <a:pathLst>
                <a:path extrusionOk="0" h="3472" w="9207">
                  <a:moveTo>
                    <a:pt x="667" y="1"/>
                  </a:moveTo>
                  <a:cubicBezTo>
                    <a:pt x="0" y="401"/>
                    <a:pt x="134" y="2970"/>
                    <a:pt x="134" y="2970"/>
                  </a:cubicBezTo>
                  <a:lnTo>
                    <a:pt x="2402" y="3236"/>
                  </a:lnTo>
                  <a:lnTo>
                    <a:pt x="2402" y="2736"/>
                  </a:lnTo>
                  <a:cubicBezTo>
                    <a:pt x="2402" y="2736"/>
                    <a:pt x="7099" y="3471"/>
                    <a:pt x="8331" y="3471"/>
                  </a:cubicBezTo>
                  <a:cubicBezTo>
                    <a:pt x="8358" y="3471"/>
                    <a:pt x="8383" y="3471"/>
                    <a:pt x="8406" y="3470"/>
                  </a:cubicBezTo>
                  <a:cubicBezTo>
                    <a:pt x="8873" y="3470"/>
                    <a:pt x="9073" y="3270"/>
                    <a:pt x="9140" y="3070"/>
                  </a:cubicBezTo>
                  <a:cubicBezTo>
                    <a:pt x="9207" y="2836"/>
                    <a:pt x="9073" y="2569"/>
                    <a:pt x="8840" y="2436"/>
                  </a:cubicBezTo>
                  <a:lnTo>
                    <a:pt x="6605" y="1335"/>
                  </a:lnTo>
                  <a:lnTo>
                    <a:pt x="66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95"/>
            <p:cNvSpPr/>
            <p:nvPr/>
          </p:nvSpPr>
          <p:spPr>
            <a:xfrm>
              <a:off x="1924763" y="3909035"/>
              <a:ext cx="259446" cy="149953"/>
            </a:xfrm>
            <a:custGeom>
              <a:rect b="b" l="l" r="r" t="t"/>
              <a:pathLst>
                <a:path extrusionOk="0" h="3432" w="5938">
                  <a:moveTo>
                    <a:pt x="334" y="0"/>
                  </a:moveTo>
                  <a:lnTo>
                    <a:pt x="0" y="1535"/>
                  </a:lnTo>
                  <a:cubicBezTo>
                    <a:pt x="0" y="1535"/>
                    <a:pt x="2135" y="2536"/>
                    <a:pt x="3836" y="3203"/>
                  </a:cubicBezTo>
                  <a:cubicBezTo>
                    <a:pt x="4262" y="3369"/>
                    <a:pt x="4606" y="3432"/>
                    <a:pt x="4882" y="3432"/>
                  </a:cubicBezTo>
                  <a:cubicBezTo>
                    <a:pt x="5713" y="3432"/>
                    <a:pt x="5938" y="2869"/>
                    <a:pt x="5938" y="2869"/>
                  </a:cubicBezTo>
                  <a:lnTo>
                    <a:pt x="2335" y="601"/>
                  </a:lnTo>
                  <a:lnTo>
                    <a:pt x="334" y="0"/>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95"/>
            <p:cNvSpPr/>
            <p:nvPr/>
          </p:nvSpPr>
          <p:spPr>
            <a:xfrm>
              <a:off x="1901431" y="3557791"/>
              <a:ext cx="157468" cy="418312"/>
            </a:xfrm>
            <a:custGeom>
              <a:rect b="b" l="l" r="r" t="t"/>
              <a:pathLst>
                <a:path extrusionOk="0" h="9574" w="3604">
                  <a:moveTo>
                    <a:pt x="1" y="0"/>
                  </a:moveTo>
                  <a:lnTo>
                    <a:pt x="534" y="9574"/>
                  </a:lnTo>
                  <a:lnTo>
                    <a:pt x="3270" y="9574"/>
                  </a:lnTo>
                  <a:lnTo>
                    <a:pt x="3603" y="634"/>
                  </a:lnTo>
                  <a:lnTo>
                    <a:pt x="1" y="0"/>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95"/>
            <p:cNvSpPr/>
            <p:nvPr/>
          </p:nvSpPr>
          <p:spPr>
            <a:xfrm>
              <a:off x="1814002" y="2021606"/>
              <a:ext cx="367323" cy="1763604"/>
            </a:xfrm>
            <a:custGeom>
              <a:rect b="b" l="l" r="r" t="t"/>
              <a:pathLst>
                <a:path extrusionOk="0" h="40364" w="8407">
                  <a:moveTo>
                    <a:pt x="3603" y="1"/>
                  </a:moveTo>
                  <a:lnTo>
                    <a:pt x="0" y="12977"/>
                  </a:lnTo>
                  <a:lnTo>
                    <a:pt x="634" y="40363"/>
                  </a:lnTo>
                  <a:lnTo>
                    <a:pt x="6271" y="40096"/>
                  </a:lnTo>
                  <a:cubicBezTo>
                    <a:pt x="6271" y="40096"/>
                    <a:pt x="6805" y="29489"/>
                    <a:pt x="7606" y="18514"/>
                  </a:cubicBezTo>
                  <a:cubicBezTo>
                    <a:pt x="8406" y="7506"/>
                    <a:pt x="7205" y="334"/>
                    <a:pt x="7205" y="334"/>
                  </a:cubicBezTo>
                  <a:lnTo>
                    <a:pt x="3603" y="1"/>
                  </a:ln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95"/>
            <p:cNvSpPr/>
            <p:nvPr/>
          </p:nvSpPr>
          <p:spPr>
            <a:xfrm>
              <a:off x="1059040" y="3773326"/>
              <a:ext cx="330883" cy="323805"/>
            </a:xfrm>
            <a:custGeom>
              <a:rect b="b" l="l" r="r" t="t"/>
              <a:pathLst>
                <a:path extrusionOk="0" h="7411" w="7573">
                  <a:moveTo>
                    <a:pt x="2048" y="1"/>
                  </a:moveTo>
                  <a:cubicBezTo>
                    <a:pt x="1245" y="1"/>
                    <a:pt x="0" y="2139"/>
                    <a:pt x="0" y="2139"/>
                  </a:cubicBezTo>
                  <a:lnTo>
                    <a:pt x="1701" y="3640"/>
                  </a:lnTo>
                  <a:lnTo>
                    <a:pt x="2002" y="3206"/>
                  </a:lnTo>
                  <a:cubicBezTo>
                    <a:pt x="2002" y="3206"/>
                    <a:pt x="5604" y="6609"/>
                    <a:pt x="6505" y="7209"/>
                  </a:cubicBezTo>
                  <a:cubicBezTo>
                    <a:pt x="6740" y="7354"/>
                    <a:pt x="6926" y="7411"/>
                    <a:pt x="7069" y="7411"/>
                  </a:cubicBezTo>
                  <a:cubicBezTo>
                    <a:pt x="7189" y="7411"/>
                    <a:pt x="7278" y="7370"/>
                    <a:pt x="7339" y="7309"/>
                  </a:cubicBezTo>
                  <a:cubicBezTo>
                    <a:pt x="7572" y="7143"/>
                    <a:pt x="7572" y="6842"/>
                    <a:pt x="7472" y="6609"/>
                  </a:cubicBezTo>
                  <a:lnTo>
                    <a:pt x="6238" y="4441"/>
                  </a:lnTo>
                  <a:lnTo>
                    <a:pt x="2102" y="4"/>
                  </a:lnTo>
                  <a:cubicBezTo>
                    <a:pt x="2084" y="2"/>
                    <a:pt x="2066" y="1"/>
                    <a:pt x="20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95"/>
            <p:cNvSpPr/>
            <p:nvPr/>
          </p:nvSpPr>
          <p:spPr>
            <a:xfrm>
              <a:off x="1150838" y="3725395"/>
              <a:ext cx="180756" cy="247168"/>
            </a:xfrm>
            <a:custGeom>
              <a:rect b="b" l="l" r="r" t="t"/>
              <a:pathLst>
                <a:path extrusionOk="0" h="5657" w="4137">
                  <a:moveTo>
                    <a:pt x="1135" y="0"/>
                  </a:moveTo>
                  <a:lnTo>
                    <a:pt x="1" y="1101"/>
                  </a:lnTo>
                  <a:cubicBezTo>
                    <a:pt x="1" y="1101"/>
                    <a:pt x="1201" y="3103"/>
                    <a:pt x="2236" y="4637"/>
                  </a:cubicBezTo>
                  <a:cubicBezTo>
                    <a:pt x="2810" y="5471"/>
                    <a:pt x="3333" y="5656"/>
                    <a:pt x="3684" y="5656"/>
                  </a:cubicBezTo>
                  <a:cubicBezTo>
                    <a:pt x="3966" y="5656"/>
                    <a:pt x="4137" y="5538"/>
                    <a:pt x="4137" y="5538"/>
                  </a:cubicBezTo>
                  <a:lnTo>
                    <a:pt x="2469" y="1635"/>
                  </a:lnTo>
                  <a:lnTo>
                    <a:pt x="1135" y="0"/>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95"/>
            <p:cNvSpPr/>
            <p:nvPr/>
          </p:nvSpPr>
          <p:spPr>
            <a:xfrm>
              <a:off x="1150838" y="3413474"/>
              <a:ext cx="330883" cy="425652"/>
            </a:xfrm>
            <a:custGeom>
              <a:rect b="b" l="l" r="r" t="t"/>
              <a:pathLst>
                <a:path extrusionOk="0" h="9742" w="7573">
                  <a:moveTo>
                    <a:pt x="4971" y="1"/>
                  </a:moveTo>
                  <a:lnTo>
                    <a:pt x="1" y="8240"/>
                  </a:lnTo>
                  <a:lnTo>
                    <a:pt x="2269" y="9741"/>
                  </a:lnTo>
                  <a:lnTo>
                    <a:pt x="7573" y="2569"/>
                  </a:lnTo>
                  <a:lnTo>
                    <a:pt x="4971" y="1"/>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95"/>
            <p:cNvSpPr/>
            <p:nvPr/>
          </p:nvSpPr>
          <p:spPr>
            <a:xfrm>
              <a:off x="1133361" y="2759092"/>
              <a:ext cx="711270" cy="996932"/>
            </a:xfrm>
            <a:custGeom>
              <a:rect b="b" l="l" r="r" t="t"/>
              <a:pathLst>
                <a:path extrusionOk="0" h="22817" w="16279">
                  <a:moveTo>
                    <a:pt x="11008" y="1"/>
                  </a:moveTo>
                  <a:cubicBezTo>
                    <a:pt x="11008" y="1"/>
                    <a:pt x="4370" y="11275"/>
                    <a:pt x="0" y="19214"/>
                  </a:cubicBezTo>
                  <a:lnTo>
                    <a:pt x="5438" y="22817"/>
                  </a:lnTo>
                  <a:lnTo>
                    <a:pt x="16279" y="5104"/>
                  </a:lnTo>
                  <a:lnTo>
                    <a:pt x="11008" y="1"/>
                  </a:ln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95"/>
            <p:cNvSpPr/>
            <p:nvPr/>
          </p:nvSpPr>
          <p:spPr>
            <a:xfrm>
              <a:off x="1521044" y="2021606"/>
              <a:ext cx="527631" cy="963420"/>
            </a:xfrm>
            <a:custGeom>
              <a:rect b="b" l="l" r="r" t="t"/>
              <a:pathLst>
                <a:path extrusionOk="0" h="22050" w="12076">
                  <a:moveTo>
                    <a:pt x="6472" y="1"/>
                  </a:moveTo>
                  <a:lnTo>
                    <a:pt x="5137" y="1869"/>
                  </a:lnTo>
                  <a:cubicBezTo>
                    <a:pt x="3670" y="4004"/>
                    <a:pt x="2669" y="6405"/>
                    <a:pt x="2235" y="8974"/>
                  </a:cubicBezTo>
                  <a:lnTo>
                    <a:pt x="0" y="22050"/>
                  </a:lnTo>
                  <a:lnTo>
                    <a:pt x="7406" y="21983"/>
                  </a:lnTo>
                  <a:cubicBezTo>
                    <a:pt x="9607" y="16112"/>
                    <a:pt x="12076" y="7506"/>
                    <a:pt x="11976" y="1"/>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95"/>
            <p:cNvSpPr/>
            <p:nvPr/>
          </p:nvSpPr>
          <p:spPr>
            <a:xfrm>
              <a:off x="1825624" y="2356815"/>
              <a:ext cx="243455" cy="657397"/>
            </a:xfrm>
            <a:custGeom>
              <a:rect b="b" l="l" r="r" t="t"/>
              <a:pathLst>
                <a:path extrusionOk="0" fill="none" h="15046" w="5572">
                  <a:moveTo>
                    <a:pt x="5572" y="1"/>
                  </a:moveTo>
                  <a:lnTo>
                    <a:pt x="3970" y="1602"/>
                  </a:lnTo>
                  <a:cubicBezTo>
                    <a:pt x="3970" y="1602"/>
                    <a:pt x="2770" y="9608"/>
                    <a:pt x="1" y="15045"/>
                  </a:cubicBezTo>
                </a:path>
              </a:pathLst>
            </a:custGeom>
            <a:noFill/>
            <a:ln cap="rnd" cmpd="sng" w="6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95"/>
            <p:cNvSpPr/>
            <p:nvPr/>
          </p:nvSpPr>
          <p:spPr>
            <a:xfrm>
              <a:off x="1717791" y="1345377"/>
              <a:ext cx="429978" cy="717169"/>
            </a:xfrm>
            <a:custGeom>
              <a:rect b="b" l="l" r="r" t="t"/>
              <a:pathLst>
                <a:path extrusionOk="0" h="16414" w="9841">
                  <a:moveTo>
                    <a:pt x="7206" y="0"/>
                  </a:moveTo>
                  <a:lnTo>
                    <a:pt x="5538" y="1201"/>
                  </a:lnTo>
                  <a:lnTo>
                    <a:pt x="2202" y="234"/>
                  </a:lnTo>
                  <a:lnTo>
                    <a:pt x="267" y="834"/>
                  </a:lnTo>
                  <a:lnTo>
                    <a:pt x="1" y="8206"/>
                  </a:lnTo>
                  <a:lnTo>
                    <a:pt x="1735" y="15845"/>
                  </a:lnTo>
                  <a:cubicBezTo>
                    <a:pt x="1735" y="15845"/>
                    <a:pt x="4242" y="16413"/>
                    <a:pt x="6500" y="16413"/>
                  </a:cubicBezTo>
                  <a:cubicBezTo>
                    <a:pt x="7659" y="16413"/>
                    <a:pt x="8751" y="16264"/>
                    <a:pt x="9407" y="15811"/>
                  </a:cubicBezTo>
                  <a:lnTo>
                    <a:pt x="9841" y="4470"/>
                  </a:lnTo>
                  <a:lnTo>
                    <a:pt x="7906" y="133"/>
                  </a:lnTo>
                  <a:lnTo>
                    <a:pt x="72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95"/>
            <p:cNvSpPr/>
            <p:nvPr/>
          </p:nvSpPr>
          <p:spPr>
            <a:xfrm>
              <a:off x="1338846" y="2455298"/>
              <a:ext cx="180756" cy="171843"/>
            </a:xfrm>
            <a:custGeom>
              <a:rect b="b" l="l" r="r" t="t"/>
              <a:pathLst>
                <a:path extrusionOk="0" h="3933" w="4137">
                  <a:moveTo>
                    <a:pt x="2083" y="0"/>
                  </a:moveTo>
                  <a:cubicBezTo>
                    <a:pt x="2002" y="0"/>
                    <a:pt x="1919" y="5"/>
                    <a:pt x="1835" y="15"/>
                  </a:cubicBezTo>
                  <a:cubicBezTo>
                    <a:pt x="768" y="115"/>
                    <a:pt x="1" y="1083"/>
                    <a:pt x="101" y="2183"/>
                  </a:cubicBezTo>
                  <a:cubicBezTo>
                    <a:pt x="224" y="3173"/>
                    <a:pt x="1064" y="3933"/>
                    <a:pt x="2063" y="3933"/>
                  </a:cubicBezTo>
                  <a:cubicBezTo>
                    <a:pt x="2142" y="3933"/>
                    <a:pt x="2222" y="3928"/>
                    <a:pt x="2302" y="3918"/>
                  </a:cubicBezTo>
                  <a:cubicBezTo>
                    <a:pt x="3370" y="3818"/>
                    <a:pt x="4137" y="2817"/>
                    <a:pt x="4037" y="1750"/>
                  </a:cubicBezTo>
                  <a:cubicBezTo>
                    <a:pt x="3914" y="733"/>
                    <a:pt x="3078" y="0"/>
                    <a:pt x="2083" y="0"/>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95"/>
            <p:cNvSpPr/>
            <p:nvPr/>
          </p:nvSpPr>
          <p:spPr>
            <a:xfrm>
              <a:off x="1420464" y="2455822"/>
              <a:ext cx="116309" cy="137588"/>
            </a:xfrm>
            <a:custGeom>
              <a:rect b="b" l="l" r="r" t="t"/>
              <a:pathLst>
                <a:path extrusionOk="0" h="3149" w="2662">
                  <a:moveTo>
                    <a:pt x="144" y="1"/>
                  </a:moveTo>
                  <a:cubicBezTo>
                    <a:pt x="97" y="1"/>
                    <a:pt x="49" y="2"/>
                    <a:pt x="1" y="3"/>
                  </a:cubicBezTo>
                  <a:lnTo>
                    <a:pt x="1769" y="3139"/>
                  </a:lnTo>
                  <a:cubicBezTo>
                    <a:pt x="1769" y="3139"/>
                    <a:pt x="1822" y="3149"/>
                    <a:pt x="1903" y="3149"/>
                  </a:cubicBezTo>
                  <a:cubicBezTo>
                    <a:pt x="2152" y="3149"/>
                    <a:pt x="2661" y="3053"/>
                    <a:pt x="2636" y="2272"/>
                  </a:cubicBezTo>
                  <a:cubicBezTo>
                    <a:pt x="2603" y="1263"/>
                    <a:pt x="2000" y="1"/>
                    <a:pt x="144" y="1"/>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95"/>
            <p:cNvSpPr/>
            <p:nvPr/>
          </p:nvSpPr>
          <p:spPr>
            <a:xfrm>
              <a:off x="1328666" y="1381773"/>
              <a:ext cx="422681" cy="1106294"/>
            </a:xfrm>
            <a:custGeom>
              <a:rect b="b" l="l" r="r" t="t"/>
              <a:pathLst>
                <a:path extrusionOk="0" h="25320" w="9674">
                  <a:moveTo>
                    <a:pt x="9173" y="1"/>
                  </a:moveTo>
                  <a:cubicBezTo>
                    <a:pt x="9173" y="1"/>
                    <a:pt x="0" y="6806"/>
                    <a:pt x="1234" y="25319"/>
                  </a:cubicBezTo>
                  <a:lnTo>
                    <a:pt x="3403" y="25119"/>
                  </a:lnTo>
                  <a:cubicBezTo>
                    <a:pt x="3403" y="25119"/>
                    <a:pt x="4937" y="13411"/>
                    <a:pt x="8706" y="7673"/>
                  </a:cubicBezTo>
                  <a:cubicBezTo>
                    <a:pt x="9340" y="6672"/>
                    <a:pt x="9674" y="5505"/>
                    <a:pt x="9574" y="4337"/>
                  </a:cubicBezTo>
                  <a:lnTo>
                    <a:pt x="9173" y="1"/>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95"/>
            <p:cNvSpPr/>
            <p:nvPr/>
          </p:nvSpPr>
          <p:spPr>
            <a:xfrm>
              <a:off x="1984490" y="833083"/>
              <a:ext cx="250008" cy="223749"/>
            </a:xfrm>
            <a:custGeom>
              <a:rect b="b" l="l" r="r" t="t"/>
              <a:pathLst>
                <a:path extrusionOk="0" h="5121" w="5722">
                  <a:moveTo>
                    <a:pt x="455" y="1"/>
                  </a:moveTo>
                  <a:cubicBezTo>
                    <a:pt x="178" y="1"/>
                    <a:pt x="1" y="17"/>
                    <a:pt x="1" y="17"/>
                  </a:cubicBezTo>
                  <a:lnTo>
                    <a:pt x="2469" y="5120"/>
                  </a:lnTo>
                  <a:cubicBezTo>
                    <a:pt x="5722" y="395"/>
                    <a:pt x="1839" y="1"/>
                    <a:pt x="455" y="1"/>
                  </a:cubicBez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95"/>
            <p:cNvSpPr/>
            <p:nvPr/>
          </p:nvSpPr>
          <p:spPr>
            <a:xfrm>
              <a:off x="1672613" y="828451"/>
              <a:ext cx="399393" cy="400791"/>
            </a:xfrm>
            <a:custGeom>
              <a:rect b="b" l="l" r="r" t="t"/>
              <a:pathLst>
                <a:path extrusionOk="0" h="9173" w="9141">
                  <a:moveTo>
                    <a:pt x="5513" y="0"/>
                  </a:moveTo>
                  <a:cubicBezTo>
                    <a:pt x="3891" y="0"/>
                    <a:pt x="2137" y="452"/>
                    <a:pt x="1201" y="2124"/>
                  </a:cubicBezTo>
                  <a:cubicBezTo>
                    <a:pt x="0" y="4259"/>
                    <a:pt x="1635" y="8128"/>
                    <a:pt x="4437" y="9096"/>
                  </a:cubicBezTo>
                  <a:cubicBezTo>
                    <a:pt x="4578" y="9148"/>
                    <a:pt x="4709" y="9172"/>
                    <a:pt x="4830" y="9172"/>
                  </a:cubicBezTo>
                  <a:cubicBezTo>
                    <a:pt x="6964" y="9172"/>
                    <a:pt x="6038" y="1524"/>
                    <a:pt x="6038" y="1524"/>
                  </a:cubicBezTo>
                  <a:lnTo>
                    <a:pt x="9140" y="623"/>
                  </a:lnTo>
                  <a:cubicBezTo>
                    <a:pt x="9140" y="623"/>
                    <a:pt x="7418" y="0"/>
                    <a:pt x="5513" y="0"/>
                  </a:cubicBez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95"/>
            <p:cNvSpPr/>
            <p:nvPr/>
          </p:nvSpPr>
          <p:spPr>
            <a:xfrm>
              <a:off x="2034081" y="1030485"/>
              <a:ext cx="115173" cy="112377"/>
            </a:xfrm>
            <a:custGeom>
              <a:rect b="b" l="l" r="r" t="t"/>
              <a:pathLst>
                <a:path extrusionOk="0" h="2572" w="2636">
                  <a:moveTo>
                    <a:pt x="1339" y="0"/>
                  </a:moveTo>
                  <a:cubicBezTo>
                    <a:pt x="665" y="0"/>
                    <a:pt x="99" y="523"/>
                    <a:pt x="67" y="1203"/>
                  </a:cubicBezTo>
                  <a:cubicBezTo>
                    <a:pt x="0" y="1903"/>
                    <a:pt x="567" y="2504"/>
                    <a:pt x="1268" y="2570"/>
                  </a:cubicBezTo>
                  <a:cubicBezTo>
                    <a:pt x="1287" y="2571"/>
                    <a:pt x="1307" y="2572"/>
                    <a:pt x="1326" y="2572"/>
                  </a:cubicBezTo>
                  <a:cubicBezTo>
                    <a:pt x="2001" y="2572"/>
                    <a:pt x="2569" y="2017"/>
                    <a:pt x="2602" y="1336"/>
                  </a:cubicBezTo>
                  <a:cubicBezTo>
                    <a:pt x="2635" y="636"/>
                    <a:pt x="2102" y="35"/>
                    <a:pt x="1401" y="2"/>
                  </a:cubicBezTo>
                  <a:cubicBezTo>
                    <a:pt x="1380" y="1"/>
                    <a:pt x="1360" y="0"/>
                    <a:pt x="1339" y="0"/>
                  </a:cubicBezTo>
                  <a:close/>
                </a:path>
              </a:pathLst>
            </a:custGeom>
            <a:solidFill>
              <a:srgbClr val="F0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95"/>
            <p:cNvSpPr/>
            <p:nvPr/>
          </p:nvSpPr>
          <p:spPr>
            <a:xfrm>
              <a:off x="1867919" y="1176287"/>
              <a:ext cx="148686" cy="249353"/>
            </a:xfrm>
            <a:custGeom>
              <a:rect b="b" l="l" r="r" t="t"/>
              <a:pathLst>
                <a:path extrusionOk="0" h="5707" w="3403">
                  <a:moveTo>
                    <a:pt x="401" y="1"/>
                  </a:moveTo>
                  <a:lnTo>
                    <a:pt x="0" y="4370"/>
                  </a:lnTo>
                  <a:cubicBezTo>
                    <a:pt x="67" y="5204"/>
                    <a:pt x="834" y="5671"/>
                    <a:pt x="1635" y="5705"/>
                  </a:cubicBezTo>
                  <a:cubicBezTo>
                    <a:pt x="1665" y="5706"/>
                    <a:pt x="1695" y="5706"/>
                    <a:pt x="1725" y="5706"/>
                  </a:cubicBezTo>
                  <a:cubicBezTo>
                    <a:pt x="2641" y="5706"/>
                    <a:pt x="3237" y="5207"/>
                    <a:pt x="3269" y="4270"/>
                  </a:cubicBezTo>
                  <a:lnTo>
                    <a:pt x="3403" y="1468"/>
                  </a:lnTo>
                  <a:lnTo>
                    <a:pt x="401" y="1"/>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95"/>
            <p:cNvSpPr/>
            <p:nvPr/>
          </p:nvSpPr>
          <p:spPr>
            <a:xfrm>
              <a:off x="1870846" y="1201061"/>
              <a:ext cx="145758" cy="128325"/>
            </a:xfrm>
            <a:custGeom>
              <a:rect b="b" l="l" r="r" t="t"/>
              <a:pathLst>
                <a:path extrusionOk="0" h="2937" w="3336">
                  <a:moveTo>
                    <a:pt x="0" y="1"/>
                  </a:moveTo>
                  <a:cubicBezTo>
                    <a:pt x="0" y="1"/>
                    <a:pt x="1134" y="2636"/>
                    <a:pt x="3236" y="2936"/>
                  </a:cubicBezTo>
                  <a:lnTo>
                    <a:pt x="3336" y="634"/>
                  </a:lnTo>
                  <a:lnTo>
                    <a:pt x="0" y="1"/>
                  </a:lnTo>
                  <a:close/>
                </a:path>
              </a:pathLst>
            </a:custGeom>
            <a:solidFill>
              <a:srgbClr val="F0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95"/>
            <p:cNvSpPr/>
            <p:nvPr/>
          </p:nvSpPr>
          <p:spPr>
            <a:xfrm>
              <a:off x="1825624" y="865634"/>
              <a:ext cx="288633" cy="395242"/>
            </a:xfrm>
            <a:custGeom>
              <a:rect b="b" l="l" r="r" t="t"/>
              <a:pathLst>
                <a:path extrusionOk="0" h="9046" w="6606">
                  <a:moveTo>
                    <a:pt x="3420" y="0"/>
                  </a:moveTo>
                  <a:cubicBezTo>
                    <a:pt x="1746" y="0"/>
                    <a:pt x="98" y="1300"/>
                    <a:pt x="1" y="2941"/>
                  </a:cubicBezTo>
                  <a:lnTo>
                    <a:pt x="1" y="5509"/>
                  </a:lnTo>
                  <a:cubicBezTo>
                    <a:pt x="1" y="7478"/>
                    <a:pt x="1569" y="8945"/>
                    <a:pt x="3537" y="9045"/>
                  </a:cubicBezTo>
                  <a:cubicBezTo>
                    <a:pt x="5171" y="9012"/>
                    <a:pt x="6506" y="7711"/>
                    <a:pt x="6539" y="6343"/>
                  </a:cubicBezTo>
                  <a:lnTo>
                    <a:pt x="6572" y="3174"/>
                  </a:lnTo>
                  <a:cubicBezTo>
                    <a:pt x="6606" y="1473"/>
                    <a:pt x="5271" y="72"/>
                    <a:pt x="3604" y="6"/>
                  </a:cubicBezTo>
                  <a:cubicBezTo>
                    <a:pt x="3542" y="2"/>
                    <a:pt x="3481" y="0"/>
                    <a:pt x="3420" y="0"/>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95"/>
            <p:cNvSpPr/>
            <p:nvPr/>
          </p:nvSpPr>
          <p:spPr>
            <a:xfrm>
              <a:off x="1757158" y="978098"/>
              <a:ext cx="155982" cy="110804"/>
            </a:xfrm>
            <a:custGeom>
              <a:rect b="b" l="l" r="r" t="t"/>
              <a:pathLst>
                <a:path extrusionOk="0" h="2536" w="3570">
                  <a:moveTo>
                    <a:pt x="0" y="0"/>
                  </a:moveTo>
                  <a:lnTo>
                    <a:pt x="2268" y="2535"/>
                  </a:lnTo>
                  <a:lnTo>
                    <a:pt x="3569" y="300"/>
                  </a:lnTo>
                  <a:lnTo>
                    <a:pt x="0" y="0"/>
                  </a:ln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95"/>
            <p:cNvSpPr/>
            <p:nvPr/>
          </p:nvSpPr>
          <p:spPr>
            <a:xfrm>
              <a:off x="1757158" y="1037782"/>
              <a:ext cx="115173" cy="112377"/>
            </a:xfrm>
            <a:custGeom>
              <a:rect b="b" l="l" r="r" t="t"/>
              <a:pathLst>
                <a:path extrusionOk="0" h="2572" w="2636">
                  <a:moveTo>
                    <a:pt x="1309" y="0"/>
                  </a:moveTo>
                  <a:cubicBezTo>
                    <a:pt x="634" y="0"/>
                    <a:pt x="66" y="555"/>
                    <a:pt x="34" y="1236"/>
                  </a:cubicBezTo>
                  <a:cubicBezTo>
                    <a:pt x="0" y="1936"/>
                    <a:pt x="534" y="2537"/>
                    <a:pt x="1268" y="2570"/>
                  </a:cubicBezTo>
                  <a:cubicBezTo>
                    <a:pt x="1289" y="2571"/>
                    <a:pt x="1309" y="2572"/>
                    <a:pt x="1330" y="2572"/>
                  </a:cubicBezTo>
                  <a:cubicBezTo>
                    <a:pt x="2003" y="2572"/>
                    <a:pt x="2570" y="2049"/>
                    <a:pt x="2602" y="1369"/>
                  </a:cubicBezTo>
                  <a:cubicBezTo>
                    <a:pt x="2635" y="669"/>
                    <a:pt x="2102" y="35"/>
                    <a:pt x="1368" y="2"/>
                  </a:cubicBezTo>
                  <a:cubicBezTo>
                    <a:pt x="1348" y="1"/>
                    <a:pt x="1329" y="0"/>
                    <a:pt x="1309" y="0"/>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95"/>
            <p:cNvSpPr/>
            <p:nvPr/>
          </p:nvSpPr>
          <p:spPr>
            <a:xfrm>
              <a:off x="1796482" y="1071338"/>
              <a:ext cx="39411" cy="40852"/>
            </a:xfrm>
            <a:custGeom>
              <a:rect b="b" l="l" r="r" t="t"/>
              <a:pathLst>
                <a:path extrusionOk="0" fill="none" h="935" w="902">
                  <a:moveTo>
                    <a:pt x="835" y="935"/>
                  </a:moveTo>
                  <a:cubicBezTo>
                    <a:pt x="835" y="935"/>
                    <a:pt x="901" y="1"/>
                    <a:pt x="1" y="101"/>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95"/>
            <p:cNvSpPr/>
            <p:nvPr/>
          </p:nvSpPr>
          <p:spPr>
            <a:xfrm>
              <a:off x="2032596" y="1107777"/>
              <a:ext cx="17521" cy="26303"/>
            </a:xfrm>
            <a:custGeom>
              <a:rect b="b" l="l" r="r" t="t"/>
              <a:pathLst>
                <a:path extrusionOk="0" fill="none" h="602" w="401">
                  <a:moveTo>
                    <a:pt x="201" y="1"/>
                  </a:moveTo>
                  <a:lnTo>
                    <a:pt x="401" y="568"/>
                  </a:lnTo>
                  <a:lnTo>
                    <a:pt x="1" y="601"/>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95"/>
            <p:cNvSpPr/>
            <p:nvPr/>
          </p:nvSpPr>
          <p:spPr>
            <a:xfrm>
              <a:off x="1926205" y="1023407"/>
              <a:ext cx="62699" cy="22764"/>
            </a:xfrm>
            <a:custGeom>
              <a:rect b="b" l="l" r="r" t="t"/>
              <a:pathLst>
                <a:path extrusionOk="0" h="521" w="1435">
                  <a:moveTo>
                    <a:pt x="1042" y="1"/>
                  </a:moveTo>
                  <a:cubicBezTo>
                    <a:pt x="882" y="1"/>
                    <a:pt x="734" y="30"/>
                    <a:pt x="734" y="30"/>
                  </a:cubicBezTo>
                  <a:cubicBezTo>
                    <a:pt x="401" y="64"/>
                    <a:pt x="1" y="197"/>
                    <a:pt x="67" y="364"/>
                  </a:cubicBezTo>
                  <a:cubicBezTo>
                    <a:pt x="109" y="468"/>
                    <a:pt x="190" y="520"/>
                    <a:pt x="383" y="520"/>
                  </a:cubicBezTo>
                  <a:cubicBezTo>
                    <a:pt x="499" y="520"/>
                    <a:pt x="655" y="502"/>
                    <a:pt x="868" y="464"/>
                  </a:cubicBezTo>
                  <a:cubicBezTo>
                    <a:pt x="1435" y="364"/>
                    <a:pt x="1435" y="197"/>
                    <a:pt x="1435" y="197"/>
                  </a:cubicBezTo>
                  <a:cubicBezTo>
                    <a:pt x="1417" y="38"/>
                    <a:pt x="1222" y="1"/>
                    <a:pt x="10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95"/>
            <p:cNvSpPr/>
            <p:nvPr/>
          </p:nvSpPr>
          <p:spPr>
            <a:xfrm>
              <a:off x="2055928" y="1015586"/>
              <a:ext cx="52038" cy="19356"/>
            </a:xfrm>
            <a:custGeom>
              <a:rect b="b" l="l" r="r" t="t"/>
              <a:pathLst>
                <a:path extrusionOk="0" h="443" w="1191">
                  <a:moveTo>
                    <a:pt x="707" y="1"/>
                  </a:moveTo>
                  <a:cubicBezTo>
                    <a:pt x="659" y="1"/>
                    <a:pt x="612" y="4"/>
                    <a:pt x="567" y="9"/>
                  </a:cubicBezTo>
                  <a:cubicBezTo>
                    <a:pt x="567" y="9"/>
                    <a:pt x="0" y="9"/>
                    <a:pt x="0" y="276"/>
                  </a:cubicBezTo>
                  <a:cubicBezTo>
                    <a:pt x="0" y="276"/>
                    <a:pt x="0" y="443"/>
                    <a:pt x="467" y="443"/>
                  </a:cubicBezTo>
                  <a:cubicBezTo>
                    <a:pt x="968" y="443"/>
                    <a:pt x="1101" y="376"/>
                    <a:pt x="1135" y="209"/>
                  </a:cubicBezTo>
                  <a:cubicBezTo>
                    <a:pt x="1190" y="70"/>
                    <a:pt x="945" y="1"/>
                    <a:pt x="7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95"/>
            <p:cNvSpPr/>
            <p:nvPr/>
          </p:nvSpPr>
          <p:spPr>
            <a:xfrm>
              <a:off x="2067594" y="1066969"/>
              <a:ext cx="24817" cy="25079"/>
            </a:xfrm>
            <a:custGeom>
              <a:rect b="b" l="l" r="r" t="t"/>
              <a:pathLst>
                <a:path extrusionOk="0" h="574" w="568">
                  <a:moveTo>
                    <a:pt x="267" y="1"/>
                  </a:moveTo>
                  <a:cubicBezTo>
                    <a:pt x="100" y="1"/>
                    <a:pt x="0" y="134"/>
                    <a:pt x="0" y="301"/>
                  </a:cubicBezTo>
                  <a:cubicBezTo>
                    <a:pt x="0" y="450"/>
                    <a:pt x="107" y="573"/>
                    <a:pt x="249" y="573"/>
                  </a:cubicBezTo>
                  <a:cubicBezTo>
                    <a:pt x="266" y="573"/>
                    <a:pt x="283" y="571"/>
                    <a:pt x="300" y="568"/>
                  </a:cubicBezTo>
                  <a:cubicBezTo>
                    <a:pt x="467" y="568"/>
                    <a:pt x="567" y="434"/>
                    <a:pt x="567" y="268"/>
                  </a:cubicBezTo>
                  <a:cubicBezTo>
                    <a:pt x="567" y="101"/>
                    <a:pt x="401" y="1"/>
                    <a:pt x="2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95"/>
            <p:cNvSpPr/>
            <p:nvPr/>
          </p:nvSpPr>
          <p:spPr>
            <a:xfrm>
              <a:off x="1958275" y="1074047"/>
              <a:ext cx="26259" cy="25036"/>
            </a:xfrm>
            <a:custGeom>
              <a:rect b="b" l="l" r="r" t="t"/>
              <a:pathLst>
                <a:path extrusionOk="0" h="573" w="601">
                  <a:moveTo>
                    <a:pt x="342" y="0"/>
                  </a:moveTo>
                  <a:cubicBezTo>
                    <a:pt x="329" y="0"/>
                    <a:pt x="315" y="2"/>
                    <a:pt x="301" y="6"/>
                  </a:cubicBezTo>
                  <a:cubicBezTo>
                    <a:pt x="134" y="6"/>
                    <a:pt x="0" y="139"/>
                    <a:pt x="34" y="306"/>
                  </a:cubicBezTo>
                  <a:cubicBezTo>
                    <a:pt x="34" y="473"/>
                    <a:pt x="167" y="573"/>
                    <a:pt x="334" y="573"/>
                  </a:cubicBezTo>
                  <a:cubicBezTo>
                    <a:pt x="467" y="573"/>
                    <a:pt x="601" y="439"/>
                    <a:pt x="601" y="272"/>
                  </a:cubicBezTo>
                  <a:cubicBezTo>
                    <a:pt x="571" y="123"/>
                    <a:pt x="461"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95"/>
            <p:cNvSpPr/>
            <p:nvPr/>
          </p:nvSpPr>
          <p:spPr>
            <a:xfrm>
              <a:off x="1987418" y="1161738"/>
              <a:ext cx="67112" cy="18963"/>
            </a:xfrm>
            <a:custGeom>
              <a:rect b="b" l="l" r="r" t="t"/>
              <a:pathLst>
                <a:path extrusionOk="0" fill="none" h="434" w="1536">
                  <a:moveTo>
                    <a:pt x="1" y="0"/>
                  </a:moveTo>
                  <a:cubicBezTo>
                    <a:pt x="1" y="0"/>
                    <a:pt x="835" y="434"/>
                    <a:pt x="1535" y="0"/>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95"/>
            <p:cNvSpPr/>
            <p:nvPr/>
          </p:nvSpPr>
          <p:spPr>
            <a:xfrm>
              <a:off x="1757158" y="854186"/>
              <a:ext cx="276923" cy="180756"/>
            </a:xfrm>
            <a:custGeom>
              <a:rect b="b" l="l" r="r" t="t"/>
              <a:pathLst>
                <a:path extrusionOk="0" h="4137" w="6338">
                  <a:moveTo>
                    <a:pt x="6138" y="1"/>
                  </a:moveTo>
                  <a:lnTo>
                    <a:pt x="3569" y="268"/>
                  </a:lnTo>
                  <a:lnTo>
                    <a:pt x="1768" y="534"/>
                  </a:lnTo>
                  <a:lnTo>
                    <a:pt x="0" y="2836"/>
                  </a:lnTo>
                  <a:lnTo>
                    <a:pt x="2535" y="4137"/>
                  </a:lnTo>
                  <a:cubicBezTo>
                    <a:pt x="6338" y="3970"/>
                    <a:pt x="6138" y="1"/>
                    <a:pt x="6138" y="1"/>
                  </a:cubicBez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95"/>
            <p:cNvSpPr/>
            <p:nvPr/>
          </p:nvSpPr>
          <p:spPr>
            <a:xfrm>
              <a:off x="1814002" y="1338343"/>
              <a:ext cx="265301" cy="120548"/>
            </a:xfrm>
            <a:custGeom>
              <a:rect b="b" l="l" r="r" t="t"/>
              <a:pathLst>
                <a:path extrusionOk="0" h="2759" w="6072">
                  <a:moveTo>
                    <a:pt x="3138" y="1"/>
                  </a:moveTo>
                  <a:cubicBezTo>
                    <a:pt x="1370" y="1"/>
                    <a:pt x="0" y="395"/>
                    <a:pt x="0" y="395"/>
                  </a:cubicBezTo>
                  <a:cubicBezTo>
                    <a:pt x="0" y="395"/>
                    <a:pt x="1714" y="2758"/>
                    <a:pt x="3640" y="2758"/>
                  </a:cubicBezTo>
                  <a:cubicBezTo>
                    <a:pt x="3760" y="2758"/>
                    <a:pt x="3881" y="2749"/>
                    <a:pt x="4003" y="2730"/>
                  </a:cubicBezTo>
                  <a:cubicBezTo>
                    <a:pt x="6071" y="2363"/>
                    <a:pt x="5004" y="161"/>
                    <a:pt x="5004" y="161"/>
                  </a:cubicBezTo>
                  <a:cubicBezTo>
                    <a:pt x="4362" y="44"/>
                    <a:pt x="3728" y="1"/>
                    <a:pt x="3138" y="1"/>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2" name="Google Shape;1712;p95"/>
          <p:cNvSpPr/>
          <p:nvPr/>
        </p:nvSpPr>
        <p:spPr>
          <a:xfrm rot="9731626">
            <a:off x="4922986" y="797791"/>
            <a:ext cx="1797132" cy="689403"/>
          </a:xfrm>
          <a:custGeom>
            <a:rect b="b" l="l" r="r" t="t"/>
            <a:pathLst>
              <a:path extrusionOk="0" h="27576" w="71885">
                <a:moveTo>
                  <a:pt x="26363" y="9446"/>
                </a:moveTo>
                <a:cubicBezTo>
                  <a:pt x="26745" y="9446"/>
                  <a:pt x="27133" y="9488"/>
                  <a:pt x="27520" y="9576"/>
                </a:cubicBezTo>
                <a:cubicBezTo>
                  <a:pt x="28020" y="9709"/>
                  <a:pt x="28087" y="9976"/>
                  <a:pt x="27854" y="10410"/>
                </a:cubicBezTo>
                <a:cubicBezTo>
                  <a:pt x="27387" y="11144"/>
                  <a:pt x="26753" y="11744"/>
                  <a:pt x="26086" y="12244"/>
                </a:cubicBezTo>
                <a:cubicBezTo>
                  <a:pt x="23550" y="14146"/>
                  <a:pt x="20648" y="15247"/>
                  <a:pt x="17680" y="16181"/>
                </a:cubicBezTo>
                <a:cubicBezTo>
                  <a:pt x="17113" y="16347"/>
                  <a:pt x="16545" y="16481"/>
                  <a:pt x="16012" y="16648"/>
                </a:cubicBezTo>
                <a:cubicBezTo>
                  <a:pt x="15978" y="16648"/>
                  <a:pt x="15945" y="16614"/>
                  <a:pt x="15878" y="16581"/>
                </a:cubicBezTo>
                <a:cubicBezTo>
                  <a:pt x="16179" y="15614"/>
                  <a:pt x="16746" y="14780"/>
                  <a:pt x="17413" y="14046"/>
                </a:cubicBezTo>
                <a:cubicBezTo>
                  <a:pt x="19548" y="11677"/>
                  <a:pt x="22149" y="10043"/>
                  <a:pt x="25352" y="9542"/>
                </a:cubicBezTo>
                <a:cubicBezTo>
                  <a:pt x="25682" y="9480"/>
                  <a:pt x="26021" y="9446"/>
                  <a:pt x="26363" y="9446"/>
                </a:cubicBezTo>
                <a:close/>
                <a:moveTo>
                  <a:pt x="37204" y="12991"/>
                </a:moveTo>
                <a:cubicBezTo>
                  <a:pt x="37475" y="12991"/>
                  <a:pt x="37740" y="13055"/>
                  <a:pt x="37994" y="13212"/>
                </a:cubicBezTo>
                <a:cubicBezTo>
                  <a:pt x="38027" y="13645"/>
                  <a:pt x="37694" y="13912"/>
                  <a:pt x="37427" y="14179"/>
                </a:cubicBezTo>
                <a:cubicBezTo>
                  <a:pt x="35993" y="15547"/>
                  <a:pt x="34291" y="16548"/>
                  <a:pt x="32557" y="17515"/>
                </a:cubicBezTo>
                <a:cubicBezTo>
                  <a:pt x="31656" y="17982"/>
                  <a:pt x="30756" y="18382"/>
                  <a:pt x="29655" y="18749"/>
                </a:cubicBezTo>
                <a:cubicBezTo>
                  <a:pt x="30255" y="17381"/>
                  <a:pt x="31156" y="16414"/>
                  <a:pt x="32190" y="15580"/>
                </a:cubicBezTo>
                <a:cubicBezTo>
                  <a:pt x="33524" y="14479"/>
                  <a:pt x="34925" y="13479"/>
                  <a:pt x="36626" y="13078"/>
                </a:cubicBezTo>
                <a:cubicBezTo>
                  <a:pt x="36820" y="13023"/>
                  <a:pt x="37013" y="12991"/>
                  <a:pt x="37204" y="12991"/>
                </a:cubicBezTo>
                <a:close/>
                <a:moveTo>
                  <a:pt x="47054" y="16032"/>
                </a:moveTo>
                <a:cubicBezTo>
                  <a:pt x="47245" y="16032"/>
                  <a:pt x="47417" y="16058"/>
                  <a:pt x="47568" y="16114"/>
                </a:cubicBezTo>
                <a:cubicBezTo>
                  <a:pt x="45866" y="18616"/>
                  <a:pt x="43331" y="19817"/>
                  <a:pt x="40629" y="20817"/>
                </a:cubicBezTo>
                <a:cubicBezTo>
                  <a:pt x="41207" y="18840"/>
                  <a:pt x="45085" y="16032"/>
                  <a:pt x="47054" y="16032"/>
                </a:cubicBezTo>
                <a:close/>
                <a:moveTo>
                  <a:pt x="55763" y="19489"/>
                </a:moveTo>
                <a:cubicBezTo>
                  <a:pt x="55916" y="19489"/>
                  <a:pt x="56064" y="19498"/>
                  <a:pt x="56207" y="19516"/>
                </a:cubicBezTo>
                <a:cubicBezTo>
                  <a:pt x="56307" y="19850"/>
                  <a:pt x="56107" y="20083"/>
                  <a:pt x="55940" y="20284"/>
                </a:cubicBezTo>
                <a:cubicBezTo>
                  <a:pt x="55306" y="21184"/>
                  <a:pt x="54439" y="21851"/>
                  <a:pt x="53505" y="22418"/>
                </a:cubicBezTo>
                <a:cubicBezTo>
                  <a:pt x="52071" y="23286"/>
                  <a:pt x="50536" y="23853"/>
                  <a:pt x="48902" y="24286"/>
                </a:cubicBezTo>
                <a:cubicBezTo>
                  <a:pt x="49249" y="22141"/>
                  <a:pt x="53116" y="19489"/>
                  <a:pt x="55763" y="19489"/>
                </a:cubicBezTo>
                <a:close/>
                <a:moveTo>
                  <a:pt x="20135" y="1"/>
                </a:moveTo>
                <a:cubicBezTo>
                  <a:pt x="18853" y="1"/>
                  <a:pt x="17566" y="145"/>
                  <a:pt x="16279" y="369"/>
                </a:cubicBezTo>
                <a:cubicBezTo>
                  <a:pt x="12109" y="1103"/>
                  <a:pt x="8440" y="3004"/>
                  <a:pt x="5271" y="5773"/>
                </a:cubicBezTo>
                <a:cubicBezTo>
                  <a:pt x="3570" y="7241"/>
                  <a:pt x="2068" y="8875"/>
                  <a:pt x="1168" y="10977"/>
                </a:cubicBezTo>
                <a:cubicBezTo>
                  <a:pt x="0" y="13746"/>
                  <a:pt x="901" y="16347"/>
                  <a:pt x="3503" y="17782"/>
                </a:cubicBezTo>
                <a:cubicBezTo>
                  <a:pt x="4737" y="18449"/>
                  <a:pt x="6071" y="18749"/>
                  <a:pt x="7439" y="18883"/>
                </a:cubicBezTo>
                <a:cubicBezTo>
                  <a:pt x="8021" y="18935"/>
                  <a:pt x="8602" y="18960"/>
                  <a:pt x="9180" y="18960"/>
                </a:cubicBezTo>
                <a:cubicBezTo>
                  <a:pt x="10788" y="18960"/>
                  <a:pt x="12382" y="18768"/>
                  <a:pt x="13977" y="18449"/>
                </a:cubicBezTo>
                <a:cubicBezTo>
                  <a:pt x="14067" y="18429"/>
                  <a:pt x="14148" y="18415"/>
                  <a:pt x="14220" y="18415"/>
                </a:cubicBezTo>
                <a:cubicBezTo>
                  <a:pt x="14391" y="18415"/>
                  <a:pt x="14517" y="18492"/>
                  <a:pt x="14611" y="18749"/>
                </a:cubicBezTo>
                <a:cubicBezTo>
                  <a:pt x="15011" y="19817"/>
                  <a:pt x="15845" y="20417"/>
                  <a:pt x="16912" y="20751"/>
                </a:cubicBezTo>
                <a:cubicBezTo>
                  <a:pt x="17980" y="21117"/>
                  <a:pt x="19114" y="21218"/>
                  <a:pt x="20248" y="21218"/>
                </a:cubicBezTo>
                <a:cubicBezTo>
                  <a:pt x="20401" y="21220"/>
                  <a:pt x="20554" y="21221"/>
                  <a:pt x="20707" y="21221"/>
                </a:cubicBezTo>
                <a:cubicBezTo>
                  <a:pt x="23018" y="21221"/>
                  <a:pt x="25298" y="20982"/>
                  <a:pt x="27520" y="20450"/>
                </a:cubicBezTo>
                <a:cubicBezTo>
                  <a:pt x="27636" y="20436"/>
                  <a:pt x="27747" y="20402"/>
                  <a:pt x="27842" y="20402"/>
                </a:cubicBezTo>
                <a:cubicBezTo>
                  <a:pt x="27965" y="20402"/>
                  <a:pt x="28064" y="20458"/>
                  <a:pt x="28120" y="20684"/>
                </a:cubicBezTo>
                <a:cubicBezTo>
                  <a:pt x="28454" y="21851"/>
                  <a:pt x="29255" y="22518"/>
                  <a:pt x="30322" y="22952"/>
                </a:cubicBezTo>
                <a:cubicBezTo>
                  <a:pt x="31389" y="23352"/>
                  <a:pt x="32490" y="23452"/>
                  <a:pt x="33624" y="23452"/>
                </a:cubicBezTo>
                <a:cubicBezTo>
                  <a:pt x="35292" y="23452"/>
                  <a:pt x="36960" y="23152"/>
                  <a:pt x="38628" y="22752"/>
                </a:cubicBezTo>
                <a:cubicBezTo>
                  <a:pt x="39028" y="24653"/>
                  <a:pt x="40429" y="25387"/>
                  <a:pt x="42064" y="25787"/>
                </a:cubicBezTo>
                <a:cubicBezTo>
                  <a:pt x="42950" y="26009"/>
                  <a:pt x="43836" y="26109"/>
                  <a:pt x="44722" y="26109"/>
                </a:cubicBezTo>
                <a:cubicBezTo>
                  <a:pt x="45571" y="26109"/>
                  <a:pt x="46419" y="26017"/>
                  <a:pt x="47267" y="25854"/>
                </a:cubicBezTo>
                <a:cubicBezTo>
                  <a:pt x="47373" y="25837"/>
                  <a:pt x="47472" y="25826"/>
                  <a:pt x="47564" y="25826"/>
                </a:cubicBezTo>
                <a:cubicBezTo>
                  <a:pt x="47824" y="25826"/>
                  <a:pt x="48038" y="25909"/>
                  <a:pt x="48235" y="26154"/>
                </a:cubicBezTo>
                <a:cubicBezTo>
                  <a:pt x="48535" y="26521"/>
                  <a:pt x="49002" y="26721"/>
                  <a:pt x="49436" y="26888"/>
                </a:cubicBezTo>
                <a:cubicBezTo>
                  <a:pt x="50528" y="27291"/>
                  <a:pt x="51670" y="27396"/>
                  <a:pt x="52819" y="27396"/>
                </a:cubicBezTo>
                <a:cubicBezTo>
                  <a:pt x="53003" y="27396"/>
                  <a:pt x="53188" y="27393"/>
                  <a:pt x="53372" y="27389"/>
                </a:cubicBezTo>
                <a:cubicBezTo>
                  <a:pt x="56341" y="27322"/>
                  <a:pt x="59143" y="26455"/>
                  <a:pt x="61778" y="25154"/>
                </a:cubicBezTo>
                <a:cubicBezTo>
                  <a:pt x="62745" y="24720"/>
                  <a:pt x="63612" y="24153"/>
                  <a:pt x="64646" y="23519"/>
                </a:cubicBezTo>
                <a:lnTo>
                  <a:pt x="64646" y="23519"/>
                </a:lnTo>
                <a:cubicBezTo>
                  <a:pt x="64313" y="24086"/>
                  <a:pt x="64046" y="24520"/>
                  <a:pt x="63813" y="24987"/>
                </a:cubicBezTo>
                <a:cubicBezTo>
                  <a:pt x="63546" y="25454"/>
                  <a:pt x="63312" y="25954"/>
                  <a:pt x="63212" y="26488"/>
                </a:cubicBezTo>
                <a:cubicBezTo>
                  <a:pt x="63145" y="26888"/>
                  <a:pt x="63212" y="27255"/>
                  <a:pt x="63579" y="27455"/>
                </a:cubicBezTo>
                <a:cubicBezTo>
                  <a:pt x="63711" y="27539"/>
                  <a:pt x="63843" y="27576"/>
                  <a:pt x="63970" y="27576"/>
                </a:cubicBezTo>
                <a:cubicBezTo>
                  <a:pt x="64197" y="27576"/>
                  <a:pt x="64409" y="27460"/>
                  <a:pt x="64580" y="27289"/>
                </a:cubicBezTo>
                <a:cubicBezTo>
                  <a:pt x="64847" y="27022"/>
                  <a:pt x="65080" y="26721"/>
                  <a:pt x="65280" y="26421"/>
                </a:cubicBezTo>
                <a:cubicBezTo>
                  <a:pt x="66681" y="24420"/>
                  <a:pt x="68082" y="22385"/>
                  <a:pt x="69717" y="20584"/>
                </a:cubicBezTo>
                <a:cubicBezTo>
                  <a:pt x="70317" y="19950"/>
                  <a:pt x="70918" y="19316"/>
                  <a:pt x="71518" y="18682"/>
                </a:cubicBezTo>
                <a:cubicBezTo>
                  <a:pt x="71785" y="18382"/>
                  <a:pt x="71885" y="18049"/>
                  <a:pt x="71651" y="17682"/>
                </a:cubicBezTo>
                <a:cubicBezTo>
                  <a:pt x="71465" y="17403"/>
                  <a:pt x="71231" y="17286"/>
                  <a:pt x="70970" y="17286"/>
                </a:cubicBezTo>
                <a:cubicBezTo>
                  <a:pt x="70857" y="17286"/>
                  <a:pt x="70739" y="17308"/>
                  <a:pt x="70617" y="17348"/>
                </a:cubicBezTo>
                <a:cubicBezTo>
                  <a:pt x="70351" y="17482"/>
                  <a:pt x="70050" y="17582"/>
                  <a:pt x="69850" y="17782"/>
                </a:cubicBezTo>
                <a:cubicBezTo>
                  <a:pt x="68816" y="18616"/>
                  <a:pt x="67615" y="19049"/>
                  <a:pt x="66414" y="19483"/>
                </a:cubicBezTo>
                <a:cubicBezTo>
                  <a:pt x="64913" y="20050"/>
                  <a:pt x="63379" y="20384"/>
                  <a:pt x="61844" y="20817"/>
                </a:cubicBezTo>
                <a:cubicBezTo>
                  <a:pt x="61478" y="20917"/>
                  <a:pt x="61044" y="21051"/>
                  <a:pt x="61044" y="21584"/>
                </a:cubicBezTo>
                <a:cubicBezTo>
                  <a:pt x="61077" y="22152"/>
                  <a:pt x="61511" y="22285"/>
                  <a:pt x="61945" y="22385"/>
                </a:cubicBezTo>
                <a:cubicBezTo>
                  <a:pt x="62167" y="22418"/>
                  <a:pt x="62393" y="22433"/>
                  <a:pt x="62625" y="22433"/>
                </a:cubicBezTo>
                <a:cubicBezTo>
                  <a:pt x="63090" y="22433"/>
                  <a:pt x="63579" y="22374"/>
                  <a:pt x="64113" y="22285"/>
                </a:cubicBezTo>
                <a:lnTo>
                  <a:pt x="64113" y="22285"/>
                </a:lnTo>
                <a:cubicBezTo>
                  <a:pt x="63446" y="22819"/>
                  <a:pt x="62812" y="23119"/>
                  <a:pt x="62178" y="23486"/>
                </a:cubicBezTo>
                <a:cubicBezTo>
                  <a:pt x="59336" y="25088"/>
                  <a:pt x="56329" y="26225"/>
                  <a:pt x="53059" y="26225"/>
                </a:cubicBezTo>
                <a:cubicBezTo>
                  <a:pt x="52721" y="26225"/>
                  <a:pt x="52381" y="26213"/>
                  <a:pt x="52037" y="26188"/>
                </a:cubicBezTo>
                <a:cubicBezTo>
                  <a:pt x="51103" y="26121"/>
                  <a:pt x="50169" y="25988"/>
                  <a:pt x="49302" y="25421"/>
                </a:cubicBezTo>
                <a:cubicBezTo>
                  <a:pt x="51470" y="24753"/>
                  <a:pt x="53505" y="23919"/>
                  <a:pt x="55240" y="22552"/>
                </a:cubicBezTo>
                <a:cubicBezTo>
                  <a:pt x="56107" y="21918"/>
                  <a:pt x="56908" y="21218"/>
                  <a:pt x="57341" y="20217"/>
                </a:cubicBezTo>
                <a:cubicBezTo>
                  <a:pt x="57808" y="19216"/>
                  <a:pt x="57408" y="18449"/>
                  <a:pt x="56341" y="18182"/>
                </a:cubicBezTo>
                <a:cubicBezTo>
                  <a:pt x="56087" y="18104"/>
                  <a:pt x="55821" y="18071"/>
                  <a:pt x="55558" y="18071"/>
                </a:cubicBezTo>
                <a:cubicBezTo>
                  <a:pt x="55371" y="18071"/>
                  <a:pt x="55186" y="18088"/>
                  <a:pt x="55006" y="18115"/>
                </a:cubicBezTo>
                <a:cubicBezTo>
                  <a:pt x="53205" y="18382"/>
                  <a:pt x="51604" y="19183"/>
                  <a:pt x="50203" y="20317"/>
                </a:cubicBezTo>
                <a:cubicBezTo>
                  <a:pt x="48869" y="21351"/>
                  <a:pt x="47768" y="22585"/>
                  <a:pt x="47534" y="24353"/>
                </a:cubicBezTo>
                <a:cubicBezTo>
                  <a:pt x="47501" y="24620"/>
                  <a:pt x="47367" y="24620"/>
                  <a:pt x="47167" y="24653"/>
                </a:cubicBezTo>
                <a:cubicBezTo>
                  <a:pt x="46467" y="24787"/>
                  <a:pt x="45733" y="24820"/>
                  <a:pt x="44999" y="24820"/>
                </a:cubicBezTo>
                <a:cubicBezTo>
                  <a:pt x="43698" y="24787"/>
                  <a:pt x="42397" y="24653"/>
                  <a:pt x="41196" y="24020"/>
                </a:cubicBezTo>
                <a:cubicBezTo>
                  <a:pt x="40563" y="23686"/>
                  <a:pt x="40062" y="23186"/>
                  <a:pt x="40062" y="22418"/>
                </a:cubicBezTo>
                <a:cubicBezTo>
                  <a:pt x="40129" y="22352"/>
                  <a:pt x="40162" y="22318"/>
                  <a:pt x="40196" y="22318"/>
                </a:cubicBezTo>
                <a:cubicBezTo>
                  <a:pt x="40329" y="22252"/>
                  <a:pt x="40496" y="22218"/>
                  <a:pt x="40629" y="22152"/>
                </a:cubicBezTo>
                <a:cubicBezTo>
                  <a:pt x="42798" y="21384"/>
                  <a:pt x="44899" y="20417"/>
                  <a:pt x="46667" y="18916"/>
                </a:cubicBezTo>
                <a:cubicBezTo>
                  <a:pt x="47434" y="18249"/>
                  <a:pt x="48168" y="17582"/>
                  <a:pt x="48635" y="16648"/>
                </a:cubicBezTo>
                <a:cubicBezTo>
                  <a:pt x="49069" y="15747"/>
                  <a:pt x="48668" y="14913"/>
                  <a:pt x="47734" y="14680"/>
                </a:cubicBezTo>
                <a:cubicBezTo>
                  <a:pt x="47495" y="14614"/>
                  <a:pt x="47228" y="14563"/>
                  <a:pt x="46960" y="14563"/>
                </a:cubicBezTo>
                <a:cubicBezTo>
                  <a:pt x="46817" y="14563"/>
                  <a:pt x="46673" y="14578"/>
                  <a:pt x="46534" y="14613"/>
                </a:cubicBezTo>
                <a:cubicBezTo>
                  <a:pt x="42864" y="15380"/>
                  <a:pt x="40329" y="17515"/>
                  <a:pt x="38861" y="20917"/>
                </a:cubicBezTo>
                <a:cubicBezTo>
                  <a:pt x="38728" y="21251"/>
                  <a:pt x="38595" y="21418"/>
                  <a:pt x="38261" y="21484"/>
                </a:cubicBezTo>
                <a:cubicBezTo>
                  <a:pt x="37093" y="21751"/>
                  <a:pt x="35893" y="21951"/>
                  <a:pt x="34692" y="22018"/>
                </a:cubicBezTo>
                <a:cubicBezTo>
                  <a:pt x="34363" y="22044"/>
                  <a:pt x="34034" y="22059"/>
                  <a:pt x="33705" y="22059"/>
                </a:cubicBezTo>
                <a:cubicBezTo>
                  <a:pt x="32768" y="22059"/>
                  <a:pt x="31836" y="21939"/>
                  <a:pt x="30922" y="21618"/>
                </a:cubicBezTo>
                <a:cubicBezTo>
                  <a:pt x="30355" y="21384"/>
                  <a:pt x="29888" y="21084"/>
                  <a:pt x="29621" y="20484"/>
                </a:cubicBezTo>
                <a:cubicBezTo>
                  <a:pt x="29455" y="20083"/>
                  <a:pt x="29521" y="19917"/>
                  <a:pt x="29955" y="19750"/>
                </a:cubicBezTo>
                <a:cubicBezTo>
                  <a:pt x="32524" y="18883"/>
                  <a:pt x="34792" y="17515"/>
                  <a:pt x="36960" y="15914"/>
                </a:cubicBezTo>
                <a:cubicBezTo>
                  <a:pt x="37694" y="15413"/>
                  <a:pt x="38394" y="14846"/>
                  <a:pt x="38861" y="14079"/>
                </a:cubicBezTo>
                <a:cubicBezTo>
                  <a:pt x="39428" y="13145"/>
                  <a:pt x="39162" y="12311"/>
                  <a:pt x="38128" y="11944"/>
                </a:cubicBezTo>
                <a:cubicBezTo>
                  <a:pt x="37757" y="11799"/>
                  <a:pt x="37378" y="11740"/>
                  <a:pt x="36999" y="11740"/>
                </a:cubicBezTo>
                <a:cubicBezTo>
                  <a:pt x="36594" y="11740"/>
                  <a:pt x="36189" y="11807"/>
                  <a:pt x="35793" y="11911"/>
                </a:cubicBezTo>
                <a:cubicBezTo>
                  <a:pt x="33624" y="12545"/>
                  <a:pt x="31790" y="13846"/>
                  <a:pt x="30189" y="15413"/>
                </a:cubicBezTo>
                <a:cubicBezTo>
                  <a:pt x="29154" y="16381"/>
                  <a:pt x="28354" y="17515"/>
                  <a:pt x="28087" y="18916"/>
                </a:cubicBezTo>
                <a:cubicBezTo>
                  <a:pt x="28020" y="19216"/>
                  <a:pt x="27820" y="19283"/>
                  <a:pt x="27587" y="19350"/>
                </a:cubicBezTo>
                <a:cubicBezTo>
                  <a:pt x="25445" y="19760"/>
                  <a:pt x="23277" y="20068"/>
                  <a:pt x="21084" y="20068"/>
                </a:cubicBezTo>
                <a:cubicBezTo>
                  <a:pt x="20783" y="20068"/>
                  <a:pt x="20483" y="20062"/>
                  <a:pt x="20181" y="20050"/>
                </a:cubicBezTo>
                <a:cubicBezTo>
                  <a:pt x="19114" y="19983"/>
                  <a:pt x="18013" y="19917"/>
                  <a:pt x="16979" y="19483"/>
                </a:cubicBezTo>
                <a:cubicBezTo>
                  <a:pt x="16379" y="19216"/>
                  <a:pt x="15912" y="18816"/>
                  <a:pt x="15778" y="18149"/>
                </a:cubicBezTo>
                <a:cubicBezTo>
                  <a:pt x="15912" y="18015"/>
                  <a:pt x="16112" y="17982"/>
                  <a:pt x="16279" y="17949"/>
                </a:cubicBezTo>
                <a:cubicBezTo>
                  <a:pt x="19614" y="16981"/>
                  <a:pt x="22817" y="15747"/>
                  <a:pt x="25785" y="13879"/>
                </a:cubicBezTo>
                <a:cubicBezTo>
                  <a:pt x="26953" y="13145"/>
                  <a:pt x="28054" y="12311"/>
                  <a:pt x="28821" y="11110"/>
                </a:cubicBezTo>
                <a:cubicBezTo>
                  <a:pt x="29655" y="9809"/>
                  <a:pt x="29221" y="8709"/>
                  <a:pt x="27753" y="8308"/>
                </a:cubicBezTo>
                <a:cubicBezTo>
                  <a:pt x="27219" y="8153"/>
                  <a:pt x="26676" y="8087"/>
                  <a:pt x="26133" y="8087"/>
                </a:cubicBezTo>
                <a:cubicBezTo>
                  <a:pt x="25625" y="8087"/>
                  <a:pt x="25118" y="8145"/>
                  <a:pt x="24618" y="8242"/>
                </a:cubicBezTo>
                <a:cubicBezTo>
                  <a:pt x="21182" y="8875"/>
                  <a:pt x="18413" y="10677"/>
                  <a:pt x="16179" y="13312"/>
                </a:cubicBezTo>
                <a:cubicBezTo>
                  <a:pt x="15345" y="14279"/>
                  <a:pt x="14677" y="15380"/>
                  <a:pt x="14477" y="16648"/>
                </a:cubicBezTo>
                <a:cubicBezTo>
                  <a:pt x="14411" y="16981"/>
                  <a:pt x="14177" y="17048"/>
                  <a:pt x="13944" y="17081"/>
                </a:cubicBezTo>
                <a:cubicBezTo>
                  <a:pt x="12488" y="17337"/>
                  <a:pt x="11032" y="17494"/>
                  <a:pt x="9562" y="17494"/>
                </a:cubicBezTo>
                <a:cubicBezTo>
                  <a:pt x="9111" y="17494"/>
                  <a:pt x="8660" y="17479"/>
                  <a:pt x="8206" y="17448"/>
                </a:cubicBezTo>
                <a:cubicBezTo>
                  <a:pt x="6839" y="17348"/>
                  <a:pt x="5538" y="17081"/>
                  <a:pt x="4337" y="16414"/>
                </a:cubicBezTo>
                <a:cubicBezTo>
                  <a:pt x="2469" y="15380"/>
                  <a:pt x="1902" y="13679"/>
                  <a:pt x="2802" y="11744"/>
                </a:cubicBezTo>
                <a:cubicBezTo>
                  <a:pt x="3336" y="10543"/>
                  <a:pt x="4170" y="9509"/>
                  <a:pt x="5104" y="8575"/>
                </a:cubicBezTo>
                <a:cubicBezTo>
                  <a:pt x="8740" y="4973"/>
                  <a:pt x="13043" y="2604"/>
                  <a:pt x="18180" y="1937"/>
                </a:cubicBezTo>
                <a:cubicBezTo>
                  <a:pt x="19200" y="1804"/>
                  <a:pt x="20214" y="1712"/>
                  <a:pt x="21212" y="1712"/>
                </a:cubicBezTo>
                <a:cubicBezTo>
                  <a:pt x="23478" y="1712"/>
                  <a:pt x="25662" y="2187"/>
                  <a:pt x="27653" y="3738"/>
                </a:cubicBezTo>
                <a:cubicBezTo>
                  <a:pt x="27770" y="3832"/>
                  <a:pt x="27920" y="3942"/>
                  <a:pt x="28091" y="3942"/>
                </a:cubicBezTo>
                <a:cubicBezTo>
                  <a:pt x="28164" y="3942"/>
                  <a:pt x="28241" y="3922"/>
                  <a:pt x="28321" y="3872"/>
                </a:cubicBezTo>
                <a:cubicBezTo>
                  <a:pt x="28421" y="3672"/>
                  <a:pt x="28287" y="3538"/>
                  <a:pt x="28187" y="3405"/>
                </a:cubicBezTo>
                <a:cubicBezTo>
                  <a:pt x="27353" y="2137"/>
                  <a:pt x="26219" y="1270"/>
                  <a:pt x="24818" y="770"/>
                </a:cubicBezTo>
                <a:cubicBezTo>
                  <a:pt x="23274" y="218"/>
                  <a:pt x="21709" y="1"/>
                  <a:pt x="20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95"/>
          <p:cNvSpPr/>
          <p:nvPr/>
        </p:nvSpPr>
        <p:spPr>
          <a:xfrm>
            <a:off x="747800" y="1225525"/>
            <a:ext cx="330250" cy="1221450"/>
          </a:xfrm>
          <a:custGeom>
            <a:rect b="b" l="l" r="r" t="t"/>
            <a:pathLst>
              <a:path extrusionOk="0" h="48858" w="13210">
                <a:moveTo>
                  <a:pt x="10796" y="1"/>
                </a:moveTo>
                <a:cubicBezTo>
                  <a:pt x="10611" y="1"/>
                  <a:pt x="10404" y="107"/>
                  <a:pt x="10174" y="323"/>
                </a:cubicBezTo>
                <a:cubicBezTo>
                  <a:pt x="8440" y="2024"/>
                  <a:pt x="6739" y="3726"/>
                  <a:pt x="5204" y="5594"/>
                </a:cubicBezTo>
                <a:cubicBezTo>
                  <a:pt x="5171" y="5660"/>
                  <a:pt x="5137" y="5727"/>
                  <a:pt x="5071" y="5794"/>
                </a:cubicBezTo>
                <a:cubicBezTo>
                  <a:pt x="4904" y="5994"/>
                  <a:pt x="5004" y="6227"/>
                  <a:pt x="5104" y="6427"/>
                </a:cubicBezTo>
                <a:cubicBezTo>
                  <a:pt x="5192" y="6551"/>
                  <a:pt x="5290" y="6590"/>
                  <a:pt x="5387" y="6590"/>
                </a:cubicBezTo>
                <a:cubicBezTo>
                  <a:pt x="5473" y="6590"/>
                  <a:pt x="5559" y="6559"/>
                  <a:pt x="5638" y="6528"/>
                </a:cubicBezTo>
                <a:cubicBezTo>
                  <a:pt x="5871" y="6427"/>
                  <a:pt x="6071" y="6327"/>
                  <a:pt x="6272" y="6227"/>
                </a:cubicBezTo>
                <a:cubicBezTo>
                  <a:pt x="6939" y="5827"/>
                  <a:pt x="7573" y="5427"/>
                  <a:pt x="8240" y="5026"/>
                </a:cubicBezTo>
                <a:lnTo>
                  <a:pt x="8240" y="5026"/>
                </a:lnTo>
                <a:cubicBezTo>
                  <a:pt x="8306" y="5327"/>
                  <a:pt x="8173" y="5527"/>
                  <a:pt x="8106" y="5727"/>
                </a:cubicBezTo>
                <a:cubicBezTo>
                  <a:pt x="7072" y="8996"/>
                  <a:pt x="6005" y="12232"/>
                  <a:pt x="5104" y="15501"/>
                </a:cubicBezTo>
                <a:cubicBezTo>
                  <a:pt x="3837" y="20204"/>
                  <a:pt x="2869" y="24941"/>
                  <a:pt x="2069" y="29744"/>
                </a:cubicBezTo>
                <a:cubicBezTo>
                  <a:pt x="1568" y="32946"/>
                  <a:pt x="1101" y="36149"/>
                  <a:pt x="734" y="39384"/>
                </a:cubicBezTo>
                <a:cubicBezTo>
                  <a:pt x="467" y="41619"/>
                  <a:pt x="301" y="43854"/>
                  <a:pt x="67" y="46123"/>
                </a:cubicBezTo>
                <a:cubicBezTo>
                  <a:pt x="0" y="46856"/>
                  <a:pt x="34" y="47590"/>
                  <a:pt x="34" y="48324"/>
                </a:cubicBezTo>
                <a:cubicBezTo>
                  <a:pt x="34" y="48624"/>
                  <a:pt x="167" y="48825"/>
                  <a:pt x="467" y="48858"/>
                </a:cubicBezTo>
                <a:cubicBezTo>
                  <a:pt x="801" y="48858"/>
                  <a:pt x="868" y="48624"/>
                  <a:pt x="901" y="48391"/>
                </a:cubicBezTo>
                <a:cubicBezTo>
                  <a:pt x="934" y="48257"/>
                  <a:pt x="968" y="48124"/>
                  <a:pt x="968" y="47991"/>
                </a:cubicBezTo>
                <a:cubicBezTo>
                  <a:pt x="1168" y="46756"/>
                  <a:pt x="1301" y="45522"/>
                  <a:pt x="1535" y="44288"/>
                </a:cubicBezTo>
                <a:cubicBezTo>
                  <a:pt x="2002" y="41453"/>
                  <a:pt x="2502" y="38651"/>
                  <a:pt x="2969" y="35849"/>
                </a:cubicBezTo>
                <a:cubicBezTo>
                  <a:pt x="3636" y="31846"/>
                  <a:pt x="4370" y="27809"/>
                  <a:pt x="5271" y="23840"/>
                </a:cubicBezTo>
                <a:cubicBezTo>
                  <a:pt x="6672" y="17702"/>
                  <a:pt x="8607" y="11665"/>
                  <a:pt x="10475" y="5527"/>
                </a:cubicBezTo>
                <a:cubicBezTo>
                  <a:pt x="11008" y="6594"/>
                  <a:pt x="11542" y="7528"/>
                  <a:pt x="12176" y="8396"/>
                </a:cubicBezTo>
                <a:cubicBezTo>
                  <a:pt x="12300" y="8595"/>
                  <a:pt x="12462" y="8757"/>
                  <a:pt x="12675" y="8757"/>
                </a:cubicBezTo>
                <a:cubicBezTo>
                  <a:pt x="12747" y="8757"/>
                  <a:pt x="12825" y="8738"/>
                  <a:pt x="12910" y="8696"/>
                </a:cubicBezTo>
                <a:cubicBezTo>
                  <a:pt x="13210" y="8562"/>
                  <a:pt x="13210" y="8262"/>
                  <a:pt x="13143" y="7995"/>
                </a:cubicBezTo>
                <a:cubicBezTo>
                  <a:pt x="12943" y="7128"/>
                  <a:pt x="12810" y="6261"/>
                  <a:pt x="12609" y="5393"/>
                </a:cubicBezTo>
                <a:cubicBezTo>
                  <a:pt x="12243" y="3826"/>
                  <a:pt x="12076" y="2224"/>
                  <a:pt x="11475" y="690"/>
                </a:cubicBezTo>
                <a:cubicBezTo>
                  <a:pt x="11296" y="233"/>
                  <a:pt x="11070" y="1"/>
                  <a:pt x="10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7" name="Shape 1717"/>
        <p:cNvGrpSpPr/>
        <p:nvPr/>
      </p:nvGrpSpPr>
      <p:grpSpPr>
        <a:xfrm>
          <a:off x="0" y="0"/>
          <a:ext cx="0" cy="0"/>
          <a:chOff x="0" y="0"/>
          <a:chExt cx="0" cy="0"/>
        </a:xfrm>
      </p:grpSpPr>
      <p:sp>
        <p:nvSpPr>
          <p:cNvPr id="1718" name="Google Shape;1718;p96"/>
          <p:cNvSpPr txBox="1"/>
          <p:nvPr>
            <p:ph idx="1" type="subTitle"/>
          </p:nvPr>
        </p:nvSpPr>
        <p:spPr>
          <a:xfrm>
            <a:off x="1022575" y="1741725"/>
            <a:ext cx="21318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Force</a:t>
            </a:r>
            <a:endParaRPr/>
          </a:p>
        </p:txBody>
      </p:sp>
      <p:sp>
        <p:nvSpPr>
          <p:cNvPr id="1719" name="Google Shape;1719;p96"/>
          <p:cNvSpPr txBox="1"/>
          <p:nvPr>
            <p:ph idx="2" type="subTitle"/>
          </p:nvPr>
        </p:nvSpPr>
        <p:spPr>
          <a:xfrm>
            <a:off x="1159375" y="2162650"/>
            <a:ext cx="18582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1720" name="Google Shape;1720;p96"/>
          <p:cNvSpPr txBox="1"/>
          <p:nvPr>
            <p:ph idx="3" type="subTitle"/>
          </p:nvPr>
        </p:nvSpPr>
        <p:spPr>
          <a:xfrm>
            <a:off x="3506200" y="1741725"/>
            <a:ext cx="21318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Body</a:t>
            </a:r>
            <a:endParaRPr/>
          </a:p>
        </p:txBody>
      </p:sp>
      <p:sp>
        <p:nvSpPr>
          <p:cNvPr id="1721" name="Google Shape;1721;p96"/>
          <p:cNvSpPr txBox="1"/>
          <p:nvPr>
            <p:ph idx="4" type="subTitle"/>
          </p:nvPr>
        </p:nvSpPr>
        <p:spPr>
          <a:xfrm>
            <a:off x="3643000" y="2162650"/>
            <a:ext cx="18582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high temperatures</a:t>
            </a:r>
            <a:endParaRPr/>
          </a:p>
        </p:txBody>
      </p:sp>
      <p:sp>
        <p:nvSpPr>
          <p:cNvPr id="1722" name="Google Shape;1722;p96"/>
          <p:cNvSpPr txBox="1"/>
          <p:nvPr>
            <p:ph idx="5" type="subTitle"/>
          </p:nvPr>
        </p:nvSpPr>
        <p:spPr>
          <a:xfrm>
            <a:off x="5989713" y="1741725"/>
            <a:ext cx="21318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t>
            </a:r>
            <a:r>
              <a:rPr lang="en"/>
              <a:t>roportion</a:t>
            </a:r>
            <a:endParaRPr/>
          </a:p>
        </p:txBody>
      </p:sp>
      <p:sp>
        <p:nvSpPr>
          <p:cNvPr id="1723" name="Google Shape;1723;p96"/>
          <p:cNvSpPr txBox="1"/>
          <p:nvPr>
            <p:ph idx="6" type="subTitle"/>
          </p:nvPr>
        </p:nvSpPr>
        <p:spPr>
          <a:xfrm>
            <a:off x="6126513" y="2162650"/>
            <a:ext cx="18582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1724" name="Google Shape;1724;p96"/>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Lab: Newton’s Second Law</a:t>
            </a:r>
            <a:endParaRPr>
              <a:solidFill>
                <a:schemeClr val="accent3"/>
              </a:solidFill>
            </a:endParaRPr>
          </a:p>
        </p:txBody>
      </p:sp>
      <p:sp>
        <p:nvSpPr>
          <p:cNvPr id="1725" name="Google Shape;1725;p96"/>
          <p:cNvSpPr txBox="1"/>
          <p:nvPr>
            <p:ph idx="7" type="subTitle"/>
          </p:nvPr>
        </p:nvSpPr>
        <p:spPr>
          <a:xfrm>
            <a:off x="1022575" y="3346573"/>
            <a:ext cx="21318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cceleration</a:t>
            </a:r>
            <a:endParaRPr/>
          </a:p>
        </p:txBody>
      </p:sp>
      <p:sp>
        <p:nvSpPr>
          <p:cNvPr id="1726" name="Google Shape;1726;p96"/>
          <p:cNvSpPr txBox="1"/>
          <p:nvPr>
            <p:ph idx="8" type="subTitle"/>
          </p:nvPr>
        </p:nvSpPr>
        <p:spPr>
          <a:xfrm>
            <a:off x="1159375" y="3762700"/>
            <a:ext cx="18582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1727" name="Google Shape;1727;p96"/>
          <p:cNvSpPr txBox="1"/>
          <p:nvPr>
            <p:ph idx="9" type="subTitle"/>
          </p:nvPr>
        </p:nvSpPr>
        <p:spPr>
          <a:xfrm>
            <a:off x="3506138" y="3346571"/>
            <a:ext cx="21318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Mass</a:t>
            </a:r>
            <a:endParaRPr/>
          </a:p>
        </p:txBody>
      </p:sp>
      <p:sp>
        <p:nvSpPr>
          <p:cNvPr id="1728" name="Google Shape;1728;p96"/>
          <p:cNvSpPr txBox="1"/>
          <p:nvPr>
            <p:ph idx="13" type="subTitle"/>
          </p:nvPr>
        </p:nvSpPr>
        <p:spPr>
          <a:xfrm>
            <a:off x="3642938" y="3762699"/>
            <a:ext cx="18582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helium and oxygen</a:t>
            </a:r>
            <a:endParaRPr/>
          </a:p>
        </p:txBody>
      </p:sp>
      <p:sp>
        <p:nvSpPr>
          <p:cNvPr id="1729" name="Google Shape;1729;p96"/>
          <p:cNvSpPr txBox="1"/>
          <p:nvPr>
            <p:ph idx="14" type="subTitle"/>
          </p:nvPr>
        </p:nvSpPr>
        <p:spPr>
          <a:xfrm>
            <a:off x="5989713" y="3346572"/>
            <a:ext cx="21318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Movement</a:t>
            </a:r>
            <a:endParaRPr/>
          </a:p>
        </p:txBody>
      </p:sp>
      <p:sp>
        <p:nvSpPr>
          <p:cNvPr id="1730" name="Google Shape;1730;p96"/>
          <p:cNvSpPr txBox="1"/>
          <p:nvPr>
            <p:ph idx="15" type="subTitle"/>
          </p:nvPr>
        </p:nvSpPr>
        <p:spPr>
          <a:xfrm>
            <a:off x="6126513" y="3762700"/>
            <a:ext cx="18582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very far from the Sun</a:t>
            </a:r>
            <a:endParaRPr/>
          </a:p>
        </p:txBody>
      </p:sp>
      <p:sp>
        <p:nvSpPr>
          <p:cNvPr id="1731" name="Google Shape;1731;p96"/>
          <p:cNvSpPr/>
          <p:nvPr/>
        </p:nvSpPr>
        <p:spPr>
          <a:xfrm>
            <a:off x="6320000" y="72083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96"/>
          <p:cNvSpPr/>
          <p:nvPr/>
        </p:nvSpPr>
        <p:spPr>
          <a:xfrm>
            <a:off x="6119125" y="851050"/>
            <a:ext cx="1120650" cy="548950"/>
          </a:xfrm>
          <a:custGeom>
            <a:rect b="b" l="l" r="r" t="t"/>
            <a:pathLst>
              <a:path extrusionOk="0" h="21958" w="44826">
                <a:moveTo>
                  <a:pt x="23877" y="6454"/>
                </a:moveTo>
                <a:cubicBezTo>
                  <a:pt x="26224" y="6454"/>
                  <a:pt x="28525" y="6884"/>
                  <a:pt x="30656" y="7993"/>
                </a:cubicBezTo>
                <a:cubicBezTo>
                  <a:pt x="31290" y="8326"/>
                  <a:pt x="31857" y="8727"/>
                  <a:pt x="32424" y="9294"/>
                </a:cubicBezTo>
                <a:cubicBezTo>
                  <a:pt x="30723" y="10061"/>
                  <a:pt x="29022" y="10661"/>
                  <a:pt x="27220" y="10795"/>
                </a:cubicBezTo>
                <a:cubicBezTo>
                  <a:pt x="26550" y="10841"/>
                  <a:pt x="25883" y="10875"/>
                  <a:pt x="25221" y="10875"/>
                </a:cubicBezTo>
                <a:cubicBezTo>
                  <a:pt x="23972" y="10875"/>
                  <a:pt x="22737" y="10753"/>
                  <a:pt x="21516" y="10361"/>
                </a:cubicBezTo>
                <a:cubicBezTo>
                  <a:pt x="20949" y="10194"/>
                  <a:pt x="20415" y="9961"/>
                  <a:pt x="19948" y="9594"/>
                </a:cubicBezTo>
                <a:cubicBezTo>
                  <a:pt x="19081" y="8827"/>
                  <a:pt x="19148" y="7959"/>
                  <a:pt x="20082" y="7292"/>
                </a:cubicBezTo>
                <a:cubicBezTo>
                  <a:pt x="20849" y="6758"/>
                  <a:pt x="21750" y="6558"/>
                  <a:pt x="22650" y="6492"/>
                </a:cubicBezTo>
                <a:cubicBezTo>
                  <a:pt x="23060" y="6467"/>
                  <a:pt x="23469" y="6454"/>
                  <a:pt x="23877" y="6454"/>
                </a:cubicBezTo>
                <a:close/>
                <a:moveTo>
                  <a:pt x="44218" y="1"/>
                </a:moveTo>
                <a:cubicBezTo>
                  <a:pt x="44119" y="1"/>
                  <a:pt x="44012" y="18"/>
                  <a:pt x="43899" y="54"/>
                </a:cubicBezTo>
                <a:cubicBezTo>
                  <a:pt x="43599" y="154"/>
                  <a:pt x="43298" y="287"/>
                  <a:pt x="43032" y="387"/>
                </a:cubicBezTo>
                <a:cubicBezTo>
                  <a:pt x="41664" y="854"/>
                  <a:pt x="40263" y="1221"/>
                  <a:pt x="38862" y="1521"/>
                </a:cubicBezTo>
                <a:cubicBezTo>
                  <a:pt x="38428" y="1588"/>
                  <a:pt x="38161" y="1855"/>
                  <a:pt x="38261" y="2289"/>
                </a:cubicBezTo>
                <a:cubicBezTo>
                  <a:pt x="38343" y="2643"/>
                  <a:pt x="38581" y="2774"/>
                  <a:pt x="38883" y="2774"/>
                </a:cubicBezTo>
                <a:cubicBezTo>
                  <a:pt x="38951" y="2774"/>
                  <a:pt x="39022" y="2768"/>
                  <a:pt x="39095" y="2756"/>
                </a:cubicBezTo>
                <a:cubicBezTo>
                  <a:pt x="39296" y="2722"/>
                  <a:pt x="39496" y="2689"/>
                  <a:pt x="39662" y="2622"/>
                </a:cubicBezTo>
                <a:cubicBezTo>
                  <a:pt x="40396" y="2422"/>
                  <a:pt x="41130" y="2222"/>
                  <a:pt x="42031" y="1955"/>
                </a:cubicBezTo>
                <a:lnTo>
                  <a:pt x="42031" y="1955"/>
                </a:lnTo>
                <a:cubicBezTo>
                  <a:pt x="41297" y="2822"/>
                  <a:pt x="40563" y="3489"/>
                  <a:pt x="39863" y="4157"/>
                </a:cubicBezTo>
                <a:cubicBezTo>
                  <a:pt x="38095" y="5824"/>
                  <a:pt x="36260" y="7392"/>
                  <a:pt x="34092" y="8560"/>
                </a:cubicBezTo>
                <a:cubicBezTo>
                  <a:pt x="33927" y="8635"/>
                  <a:pt x="33789" y="8683"/>
                  <a:pt x="33663" y="8683"/>
                </a:cubicBezTo>
                <a:cubicBezTo>
                  <a:pt x="33509" y="8683"/>
                  <a:pt x="33372" y="8610"/>
                  <a:pt x="33225" y="8426"/>
                </a:cubicBezTo>
                <a:cubicBezTo>
                  <a:pt x="32724" y="7893"/>
                  <a:pt x="32157" y="7459"/>
                  <a:pt x="31490" y="7125"/>
                </a:cubicBezTo>
                <a:cubicBezTo>
                  <a:pt x="29108" y="5817"/>
                  <a:pt x="26603" y="5227"/>
                  <a:pt x="23991" y="5227"/>
                </a:cubicBezTo>
                <a:cubicBezTo>
                  <a:pt x="23274" y="5227"/>
                  <a:pt x="22549" y="5271"/>
                  <a:pt x="21816" y="5357"/>
                </a:cubicBezTo>
                <a:cubicBezTo>
                  <a:pt x="20782" y="5458"/>
                  <a:pt x="19815" y="5758"/>
                  <a:pt x="18981" y="6425"/>
                </a:cubicBezTo>
                <a:cubicBezTo>
                  <a:pt x="17780" y="7392"/>
                  <a:pt x="17580" y="8793"/>
                  <a:pt x="18447" y="10061"/>
                </a:cubicBezTo>
                <a:cubicBezTo>
                  <a:pt x="18981" y="10895"/>
                  <a:pt x="19782" y="11428"/>
                  <a:pt x="20682" y="11795"/>
                </a:cubicBezTo>
                <a:cubicBezTo>
                  <a:pt x="22336" y="12453"/>
                  <a:pt x="24013" y="12718"/>
                  <a:pt x="25708" y="12718"/>
                </a:cubicBezTo>
                <a:cubicBezTo>
                  <a:pt x="26850" y="12718"/>
                  <a:pt x="28000" y="12597"/>
                  <a:pt x="29155" y="12396"/>
                </a:cubicBezTo>
                <a:cubicBezTo>
                  <a:pt x="30689" y="12162"/>
                  <a:pt x="32090" y="11562"/>
                  <a:pt x="33525" y="10895"/>
                </a:cubicBezTo>
                <a:lnTo>
                  <a:pt x="33525" y="10895"/>
                </a:lnTo>
                <a:cubicBezTo>
                  <a:pt x="34192" y="12563"/>
                  <a:pt x="33992" y="14030"/>
                  <a:pt x="33058" y="15431"/>
                </a:cubicBezTo>
                <a:cubicBezTo>
                  <a:pt x="32090" y="16866"/>
                  <a:pt x="30689" y="17800"/>
                  <a:pt x="29122" y="18467"/>
                </a:cubicBezTo>
                <a:cubicBezTo>
                  <a:pt x="26787" y="19501"/>
                  <a:pt x="24285" y="19901"/>
                  <a:pt x="21783" y="20068"/>
                </a:cubicBezTo>
                <a:cubicBezTo>
                  <a:pt x="21038" y="20114"/>
                  <a:pt x="20297" y="20140"/>
                  <a:pt x="19559" y="20140"/>
                </a:cubicBezTo>
                <a:cubicBezTo>
                  <a:pt x="17061" y="20140"/>
                  <a:pt x="14612" y="19835"/>
                  <a:pt x="12243" y="18934"/>
                </a:cubicBezTo>
                <a:cubicBezTo>
                  <a:pt x="8373" y="17499"/>
                  <a:pt x="5238" y="15098"/>
                  <a:pt x="3236" y="11428"/>
                </a:cubicBezTo>
                <a:cubicBezTo>
                  <a:pt x="1669" y="8626"/>
                  <a:pt x="1669" y="5858"/>
                  <a:pt x="3637" y="3189"/>
                </a:cubicBezTo>
                <a:cubicBezTo>
                  <a:pt x="3737" y="3089"/>
                  <a:pt x="3837" y="2989"/>
                  <a:pt x="3737" y="2789"/>
                </a:cubicBezTo>
                <a:cubicBezTo>
                  <a:pt x="3613" y="2715"/>
                  <a:pt x="3489" y="2682"/>
                  <a:pt x="3365" y="2682"/>
                </a:cubicBezTo>
                <a:cubicBezTo>
                  <a:pt x="3155" y="2682"/>
                  <a:pt x="2946" y="2776"/>
                  <a:pt x="2736" y="2922"/>
                </a:cubicBezTo>
                <a:cubicBezTo>
                  <a:pt x="2169" y="3256"/>
                  <a:pt x="1769" y="3756"/>
                  <a:pt x="1435" y="4323"/>
                </a:cubicBezTo>
                <a:cubicBezTo>
                  <a:pt x="1" y="6758"/>
                  <a:pt x="234" y="9260"/>
                  <a:pt x="1435" y="11662"/>
                </a:cubicBezTo>
                <a:cubicBezTo>
                  <a:pt x="3937" y="16666"/>
                  <a:pt x="8040" y="19734"/>
                  <a:pt x="13344" y="21169"/>
                </a:cubicBezTo>
                <a:cubicBezTo>
                  <a:pt x="15383" y="21717"/>
                  <a:pt x="17439" y="21957"/>
                  <a:pt x="19500" y="21957"/>
                </a:cubicBezTo>
                <a:cubicBezTo>
                  <a:pt x="21451" y="21957"/>
                  <a:pt x="23406" y="21742"/>
                  <a:pt x="25352" y="21369"/>
                </a:cubicBezTo>
                <a:cubicBezTo>
                  <a:pt x="27754" y="20902"/>
                  <a:pt x="30056" y="20101"/>
                  <a:pt x="32057" y="18600"/>
                </a:cubicBezTo>
                <a:cubicBezTo>
                  <a:pt x="33758" y="17266"/>
                  <a:pt x="34959" y="15598"/>
                  <a:pt x="35159" y="13363"/>
                </a:cubicBezTo>
                <a:cubicBezTo>
                  <a:pt x="35259" y="12296"/>
                  <a:pt x="35026" y="11295"/>
                  <a:pt x="34626" y="10328"/>
                </a:cubicBezTo>
                <a:cubicBezTo>
                  <a:pt x="37728" y="8393"/>
                  <a:pt x="40263" y="5925"/>
                  <a:pt x="42731" y="3223"/>
                </a:cubicBezTo>
                <a:lnTo>
                  <a:pt x="42731" y="3223"/>
                </a:lnTo>
                <a:cubicBezTo>
                  <a:pt x="42531" y="4090"/>
                  <a:pt x="42364" y="4857"/>
                  <a:pt x="42164" y="5624"/>
                </a:cubicBezTo>
                <a:cubicBezTo>
                  <a:pt x="42064" y="5991"/>
                  <a:pt x="42031" y="6392"/>
                  <a:pt x="42431" y="6558"/>
                </a:cubicBezTo>
                <a:cubicBezTo>
                  <a:pt x="42516" y="6591"/>
                  <a:pt x="42595" y="6606"/>
                  <a:pt x="42669" y="6606"/>
                </a:cubicBezTo>
                <a:cubicBezTo>
                  <a:pt x="42977" y="6606"/>
                  <a:pt x="43197" y="6353"/>
                  <a:pt x="43332" y="6058"/>
                </a:cubicBezTo>
                <a:cubicBezTo>
                  <a:pt x="44166" y="4390"/>
                  <a:pt x="44666" y="2589"/>
                  <a:pt x="44799" y="687"/>
                </a:cubicBezTo>
                <a:cubicBezTo>
                  <a:pt x="44826" y="241"/>
                  <a:pt x="44583" y="1"/>
                  <a:pt x="44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6" name="Shape 1736"/>
        <p:cNvGrpSpPr/>
        <p:nvPr/>
      </p:nvGrpSpPr>
      <p:grpSpPr>
        <a:xfrm>
          <a:off x="0" y="0"/>
          <a:ext cx="0" cy="0"/>
          <a:chOff x="0" y="0"/>
          <a:chExt cx="0" cy="0"/>
        </a:xfrm>
      </p:grpSpPr>
      <p:sp>
        <p:nvSpPr>
          <p:cNvPr id="1737" name="Google Shape;1737;p97"/>
          <p:cNvSpPr/>
          <p:nvPr/>
        </p:nvSpPr>
        <p:spPr>
          <a:xfrm rot="1274566">
            <a:off x="3066059" y="1163146"/>
            <a:ext cx="467184" cy="467184"/>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97"/>
          <p:cNvSpPr txBox="1"/>
          <p:nvPr>
            <p:ph idx="1" type="subTitle"/>
          </p:nvPr>
        </p:nvSpPr>
        <p:spPr>
          <a:xfrm>
            <a:off x="843698" y="3683300"/>
            <a:ext cx="4906500" cy="44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Cabin Medium"/>
                <a:ea typeface="Cabin Medium"/>
                <a:cs typeface="Cabin Medium"/>
                <a:sym typeface="Cabin Medium"/>
              </a:rPr>
              <a:t>You can enter a subtitle here if </a:t>
            </a:r>
            <a:r>
              <a:rPr lang="en">
                <a:latin typeface="Cabin Medium"/>
                <a:ea typeface="Cabin Medium"/>
                <a:cs typeface="Cabin Medium"/>
                <a:sym typeface="Cabin Medium"/>
              </a:rPr>
              <a:t>you</a:t>
            </a:r>
            <a:r>
              <a:rPr lang="en">
                <a:latin typeface="Cabin Medium"/>
                <a:ea typeface="Cabin Medium"/>
                <a:cs typeface="Cabin Medium"/>
                <a:sym typeface="Cabin Medium"/>
              </a:rPr>
              <a:t> need it</a:t>
            </a:r>
            <a:endParaRPr>
              <a:latin typeface="Cabin Medium"/>
              <a:ea typeface="Cabin Medium"/>
              <a:cs typeface="Cabin Medium"/>
              <a:sym typeface="Cabin Medium"/>
            </a:endParaRPr>
          </a:p>
        </p:txBody>
      </p:sp>
      <p:sp>
        <p:nvSpPr>
          <p:cNvPr id="1739" name="Google Shape;1739;p97"/>
          <p:cNvSpPr txBox="1"/>
          <p:nvPr>
            <p:ph type="title"/>
          </p:nvPr>
        </p:nvSpPr>
        <p:spPr>
          <a:xfrm>
            <a:off x="843698" y="2826763"/>
            <a:ext cx="4906500" cy="73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Newton</a:t>
            </a:r>
            <a:endParaRPr/>
          </a:p>
        </p:txBody>
      </p:sp>
      <p:sp>
        <p:nvSpPr>
          <p:cNvPr id="1740" name="Google Shape;1740;p97"/>
          <p:cNvSpPr txBox="1"/>
          <p:nvPr>
            <p:ph idx="2" type="title"/>
          </p:nvPr>
        </p:nvSpPr>
        <p:spPr>
          <a:xfrm>
            <a:off x="843698" y="1551425"/>
            <a:ext cx="1970400" cy="104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1741" name="Google Shape;1741;p97"/>
          <p:cNvSpPr/>
          <p:nvPr/>
        </p:nvSpPr>
        <p:spPr>
          <a:xfrm rot="1274443">
            <a:off x="3213250" y="1378910"/>
            <a:ext cx="1863917" cy="537119"/>
          </a:xfrm>
          <a:custGeom>
            <a:rect b="b" l="l" r="r" t="t"/>
            <a:pathLst>
              <a:path extrusionOk="0" h="21484" w="74554">
                <a:moveTo>
                  <a:pt x="19122" y="1"/>
                </a:moveTo>
                <a:cubicBezTo>
                  <a:pt x="18269" y="1"/>
                  <a:pt x="17424" y="143"/>
                  <a:pt x="16579" y="349"/>
                </a:cubicBezTo>
                <a:cubicBezTo>
                  <a:pt x="10708" y="1717"/>
                  <a:pt x="5771" y="4619"/>
                  <a:pt x="2135" y="9489"/>
                </a:cubicBezTo>
                <a:cubicBezTo>
                  <a:pt x="1268" y="10657"/>
                  <a:pt x="501" y="11891"/>
                  <a:pt x="100" y="13292"/>
                </a:cubicBezTo>
                <a:cubicBezTo>
                  <a:pt x="0" y="13725"/>
                  <a:pt x="67" y="14126"/>
                  <a:pt x="334" y="14459"/>
                </a:cubicBezTo>
                <a:cubicBezTo>
                  <a:pt x="459" y="14609"/>
                  <a:pt x="622" y="14684"/>
                  <a:pt x="794" y="14684"/>
                </a:cubicBezTo>
                <a:cubicBezTo>
                  <a:pt x="851" y="14684"/>
                  <a:pt x="909" y="14676"/>
                  <a:pt x="968" y="14659"/>
                </a:cubicBezTo>
                <a:cubicBezTo>
                  <a:pt x="1201" y="14593"/>
                  <a:pt x="1335" y="14393"/>
                  <a:pt x="1301" y="14159"/>
                </a:cubicBezTo>
                <a:cubicBezTo>
                  <a:pt x="1268" y="13792"/>
                  <a:pt x="1435" y="13459"/>
                  <a:pt x="1601" y="13158"/>
                </a:cubicBezTo>
                <a:cubicBezTo>
                  <a:pt x="2002" y="12358"/>
                  <a:pt x="2402" y="11591"/>
                  <a:pt x="2936" y="10890"/>
                </a:cubicBezTo>
                <a:cubicBezTo>
                  <a:pt x="6071" y="6454"/>
                  <a:pt x="10341" y="3585"/>
                  <a:pt x="15478" y="1984"/>
                </a:cubicBezTo>
                <a:cubicBezTo>
                  <a:pt x="16721" y="1599"/>
                  <a:pt x="18017" y="1267"/>
                  <a:pt x="19342" y="1267"/>
                </a:cubicBezTo>
                <a:cubicBezTo>
                  <a:pt x="19510" y="1267"/>
                  <a:pt x="19679" y="1272"/>
                  <a:pt x="19848" y="1283"/>
                </a:cubicBezTo>
                <a:cubicBezTo>
                  <a:pt x="21316" y="1350"/>
                  <a:pt x="21783" y="1984"/>
                  <a:pt x="21316" y="3385"/>
                </a:cubicBezTo>
                <a:cubicBezTo>
                  <a:pt x="21282" y="3451"/>
                  <a:pt x="21249" y="3518"/>
                  <a:pt x="21249" y="3618"/>
                </a:cubicBezTo>
                <a:cubicBezTo>
                  <a:pt x="20915" y="4519"/>
                  <a:pt x="20448" y="5353"/>
                  <a:pt x="19981" y="6187"/>
                </a:cubicBezTo>
                <a:cubicBezTo>
                  <a:pt x="18880" y="8188"/>
                  <a:pt x="17880" y="10256"/>
                  <a:pt x="17379" y="12491"/>
                </a:cubicBezTo>
                <a:cubicBezTo>
                  <a:pt x="17113" y="13592"/>
                  <a:pt x="16812" y="14659"/>
                  <a:pt x="16946" y="15794"/>
                </a:cubicBezTo>
                <a:cubicBezTo>
                  <a:pt x="17058" y="16635"/>
                  <a:pt x="17524" y="17075"/>
                  <a:pt x="18244" y="17075"/>
                </a:cubicBezTo>
                <a:cubicBezTo>
                  <a:pt x="18381" y="17075"/>
                  <a:pt x="18526" y="17060"/>
                  <a:pt x="18680" y="17028"/>
                </a:cubicBezTo>
                <a:cubicBezTo>
                  <a:pt x="19614" y="16861"/>
                  <a:pt x="20382" y="16294"/>
                  <a:pt x="21115" y="15727"/>
                </a:cubicBezTo>
                <a:cubicBezTo>
                  <a:pt x="22983" y="14259"/>
                  <a:pt x="24818" y="12758"/>
                  <a:pt x="26653" y="11257"/>
                </a:cubicBezTo>
                <a:cubicBezTo>
                  <a:pt x="29188" y="9222"/>
                  <a:pt x="31756" y="7287"/>
                  <a:pt x="34692" y="5886"/>
                </a:cubicBezTo>
                <a:cubicBezTo>
                  <a:pt x="35726" y="5386"/>
                  <a:pt x="36793" y="4919"/>
                  <a:pt x="37927" y="4752"/>
                </a:cubicBezTo>
                <a:cubicBezTo>
                  <a:pt x="38038" y="4738"/>
                  <a:pt x="38137" y="4730"/>
                  <a:pt x="38223" y="4730"/>
                </a:cubicBezTo>
                <a:cubicBezTo>
                  <a:pt x="38735" y="4730"/>
                  <a:pt x="38828" y="4992"/>
                  <a:pt x="38628" y="5620"/>
                </a:cubicBezTo>
                <a:cubicBezTo>
                  <a:pt x="38528" y="5987"/>
                  <a:pt x="38361" y="6287"/>
                  <a:pt x="38161" y="6620"/>
                </a:cubicBezTo>
                <a:cubicBezTo>
                  <a:pt x="37194" y="8221"/>
                  <a:pt x="35993" y="9589"/>
                  <a:pt x="34758" y="10957"/>
                </a:cubicBezTo>
                <a:cubicBezTo>
                  <a:pt x="33291" y="12625"/>
                  <a:pt x="31790" y="14292"/>
                  <a:pt x="30889" y="16394"/>
                </a:cubicBezTo>
                <a:cubicBezTo>
                  <a:pt x="30555" y="17228"/>
                  <a:pt x="30389" y="18062"/>
                  <a:pt x="30489" y="18962"/>
                </a:cubicBezTo>
                <a:cubicBezTo>
                  <a:pt x="30615" y="19878"/>
                  <a:pt x="31220" y="20436"/>
                  <a:pt x="32105" y="20436"/>
                </a:cubicBezTo>
                <a:cubicBezTo>
                  <a:pt x="32155" y="20436"/>
                  <a:pt x="32205" y="20434"/>
                  <a:pt x="32257" y="20430"/>
                </a:cubicBezTo>
                <a:cubicBezTo>
                  <a:pt x="32790" y="20430"/>
                  <a:pt x="33257" y="20230"/>
                  <a:pt x="33691" y="19963"/>
                </a:cubicBezTo>
                <a:cubicBezTo>
                  <a:pt x="34758" y="19396"/>
                  <a:pt x="35692" y="18629"/>
                  <a:pt x="36560" y="17828"/>
                </a:cubicBezTo>
                <a:cubicBezTo>
                  <a:pt x="38761" y="15760"/>
                  <a:pt x="40930" y="13659"/>
                  <a:pt x="43365" y="11857"/>
                </a:cubicBezTo>
                <a:cubicBezTo>
                  <a:pt x="45499" y="10256"/>
                  <a:pt x="47701" y="8755"/>
                  <a:pt x="50203" y="7821"/>
                </a:cubicBezTo>
                <a:cubicBezTo>
                  <a:pt x="50425" y="7722"/>
                  <a:pt x="50647" y="7605"/>
                  <a:pt x="50897" y="7605"/>
                </a:cubicBezTo>
                <a:cubicBezTo>
                  <a:pt x="50984" y="7605"/>
                  <a:pt x="51075" y="7620"/>
                  <a:pt x="51170" y="7654"/>
                </a:cubicBezTo>
                <a:cubicBezTo>
                  <a:pt x="51237" y="7988"/>
                  <a:pt x="51103" y="8255"/>
                  <a:pt x="51003" y="8555"/>
                </a:cubicBezTo>
                <a:cubicBezTo>
                  <a:pt x="50503" y="9656"/>
                  <a:pt x="49869" y="10657"/>
                  <a:pt x="49235" y="11657"/>
                </a:cubicBezTo>
                <a:cubicBezTo>
                  <a:pt x="48235" y="13225"/>
                  <a:pt x="47267" y="14793"/>
                  <a:pt x="46567" y="16527"/>
                </a:cubicBezTo>
                <a:cubicBezTo>
                  <a:pt x="46167" y="17528"/>
                  <a:pt x="45800" y="18495"/>
                  <a:pt x="45900" y="19596"/>
                </a:cubicBezTo>
                <a:cubicBezTo>
                  <a:pt x="45987" y="20753"/>
                  <a:pt x="46750" y="21484"/>
                  <a:pt x="47800" y="21484"/>
                </a:cubicBezTo>
                <a:cubicBezTo>
                  <a:pt x="47961" y="21484"/>
                  <a:pt x="48128" y="21466"/>
                  <a:pt x="48301" y="21431"/>
                </a:cubicBezTo>
                <a:cubicBezTo>
                  <a:pt x="49069" y="21297"/>
                  <a:pt x="49769" y="20964"/>
                  <a:pt x="50470" y="20597"/>
                </a:cubicBezTo>
                <a:cubicBezTo>
                  <a:pt x="52171" y="19663"/>
                  <a:pt x="53639" y="18462"/>
                  <a:pt x="55140" y="17228"/>
                </a:cubicBezTo>
                <a:cubicBezTo>
                  <a:pt x="58375" y="14559"/>
                  <a:pt x="61778" y="12158"/>
                  <a:pt x="65614" y="10390"/>
                </a:cubicBezTo>
                <a:cubicBezTo>
                  <a:pt x="66414" y="10023"/>
                  <a:pt x="67215" y="9622"/>
                  <a:pt x="68049" y="9389"/>
                </a:cubicBezTo>
                <a:cubicBezTo>
                  <a:pt x="68149" y="9522"/>
                  <a:pt x="68082" y="9622"/>
                  <a:pt x="68049" y="9723"/>
                </a:cubicBezTo>
                <a:cubicBezTo>
                  <a:pt x="67815" y="10556"/>
                  <a:pt x="67549" y="11390"/>
                  <a:pt x="67282" y="12224"/>
                </a:cubicBezTo>
                <a:cubicBezTo>
                  <a:pt x="67248" y="12424"/>
                  <a:pt x="67215" y="12625"/>
                  <a:pt x="67448" y="12725"/>
                </a:cubicBezTo>
                <a:cubicBezTo>
                  <a:pt x="67504" y="12752"/>
                  <a:pt x="67554" y="12765"/>
                  <a:pt x="67600" y="12765"/>
                </a:cubicBezTo>
                <a:cubicBezTo>
                  <a:pt x="67722" y="12765"/>
                  <a:pt x="67819" y="12679"/>
                  <a:pt x="67915" y="12558"/>
                </a:cubicBezTo>
                <a:cubicBezTo>
                  <a:pt x="69083" y="11157"/>
                  <a:pt x="70584" y="10056"/>
                  <a:pt x="72052" y="8922"/>
                </a:cubicBezTo>
                <a:cubicBezTo>
                  <a:pt x="72686" y="8422"/>
                  <a:pt x="73419" y="8021"/>
                  <a:pt x="74120" y="7621"/>
                </a:cubicBezTo>
                <a:cubicBezTo>
                  <a:pt x="74387" y="7488"/>
                  <a:pt x="74554" y="7287"/>
                  <a:pt x="74520" y="6954"/>
                </a:cubicBezTo>
                <a:cubicBezTo>
                  <a:pt x="74453" y="6620"/>
                  <a:pt x="74220" y="6554"/>
                  <a:pt x="73953" y="6520"/>
                </a:cubicBezTo>
                <a:cubicBezTo>
                  <a:pt x="73419" y="6454"/>
                  <a:pt x="72919" y="6353"/>
                  <a:pt x="72385" y="6353"/>
                </a:cubicBezTo>
                <a:cubicBezTo>
                  <a:pt x="71435" y="6303"/>
                  <a:pt x="70476" y="6278"/>
                  <a:pt x="69512" y="6278"/>
                </a:cubicBezTo>
                <a:cubicBezTo>
                  <a:pt x="68549" y="6278"/>
                  <a:pt x="67582" y="6303"/>
                  <a:pt x="66615" y="6353"/>
                </a:cubicBezTo>
                <a:cubicBezTo>
                  <a:pt x="65814" y="6387"/>
                  <a:pt x="65013" y="6487"/>
                  <a:pt x="64246" y="6587"/>
                </a:cubicBezTo>
                <a:cubicBezTo>
                  <a:pt x="63979" y="6620"/>
                  <a:pt x="63712" y="6720"/>
                  <a:pt x="63646" y="7021"/>
                </a:cubicBezTo>
                <a:cubicBezTo>
                  <a:pt x="63612" y="7187"/>
                  <a:pt x="63646" y="7354"/>
                  <a:pt x="63813" y="7488"/>
                </a:cubicBezTo>
                <a:cubicBezTo>
                  <a:pt x="64013" y="7654"/>
                  <a:pt x="64280" y="7688"/>
                  <a:pt x="64513" y="7721"/>
                </a:cubicBezTo>
                <a:cubicBezTo>
                  <a:pt x="65314" y="7855"/>
                  <a:pt x="66081" y="7988"/>
                  <a:pt x="66948" y="8121"/>
                </a:cubicBezTo>
                <a:cubicBezTo>
                  <a:pt x="66815" y="8221"/>
                  <a:pt x="66781" y="8255"/>
                  <a:pt x="66715" y="8288"/>
                </a:cubicBezTo>
                <a:cubicBezTo>
                  <a:pt x="61878" y="10123"/>
                  <a:pt x="57675" y="12992"/>
                  <a:pt x="53739" y="16294"/>
                </a:cubicBezTo>
                <a:cubicBezTo>
                  <a:pt x="52204" y="17561"/>
                  <a:pt x="50636" y="18796"/>
                  <a:pt x="48802" y="19630"/>
                </a:cubicBezTo>
                <a:cubicBezTo>
                  <a:pt x="48519" y="19747"/>
                  <a:pt x="48203" y="19965"/>
                  <a:pt x="47912" y="19965"/>
                </a:cubicBezTo>
                <a:cubicBezTo>
                  <a:pt x="47792" y="19965"/>
                  <a:pt x="47675" y="19928"/>
                  <a:pt x="47568" y="19830"/>
                </a:cubicBezTo>
                <a:cubicBezTo>
                  <a:pt x="47201" y="19496"/>
                  <a:pt x="47401" y="18962"/>
                  <a:pt x="47501" y="18529"/>
                </a:cubicBezTo>
                <a:cubicBezTo>
                  <a:pt x="47768" y="17428"/>
                  <a:pt x="48235" y="16394"/>
                  <a:pt x="48768" y="15393"/>
                </a:cubicBezTo>
                <a:cubicBezTo>
                  <a:pt x="49769" y="13459"/>
                  <a:pt x="51003" y="11691"/>
                  <a:pt x="51937" y="9723"/>
                </a:cubicBezTo>
                <a:cubicBezTo>
                  <a:pt x="52238" y="9155"/>
                  <a:pt x="52471" y="8588"/>
                  <a:pt x="52504" y="7955"/>
                </a:cubicBezTo>
                <a:cubicBezTo>
                  <a:pt x="52563" y="6955"/>
                  <a:pt x="52000" y="6318"/>
                  <a:pt x="51112" y="6318"/>
                </a:cubicBezTo>
                <a:cubicBezTo>
                  <a:pt x="50993" y="6318"/>
                  <a:pt x="50867" y="6330"/>
                  <a:pt x="50737" y="6353"/>
                </a:cubicBezTo>
                <a:cubicBezTo>
                  <a:pt x="50303" y="6454"/>
                  <a:pt x="49869" y="6587"/>
                  <a:pt x="49469" y="6754"/>
                </a:cubicBezTo>
                <a:cubicBezTo>
                  <a:pt x="46400" y="7955"/>
                  <a:pt x="43765" y="9856"/>
                  <a:pt x="41230" y="11891"/>
                </a:cubicBezTo>
                <a:cubicBezTo>
                  <a:pt x="38961" y="13692"/>
                  <a:pt x="36993" y="15794"/>
                  <a:pt x="34825" y="17695"/>
                </a:cubicBezTo>
                <a:cubicBezTo>
                  <a:pt x="34158" y="18329"/>
                  <a:pt x="33424" y="18896"/>
                  <a:pt x="32557" y="19263"/>
                </a:cubicBezTo>
                <a:cubicBezTo>
                  <a:pt x="32397" y="19325"/>
                  <a:pt x="32258" y="19356"/>
                  <a:pt x="32139" y="19356"/>
                </a:cubicBezTo>
                <a:cubicBezTo>
                  <a:pt x="31811" y="19356"/>
                  <a:pt x="31630" y="19118"/>
                  <a:pt x="31556" y="18629"/>
                </a:cubicBezTo>
                <a:cubicBezTo>
                  <a:pt x="31556" y="18462"/>
                  <a:pt x="31590" y="18262"/>
                  <a:pt x="31623" y="18062"/>
                </a:cubicBezTo>
                <a:cubicBezTo>
                  <a:pt x="31890" y="16494"/>
                  <a:pt x="32790" y="15260"/>
                  <a:pt x="33724" y="14059"/>
                </a:cubicBezTo>
                <a:cubicBezTo>
                  <a:pt x="35025" y="12458"/>
                  <a:pt x="36393" y="10890"/>
                  <a:pt x="37694" y="9256"/>
                </a:cubicBezTo>
                <a:cubicBezTo>
                  <a:pt x="38561" y="8188"/>
                  <a:pt x="39328" y="7054"/>
                  <a:pt x="39695" y="5720"/>
                </a:cubicBezTo>
                <a:cubicBezTo>
                  <a:pt x="39996" y="4686"/>
                  <a:pt x="39495" y="3852"/>
                  <a:pt x="38528" y="3752"/>
                </a:cubicBezTo>
                <a:cubicBezTo>
                  <a:pt x="38394" y="3739"/>
                  <a:pt x="38255" y="3732"/>
                  <a:pt x="38113" y="3732"/>
                </a:cubicBezTo>
                <a:cubicBezTo>
                  <a:pt x="37868" y="3732"/>
                  <a:pt x="37614" y="3755"/>
                  <a:pt x="37360" y="3818"/>
                </a:cubicBezTo>
                <a:cubicBezTo>
                  <a:pt x="35359" y="4285"/>
                  <a:pt x="33558" y="5219"/>
                  <a:pt x="31790" y="6220"/>
                </a:cubicBezTo>
                <a:cubicBezTo>
                  <a:pt x="28754" y="8021"/>
                  <a:pt x="26052" y="10290"/>
                  <a:pt x="23317" y="12525"/>
                </a:cubicBezTo>
                <a:cubicBezTo>
                  <a:pt x="21983" y="13592"/>
                  <a:pt x="20715" y="14793"/>
                  <a:pt x="19214" y="15660"/>
                </a:cubicBezTo>
                <a:cubicBezTo>
                  <a:pt x="18991" y="15809"/>
                  <a:pt x="18732" y="16012"/>
                  <a:pt x="18477" y="16012"/>
                </a:cubicBezTo>
                <a:cubicBezTo>
                  <a:pt x="18388" y="16012"/>
                  <a:pt x="18300" y="15987"/>
                  <a:pt x="18213" y="15927"/>
                </a:cubicBezTo>
                <a:cubicBezTo>
                  <a:pt x="17846" y="15660"/>
                  <a:pt x="18013" y="15193"/>
                  <a:pt x="18080" y="14826"/>
                </a:cubicBezTo>
                <a:cubicBezTo>
                  <a:pt x="18514" y="12124"/>
                  <a:pt x="19514" y="9622"/>
                  <a:pt x="20782" y="7254"/>
                </a:cubicBezTo>
                <a:cubicBezTo>
                  <a:pt x="21482" y="5987"/>
                  <a:pt x="22183" y="4719"/>
                  <a:pt x="22550" y="3285"/>
                </a:cubicBezTo>
                <a:cubicBezTo>
                  <a:pt x="22950" y="1683"/>
                  <a:pt x="22316" y="616"/>
                  <a:pt x="20715" y="182"/>
                </a:cubicBezTo>
                <a:cubicBezTo>
                  <a:pt x="20180" y="55"/>
                  <a:pt x="19650" y="1"/>
                  <a:pt x="19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97"/>
          <p:cNvSpPr/>
          <p:nvPr/>
        </p:nvSpPr>
        <p:spPr>
          <a:xfrm rot="9104772">
            <a:off x="7803044" y="2478021"/>
            <a:ext cx="438070" cy="1284059"/>
          </a:xfrm>
          <a:custGeom>
            <a:rect b="b" l="l" r="r" t="t"/>
            <a:pathLst>
              <a:path extrusionOk="0" h="51360" w="17522">
                <a:moveTo>
                  <a:pt x="16744" y="1"/>
                </a:moveTo>
                <a:cubicBezTo>
                  <a:pt x="16580" y="1"/>
                  <a:pt x="16390" y="40"/>
                  <a:pt x="16179" y="122"/>
                </a:cubicBezTo>
                <a:cubicBezTo>
                  <a:pt x="16012" y="155"/>
                  <a:pt x="15878" y="188"/>
                  <a:pt x="15712" y="222"/>
                </a:cubicBezTo>
                <a:cubicBezTo>
                  <a:pt x="13377" y="1022"/>
                  <a:pt x="11108" y="1990"/>
                  <a:pt x="8907" y="3057"/>
                </a:cubicBezTo>
                <a:cubicBezTo>
                  <a:pt x="8473" y="3291"/>
                  <a:pt x="8006" y="3558"/>
                  <a:pt x="8206" y="4191"/>
                </a:cubicBezTo>
                <a:cubicBezTo>
                  <a:pt x="8306" y="4432"/>
                  <a:pt x="8526" y="4552"/>
                  <a:pt x="8838" y="4552"/>
                </a:cubicBezTo>
                <a:cubicBezTo>
                  <a:pt x="9045" y="4552"/>
                  <a:pt x="9294" y="4498"/>
                  <a:pt x="9574" y="4391"/>
                </a:cubicBezTo>
                <a:cubicBezTo>
                  <a:pt x="11008" y="3791"/>
                  <a:pt x="12476" y="3191"/>
                  <a:pt x="13877" y="2490"/>
                </a:cubicBezTo>
                <a:cubicBezTo>
                  <a:pt x="13949" y="2466"/>
                  <a:pt x="14039" y="2372"/>
                  <a:pt x="14146" y="2372"/>
                </a:cubicBezTo>
                <a:cubicBezTo>
                  <a:pt x="14187" y="2372"/>
                  <a:pt x="14231" y="2386"/>
                  <a:pt x="14277" y="2423"/>
                </a:cubicBezTo>
                <a:cubicBezTo>
                  <a:pt x="13176" y="3758"/>
                  <a:pt x="12109" y="5125"/>
                  <a:pt x="11242" y="6593"/>
                </a:cubicBezTo>
                <a:cubicBezTo>
                  <a:pt x="6839" y="13998"/>
                  <a:pt x="4437" y="22037"/>
                  <a:pt x="3603" y="30577"/>
                </a:cubicBezTo>
                <a:cubicBezTo>
                  <a:pt x="3103" y="35781"/>
                  <a:pt x="3103" y="40984"/>
                  <a:pt x="3970" y="46155"/>
                </a:cubicBezTo>
                <a:cubicBezTo>
                  <a:pt x="3570" y="45554"/>
                  <a:pt x="3169" y="44954"/>
                  <a:pt x="2736" y="44353"/>
                </a:cubicBezTo>
                <a:cubicBezTo>
                  <a:pt x="2435" y="43920"/>
                  <a:pt x="2102" y="43486"/>
                  <a:pt x="1735" y="43052"/>
                </a:cubicBezTo>
                <a:cubicBezTo>
                  <a:pt x="1522" y="42818"/>
                  <a:pt x="1267" y="42679"/>
                  <a:pt x="998" y="42679"/>
                </a:cubicBezTo>
                <a:cubicBezTo>
                  <a:pt x="847" y="42679"/>
                  <a:pt x="690" y="42723"/>
                  <a:pt x="534" y="42819"/>
                </a:cubicBezTo>
                <a:cubicBezTo>
                  <a:pt x="67" y="43119"/>
                  <a:pt x="0" y="43553"/>
                  <a:pt x="200" y="44020"/>
                </a:cubicBezTo>
                <a:cubicBezTo>
                  <a:pt x="334" y="44320"/>
                  <a:pt x="501" y="44654"/>
                  <a:pt x="667" y="44954"/>
                </a:cubicBezTo>
                <a:cubicBezTo>
                  <a:pt x="1668" y="46522"/>
                  <a:pt x="2636" y="48089"/>
                  <a:pt x="3636" y="49657"/>
                </a:cubicBezTo>
                <a:cubicBezTo>
                  <a:pt x="3970" y="50158"/>
                  <a:pt x="4303" y="50658"/>
                  <a:pt x="4737" y="51058"/>
                </a:cubicBezTo>
                <a:cubicBezTo>
                  <a:pt x="4929" y="51226"/>
                  <a:pt x="5138" y="51359"/>
                  <a:pt x="5388" y="51359"/>
                </a:cubicBezTo>
                <a:cubicBezTo>
                  <a:pt x="5487" y="51359"/>
                  <a:pt x="5592" y="51339"/>
                  <a:pt x="5704" y="51292"/>
                </a:cubicBezTo>
                <a:cubicBezTo>
                  <a:pt x="6038" y="51158"/>
                  <a:pt x="6171" y="50891"/>
                  <a:pt x="6205" y="50525"/>
                </a:cubicBezTo>
                <a:cubicBezTo>
                  <a:pt x="6372" y="49290"/>
                  <a:pt x="6438" y="48056"/>
                  <a:pt x="6705" y="46855"/>
                </a:cubicBezTo>
                <a:cubicBezTo>
                  <a:pt x="7172" y="44987"/>
                  <a:pt x="7839" y="43186"/>
                  <a:pt x="8506" y="41351"/>
                </a:cubicBezTo>
                <a:cubicBezTo>
                  <a:pt x="8773" y="40584"/>
                  <a:pt x="8673" y="40084"/>
                  <a:pt x="8206" y="39917"/>
                </a:cubicBezTo>
                <a:cubicBezTo>
                  <a:pt x="8134" y="39887"/>
                  <a:pt x="8062" y="39872"/>
                  <a:pt x="7991" y="39872"/>
                </a:cubicBezTo>
                <a:cubicBezTo>
                  <a:pt x="7665" y="39872"/>
                  <a:pt x="7352" y="40182"/>
                  <a:pt x="7105" y="40784"/>
                </a:cubicBezTo>
                <a:cubicBezTo>
                  <a:pt x="6572" y="41952"/>
                  <a:pt x="6138" y="43119"/>
                  <a:pt x="5704" y="44320"/>
                </a:cubicBezTo>
                <a:cubicBezTo>
                  <a:pt x="5571" y="44687"/>
                  <a:pt x="5538" y="45054"/>
                  <a:pt x="5237" y="45454"/>
                </a:cubicBezTo>
                <a:cubicBezTo>
                  <a:pt x="5204" y="44720"/>
                  <a:pt x="5137" y="44087"/>
                  <a:pt x="5104" y="43419"/>
                </a:cubicBezTo>
                <a:cubicBezTo>
                  <a:pt x="4704" y="38950"/>
                  <a:pt x="4804" y="34480"/>
                  <a:pt x="5271" y="30010"/>
                </a:cubicBezTo>
                <a:cubicBezTo>
                  <a:pt x="5671" y="26140"/>
                  <a:pt x="6538" y="22404"/>
                  <a:pt x="7706" y="18735"/>
                </a:cubicBezTo>
                <a:cubicBezTo>
                  <a:pt x="9107" y="14299"/>
                  <a:pt x="10875" y="9995"/>
                  <a:pt x="13443" y="6093"/>
                </a:cubicBezTo>
                <a:cubicBezTo>
                  <a:pt x="13944" y="5325"/>
                  <a:pt x="14444" y="4525"/>
                  <a:pt x="15078" y="3791"/>
                </a:cubicBezTo>
                <a:lnTo>
                  <a:pt x="15078" y="3791"/>
                </a:lnTo>
                <a:cubicBezTo>
                  <a:pt x="14978" y="4692"/>
                  <a:pt x="14878" y="5492"/>
                  <a:pt x="14811" y="6293"/>
                </a:cubicBezTo>
                <a:cubicBezTo>
                  <a:pt x="14778" y="6927"/>
                  <a:pt x="14744" y="7560"/>
                  <a:pt x="14778" y="8194"/>
                </a:cubicBezTo>
                <a:cubicBezTo>
                  <a:pt x="14811" y="8628"/>
                  <a:pt x="15011" y="9028"/>
                  <a:pt x="15545" y="9095"/>
                </a:cubicBezTo>
                <a:cubicBezTo>
                  <a:pt x="15570" y="9097"/>
                  <a:pt x="15595" y="9097"/>
                  <a:pt x="15619" y="9097"/>
                </a:cubicBezTo>
                <a:cubicBezTo>
                  <a:pt x="16072" y="9097"/>
                  <a:pt x="16320" y="8808"/>
                  <a:pt x="16479" y="8428"/>
                </a:cubicBezTo>
                <a:cubicBezTo>
                  <a:pt x="16545" y="8194"/>
                  <a:pt x="16612" y="7961"/>
                  <a:pt x="16646" y="7727"/>
                </a:cubicBezTo>
                <a:cubicBezTo>
                  <a:pt x="16812" y="6426"/>
                  <a:pt x="16946" y="5125"/>
                  <a:pt x="17113" y="3824"/>
                </a:cubicBezTo>
                <a:cubicBezTo>
                  <a:pt x="17213" y="2924"/>
                  <a:pt x="17346" y="2023"/>
                  <a:pt x="17446" y="1089"/>
                </a:cubicBezTo>
                <a:cubicBezTo>
                  <a:pt x="17522" y="383"/>
                  <a:pt x="17254" y="1"/>
                  <a:pt x="167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97"/>
          <p:cNvSpPr/>
          <p:nvPr/>
        </p:nvSpPr>
        <p:spPr>
          <a:xfrm rot="1497649">
            <a:off x="6168221" y="865198"/>
            <a:ext cx="389476" cy="1226855"/>
          </a:xfrm>
          <a:custGeom>
            <a:rect b="b" l="l" r="r" t="t"/>
            <a:pathLst>
              <a:path extrusionOk="0" h="49074" w="15579">
                <a:moveTo>
                  <a:pt x="14958" y="1"/>
                </a:moveTo>
                <a:cubicBezTo>
                  <a:pt x="14718" y="1"/>
                  <a:pt x="14572" y="243"/>
                  <a:pt x="14444" y="446"/>
                </a:cubicBezTo>
                <a:cubicBezTo>
                  <a:pt x="13544" y="1847"/>
                  <a:pt x="12810" y="3348"/>
                  <a:pt x="12143" y="4883"/>
                </a:cubicBezTo>
                <a:cubicBezTo>
                  <a:pt x="9241" y="11654"/>
                  <a:pt x="7139" y="18659"/>
                  <a:pt x="5705" y="25865"/>
                </a:cubicBezTo>
                <a:cubicBezTo>
                  <a:pt x="4637" y="31168"/>
                  <a:pt x="3770" y="36505"/>
                  <a:pt x="3403" y="41943"/>
                </a:cubicBezTo>
                <a:cubicBezTo>
                  <a:pt x="3370" y="42410"/>
                  <a:pt x="3336" y="42877"/>
                  <a:pt x="3270" y="43477"/>
                </a:cubicBezTo>
                <a:cubicBezTo>
                  <a:pt x="2636" y="42576"/>
                  <a:pt x="1902" y="41943"/>
                  <a:pt x="1268" y="41242"/>
                </a:cubicBezTo>
                <a:cubicBezTo>
                  <a:pt x="1078" y="41052"/>
                  <a:pt x="855" y="40879"/>
                  <a:pt x="622" y="40879"/>
                </a:cubicBezTo>
                <a:cubicBezTo>
                  <a:pt x="527" y="40879"/>
                  <a:pt x="431" y="40908"/>
                  <a:pt x="334" y="40975"/>
                </a:cubicBezTo>
                <a:cubicBezTo>
                  <a:pt x="1" y="41209"/>
                  <a:pt x="134" y="41576"/>
                  <a:pt x="268" y="41909"/>
                </a:cubicBezTo>
                <a:cubicBezTo>
                  <a:pt x="701" y="42943"/>
                  <a:pt x="1101" y="44044"/>
                  <a:pt x="1602" y="45078"/>
                </a:cubicBezTo>
                <a:cubicBezTo>
                  <a:pt x="2102" y="46179"/>
                  <a:pt x="2669" y="47247"/>
                  <a:pt x="3236" y="48314"/>
                </a:cubicBezTo>
                <a:cubicBezTo>
                  <a:pt x="3525" y="48823"/>
                  <a:pt x="3770" y="49073"/>
                  <a:pt x="4020" y="49073"/>
                </a:cubicBezTo>
                <a:cubicBezTo>
                  <a:pt x="4262" y="49073"/>
                  <a:pt x="4509" y="48840"/>
                  <a:pt x="4804" y="48381"/>
                </a:cubicBezTo>
                <a:cubicBezTo>
                  <a:pt x="6105" y="46379"/>
                  <a:pt x="7239" y="44311"/>
                  <a:pt x="8073" y="42076"/>
                </a:cubicBezTo>
                <a:cubicBezTo>
                  <a:pt x="8273" y="41542"/>
                  <a:pt x="8507" y="40975"/>
                  <a:pt x="8707" y="40408"/>
                </a:cubicBezTo>
                <a:cubicBezTo>
                  <a:pt x="8774" y="40208"/>
                  <a:pt x="8807" y="39941"/>
                  <a:pt x="8573" y="39808"/>
                </a:cubicBezTo>
                <a:cubicBezTo>
                  <a:pt x="8507" y="39770"/>
                  <a:pt x="8445" y="39753"/>
                  <a:pt x="8388" y="39753"/>
                </a:cubicBezTo>
                <a:cubicBezTo>
                  <a:pt x="8245" y="39753"/>
                  <a:pt x="8126" y="39856"/>
                  <a:pt x="8006" y="39975"/>
                </a:cubicBezTo>
                <a:cubicBezTo>
                  <a:pt x="7539" y="40375"/>
                  <a:pt x="7106" y="40809"/>
                  <a:pt x="6705" y="41309"/>
                </a:cubicBezTo>
                <a:cubicBezTo>
                  <a:pt x="6172" y="42009"/>
                  <a:pt x="5638" y="42643"/>
                  <a:pt x="5004" y="43444"/>
                </a:cubicBezTo>
                <a:cubicBezTo>
                  <a:pt x="5004" y="43144"/>
                  <a:pt x="4971" y="43010"/>
                  <a:pt x="5004" y="42877"/>
                </a:cubicBezTo>
                <a:cubicBezTo>
                  <a:pt x="5338" y="36972"/>
                  <a:pt x="6072" y="31102"/>
                  <a:pt x="7172" y="25297"/>
                </a:cubicBezTo>
                <a:cubicBezTo>
                  <a:pt x="8340" y="19160"/>
                  <a:pt x="10141" y="13222"/>
                  <a:pt x="12476" y="7451"/>
                </a:cubicBezTo>
                <a:cubicBezTo>
                  <a:pt x="13377" y="5250"/>
                  <a:pt x="14378" y="3082"/>
                  <a:pt x="15312" y="913"/>
                </a:cubicBezTo>
                <a:cubicBezTo>
                  <a:pt x="15445" y="613"/>
                  <a:pt x="15578" y="246"/>
                  <a:pt x="15212" y="79"/>
                </a:cubicBezTo>
                <a:cubicBezTo>
                  <a:pt x="15117" y="24"/>
                  <a:pt x="15033" y="1"/>
                  <a:pt x="14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4" name="Google Shape;1744;p97"/>
          <p:cNvGrpSpPr/>
          <p:nvPr/>
        </p:nvGrpSpPr>
        <p:grpSpPr>
          <a:xfrm>
            <a:off x="5385274" y="2146025"/>
            <a:ext cx="2481222" cy="2191520"/>
            <a:chOff x="5385274" y="2146025"/>
            <a:chExt cx="2481222" cy="2191520"/>
          </a:xfrm>
        </p:grpSpPr>
        <p:sp>
          <p:nvSpPr>
            <p:cNvPr id="1745" name="Google Shape;1745;p97"/>
            <p:cNvSpPr/>
            <p:nvPr/>
          </p:nvSpPr>
          <p:spPr>
            <a:xfrm>
              <a:off x="6056611" y="3144513"/>
              <a:ext cx="209145" cy="189813"/>
            </a:xfrm>
            <a:custGeom>
              <a:rect b="b" l="l" r="r" t="t"/>
              <a:pathLst>
                <a:path extrusionOk="0" h="5178" w="5705">
                  <a:moveTo>
                    <a:pt x="2856" y="1"/>
                  </a:moveTo>
                  <a:cubicBezTo>
                    <a:pt x="2640" y="1"/>
                    <a:pt x="2420" y="29"/>
                    <a:pt x="2202" y="87"/>
                  </a:cubicBezTo>
                  <a:cubicBezTo>
                    <a:pt x="801" y="454"/>
                    <a:pt x="0" y="1888"/>
                    <a:pt x="367" y="3256"/>
                  </a:cubicBezTo>
                  <a:cubicBezTo>
                    <a:pt x="675" y="4405"/>
                    <a:pt x="1714" y="5177"/>
                    <a:pt x="2849" y="5177"/>
                  </a:cubicBezTo>
                  <a:cubicBezTo>
                    <a:pt x="3065" y="5177"/>
                    <a:pt x="3284" y="5149"/>
                    <a:pt x="3503" y="5091"/>
                  </a:cubicBezTo>
                  <a:cubicBezTo>
                    <a:pt x="4904" y="4724"/>
                    <a:pt x="5704" y="3289"/>
                    <a:pt x="5337" y="1922"/>
                  </a:cubicBezTo>
                  <a:cubicBezTo>
                    <a:pt x="5029" y="773"/>
                    <a:pt x="3991" y="1"/>
                    <a:pt x="2856" y="1"/>
                  </a:cubicBez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97"/>
            <p:cNvSpPr/>
            <p:nvPr/>
          </p:nvSpPr>
          <p:spPr>
            <a:xfrm>
              <a:off x="6057820" y="3129593"/>
              <a:ext cx="194481" cy="85375"/>
            </a:xfrm>
            <a:custGeom>
              <a:rect b="b" l="l" r="r" t="t"/>
              <a:pathLst>
                <a:path extrusionOk="0" h="2329" w="5305">
                  <a:moveTo>
                    <a:pt x="2403" y="1"/>
                  </a:moveTo>
                  <a:cubicBezTo>
                    <a:pt x="2000" y="1"/>
                    <a:pt x="1611" y="77"/>
                    <a:pt x="1268" y="194"/>
                  </a:cubicBezTo>
                  <a:cubicBezTo>
                    <a:pt x="1" y="661"/>
                    <a:pt x="634" y="1662"/>
                    <a:pt x="634" y="1662"/>
                  </a:cubicBezTo>
                  <a:lnTo>
                    <a:pt x="5304" y="2329"/>
                  </a:lnTo>
                  <a:cubicBezTo>
                    <a:pt x="4672" y="552"/>
                    <a:pt x="3489" y="1"/>
                    <a:pt x="2403" y="1"/>
                  </a:cubicBez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97"/>
            <p:cNvSpPr/>
            <p:nvPr/>
          </p:nvSpPr>
          <p:spPr>
            <a:xfrm>
              <a:off x="5385274" y="4174895"/>
              <a:ext cx="2481222" cy="162649"/>
            </a:xfrm>
            <a:custGeom>
              <a:rect b="b" l="l" r="r" t="t"/>
              <a:pathLst>
                <a:path extrusionOk="0" h="4437" w="67682">
                  <a:moveTo>
                    <a:pt x="33858" y="0"/>
                  </a:moveTo>
                  <a:cubicBezTo>
                    <a:pt x="15144" y="0"/>
                    <a:pt x="0" y="1001"/>
                    <a:pt x="0" y="2235"/>
                  </a:cubicBezTo>
                  <a:cubicBezTo>
                    <a:pt x="0" y="3469"/>
                    <a:pt x="15144" y="4437"/>
                    <a:pt x="33858" y="4437"/>
                  </a:cubicBezTo>
                  <a:cubicBezTo>
                    <a:pt x="52538" y="4437"/>
                    <a:pt x="67682" y="3469"/>
                    <a:pt x="67682" y="2235"/>
                  </a:cubicBezTo>
                  <a:cubicBezTo>
                    <a:pt x="67682" y="1001"/>
                    <a:pt x="52538" y="0"/>
                    <a:pt x="33858" y="0"/>
                  </a:cubicBezTo>
                  <a:close/>
                </a:path>
              </a:pathLst>
            </a:custGeom>
            <a:solidFill>
              <a:srgbClr val="F7D8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97"/>
            <p:cNvSpPr/>
            <p:nvPr/>
          </p:nvSpPr>
          <p:spPr>
            <a:xfrm>
              <a:off x="6945591" y="3935217"/>
              <a:ext cx="218934" cy="150442"/>
            </a:xfrm>
            <a:custGeom>
              <a:rect b="b" l="l" r="r" t="t"/>
              <a:pathLst>
                <a:path extrusionOk="0" h="4104" w="5972">
                  <a:moveTo>
                    <a:pt x="868" y="0"/>
                  </a:moveTo>
                  <a:lnTo>
                    <a:pt x="1" y="4103"/>
                  </a:lnTo>
                  <a:lnTo>
                    <a:pt x="1" y="4103"/>
                  </a:lnTo>
                  <a:lnTo>
                    <a:pt x="5972" y="2736"/>
                  </a:lnTo>
                  <a:lnTo>
                    <a:pt x="5972" y="534"/>
                  </a:lnTo>
                  <a:lnTo>
                    <a:pt x="868"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97"/>
            <p:cNvSpPr/>
            <p:nvPr/>
          </p:nvSpPr>
          <p:spPr>
            <a:xfrm>
              <a:off x="7092337" y="3875279"/>
              <a:ext cx="308201" cy="183471"/>
            </a:xfrm>
            <a:custGeom>
              <a:rect b="b" l="l" r="r" t="t"/>
              <a:pathLst>
                <a:path extrusionOk="0" h="5005" w="8407">
                  <a:moveTo>
                    <a:pt x="601" y="1"/>
                  </a:moveTo>
                  <a:lnTo>
                    <a:pt x="1" y="1969"/>
                  </a:lnTo>
                  <a:cubicBezTo>
                    <a:pt x="1" y="1969"/>
                    <a:pt x="1835" y="2736"/>
                    <a:pt x="1702" y="4404"/>
                  </a:cubicBezTo>
                  <a:lnTo>
                    <a:pt x="8407" y="5004"/>
                  </a:lnTo>
                  <a:lnTo>
                    <a:pt x="601" y="1"/>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97"/>
            <p:cNvSpPr/>
            <p:nvPr/>
          </p:nvSpPr>
          <p:spPr>
            <a:xfrm>
              <a:off x="7114369" y="3850827"/>
              <a:ext cx="302078" cy="207921"/>
            </a:xfrm>
            <a:custGeom>
              <a:rect b="b" l="l" r="r" t="t"/>
              <a:pathLst>
                <a:path extrusionOk="0" h="5672" w="8240">
                  <a:moveTo>
                    <a:pt x="434" y="1"/>
                  </a:moveTo>
                  <a:lnTo>
                    <a:pt x="0" y="668"/>
                  </a:lnTo>
                  <a:lnTo>
                    <a:pt x="7806" y="5671"/>
                  </a:lnTo>
                  <a:lnTo>
                    <a:pt x="8239" y="5004"/>
                  </a:lnTo>
                  <a:lnTo>
                    <a:pt x="4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97"/>
            <p:cNvSpPr/>
            <p:nvPr/>
          </p:nvSpPr>
          <p:spPr>
            <a:xfrm>
              <a:off x="7196302" y="4001240"/>
              <a:ext cx="20823" cy="49268"/>
            </a:xfrm>
            <a:custGeom>
              <a:rect b="b" l="l" r="r" t="t"/>
              <a:pathLst>
                <a:path extrusionOk="0" h="1344" w="568">
                  <a:moveTo>
                    <a:pt x="167" y="1"/>
                  </a:moveTo>
                  <a:cubicBezTo>
                    <a:pt x="67" y="1"/>
                    <a:pt x="0" y="67"/>
                    <a:pt x="0" y="134"/>
                  </a:cubicBezTo>
                  <a:cubicBezTo>
                    <a:pt x="67" y="801"/>
                    <a:pt x="267" y="1235"/>
                    <a:pt x="267" y="1235"/>
                  </a:cubicBezTo>
                  <a:cubicBezTo>
                    <a:pt x="294" y="1289"/>
                    <a:pt x="366" y="1344"/>
                    <a:pt x="428" y="1344"/>
                  </a:cubicBezTo>
                  <a:cubicBezTo>
                    <a:pt x="442" y="1344"/>
                    <a:pt x="455" y="1341"/>
                    <a:pt x="467" y="1335"/>
                  </a:cubicBezTo>
                  <a:cubicBezTo>
                    <a:pt x="534" y="1301"/>
                    <a:pt x="567" y="1201"/>
                    <a:pt x="534" y="1135"/>
                  </a:cubicBezTo>
                  <a:cubicBezTo>
                    <a:pt x="534" y="1135"/>
                    <a:pt x="367" y="734"/>
                    <a:pt x="300" y="134"/>
                  </a:cubicBezTo>
                  <a:cubicBezTo>
                    <a:pt x="300" y="101"/>
                    <a:pt x="300" y="101"/>
                    <a:pt x="300" y="67"/>
                  </a:cubicBezTo>
                  <a:cubicBezTo>
                    <a:pt x="267" y="34"/>
                    <a:pt x="200" y="1"/>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97"/>
            <p:cNvSpPr/>
            <p:nvPr/>
          </p:nvSpPr>
          <p:spPr>
            <a:xfrm>
              <a:off x="7226876" y="4004906"/>
              <a:ext cx="20823" cy="48205"/>
            </a:xfrm>
            <a:custGeom>
              <a:rect b="b" l="l" r="r" t="t"/>
              <a:pathLst>
                <a:path extrusionOk="0" h="1315" w="568">
                  <a:moveTo>
                    <a:pt x="167" y="1"/>
                  </a:moveTo>
                  <a:cubicBezTo>
                    <a:pt x="67" y="1"/>
                    <a:pt x="0" y="67"/>
                    <a:pt x="0" y="134"/>
                  </a:cubicBezTo>
                  <a:cubicBezTo>
                    <a:pt x="67" y="801"/>
                    <a:pt x="267" y="1201"/>
                    <a:pt x="267" y="1235"/>
                  </a:cubicBezTo>
                  <a:cubicBezTo>
                    <a:pt x="291" y="1284"/>
                    <a:pt x="352" y="1315"/>
                    <a:pt x="408" y="1315"/>
                  </a:cubicBezTo>
                  <a:cubicBezTo>
                    <a:pt x="429" y="1315"/>
                    <a:pt x="449" y="1310"/>
                    <a:pt x="467" y="1302"/>
                  </a:cubicBezTo>
                  <a:cubicBezTo>
                    <a:pt x="534" y="1302"/>
                    <a:pt x="567" y="1201"/>
                    <a:pt x="534" y="1135"/>
                  </a:cubicBezTo>
                  <a:cubicBezTo>
                    <a:pt x="534" y="1101"/>
                    <a:pt x="367" y="734"/>
                    <a:pt x="334" y="134"/>
                  </a:cubicBezTo>
                  <a:cubicBezTo>
                    <a:pt x="334" y="101"/>
                    <a:pt x="300" y="67"/>
                    <a:pt x="300" y="67"/>
                  </a:cubicBezTo>
                  <a:cubicBezTo>
                    <a:pt x="267" y="1"/>
                    <a:pt x="200" y="1"/>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97"/>
            <p:cNvSpPr/>
            <p:nvPr/>
          </p:nvSpPr>
          <p:spPr>
            <a:xfrm>
              <a:off x="7258659" y="4007362"/>
              <a:ext cx="20823" cy="49414"/>
            </a:xfrm>
            <a:custGeom>
              <a:rect b="b" l="l" r="r" t="t"/>
              <a:pathLst>
                <a:path extrusionOk="0" h="1348" w="568">
                  <a:moveTo>
                    <a:pt x="134" y="0"/>
                  </a:moveTo>
                  <a:cubicBezTo>
                    <a:pt x="34" y="34"/>
                    <a:pt x="0" y="100"/>
                    <a:pt x="0" y="167"/>
                  </a:cubicBezTo>
                  <a:cubicBezTo>
                    <a:pt x="34" y="834"/>
                    <a:pt x="234" y="1235"/>
                    <a:pt x="234" y="1268"/>
                  </a:cubicBezTo>
                  <a:cubicBezTo>
                    <a:pt x="258" y="1317"/>
                    <a:pt x="318" y="1348"/>
                    <a:pt x="375" y="1348"/>
                  </a:cubicBezTo>
                  <a:cubicBezTo>
                    <a:pt x="396" y="1348"/>
                    <a:pt x="416" y="1344"/>
                    <a:pt x="434" y="1335"/>
                  </a:cubicBezTo>
                  <a:cubicBezTo>
                    <a:pt x="534" y="1301"/>
                    <a:pt x="567" y="1235"/>
                    <a:pt x="534" y="1134"/>
                  </a:cubicBezTo>
                  <a:cubicBezTo>
                    <a:pt x="534" y="1134"/>
                    <a:pt x="334" y="768"/>
                    <a:pt x="301" y="167"/>
                  </a:cubicBezTo>
                  <a:cubicBezTo>
                    <a:pt x="301" y="134"/>
                    <a:pt x="301" y="100"/>
                    <a:pt x="267" y="100"/>
                  </a:cubicBezTo>
                  <a:cubicBezTo>
                    <a:pt x="234" y="34"/>
                    <a:pt x="200"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97"/>
            <p:cNvSpPr/>
            <p:nvPr/>
          </p:nvSpPr>
          <p:spPr>
            <a:xfrm>
              <a:off x="7210966" y="4053810"/>
              <a:ext cx="218934" cy="149233"/>
            </a:xfrm>
            <a:custGeom>
              <a:rect b="b" l="l" r="r" t="t"/>
              <a:pathLst>
                <a:path extrusionOk="0" h="4071" w="5972">
                  <a:moveTo>
                    <a:pt x="834" y="1"/>
                  </a:moveTo>
                  <a:lnTo>
                    <a:pt x="0" y="4070"/>
                  </a:lnTo>
                  <a:lnTo>
                    <a:pt x="5971" y="2703"/>
                  </a:lnTo>
                  <a:lnTo>
                    <a:pt x="5938" y="501"/>
                  </a:lnTo>
                  <a:lnTo>
                    <a:pt x="834"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97"/>
            <p:cNvSpPr/>
            <p:nvPr/>
          </p:nvSpPr>
          <p:spPr>
            <a:xfrm>
              <a:off x="6090850" y="3387381"/>
              <a:ext cx="966101" cy="796494"/>
            </a:xfrm>
            <a:custGeom>
              <a:rect b="b" l="l" r="r" t="t"/>
              <a:pathLst>
                <a:path extrusionOk="0" h="21728" w="26353">
                  <a:moveTo>
                    <a:pt x="18614" y="0"/>
                  </a:moveTo>
                  <a:cubicBezTo>
                    <a:pt x="18614" y="0"/>
                    <a:pt x="11075" y="2202"/>
                    <a:pt x="5538" y="7639"/>
                  </a:cubicBezTo>
                  <a:cubicBezTo>
                    <a:pt x="0" y="13110"/>
                    <a:pt x="1401" y="18714"/>
                    <a:pt x="4437" y="20915"/>
                  </a:cubicBezTo>
                  <a:cubicBezTo>
                    <a:pt x="5258" y="21511"/>
                    <a:pt x="7238" y="21728"/>
                    <a:pt x="9691" y="21728"/>
                  </a:cubicBezTo>
                  <a:cubicBezTo>
                    <a:pt x="16305" y="21728"/>
                    <a:pt x="26352" y="20148"/>
                    <a:pt x="26352" y="20148"/>
                  </a:cubicBezTo>
                  <a:lnTo>
                    <a:pt x="25719" y="14244"/>
                  </a:lnTo>
                  <a:cubicBezTo>
                    <a:pt x="25719" y="14244"/>
                    <a:pt x="23041" y="13774"/>
                    <a:pt x="19556" y="13774"/>
                  </a:cubicBezTo>
                  <a:cubicBezTo>
                    <a:pt x="17708" y="13774"/>
                    <a:pt x="15633" y="13906"/>
                    <a:pt x="13610" y="14310"/>
                  </a:cubicBezTo>
                  <a:lnTo>
                    <a:pt x="20015" y="9173"/>
                  </a:lnTo>
                  <a:lnTo>
                    <a:pt x="18614" y="0"/>
                  </a:lnTo>
                  <a:close/>
                </a:path>
              </a:pathLst>
            </a:custGeom>
            <a:solidFill>
              <a:srgbClr val="203C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97"/>
            <p:cNvSpPr/>
            <p:nvPr/>
          </p:nvSpPr>
          <p:spPr>
            <a:xfrm>
              <a:off x="6612984" y="3262630"/>
              <a:ext cx="664059" cy="579665"/>
            </a:xfrm>
            <a:custGeom>
              <a:rect b="b" l="l" r="r" t="t"/>
              <a:pathLst>
                <a:path extrusionOk="0" h="15813" w="18114">
                  <a:moveTo>
                    <a:pt x="15679" y="1"/>
                  </a:moveTo>
                  <a:lnTo>
                    <a:pt x="4904" y="735"/>
                  </a:lnTo>
                  <a:lnTo>
                    <a:pt x="1" y="12977"/>
                  </a:lnTo>
                  <a:lnTo>
                    <a:pt x="13244" y="15812"/>
                  </a:lnTo>
                  <a:cubicBezTo>
                    <a:pt x="13244" y="15812"/>
                    <a:pt x="16412" y="14044"/>
                    <a:pt x="17246" y="8740"/>
                  </a:cubicBezTo>
                  <a:cubicBezTo>
                    <a:pt x="18114" y="3470"/>
                    <a:pt x="15679" y="1"/>
                    <a:pt x="15679" y="1"/>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97"/>
            <p:cNvSpPr/>
            <p:nvPr/>
          </p:nvSpPr>
          <p:spPr>
            <a:xfrm>
              <a:off x="7107038" y="2179165"/>
              <a:ext cx="214021" cy="243406"/>
            </a:xfrm>
            <a:custGeom>
              <a:rect b="b" l="l" r="r" t="t"/>
              <a:pathLst>
                <a:path extrusionOk="0" h="6640" w="5838">
                  <a:moveTo>
                    <a:pt x="2916" y="1"/>
                  </a:moveTo>
                  <a:cubicBezTo>
                    <a:pt x="1371" y="1"/>
                    <a:pt x="66" y="1456"/>
                    <a:pt x="33" y="3270"/>
                  </a:cubicBezTo>
                  <a:cubicBezTo>
                    <a:pt x="0" y="5105"/>
                    <a:pt x="1268" y="6606"/>
                    <a:pt x="2835" y="6639"/>
                  </a:cubicBezTo>
                  <a:cubicBezTo>
                    <a:pt x="2853" y="6640"/>
                    <a:pt x="2871" y="6640"/>
                    <a:pt x="2889" y="6640"/>
                  </a:cubicBezTo>
                  <a:cubicBezTo>
                    <a:pt x="4466" y="6640"/>
                    <a:pt x="5771" y="5185"/>
                    <a:pt x="5804" y="3370"/>
                  </a:cubicBezTo>
                  <a:cubicBezTo>
                    <a:pt x="5838" y="1536"/>
                    <a:pt x="4570" y="35"/>
                    <a:pt x="2969" y="1"/>
                  </a:cubicBezTo>
                  <a:cubicBezTo>
                    <a:pt x="2951" y="1"/>
                    <a:pt x="2934" y="1"/>
                    <a:pt x="2916" y="1"/>
                  </a:cubicBezTo>
                  <a:close/>
                </a:path>
              </a:pathLst>
            </a:custGeom>
            <a:solidFill>
              <a:srgbClr val="3F1E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97"/>
            <p:cNvSpPr/>
            <p:nvPr/>
          </p:nvSpPr>
          <p:spPr>
            <a:xfrm>
              <a:off x="6796426" y="2146025"/>
              <a:ext cx="377891" cy="393628"/>
            </a:xfrm>
            <a:custGeom>
              <a:rect b="b" l="l" r="r" t="t"/>
              <a:pathLst>
                <a:path extrusionOk="0" h="10738" w="10308">
                  <a:moveTo>
                    <a:pt x="1663" y="1"/>
                  </a:moveTo>
                  <a:cubicBezTo>
                    <a:pt x="676" y="1"/>
                    <a:pt x="0" y="71"/>
                    <a:pt x="0" y="71"/>
                  </a:cubicBezTo>
                  <a:lnTo>
                    <a:pt x="3503" y="1439"/>
                  </a:lnTo>
                  <a:cubicBezTo>
                    <a:pt x="3503" y="1439"/>
                    <a:pt x="2337" y="10737"/>
                    <a:pt x="4958" y="10737"/>
                  </a:cubicBezTo>
                  <a:cubicBezTo>
                    <a:pt x="5106" y="10737"/>
                    <a:pt x="5265" y="10708"/>
                    <a:pt x="5438" y="10646"/>
                  </a:cubicBezTo>
                  <a:cubicBezTo>
                    <a:pt x="8840" y="9445"/>
                    <a:pt x="10308" y="5242"/>
                    <a:pt x="8873" y="2607"/>
                  </a:cubicBezTo>
                  <a:cubicBezTo>
                    <a:pt x="7607" y="350"/>
                    <a:pt x="3863" y="1"/>
                    <a:pt x="1663" y="1"/>
                  </a:cubicBezTo>
                  <a:close/>
                </a:path>
              </a:pathLst>
            </a:custGeom>
            <a:solidFill>
              <a:srgbClr val="562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97"/>
            <p:cNvSpPr/>
            <p:nvPr/>
          </p:nvSpPr>
          <p:spPr>
            <a:xfrm>
              <a:off x="6653346" y="2147235"/>
              <a:ext cx="266628" cy="209314"/>
            </a:xfrm>
            <a:custGeom>
              <a:rect b="b" l="l" r="r" t="t"/>
              <a:pathLst>
                <a:path extrusionOk="0" h="5710" w="7273">
                  <a:moveTo>
                    <a:pt x="4632" y="0"/>
                  </a:moveTo>
                  <a:cubicBezTo>
                    <a:pt x="2872" y="0"/>
                    <a:pt x="819" y="421"/>
                    <a:pt x="468" y="2307"/>
                  </a:cubicBezTo>
                  <a:cubicBezTo>
                    <a:pt x="1" y="4909"/>
                    <a:pt x="4737" y="5709"/>
                    <a:pt x="4737" y="5709"/>
                  </a:cubicBezTo>
                  <a:lnTo>
                    <a:pt x="7272" y="272"/>
                  </a:lnTo>
                  <a:cubicBezTo>
                    <a:pt x="7272" y="272"/>
                    <a:pt x="6047" y="0"/>
                    <a:pt x="4632" y="0"/>
                  </a:cubicBezTo>
                  <a:close/>
                </a:path>
              </a:pathLst>
            </a:custGeom>
            <a:solidFill>
              <a:srgbClr val="562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97"/>
            <p:cNvSpPr/>
            <p:nvPr/>
          </p:nvSpPr>
          <p:spPr>
            <a:xfrm>
              <a:off x="6707161" y="2335663"/>
              <a:ext cx="117422" cy="115068"/>
            </a:xfrm>
            <a:custGeom>
              <a:rect b="b" l="l" r="r" t="t"/>
              <a:pathLst>
                <a:path extrusionOk="0" h="3139" w="3203">
                  <a:moveTo>
                    <a:pt x="1564" y="1"/>
                  </a:moveTo>
                  <a:cubicBezTo>
                    <a:pt x="1543" y="1"/>
                    <a:pt x="1522" y="1"/>
                    <a:pt x="1501" y="2"/>
                  </a:cubicBezTo>
                  <a:cubicBezTo>
                    <a:pt x="667" y="35"/>
                    <a:pt x="0" y="769"/>
                    <a:pt x="34" y="1637"/>
                  </a:cubicBezTo>
                  <a:cubicBezTo>
                    <a:pt x="66" y="2483"/>
                    <a:pt x="766" y="3139"/>
                    <a:pt x="1606" y="3139"/>
                  </a:cubicBezTo>
                  <a:cubicBezTo>
                    <a:pt x="1627" y="3139"/>
                    <a:pt x="1647" y="3138"/>
                    <a:pt x="1668" y="3138"/>
                  </a:cubicBezTo>
                  <a:cubicBezTo>
                    <a:pt x="2535" y="3071"/>
                    <a:pt x="3203" y="2370"/>
                    <a:pt x="3136" y="1503"/>
                  </a:cubicBezTo>
                  <a:cubicBezTo>
                    <a:pt x="3103" y="657"/>
                    <a:pt x="2403" y="1"/>
                    <a:pt x="1564" y="1"/>
                  </a:cubicBezTo>
                  <a:close/>
                </a:path>
              </a:pathLst>
            </a:custGeom>
            <a:solidFill>
              <a:srgbClr val="D69C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97"/>
            <p:cNvSpPr/>
            <p:nvPr/>
          </p:nvSpPr>
          <p:spPr>
            <a:xfrm>
              <a:off x="6842873" y="2484903"/>
              <a:ext cx="150453" cy="274125"/>
            </a:xfrm>
            <a:custGeom>
              <a:rect b="b" l="l" r="r" t="t"/>
              <a:pathLst>
                <a:path extrusionOk="0" h="7478" w="4104">
                  <a:moveTo>
                    <a:pt x="3637" y="1"/>
                  </a:moveTo>
                  <a:lnTo>
                    <a:pt x="1" y="1802"/>
                  </a:lnTo>
                  <a:lnTo>
                    <a:pt x="134" y="5738"/>
                  </a:lnTo>
                  <a:cubicBezTo>
                    <a:pt x="166" y="6879"/>
                    <a:pt x="860" y="7478"/>
                    <a:pt x="1930" y="7478"/>
                  </a:cubicBezTo>
                  <a:cubicBezTo>
                    <a:pt x="1986" y="7478"/>
                    <a:pt x="2044" y="7476"/>
                    <a:pt x="2102" y="7473"/>
                  </a:cubicBezTo>
                  <a:cubicBezTo>
                    <a:pt x="3103" y="7439"/>
                    <a:pt x="4037" y="6872"/>
                    <a:pt x="4104" y="5871"/>
                  </a:cubicBezTo>
                  <a:lnTo>
                    <a:pt x="3637" y="1"/>
                  </a:ln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97"/>
            <p:cNvSpPr/>
            <p:nvPr/>
          </p:nvSpPr>
          <p:spPr>
            <a:xfrm>
              <a:off x="6841663" y="2515477"/>
              <a:ext cx="152909" cy="107626"/>
            </a:xfrm>
            <a:custGeom>
              <a:rect b="b" l="l" r="r" t="t"/>
              <a:pathLst>
                <a:path extrusionOk="0" h="2936" w="4171">
                  <a:moveTo>
                    <a:pt x="4170" y="1"/>
                  </a:moveTo>
                  <a:lnTo>
                    <a:pt x="1" y="634"/>
                  </a:lnTo>
                  <a:lnTo>
                    <a:pt x="101" y="2936"/>
                  </a:lnTo>
                  <a:lnTo>
                    <a:pt x="4170" y="1"/>
                  </a:lnTo>
                  <a:close/>
                </a:path>
              </a:pathLst>
            </a:custGeom>
            <a:solidFill>
              <a:srgbClr val="D69C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97"/>
            <p:cNvSpPr/>
            <p:nvPr/>
          </p:nvSpPr>
          <p:spPr>
            <a:xfrm>
              <a:off x="6743820" y="2168021"/>
              <a:ext cx="293537" cy="403709"/>
            </a:xfrm>
            <a:custGeom>
              <a:rect b="b" l="l" r="r" t="t"/>
              <a:pathLst>
                <a:path extrusionOk="0" h="11013" w="8007">
                  <a:moveTo>
                    <a:pt x="3824" y="1"/>
                  </a:moveTo>
                  <a:cubicBezTo>
                    <a:pt x="3762" y="1"/>
                    <a:pt x="3699" y="2"/>
                    <a:pt x="3637" y="5"/>
                  </a:cubicBezTo>
                  <a:cubicBezTo>
                    <a:pt x="1602" y="105"/>
                    <a:pt x="1" y="1806"/>
                    <a:pt x="34" y="3875"/>
                  </a:cubicBezTo>
                  <a:lnTo>
                    <a:pt x="68" y="7744"/>
                  </a:lnTo>
                  <a:cubicBezTo>
                    <a:pt x="101" y="9378"/>
                    <a:pt x="1702" y="10980"/>
                    <a:pt x="3704" y="11013"/>
                  </a:cubicBezTo>
                  <a:cubicBezTo>
                    <a:pt x="6105" y="10913"/>
                    <a:pt x="8007" y="9112"/>
                    <a:pt x="8007" y="6710"/>
                  </a:cubicBezTo>
                  <a:lnTo>
                    <a:pt x="8007" y="3608"/>
                  </a:lnTo>
                  <a:cubicBezTo>
                    <a:pt x="7910" y="1569"/>
                    <a:pt x="5865" y="1"/>
                    <a:pt x="3824" y="1"/>
                  </a:cubicBez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97"/>
            <p:cNvSpPr/>
            <p:nvPr/>
          </p:nvSpPr>
          <p:spPr>
            <a:xfrm>
              <a:off x="6921140" y="2250834"/>
              <a:ext cx="165117" cy="144834"/>
            </a:xfrm>
            <a:custGeom>
              <a:rect b="b" l="l" r="r" t="t"/>
              <a:pathLst>
                <a:path extrusionOk="0" h="3951" w="4504">
                  <a:moveTo>
                    <a:pt x="1098" y="1"/>
                  </a:moveTo>
                  <a:cubicBezTo>
                    <a:pt x="906" y="1"/>
                    <a:pt x="774" y="63"/>
                    <a:pt x="735" y="215"/>
                  </a:cubicBezTo>
                  <a:cubicBezTo>
                    <a:pt x="1" y="2950"/>
                    <a:pt x="2336" y="3951"/>
                    <a:pt x="2336" y="3951"/>
                  </a:cubicBezTo>
                  <a:lnTo>
                    <a:pt x="4504" y="1549"/>
                  </a:lnTo>
                  <a:cubicBezTo>
                    <a:pt x="4504" y="1549"/>
                    <a:pt x="2055" y="1"/>
                    <a:pt x="1098" y="1"/>
                  </a:cubicBezTo>
                  <a:close/>
                </a:path>
              </a:pathLst>
            </a:custGeom>
            <a:solidFill>
              <a:srgbClr val="562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97"/>
            <p:cNvSpPr/>
            <p:nvPr/>
          </p:nvSpPr>
          <p:spPr>
            <a:xfrm>
              <a:off x="6989619" y="2345342"/>
              <a:ext cx="117459" cy="113968"/>
            </a:xfrm>
            <a:custGeom>
              <a:rect b="b" l="l" r="r" t="t"/>
              <a:pathLst>
                <a:path extrusionOk="0" h="3109" w="3204">
                  <a:moveTo>
                    <a:pt x="1655" y="0"/>
                  </a:moveTo>
                  <a:cubicBezTo>
                    <a:pt x="1615" y="0"/>
                    <a:pt x="1575" y="2"/>
                    <a:pt x="1535" y="5"/>
                  </a:cubicBezTo>
                  <a:cubicBezTo>
                    <a:pt x="668" y="38"/>
                    <a:pt x="1" y="772"/>
                    <a:pt x="67" y="1639"/>
                  </a:cubicBezTo>
                  <a:cubicBezTo>
                    <a:pt x="100" y="2453"/>
                    <a:pt x="800" y="3108"/>
                    <a:pt x="1640" y="3108"/>
                  </a:cubicBezTo>
                  <a:cubicBezTo>
                    <a:pt x="1660" y="3108"/>
                    <a:pt x="1681" y="3108"/>
                    <a:pt x="1702" y="3107"/>
                  </a:cubicBezTo>
                  <a:cubicBezTo>
                    <a:pt x="2569" y="3074"/>
                    <a:pt x="3203" y="2340"/>
                    <a:pt x="3170" y="1473"/>
                  </a:cubicBezTo>
                  <a:cubicBezTo>
                    <a:pt x="3138" y="645"/>
                    <a:pt x="2469" y="0"/>
                    <a:pt x="1655" y="0"/>
                  </a:cubicBez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97"/>
            <p:cNvSpPr/>
            <p:nvPr/>
          </p:nvSpPr>
          <p:spPr>
            <a:xfrm>
              <a:off x="7027524" y="2378518"/>
              <a:ext cx="40399" cy="41606"/>
            </a:xfrm>
            <a:custGeom>
              <a:rect b="b" l="l" r="r" t="t"/>
              <a:pathLst>
                <a:path extrusionOk="0" fill="none" h="1135" w="1102">
                  <a:moveTo>
                    <a:pt x="68" y="1135"/>
                  </a:moveTo>
                  <a:cubicBezTo>
                    <a:pt x="68" y="1135"/>
                    <a:pt x="1" y="1"/>
                    <a:pt x="1102" y="134"/>
                  </a:cubicBezTo>
                </a:path>
              </a:pathLst>
            </a:custGeom>
            <a:noFill/>
            <a:ln cap="rnd" cmpd="sng" w="10850">
              <a:solidFill>
                <a:srgbClr val="3E22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97"/>
            <p:cNvSpPr/>
            <p:nvPr/>
          </p:nvSpPr>
          <p:spPr>
            <a:xfrm>
              <a:off x="6737735" y="2160725"/>
              <a:ext cx="462283" cy="156674"/>
            </a:xfrm>
            <a:custGeom>
              <a:rect b="b" l="l" r="r" t="t"/>
              <a:pathLst>
                <a:path extrusionOk="0" h="4274" w="12610">
                  <a:moveTo>
                    <a:pt x="4080" y="1"/>
                  </a:moveTo>
                  <a:cubicBezTo>
                    <a:pt x="528" y="1"/>
                    <a:pt x="0" y="2572"/>
                    <a:pt x="0" y="2572"/>
                  </a:cubicBezTo>
                  <a:cubicBezTo>
                    <a:pt x="982" y="2033"/>
                    <a:pt x="1931" y="1841"/>
                    <a:pt x="2784" y="1841"/>
                  </a:cubicBezTo>
                  <a:cubicBezTo>
                    <a:pt x="4886" y="1841"/>
                    <a:pt x="6405" y="3006"/>
                    <a:pt x="6405" y="3006"/>
                  </a:cubicBezTo>
                  <a:lnTo>
                    <a:pt x="8706" y="4274"/>
                  </a:lnTo>
                  <a:cubicBezTo>
                    <a:pt x="8706" y="4274"/>
                    <a:pt x="12609" y="1872"/>
                    <a:pt x="6672" y="371"/>
                  </a:cubicBezTo>
                  <a:cubicBezTo>
                    <a:pt x="5666" y="109"/>
                    <a:pt x="4809" y="1"/>
                    <a:pt x="4080" y="1"/>
                  </a:cubicBezTo>
                  <a:close/>
                </a:path>
              </a:pathLst>
            </a:custGeom>
            <a:solidFill>
              <a:srgbClr val="562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97"/>
            <p:cNvSpPr/>
            <p:nvPr/>
          </p:nvSpPr>
          <p:spPr>
            <a:xfrm>
              <a:off x="6763396" y="2386840"/>
              <a:ext cx="26945" cy="24927"/>
            </a:xfrm>
            <a:custGeom>
              <a:rect b="b" l="l" r="r" t="t"/>
              <a:pathLst>
                <a:path extrusionOk="0" h="680" w="735">
                  <a:moveTo>
                    <a:pt x="370" y="1"/>
                  </a:moveTo>
                  <a:cubicBezTo>
                    <a:pt x="219" y="1"/>
                    <a:pt x="63" y="99"/>
                    <a:pt x="34" y="274"/>
                  </a:cubicBezTo>
                  <a:cubicBezTo>
                    <a:pt x="1" y="441"/>
                    <a:pt x="134" y="641"/>
                    <a:pt x="301" y="674"/>
                  </a:cubicBezTo>
                  <a:cubicBezTo>
                    <a:pt x="322" y="678"/>
                    <a:pt x="342" y="679"/>
                    <a:pt x="362" y="679"/>
                  </a:cubicBezTo>
                  <a:cubicBezTo>
                    <a:pt x="534" y="679"/>
                    <a:pt x="671" y="557"/>
                    <a:pt x="701" y="407"/>
                  </a:cubicBezTo>
                  <a:cubicBezTo>
                    <a:pt x="735" y="207"/>
                    <a:pt x="634" y="40"/>
                    <a:pt x="434" y="7"/>
                  </a:cubicBezTo>
                  <a:cubicBezTo>
                    <a:pt x="413" y="3"/>
                    <a:pt x="391" y="1"/>
                    <a:pt x="370"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97"/>
            <p:cNvSpPr/>
            <p:nvPr/>
          </p:nvSpPr>
          <p:spPr>
            <a:xfrm>
              <a:off x="6857573" y="2389333"/>
              <a:ext cx="30611" cy="27310"/>
            </a:xfrm>
            <a:custGeom>
              <a:rect b="b" l="l" r="r" t="t"/>
              <a:pathLst>
                <a:path extrusionOk="0" h="745" w="835">
                  <a:moveTo>
                    <a:pt x="439" y="1"/>
                  </a:moveTo>
                  <a:cubicBezTo>
                    <a:pt x="261" y="1"/>
                    <a:pt x="97" y="126"/>
                    <a:pt x="67" y="306"/>
                  </a:cubicBezTo>
                  <a:cubicBezTo>
                    <a:pt x="0" y="506"/>
                    <a:pt x="134" y="706"/>
                    <a:pt x="367" y="740"/>
                  </a:cubicBezTo>
                  <a:cubicBezTo>
                    <a:pt x="388" y="743"/>
                    <a:pt x="408" y="745"/>
                    <a:pt x="429" y="745"/>
                  </a:cubicBezTo>
                  <a:cubicBezTo>
                    <a:pt x="607" y="745"/>
                    <a:pt x="771" y="619"/>
                    <a:pt x="801" y="439"/>
                  </a:cubicBezTo>
                  <a:cubicBezTo>
                    <a:pt x="834" y="239"/>
                    <a:pt x="701" y="39"/>
                    <a:pt x="501" y="6"/>
                  </a:cubicBezTo>
                  <a:cubicBezTo>
                    <a:pt x="480" y="2"/>
                    <a:pt x="459" y="1"/>
                    <a:pt x="439"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97"/>
            <p:cNvSpPr/>
            <p:nvPr/>
          </p:nvSpPr>
          <p:spPr>
            <a:xfrm>
              <a:off x="6801302" y="2407882"/>
              <a:ext cx="18403" cy="34275"/>
            </a:xfrm>
            <a:custGeom>
              <a:rect b="b" l="l" r="r" t="t"/>
              <a:pathLst>
                <a:path extrusionOk="0" fill="none" h="935" w="502">
                  <a:moveTo>
                    <a:pt x="134" y="0"/>
                  </a:moveTo>
                  <a:lnTo>
                    <a:pt x="1" y="634"/>
                  </a:lnTo>
                  <a:cubicBezTo>
                    <a:pt x="1" y="734"/>
                    <a:pt x="67" y="834"/>
                    <a:pt x="168" y="867"/>
                  </a:cubicBezTo>
                  <a:lnTo>
                    <a:pt x="501" y="934"/>
                  </a:lnTo>
                </a:path>
              </a:pathLst>
            </a:custGeom>
            <a:noFill/>
            <a:ln cap="rnd" cmpd="sng" w="83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97"/>
            <p:cNvSpPr/>
            <p:nvPr/>
          </p:nvSpPr>
          <p:spPr>
            <a:xfrm>
              <a:off x="6848995" y="2305896"/>
              <a:ext cx="88094" cy="36291"/>
            </a:xfrm>
            <a:custGeom>
              <a:rect b="b" l="l" r="r" t="t"/>
              <a:pathLst>
                <a:path extrusionOk="0" h="990" w="2403">
                  <a:moveTo>
                    <a:pt x="853" y="1"/>
                  </a:moveTo>
                  <a:cubicBezTo>
                    <a:pt x="528" y="1"/>
                    <a:pt x="1" y="65"/>
                    <a:pt x="1" y="480"/>
                  </a:cubicBezTo>
                  <a:cubicBezTo>
                    <a:pt x="1" y="480"/>
                    <a:pt x="1" y="847"/>
                    <a:pt x="935" y="947"/>
                  </a:cubicBezTo>
                  <a:cubicBezTo>
                    <a:pt x="1188" y="975"/>
                    <a:pt x="1399" y="989"/>
                    <a:pt x="1574" y="989"/>
                  </a:cubicBezTo>
                  <a:cubicBezTo>
                    <a:pt x="2048" y="989"/>
                    <a:pt x="2263" y="881"/>
                    <a:pt x="2336" y="614"/>
                  </a:cubicBezTo>
                  <a:cubicBezTo>
                    <a:pt x="2402" y="247"/>
                    <a:pt x="1602" y="47"/>
                    <a:pt x="1101" y="13"/>
                  </a:cubicBezTo>
                  <a:cubicBezTo>
                    <a:pt x="1101" y="13"/>
                    <a:pt x="997" y="1"/>
                    <a:pt x="853"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97"/>
            <p:cNvSpPr/>
            <p:nvPr/>
          </p:nvSpPr>
          <p:spPr>
            <a:xfrm>
              <a:off x="6726700" y="2313851"/>
              <a:ext cx="67308" cy="36071"/>
            </a:xfrm>
            <a:custGeom>
              <a:rect b="b" l="l" r="r" t="t"/>
              <a:pathLst>
                <a:path extrusionOk="0" h="984" w="1836">
                  <a:moveTo>
                    <a:pt x="1157" y="1"/>
                  </a:moveTo>
                  <a:cubicBezTo>
                    <a:pt x="903" y="1"/>
                    <a:pt x="668" y="63"/>
                    <a:pt x="668" y="63"/>
                  </a:cubicBezTo>
                  <a:cubicBezTo>
                    <a:pt x="301" y="97"/>
                    <a:pt x="1" y="397"/>
                    <a:pt x="68" y="697"/>
                  </a:cubicBezTo>
                  <a:cubicBezTo>
                    <a:pt x="92" y="867"/>
                    <a:pt x="222" y="984"/>
                    <a:pt x="534" y="984"/>
                  </a:cubicBezTo>
                  <a:cubicBezTo>
                    <a:pt x="652" y="984"/>
                    <a:pt x="795" y="967"/>
                    <a:pt x="968" y="931"/>
                  </a:cubicBezTo>
                  <a:cubicBezTo>
                    <a:pt x="1836" y="764"/>
                    <a:pt x="1769" y="364"/>
                    <a:pt x="1769" y="364"/>
                  </a:cubicBezTo>
                  <a:cubicBezTo>
                    <a:pt x="1717" y="71"/>
                    <a:pt x="1427" y="1"/>
                    <a:pt x="1157"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97"/>
            <p:cNvSpPr/>
            <p:nvPr/>
          </p:nvSpPr>
          <p:spPr>
            <a:xfrm>
              <a:off x="6823334" y="2470240"/>
              <a:ext cx="62395" cy="39553"/>
            </a:xfrm>
            <a:custGeom>
              <a:rect b="b" l="l" r="r" t="t"/>
              <a:pathLst>
                <a:path extrusionOk="0" h="1079" w="1702">
                  <a:moveTo>
                    <a:pt x="1701" y="0"/>
                  </a:moveTo>
                  <a:lnTo>
                    <a:pt x="0" y="267"/>
                  </a:lnTo>
                  <a:cubicBezTo>
                    <a:pt x="0" y="267"/>
                    <a:pt x="34" y="968"/>
                    <a:pt x="767" y="1068"/>
                  </a:cubicBezTo>
                  <a:cubicBezTo>
                    <a:pt x="806" y="1075"/>
                    <a:pt x="843" y="1078"/>
                    <a:pt x="879" y="1078"/>
                  </a:cubicBezTo>
                  <a:cubicBezTo>
                    <a:pt x="1522" y="1078"/>
                    <a:pt x="1701" y="0"/>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97"/>
            <p:cNvSpPr/>
            <p:nvPr/>
          </p:nvSpPr>
          <p:spPr>
            <a:xfrm>
              <a:off x="6570203" y="2669153"/>
              <a:ext cx="291080" cy="475998"/>
            </a:xfrm>
            <a:custGeom>
              <a:rect b="b" l="l" r="r" t="t"/>
              <a:pathLst>
                <a:path extrusionOk="0" h="12985" w="7940">
                  <a:moveTo>
                    <a:pt x="5619" y="1"/>
                  </a:moveTo>
                  <a:cubicBezTo>
                    <a:pt x="4146" y="1"/>
                    <a:pt x="3766" y="629"/>
                    <a:pt x="3269" y="2180"/>
                  </a:cubicBezTo>
                  <a:lnTo>
                    <a:pt x="901" y="9352"/>
                  </a:lnTo>
                  <a:cubicBezTo>
                    <a:pt x="267" y="10786"/>
                    <a:pt x="0" y="11620"/>
                    <a:pt x="1335" y="12420"/>
                  </a:cubicBezTo>
                  <a:cubicBezTo>
                    <a:pt x="1937" y="12785"/>
                    <a:pt x="2440" y="12984"/>
                    <a:pt x="2882" y="12984"/>
                  </a:cubicBezTo>
                  <a:cubicBezTo>
                    <a:pt x="3492" y="12984"/>
                    <a:pt x="3987" y="12604"/>
                    <a:pt x="4470" y="11753"/>
                  </a:cubicBezTo>
                  <a:cubicBezTo>
                    <a:pt x="7406" y="6550"/>
                    <a:pt x="7939" y="1346"/>
                    <a:pt x="7939" y="1346"/>
                  </a:cubicBezTo>
                  <a:lnTo>
                    <a:pt x="5971" y="12"/>
                  </a:lnTo>
                  <a:cubicBezTo>
                    <a:pt x="5847" y="5"/>
                    <a:pt x="5730" y="1"/>
                    <a:pt x="5619" y="1"/>
                  </a:cubicBezTo>
                  <a:close/>
                </a:path>
              </a:pathLst>
            </a:custGeom>
            <a:solidFill>
              <a:srgbClr val="AD2D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97"/>
            <p:cNvSpPr/>
            <p:nvPr/>
          </p:nvSpPr>
          <p:spPr>
            <a:xfrm>
              <a:off x="6182571" y="3148913"/>
              <a:ext cx="265382" cy="121080"/>
            </a:xfrm>
            <a:custGeom>
              <a:rect b="b" l="l" r="r" t="t"/>
              <a:pathLst>
                <a:path extrusionOk="0" h="3303" w="7239">
                  <a:moveTo>
                    <a:pt x="5037" y="1"/>
                  </a:moveTo>
                  <a:cubicBezTo>
                    <a:pt x="4870" y="34"/>
                    <a:pt x="0" y="701"/>
                    <a:pt x="0" y="701"/>
                  </a:cubicBezTo>
                  <a:lnTo>
                    <a:pt x="1168" y="3303"/>
                  </a:lnTo>
                  <a:lnTo>
                    <a:pt x="7239" y="2502"/>
                  </a:lnTo>
                  <a:lnTo>
                    <a:pt x="5037" y="1"/>
                  </a:ln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97"/>
            <p:cNvSpPr/>
            <p:nvPr/>
          </p:nvSpPr>
          <p:spPr>
            <a:xfrm>
              <a:off x="6247347" y="2966459"/>
              <a:ext cx="525888" cy="307190"/>
            </a:xfrm>
            <a:custGeom>
              <a:rect b="b" l="l" r="r" t="t"/>
              <a:pathLst>
                <a:path extrusionOk="0" h="8380" w="14345">
                  <a:moveTo>
                    <a:pt x="11568" y="0"/>
                  </a:moveTo>
                  <a:cubicBezTo>
                    <a:pt x="11133" y="0"/>
                    <a:pt x="10691" y="100"/>
                    <a:pt x="10275" y="308"/>
                  </a:cubicBezTo>
                  <a:lnTo>
                    <a:pt x="1" y="5011"/>
                  </a:lnTo>
                  <a:lnTo>
                    <a:pt x="2069" y="8380"/>
                  </a:lnTo>
                  <a:lnTo>
                    <a:pt x="12076" y="4811"/>
                  </a:lnTo>
                  <a:cubicBezTo>
                    <a:pt x="12076" y="4811"/>
                    <a:pt x="14345" y="2376"/>
                    <a:pt x="13544" y="808"/>
                  </a:cubicBezTo>
                  <a:lnTo>
                    <a:pt x="13544" y="808"/>
                  </a:lnTo>
                  <a:lnTo>
                    <a:pt x="14078" y="1542"/>
                  </a:lnTo>
                  <a:cubicBezTo>
                    <a:pt x="13585" y="557"/>
                    <a:pt x="12598" y="0"/>
                    <a:pt x="11568" y="0"/>
                  </a:cubicBezTo>
                  <a:close/>
                </a:path>
              </a:pathLst>
            </a:custGeom>
            <a:solidFill>
              <a:srgbClr val="AD2D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97"/>
            <p:cNvSpPr/>
            <p:nvPr/>
          </p:nvSpPr>
          <p:spPr>
            <a:xfrm>
              <a:off x="6652136" y="2665890"/>
              <a:ext cx="600454" cy="623654"/>
            </a:xfrm>
            <a:custGeom>
              <a:rect b="b" l="l" r="r" t="t"/>
              <a:pathLst>
                <a:path extrusionOk="0" h="17013" w="16379">
                  <a:moveTo>
                    <a:pt x="2936" y="0"/>
                  </a:moveTo>
                  <a:cubicBezTo>
                    <a:pt x="0" y="3069"/>
                    <a:pt x="1068" y="6805"/>
                    <a:pt x="1068" y="6805"/>
                  </a:cubicBezTo>
                  <a:cubicBezTo>
                    <a:pt x="1868" y="9407"/>
                    <a:pt x="3336" y="10741"/>
                    <a:pt x="3336" y="10741"/>
                  </a:cubicBezTo>
                  <a:lnTo>
                    <a:pt x="3836" y="17013"/>
                  </a:lnTo>
                  <a:lnTo>
                    <a:pt x="14611" y="16279"/>
                  </a:lnTo>
                  <a:cubicBezTo>
                    <a:pt x="13343" y="12309"/>
                    <a:pt x="16379" y="2936"/>
                    <a:pt x="16379" y="2936"/>
                  </a:cubicBezTo>
                  <a:cubicBezTo>
                    <a:pt x="15678" y="1435"/>
                    <a:pt x="13910" y="267"/>
                    <a:pt x="12242" y="201"/>
                  </a:cubicBezTo>
                  <a:lnTo>
                    <a:pt x="2936" y="0"/>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97"/>
            <p:cNvSpPr/>
            <p:nvPr/>
          </p:nvSpPr>
          <p:spPr>
            <a:xfrm>
              <a:off x="6759730" y="2654892"/>
              <a:ext cx="319199" cy="142084"/>
            </a:xfrm>
            <a:custGeom>
              <a:rect b="b" l="l" r="r" t="t"/>
              <a:pathLst>
                <a:path extrusionOk="0" h="3876" w="8707">
                  <a:moveTo>
                    <a:pt x="3837" y="0"/>
                  </a:moveTo>
                  <a:lnTo>
                    <a:pt x="1" y="300"/>
                  </a:lnTo>
                  <a:cubicBezTo>
                    <a:pt x="1" y="300"/>
                    <a:pt x="64" y="3875"/>
                    <a:pt x="3751" y="3875"/>
                  </a:cubicBezTo>
                  <a:cubicBezTo>
                    <a:pt x="3833" y="3875"/>
                    <a:pt x="3918" y="3873"/>
                    <a:pt x="4003" y="3870"/>
                  </a:cubicBezTo>
                  <a:cubicBezTo>
                    <a:pt x="7906" y="3736"/>
                    <a:pt x="8707" y="467"/>
                    <a:pt x="8707" y="467"/>
                  </a:cubicBezTo>
                  <a:lnTo>
                    <a:pt x="3837" y="0"/>
                  </a:ln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97"/>
            <p:cNvSpPr/>
            <p:nvPr/>
          </p:nvSpPr>
          <p:spPr>
            <a:xfrm>
              <a:off x="6676588" y="2760031"/>
              <a:ext cx="31821" cy="128448"/>
            </a:xfrm>
            <a:custGeom>
              <a:rect b="b" l="l" r="r" t="t"/>
              <a:pathLst>
                <a:path extrusionOk="0" fill="none" h="3504" w="868">
                  <a:moveTo>
                    <a:pt x="334" y="3503"/>
                  </a:moveTo>
                  <a:cubicBezTo>
                    <a:pt x="334" y="3503"/>
                    <a:pt x="0" y="1602"/>
                    <a:pt x="868" y="1"/>
                  </a:cubicBezTo>
                </a:path>
              </a:pathLst>
            </a:custGeom>
            <a:noFill/>
            <a:ln cap="rnd" cmpd="sng" w="41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97"/>
            <p:cNvSpPr/>
            <p:nvPr/>
          </p:nvSpPr>
          <p:spPr>
            <a:xfrm>
              <a:off x="6365976" y="3504764"/>
              <a:ext cx="964891" cy="797741"/>
            </a:xfrm>
            <a:custGeom>
              <a:rect b="b" l="l" r="r" t="t"/>
              <a:pathLst>
                <a:path extrusionOk="0" h="21762" w="26320">
                  <a:moveTo>
                    <a:pt x="18614" y="1"/>
                  </a:moveTo>
                  <a:cubicBezTo>
                    <a:pt x="18614" y="1"/>
                    <a:pt x="11075" y="2202"/>
                    <a:pt x="5538" y="7673"/>
                  </a:cubicBezTo>
                  <a:cubicBezTo>
                    <a:pt x="1" y="13110"/>
                    <a:pt x="1368" y="18714"/>
                    <a:pt x="4404" y="20949"/>
                  </a:cubicBezTo>
                  <a:cubicBezTo>
                    <a:pt x="5225" y="21544"/>
                    <a:pt x="7205" y="21762"/>
                    <a:pt x="9658" y="21762"/>
                  </a:cubicBezTo>
                  <a:cubicBezTo>
                    <a:pt x="16272" y="21762"/>
                    <a:pt x="26319" y="20182"/>
                    <a:pt x="26319" y="20182"/>
                  </a:cubicBezTo>
                  <a:lnTo>
                    <a:pt x="25686" y="14244"/>
                  </a:lnTo>
                  <a:cubicBezTo>
                    <a:pt x="25686" y="14244"/>
                    <a:pt x="23022" y="13774"/>
                    <a:pt x="19538" y="13774"/>
                  </a:cubicBezTo>
                  <a:cubicBezTo>
                    <a:pt x="17690" y="13774"/>
                    <a:pt x="15611" y="13906"/>
                    <a:pt x="13577" y="14311"/>
                  </a:cubicBezTo>
                  <a:lnTo>
                    <a:pt x="19982" y="9207"/>
                  </a:lnTo>
                  <a:lnTo>
                    <a:pt x="18614" y="1"/>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97"/>
            <p:cNvSpPr/>
            <p:nvPr/>
          </p:nvSpPr>
          <p:spPr>
            <a:xfrm>
              <a:off x="6361100" y="3212516"/>
              <a:ext cx="3703" cy="146740"/>
            </a:xfrm>
            <a:custGeom>
              <a:rect b="b" l="l" r="r" t="t"/>
              <a:pathLst>
                <a:path extrusionOk="0" fill="none" h="4003" w="101">
                  <a:moveTo>
                    <a:pt x="0" y="4003"/>
                  </a:moveTo>
                  <a:lnTo>
                    <a:pt x="100" y="0"/>
                  </a:lnTo>
                </a:path>
              </a:pathLst>
            </a:custGeom>
            <a:noFill/>
            <a:ln cap="rnd" cmpd="sng" w="6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97"/>
            <p:cNvSpPr/>
            <p:nvPr/>
          </p:nvSpPr>
          <p:spPr>
            <a:xfrm>
              <a:off x="6040701" y="3044984"/>
              <a:ext cx="540552" cy="418225"/>
            </a:xfrm>
            <a:custGeom>
              <a:rect b="b" l="l" r="r" t="t"/>
              <a:pathLst>
                <a:path extrusionOk="0" h="11409" w="14745">
                  <a:moveTo>
                    <a:pt x="1" y="0"/>
                  </a:moveTo>
                  <a:lnTo>
                    <a:pt x="2836" y="9607"/>
                  </a:lnTo>
                  <a:lnTo>
                    <a:pt x="6872" y="11408"/>
                  </a:lnTo>
                  <a:lnTo>
                    <a:pt x="14744" y="9273"/>
                  </a:lnTo>
                  <a:lnTo>
                    <a:pt x="13110" y="234"/>
                  </a:lnTo>
                  <a:lnTo>
                    <a:pt x="5171" y="2702"/>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97"/>
            <p:cNvSpPr/>
            <p:nvPr/>
          </p:nvSpPr>
          <p:spPr>
            <a:xfrm>
              <a:off x="7036102" y="2688692"/>
              <a:ext cx="222600" cy="651587"/>
            </a:xfrm>
            <a:custGeom>
              <a:rect b="b" l="l" r="r" t="t"/>
              <a:pathLst>
                <a:path extrusionOk="0" h="17775" w="6072">
                  <a:moveTo>
                    <a:pt x="3055" y="1"/>
                  </a:moveTo>
                  <a:cubicBezTo>
                    <a:pt x="1691" y="1"/>
                    <a:pt x="523" y="1029"/>
                    <a:pt x="334" y="2414"/>
                  </a:cubicBezTo>
                  <a:lnTo>
                    <a:pt x="301" y="14789"/>
                  </a:lnTo>
                  <a:cubicBezTo>
                    <a:pt x="67" y="16324"/>
                    <a:pt x="0" y="17191"/>
                    <a:pt x="1468" y="17625"/>
                  </a:cubicBezTo>
                  <a:lnTo>
                    <a:pt x="1635" y="17692"/>
                  </a:lnTo>
                  <a:cubicBezTo>
                    <a:pt x="1837" y="17748"/>
                    <a:pt x="2041" y="17775"/>
                    <a:pt x="2241" y="17775"/>
                  </a:cubicBezTo>
                  <a:cubicBezTo>
                    <a:pt x="3225" y="17775"/>
                    <a:pt x="4121" y="17122"/>
                    <a:pt x="4370" y="16124"/>
                  </a:cubicBezTo>
                  <a:cubicBezTo>
                    <a:pt x="5371" y="12354"/>
                    <a:pt x="5071" y="6717"/>
                    <a:pt x="5771" y="3248"/>
                  </a:cubicBezTo>
                  <a:cubicBezTo>
                    <a:pt x="6071" y="1647"/>
                    <a:pt x="4937" y="146"/>
                    <a:pt x="3303" y="12"/>
                  </a:cubicBezTo>
                  <a:cubicBezTo>
                    <a:pt x="3220" y="5"/>
                    <a:pt x="3137" y="1"/>
                    <a:pt x="3055" y="1"/>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97"/>
            <p:cNvSpPr/>
            <p:nvPr/>
          </p:nvSpPr>
          <p:spPr>
            <a:xfrm>
              <a:off x="7042225" y="2849333"/>
              <a:ext cx="6122" cy="158984"/>
            </a:xfrm>
            <a:custGeom>
              <a:rect b="b" l="l" r="r" t="t"/>
              <a:pathLst>
                <a:path extrusionOk="0" fill="none" h="4337" w="167">
                  <a:moveTo>
                    <a:pt x="167" y="4336"/>
                  </a:moveTo>
                  <a:lnTo>
                    <a:pt x="0" y="0"/>
                  </a:lnTo>
                </a:path>
              </a:pathLst>
            </a:custGeom>
            <a:noFill/>
            <a:ln cap="rnd" cmpd="sng" w="41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97"/>
            <p:cNvSpPr/>
            <p:nvPr/>
          </p:nvSpPr>
          <p:spPr>
            <a:xfrm>
              <a:off x="6411213" y="3170395"/>
              <a:ext cx="282539" cy="185194"/>
            </a:xfrm>
            <a:custGeom>
              <a:rect b="b" l="l" r="r" t="t"/>
              <a:pathLst>
                <a:path extrusionOk="0" h="5052" w="7707">
                  <a:moveTo>
                    <a:pt x="3698" y="0"/>
                  </a:moveTo>
                  <a:cubicBezTo>
                    <a:pt x="3504" y="0"/>
                    <a:pt x="3332" y="150"/>
                    <a:pt x="3303" y="349"/>
                  </a:cubicBezTo>
                  <a:cubicBezTo>
                    <a:pt x="3270" y="549"/>
                    <a:pt x="3370" y="749"/>
                    <a:pt x="3570" y="882"/>
                  </a:cubicBezTo>
                  <a:lnTo>
                    <a:pt x="4537" y="1383"/>
                  </a:lnTo>
                  <a:lnTo>
                    <a:pt x="701" y="1516"/>
                  </a:lnTo>
                  <a:cubicBezTo>
                    <a:pt x="501" y="1516"/>
                    <a:pt x="368" y="1683"/>
                    <a:pt x="401" y="1850"/>
                  </a:cubicBezTo>
                  <a:lnTo>
                    <a:pt x="401" y="1983"/>
                  </a:lnTo>
                  <a:cubicBezTo>
                    <a:pt x="434" y="2116"/>
                    <a:pt x="568" y="2250"/>
                    <a:pt x="701" y="2250"/>
                  </a:cubicBezTo>
                  <a:lnTo>
                    <a:pt x="3270" y="2283"/>
                  </a:lnTo>
                  <a:lnTo>
                    <a:pt x="301" y="2650"/>
                  </a:lnTo>
                  <a:cubicBezTo>
                    <a:pt x="134" y="2684"/>
                    <a:pt x="1" y="2850"/>
                    <a:pt x="34" y="3017"/>
                  </a:cubicBezTo>
                  <a:lnTo>
                    <a:pt x="34" y="3117"/>
                  </a:lnTo>
                  <a:cubicBezTo>
                    <a:pt x="68" y="3284"/>
                    <a:pt x="201" y="3384"/>
                    <a:pt x="368" y="3384"/>
                  </a:cubicBezTo>
                  <a:lnTo>
                    <a:pt x="3036" y="3184"/>
                  </a:lnTo>
                  <a:lnTo>
                    <a:pt x="1035" y="3751"/>
                  </a:lnTo>
                  <a:cubicBezTo>
                    <a:pt x="835" y="3818"/>
                    <a:pt x="768" y="4018"/>
                    <a:pt x="835" y="4218"/>
                  </a:cubicBezTo>
                  <a:lnTo>
                    <a:pt x="868" y="4251"/>
                  </a:lnTo>
                  <a:cubicBezTo>
                    <a:pt x="923" y="4362"/>
                    <a:pt x="1024" y="4427"/>
                    <a:pt x="1133" y="4427"/>
                  </a:cubicBezTo>
                  <a:cubicBezTo>
                    <a:pt x="1156" y="4427"/>
                    <a:pt x="1179" y="4424"/>
                    <a:pt x="1202" y="4418"/>
                  </a:cubicBezTo>
                  <a:lnTo>
                    <a:pt x="3303" y="3951"/>
                  </a:lnTo>
                  <a:lnTo>
                    <a:pt x="3303" y="3951"/>
                  </a:lnTo>
                  <a:lnTo>
                    <a:pt x="2269" y="4451"/>
                  </a:lnTo>
                  <a:cubicBezTo>
                    <a:pt x="2036" y="4518"/>
                    <a:pt x="1969" y="4785"/>
                    <a:pt x="2136" y="4952"/>
                  </a:cubicBezTo>
                  <a:cubicBezTo>
                    <a:pt x="2202" y="5019"/>
                    <a:pt x="2336" y="5052"/>
                    <a:pt x="2436" y="5052"/>
                  </a:cubicBezTo>
                  <a:lnTo>
                    <a:pt x="7706" y="3784"/>
                  </a:lnTo>
                  <a:lnTo>
                    <a:pt x="7373" y="2617"/>
                  </a:lnTo>
                  <a:cubicBezTo>
                    <a:pt x="7273" y="2183"/>
                    <a:pt x="7006" y="1783"/>
                    <a:pt x="6672" y="1449"/>
                  </a:cubicBezTo>
                  <a:lnTo>
                    <a:pt x="6372" y="1149"/>
                  </a:lnTo>
                  <a:cubicBezTo>
                    <a:pt x="5905" y="749"/>
                    <a:pt x="5405" y="449"/>
                    <a:pt x="4804" y="282"/>
                  </a:cubicBezTo>
                  <a:lnTo>
                    <a:pt x="3804" y="15"/>
                  </a:lnTo>
                  <a:cubicBezTo>
                    <a:pt x="3768" y="5"/>
                    <a:pt x="3733" y="0"/>
                    <a:pt x="3698" y="0"/>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97"/>
            <p:cNvSpPr/>
            <p:nvPr/>
          </p:nvSpPr>
          <p:spPr>
            <a:xfrm>
              <a:off x="6635016" y="3210060"/>
              <a:ext cx="256840" cy="105207"/>
            </a:xfrm>
            <a:custGeom>
              <a:rect b="b" l="l" r="r" t="t"/>
              <a:pathLst>
                <a:path extrusionOk="0" h="2870" w="7006">
                  <a:moveTo>
                    <a:pt x="5070" y="0"/>
                  </a:moveTo>
                  <a:cubicBezTo>
                    <a:pt x="4904" y="0"/>
                    <a:pt x="0" y="134"/>
                    <a:pt x="0" y="134"/>
                  </a:cubicBezTo>
                  <a:lnTo>
                    <a:pt x="867" y="2869"/>
                  </a:lnTo>
                  <a:lnTo>
                    <a:pt x="7005" y="2736"/>
                  </a:lnTo>
                  <a:lnTo>
                    <a:pt x="5070" y="0"/>
                  </a:ln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97"/>
            <p:cNvSpPr/>
            <p:nvPr/>
          </p:nvSpPr>
          <p:spPr>
            <a:xfrm>
              <a:off x="6691251" y="3167316"/>
              <a:ext cx="514743" cy="178522"/>
            </a:xfrm>
            <a:custGeom>
              <a:rect b="b" l="l" r="r" t="t"/>
              <a:pathLst>
                <a:path extrusionOk="0" h="4870" w="14041">
                  <a:moveTo>
                    <a:pt x="11823" y="0"/>
                  </a:moveTo>
                  <a:cubicBezTo>
                    <a:pt x="11607" y="0"/>
                    <a:pt x="11380" y="12"/>
                    <a:pt x="11142" y="32"/>
                  </a:cubicBezTo>
                  <a:lnTo>
                    <a:pt x="1" y="799"/>
                  </a:lnTo>
                  <a:lnTo>
                    <a:pt x="668" y="4669"/>
                  </a:lnTo>
                  <a:lnTo>
                    <a:pt x="11142" y="4869"/>
                  </a:lnTo>
                  <a:cubicBezTo>
                    <a:pt x="11142" y="4869"/>
                    <a:pt x="11152" y="4869"/>
                    <a:pt x="11170" y="4869"/>
                  </a:cubicBezTo>
                  <a:cubicBezTo>
                    <a:pt x="11467" y="4869"/>
                    <a:pt x="14040" y="4781"/>
                    <a:pt x="13977" y="1700"/>
                  </a:cubicBezTo>
                  <a:cubicBezTo>
                    <a:pt x="13864" y="370"/>
                    <a:pt x="13030" y="0"/>
                    <a:pt x="11823"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97"/>
            <p:cNvSpPr/>
            <p:nvPr/>
          </p:nvSpPr>
          <p:spPr>
            <a:xfrm>
              <a:off x="7047100" y="3168489"/>
              <a:ext cx="52607" cy="3702"/>
            </a:xfrm>
            <a:custGeom>
              <a:rect b="b" l="l" r="r" t="t"/>
              <a:pathLst>
                <a:path extrusionOk="0" fill="none" h="101" w="1435">
                  <a:moveTo>
                    <a:pt x="1" y="100"/>
                  </a:moveTo>
                  <a:lnTo>
                    <a:pt x="1435" y="0"/>
                  </a:lnTo>
                </a:path>
              </a:pathLst>
            </a:custGeom>
            <a:noFill/>
            <a:ln cap="rnd" cmpd="sng" w="41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9" name="Google Shape;1789;p97"/>
            <p:cNvGrpSpPr/>
            <p:nvPr/>
          </p:nvGrpSpPr>
          <p:grpSpPr>
            <a:xfrm>
              <a:off x="7357712" y="3968210"/>
              <a:ext cx="324074" cy="207923"/>
              <a:chOff x="7357712" y="3968210"/>
              <a:chExt cx="324074" cy="207923"/>
            </a:xfrm>
          </p:grpSpPr>
          <p:sp>
            <p:nvSpPr>
              <p:cNvPr id="1790" name="Google Shape;1790;p97"/>
              <p:cNvSpPr/>
              <p:nvPr/>
            </p:nvSpPr>
            <p:spPr>
              <a:xfrm>
                <a:off x="7357712" y="3992699"/>
                <a:ext cx="306954" cy="183434"/>
              </a:xfrm>
              <a:custGeom>
                <a:rect b="b" l="l" r="r" t="t"/>
                <a:pathLst>
                  <a:path extrusionOk="0" h="5004" w="8373">
                    <a:moveTo>
                      <a:pt x="601" y="0"/>
                    </a:moveTo>
                    <a:lnTo>
                      <a:pt x="0" y="1968"/>
                    </a:lnTo>
                    <a:cubicBezTo>
                      <a:pt x="0" y="1968"/>
                      <a:pt x="1802" y="2735"/>
                      <a:pt x="1668" y="4403"/>
                    </a:cubicBezTo>
                    <a:lnTo>
                      <a:pt x="8373" y="5004"/>
                    </a:lnTo>
                    <a:lnTo>
                      <a:pt x="601" y="0"/>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97"/>
              <p:cNvSpPr/>
              <p:nvPr/>
            </p:nvSpPr>
            <p:spPr>
              <a:xfrm>
                <a:off x="7379707" y="3968210"/>
                <a:ext cx="302078" cy="207921"/>
              </a:xfrm>
              <a:custGeom>
                <a:rect b="b" l="l" r="r" t="t"/>
                <a:pathLst>
                  <a:path extrusionOk="0" h="5672" w="8240">
                    <a:moveTo>
                      <a:pt x="434" y="1"/>
                    </a:moveTo>
                    <a:lnTo>
                      <a:pt x="1" y="668"/>
                    </a:lnTo>
                    <a:lnTo>
                      <a:pt x="7806" y="5672"/>
                    </a:lnTo>
                    <a:lnTo>
                      <a:pt x="8240" y="5004"/>
                    </a:lnTo>
                    <a:lnTo>
                      <a:pt x="4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97"/>
              <p:cNvSpPr/>
              <p:nvPr/>
            </p:nvSpPr>
            <p:spPr>
              <a:xfrm>
                <a:off x="7461640" y="4118623"/>
                <a:ext cx="20823" cy="49414"/>
              </a:xfrm>
              <a:custGeom>
                <a:rect b="b" l="l" r="r" t="t"/>
                <a:pathLst>
                  <a:path extrusionOk="0" h="1348" w="568">
                    <a:moveTo>
                      <a:pt x="134" y="1"/>
                    </a:moveTo>
                    <a:cubicBezTo>
                      <a:pt x="67" y="1"/>
                      <a:pt x="1" y="68"/>
                      <a:pt x="1" y="168"/>
                    </a:cubicBezTo>
                    <a:cubicBezTo>
                      <a:pt x="34" y="801"/>
                      <a:pt x="234" y="1235"/>
                      <a:pt x="234" y="1235"/>
                    </a:cubicBezTo>
                    <a:cubicBezTo>
                      <a:pt x="259" y="1310"/>
                      <a:pt x="322" y="1348"/>
                      <a:pt x="380" y="1348"/>
                    </a:cubicBezTo>
                    <a:cubicBezTo>
                      <a:pt x="399" y="1348"/>
                      <a:pt x="418" y="1343"/>
                      <a:pt x="434" y="1335"/>
                    </a:cubicBezTo>
                    <a:cubicBezTo>
                      <a:pt x="534" y="1302"/>
                      <a:pt x="568" y="1202"/>
                      <a:pt x="534" y="1135"/>
                    </a:cubicBezTo>
                    <a:cubicBezTo>
                      <a:pt x="534" y="1135"/>
                      <a:pt x="334" y="735"/>
                      <a:pt x="301" y="134"/>
                    </a:cubicBezTo>
                    <a:cubicBezTo>
                      <a:pt x="301" y="134"/>
                      <a:pt x="301" y="101"/>
                      <a:pt x="267" y="68"/>
                    </a:cubicBezTo>
                    <a:cubicBezTo>
                      <a:pt x="234" y="34"/>
                      <a:pt x="201" y="1"/>
                      <a:pt x="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97"/>
              <p:cNvSpPr/>
              <p:nvPr/>
            </p:nvSpPr>
            <p:spPr>
              <a:xfrm>
                <a:off x="7492214" y="4122289"/>
                <a:ext cx="20823" cy="49304"/>
              </a:xfrm>
              <a:custGeom>
                <a:rect b="b" l="l" r="r" t="t"/>
                <a:pathLst>
                  <a:path extrusionOk="0" h="1345" w="568">
                    <a:moveTo>
                      <a:pt x="134" y="1"/>
                    </a:moveTo>
                    <a:cubicBezTo>
                      <a:pt x="67" y="1"/>
                      <a:pt x="1" y="68"/>
                      <a:pt x="1" y="134"/>
                    </a:cubicBezTo>
                    <a:cubicBezTo>
                      <a:pt x="67" y="801"/>
                      <a:pt x="234" y="1235"/>
                      <a:pt x="267" y="1235"/>
                    </a:cubicBezTo>
                    <a:cubicBezTo>
                      <a:pt x="295" y="1290"/>
                      <a:pt x="344" y="1344"/>
                      <a:pt x="416" y="1344"/>
                    </a:cubicBezTo>
                    <a:cubicBezTo>
                      <a:pt x="432" y="1344"/>
                      <a:pt x="449" y="1341"/>
                      <a:pt x="468" y="1335"/>
                    </a:cubicBezTo>
                    <a:cubicBezTo>
                      <a:pt x="534" y="1302"/>
                      <a:pt x="568" y="1202"/>
                      <a:pt x="534" y="1135"/>
                    </a:cubicBezTo>
                    <a:cubicBezTo>
                      <a:pt x="534" y="1135"/>
                      <a:pt x="367" y="735"/>
                      <a:pt x="301" y="134"/>
                    </a:cubicBezTo>
                    <a:cubicBezTo>
                      <a:pt x="301" y="101"/>
                      <a:pt x="301" y="101"/>
                      <a:pt x="267" y="68"/>
                    </a:cubicBezTo>
                    <a:cubicBezTo>
                      <a:pt x="267" y="34"/>
                      <a:pt x="201" y="1"/>
                      <a:pt x="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97"/>
              <p:cNvSpPr/>
              <p:nvPr/>
            </p:nvSpPr>
            <p:spPr>
              <a:xfrm>
                <a:off x="7522787" y="4125955"/>
                <a:ext cx="20823" cy="48974"/>
              </a:xfrm>
              <a:custGeom>
                <a:rect b="b" l="l" r="r" t="t"/>
                <a:pathLst>
                  <a:path extrusionOk="0" h="1336" w="568">
                    <a:moveTo>
                      <a:pt x="167" y="1"/>
                    </a:moveTo>
                    <a:cubicBezTo>
                      <a:pt x="67" y="1"/>
                      <a:pt x="0" y="68"/>
                      <a:pt x="0" y="134"/>
                    </a:cubicBezTo>
                    <a:cubicBezTo>
                      <a:pt x="67" y="802"/>
                      <a:pt x="267" y="1235"/>
                      <a:pt x="267" y="1235"/>
                    </a:cubicBezTo>
                    <a:cubicBezTo>
                      <a:pt x="301" y="1302"/>
                      <a:pt x="401" y="1335"/>
                      <a:pt x="467" y="1335"/>
                    </a:cubicBezTo>
                    <a:cubicBezTo>
                      <a:pt x="534" y="1302"/>
                      <a:pt x="568" y="1202"/>
                      <a:pt x="534" y="1135"/>
                    </a:cubicBezTo>
                    <a:cubicBezTo>
                      <a:pt x="534" y="1135"/>
                      <a:pt x="367" y="735"/>
                      <a:pt x="334" y="134"/>
                    </a:cubicBezTo>
                    <a:cubicBezTo>
                      <a:pt x="301" y="101"/>
                      <a:pt x="301" y="68"/>
                      <a:pt x="301" y="68"/>
                    </a:cubicBezTo>
                    <a:cubicBezTo>
                      <a:pt x="267" y="1"/>
                      <a:pt x="201" y="1"/>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8" name="Shape 1798"/>
        <p:cNvGrpSpPr/>
        <p:nvPr/>
      </p:nvGrpSpPr>
      <p:grpSpPr>
        <a:xfrm>
          <a:off x="0" y="0"/>
          <a:ext cx="0" cy="0"/>
          <a:chOff x="0" y="0"/>
          <a:chExt cx="0" cy="0"/>
        </a:xfrm>
      </p:grpSpPr>
      <p:sp>
        <p:nvSpPr>
          <p:cNvPr id="1799" name="Google Shape;1799;p98"/>
          <p:cNvSpPr/>
          <p:nvPr/>
        </p:nvSpPr>
        <p:spPr>
          <a:xfrm>
            <a:off x="7871425" y="3667300"/>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98"/>
          <p:cNvSpPr/>
          <p:nvPr/>
        </p:nvSpPr>
        <p:spPr>
          <a:xfrm>
            <a:off x="3575525" y="3368075"/>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98"/>
          <p:cNvSpPr/>
          <p:nvPr/>
        </p:nvSpPr>
        <p:spPr>
          <a:xfrm>
            <a:off x="5353525" y="196878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98"/>
          <p:cNvSpPr/>
          <p:nvPr/>
        </p:nvSpPr>
        <p:spPr>
          <a:xfrm>
            <a:off x="726300" y="169268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98"/>
          <p:cNvSpPr txBox="1"/>
          <p:nvPr>
            <p:ph idx="3" type="subTitle"/>
          </p:nvPr>
        </p:nvSpPr>
        <p:spPr>
          <a:xfrm>
            <a:off x="940657" y="3367830"/>
            <a:ext cx="2248200" cy="46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Mass</a:t>
            </a:r>
            <a:endParaRPr/>
          </a:p>
        </p:txBody>
      </p:sp>
      <p:sp>
        <p:nvSpPr>
          <p:cNvPr id="1804" name="Google Shape;1804;p98"/>
          <p:cNvSpPr txBox="1"/>
          <p:nvPr>
            <p:ph idx="4" type="subTitle"/>
          </p:nvPr>
        </p:nvSpPr>
        <p:spPr>
          <a:xfrm>
            <a:off x="940577" y="3802996"/>
            <a:ext cx="2248200" cy="57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805" name="Google Shape;1805;p98"/>
          <p:cNvSpPr txBox="1"/>
          <p:nvPr>
            <p:ph idx="5" type="subTitle"/>
          </p:nvPr>
        </p:nvSpPr>
        <p:spPr>
          <a:xfrm>
            <a:off x="6346170" y="1835150"/>
            <a:ext cx="2248200" cy="46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Body</a:t>
            </a:r>
            <a:endParaRPr/>
          </a:p>
        </p:txBody>
      </p:sp>
      <p:sp>
        <p:nvSpPr>
          <p:cNvPr id="1806" name="Google Shape;1806;p98"/>
          <p:cNvSpPr txBox="1"/>
          <p:nvPr>
            <p:ph idx="6" type="subTitle"/>
          </p:nvPr>
        </p:nvSpPr>
        <p:spPr>
          <a:xfrm>
            <a:off x="6346163" y="2267707"/>
            <a:ext cx="2248200" cy="57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1807" name="Google Shape;1807;p98"/>
          <p:cNvSpPr txBox="1"/>
          <p:nvPr>
            <p:ph idx="7" type="subTitle"/>
          </p:nvPr>
        </p:nvSpPr>
        <p:spPr>
          <a:xfrm>
            <a:off x="4972819" y="3367830"/>
            <a:ext cx="2248200" cy="46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Pull</a:t>
            </a:r>
            <a:endParaRPr/>
          </a:p>
        </p:txBody>
      </p:sp>
      <p:sp>
        <p:nvSpPr>
          <p:cNvPr id="1808" name="Google Shape;1808;p98"/>
          <p:cNvSpPr txBox="1"/>
          <p:nvPr>
            <p:ph idx="8" type="subTitle"/>
          </p:nvPr>
        </p:nvSpPr>
        <p:spPr>
          <a:xfrm>
            <a:off x="4972818" y="3802996"/>
            <a:ext cx="2248200" cy="57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1809" name="Google Shape;1809;p98"/>
          <p:cNvSpPr txBox="1"/>
          <p:nvPr>
            <p:ph idx="1" type="subTitle"/>
          </p:nvPr>
        </p:nvSpPr>
        <p:spPr>
          <a:xfrm>
            <a:off x="2314007" y="1835150"/>
            <a:ext cx="2248200" cy="46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Interaction</a:t>
            </a:r>
            <a:endParaRPr/>
          </a:p>
        </p:txBody>
      </p:sp>
      <p:sp>
        <p:nvSpPr>
          <p:cNvPr id="1810" name="Google Shape;1810;p98"/>
          <p:cNvSpPr txBox="1"/>
          <p:nvPr>
            <p:ph idx="2" type="subTitle"/>
          </p:nvPr>
        </p:nvSpPr>
        <p:spPr>
          <a:xfrm>
            <a:off x="2314036" y="2267707"/>
            <a:ext cx="2248200" cy="57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811" name="Google Shape;1811;p98"/>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L</a:t>
            </a:r>
            <a:r>
              <a:rPr lang="en"/>
              <a:t>aw of Gravity</a:t>
            </a:r>
            <a:endParaRPr>
              <a:solidFill>
                <a:schemeClr val="accent3"/>
              </a:solidFill>
            </a:endParaRPr>
          </a:p>
        </p:txBody>
      </p:sp>
      <p:sp>
        <p:nvSpPr>
          <p:cNvPr id="1812" name="Google Shape;1812;p98"/>
          <p:cNvSpPr/>
          <p:nvPr/>
        </p:nvSpPr>
        <p:spPr>
          <a:xfrm>
            <a:off x="7549550" y="3520200"/>
            <a:ext cx="868150" cy="862100"/>
          </a:xfrm>
          <a:custGeom>
            <a:rect b="b" l="l" r="r" t="t"/>
            <a:pathLst>
              <a:path extrusionOk="0" h="34484" w="34726">
                <a:moveTo>
                  <a:pt x="20048" y="18513"/>
                </a:moveTo>
                <a:cubicBezTo>
                  <a:pt x="22951" y="18513"/>
                  <a:pt x="25809" y="19055"/>
                  <a:pt x="28621" y="20067"/>
                </a:cubicBezTo>
                <a:cubicBezTo>
                  <a:pt x="29755" y="20467"/>
                  <a:pt x="30822" y="21035"/>
                  <a:pt x="31556" y="22035"/>
                </a:cubicBezTo>
                <a:cubicBezTo>
                  <a:pt x="32524" y="23336"/>
                  <a:pt x="32390" y="24837"/>
                  <a:pt x="31156" y="25905"/>
                </a:cubicBezTo>
                <a:cubicBezTo>
                  <a:pt x="30022" y="26939"/>
                  <a:pt x="28621" y="27473"/>
                  <a:pt x="27120" y="27573"/>
                </a:cubicBezTo>
                <a:cubicBezTo>
                  <a:pt x="26579" y="27615"/>
                  <a:pt x="26047" y="27636"/>
                  <a:pt x="25523" y="27636"/>
                </a:cubicBezTo>
                <a:cubicBezTo>
                  <a:pt x="19848" y="27636"/>
                  <a:pt x="15179" y="25185"/>
                  <a:pt x="11208" y="21001"/>
                </a:cubicBezTo>
                <a:cubicBezTo>
                  <a:pt x="11175" y="20968"/>
                  <a:pt x="11142" y="20901"/>
                  <a:pt x="11075" y="20801"/>
                </a:cubicBezTo>
                <a:cubicBezTo>
                  <a:pt x="12576" y="19834"/>
                  <a:pt x="14144" y="19233"/>
                  <a:pt x="15812" y="18900"/>
                </a:cubicBezTo>
                <a:cubicBezTo>
                  <a:pt x="17234" y="18639"/>
                  <a:pt x="18646" y="18513"/>
                  <a:pt x="20048" y="18513"/>
                </a:cubicBezTo>
                <a:close/>
                <a:moveTo>
                  <a:pt x="19648" y="0"/>
                </a:moveTo>
                <a:cubicBezTo>
                  <a:pt x="18632" y="0"/>
                  <a:pt x="17587" y="115"/>
                  <a:pt x="16512" y="353"/>
                </a:cubicBezTo>
                <a:cubicBezTo>
                  <a:pt x="9941" y="1754"/>
                  <a:pt x="3870" y="8359"/>
                  <a:pt x="7205" y="17365"/>
                </a:cubicBezTo>
                <a:cubicBezTo>
                  <a:pt x="7539" y="18333"/>
                  <a:pt x="8073" y="19233"/>
                  <a:pt x="8573" y="20134"/>
                </a:cubicBezTo>
                <a:cubicBezTo>
                  <a:pt x="5337" y="23003"/>
                  <a:pt x="4037" y="26739"/>
                  <a:pt x="3770" y="30942"/>
                </a:cubicBezTo>
                <a:cubicBezTo>
                  <a:pt x="3002" y="30108"/>
                  <a:pt x="2335" y="29274"/>
                  <a:pt x="1468" y="28640"/>
                </a:cubicBezTo>
                <a:cubicBezTo>
                  <a:pt x="1280" y="28490"/>
                  <a:pt x="1071" y="28382"/>
                  <a:pt x="859" y="28382"/>
                </a:cubicBezTo>
                <a:cubicBezTo>
                  <a:pt x="694" y="28382"/>
                  <a:pt x="527" y="28446"/>
                  <a:pt x="367" y="28607"/>
                </a:cubicBezTo>
                <a:cubicBezTo>
                  <a:pt x="0" y="28974"/>
                  <a:pt x="134" y="29374"/>
                  <a:pt x="434" y="29707"/>
                </a:cubicBezTo>
                <a:cubicBezTo>
                  <a:pt x="1568" y="31042"/>
                  <a:pt x="2669" y="32376"/>
                  <a:pt x="3603" y="33877"/>
                </a:cubicBezTo>
                <a:cubicBezTo>
                  <a:pt x="3868" y="34283"/>
                  <a:pt x="4151" y="34484"/>
                  <a:pt x="4458" y="34484"/>
                </a:cubicBezTo>
                <a:cubicBezTo>
                  <a:pt x="4731" y="34484"/>
                  <a:pt x="5023" y="34325"/>
                  <a:pt x="5337" y="34011"/>
                </a:cubicBezTo>
                <a:cubicBezTo>
                  <a:pt x="6672" y="32710"/>
                  <a:pt x="7973" y="31409"/>
                  <a:pt x="9574" y="30375"/>
                </a:cubicBezTo>
                <a:cubicBezTo>
                  <a:pt x="9941" y="30141"/>
                  <a:pt x="10074" y="29774"/>
                  <a:pt x="9807" y="29374"/>
                </a:cubicBezTo>
                <a:cubicBezTo>
                  <a:pt x="9642" y="29126"/>
                  <a:pt x="9438" y="29006"/>
                  <a:pt x="9212" y="29006"/>
                </a:cubicBezTo>
                <a:cubicBezTo>
                  <a:pt x="9073" y="29006"/>
                  <a:pt x="8926" y="29051"/>
                  <a:pt x="8773" y="29140"/>
                </a:cubicBezTo>
                <a:cubicBezTo>
                  <a:pt x="7739" y="29774"/>
                  <a:pt x="6672" y="30375"/>
                  <a:pt x="5771" y="31209"/>
                </a:cubicBezTo>
                <a:cubicBezTo>
                  <a:pt x="5671" y="31309"/>
                  <a:pt x="5571" y="31475"/>
                  <a:pt x="5337" y="31475"/>
                </a:cubicBezTo>
                <a:cubicBezTo>
                  <a:pt x="6005" y="27839"/>
                  <a:pt x="6772" y="24304"/>
                  <a:pt x="9741" y="21768"/>
                </a:cubicBezTo>
                <a:cubicBezTo>
                  <a:pt x="10208" y="22202"/>
                  <a:pt x="10641" y="22636"/>
                  <a:pt x="11075" y="23069"/>
                </a:cubicBezTo>
                <a:cubicBezTo>
                  <a:pt x="11542" y="23470"/>
                  <a:pt x="11976" y="23870"/>
                  <a:pt x="12443" y="24270"/>
                </a:cubicBezTo>
                <a:cubicBezTo>
                  <a:pt x="16415" y="27353"/>
                  <a:pt x="20781" y="29255"/>
                  <a:pt x="25829" y="29255"/>
                </a:cubicBezTo>
                <a:cubicBezTo>
                  <a:pt x="26080" y="29255"/>
                  <a:pt x="26332" y="29250"/>
                  <a:pt x="26586" y="29240"/>
                </a:cubicBezTo>
                <a:cubicBezTo>
                  <a:pt x="28421" y="29174"/>
                  <a:pt x="30222" y="28740"/>
                  <a:pt x="31756" y="27639"/>
                </a:cubicBezTo>
                <a:cubicBezTo>
                  <a:pt x="34558" y="25671"/>
                  <a:pt x="34725" y="22436"/>
                  <a:pt x="32223" y="20134"/>
                </a:cubicBezTo>
                <a:cubicBezTo>
                  <a:pt x="31423" y="19400"/>
                  <a:pt x="30522" y="18900"/>
                  <a:pt x="29555" y="18433"/>
                </a:cubicBezTo>
                <a:cubicBezTo>
                  <a:pt x="27353" y="17465"/>
                  <a:pt x="25052" y="16898"/>
                  <a:pt x="22683" y="16631"/>
                </a:cubicBezTo>
                <a:cubicBezTo>
                  <a:pt x="21685" y="16507"/>
                  <a:pt x="20693" y="16440"/>
                  <a:pt x="19704" y="16440"/>
                </a:cubicBezTo>
                <a:cubicBezTo>
                  <a:pt x="18313" y="16440"/>
                  <a:pt x="16929" y="16572"/>
                  <a:pt x="15545" y="16865"/>
                </a:cubicBezTo>
                <a:cubicBezTo>
                  <a:pt x="13510" y="17265"/>
                  <a:pt x="11642" y="18066"/>
                  <a:pt x="9874" y="19200"/>
                </a:cubicBezTo>
                <a:cubicBezTo>
                  <a:pt x="9340" y="18466"/>
                  <a:pt x="8973" y="17732"/>
                  <a:pt x="8707" y="16965"/>
                </a:cubicBezTo>
                <a:cubicBezTo>
                  <a:pt x="7372" y="13229"/>
                  <a:pt x="7472" y="9626"/>
                  <a:pt x="10108" y="6491"/>
                </a:cubicBezTo>
                <a:cubicBezTo>
                  <a:pt x="12499" y="3626"/>
                  <a:pt x="15470" y="2170"/>
                  <a:pt x="18906" y="2170"/>
                </a:cubicBezTo>
                <a:cubicBezTo>
                  <a:pt x="19832" y="2170"/>
                  <a:pt x="20791" y="2276"/>
                  <a:pt x="21783" y="2488"/>
                </a:cubicBezTo>
                <a:cubicBezTo>
                  <a:pt x="25052" y="3188"/>
                  <a:pt x="27987" y="4556"/>
                  <a:pt x="30222" y="7191"/>
                </a:cubicBezTo>
                <a:cubicBezTo>
                  <a:pt x="30376" y="7422"/>
                  <a:pt x="30550" y="7713"/>
                  <a:pt x="30834" y="7713"/>
                </a:cubicBezTo>
                <a:cubicBezTo>
                  <a:pt x="30920" y="7713"/>
                  <a:pt x="31015" y="7686"/>
                  <a:pt x="31123" y="7625"/>
                </a:cubicBezTo>
                <a:cubicBezTo>
                  <a:pt x="31556" y="7391"/>
                  <a:pt x="31389" y="6924"/>
                  <a:pt x="31289" y="6558"/>
                </a:cubicBezTo>
                <a:cubicBezTo>
                  <a:pt x="31223" y="6291"/>
                  <a:pt x="31056" y="6024"/>
                  <a:pt x="30889" y="5790"/>
                </a:cubicBezTo>
                <a:cubicBezTo>
                  <a:pt x="30555" y="5190"/>
                  <a:pt x="30122" y="4589"/>
                  <a:pt x="29588" y="4122"/>
                </a:cubicBezTo>
                <a:cubicBezTo>
                  <a:pt x="26634" y="1508"/>
                  <a:pt x="23331" y="0"/>
                  <a:pt x="19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98"/>
          <p:cNvSpPr/>
          <p:nvPr/>
        </p:nvSpPr>
        <p:spPr>
          <a:xfrm>
            <a:off x="4996350" y="1367700"/>
            <a:ext cx="915675" cy="836900"/>
          </a:xfrm>
          <a:custGeom>
            <a:rect b="b" l="l" r="r" t="t"/>
            <a:pathLst>
              <a:path extrusionOk="0" h="33476" w="36627">
                <a:moveTo>
                  <a:pt x="23818" y="1"/>
                </a:moveTo>
                <a:cubicBezTo>
                  <a:pt x="23692" y="1"/>
                  <a:pt x="23567" y="34"/>
                  <a:pt x="23451" y="84"/>
                </a:cubicBezTo>
                <a:cubicBezTo>
                  <a:pt x="23117" y="251"/>
                  <a:pt x="22917" y="551"/>
                  <a:pt x="22817" y="885"/>
                </a:cubicBezTo>
                <a:cubicBezTo>
                  <a:pt x="22650" y="1452"/>
                  <a:pt x="22650" y="2019"/>
                  <a:pt x="22750" y="2586"/>
                </a:cubicBezTo>
                <a:cubicBezTo>
                  <a:pt x="22850" y="3487"/>
                  <a:pt x="23250" y="4254"/>
                  <a:pt x="23818" y="5088"/>
                </a:cubicBezTo>
                <a:cubicBezTo>
                  <a:pt x="22717" y="4854"/>
                  <a:pt x="21749" y="4688"/>
                  <a:pt x="20749" y="4621"/>
                </a:cubicBezTo>
                <a:cubicBezTo>
                  <a:pt x="20278" y="4594"/>
                  <a:pt x="19810" y="4581"/>
                  <a:pt x="19346" y="4581"/>
                </a:cubicBezTo>
                <a:cubicBezTo>
                  <a:pt x="15736" y="4581"/>
                  <a:pt x="12340" y="5405"/>
                  <a:pt x="9207" y="7356"/>
                </a:cubicBezTo>
                <a:cubicBezTo>
                  <a:pt x="6338" y="9191"/>
                  <a:pt x="3803" y="11359"/>
                  <a:pt x="2102" y="14328"/>
                </a:cubicBezTo>
                <a:cubicBezTo>
                  <a:pt x="734" y="16696"/>
                  <a:pt x="1" y="19231"/>
                  <a:pt x="534" y="21967"/>
                </a:cubicBezTo>
                <a:cubicBezTo>
                  <a:pt x="1335" y="26103"/>
                  <a:pt x="3703" y="29138"/>
                  <a:pt x="7339" y="31140"/>
                </a:cubicBezTo>
                <a:cubicBezTo>
                  <a:pt x="10321" y="32804"/>
                  <a:pt x="13479" y="33475"/>
                  <a:pt x="16713" y="33475"/>
                </a:cubicBezTo>
                <a:cubicBezTo>
                  <a:pt x="18146" y="33475"/>
                  <a:pt x="19594" y="33343"/>
                  <a:pt x="21049" y="33108"/>
                </a:cubicBezTo>
                <a:cubicBezTo>
                  <a:pt x="25952" y="32307"/>
                  <a:pt x="29989" y="29872"/>
                  <a:pt x="33324" y="26236"/>
                </a:cubicBezTo>
                <a:cubicBezTo>
                  <a:pt x="35626" y="23701"/>
                  <a:pt x="36627" y="20732"/>
                  <a:pt x="35859" y="17330"/>
                </a:cubicBezTo>
                <a:cubicBezTo>
                  <a:pt x="35493" y="15729"/>
                  <a:pt x="34892" y="14294"/>
                  <a:pt x="33691" y="13160"/>
                </a:cubicBezTo>
                <a:cubicBezTo>
                  <a:pt x="33324" y="12827"/>
                  <a:pt x="32957" y="12493"/>
                  <a:pt x="32324" y="12493"/>
                </a:cubicBezTo>
                <a:cubicBezTo>
                  <a:pt x="32357" y="12927"/>
                  <a:pt x="32590" y="13160"/>
                  <a:pt x="32824" y="13394"/>
                </a:cubicBezTo>
                <a:cubicBezTo>
                  <a:pt x="35226" y="15695"/>
                  <a:pt x="35859" y="20532"/>
                  <a:pt x="33591" y="23735"/>
                </a:cubicBezTo>
                <a:cubicBezTo>
                  <a:pt x="31356" y="26937"/>
                  <a:pt x="28354" y="29105"/>
                  <a:pt x="24818" y="30606"/>
                </a:cubicBezTo>
                <a:cubicBezTo>
                  <a:pt x="22434" y="31613"/>
                  <a:pt x="19987" y="32050"/>
                  <a:pt x="17507" y="32050"/>
                </a:cubicBezTo>
                <a:cubicBezTo>
                  <a:pt x="15962" y="32050"/>
                  <a:pt x="14405" y="31881"/>
                  <a:pt x="12843" y="31573"/>
                </a:cubicBezTo>
                <a:cubicBezTo>
                  <a:pt x="9507" y="30940"/>
                  <a:pt x="6639" y="29472"/>
                  <a:pt x="4537" y="26737"/>
                </a:cubicBezTo>
                <a:cubicBezTo>
                  <a:pt x="3103" y="24935"/>
                  <a:pt x="2269" y="22901"/>
                  <a:pt x="2235" y="20566"/>
                </a:cubicBezTo>
                <a:cubicBezTo>
                  <a:pt x="2235" y="18397"/>
                  <a:pt x="3003" y="16429"/>
                  <a:pt x="4304" y="14695"/>
                </a:cubicBezTo>
                <a:cubicBezTo>
                  <a:pt x="8140" y="9591"/>
                  <a:pt x="13143" y="6656"/>
                  <a:pt x="19648" y="6556"/>
                </a:cubicBezTo>
                <a:cubicBezTo>
                  <a:pt x="19833" y="6551"/>
                  <a:pt x="20017" y="6549"/>
                  <a:pt x="20201" y="6549"/>
                </a:cubicBezTo>
                <a:cubicBezTo>
                  <a:pt x="21510" y="6549"/>
                  <a:pt x="22797" y="6655"/>
                  <a:pt x="24084" y="6889"/>
                </a:cubicBezTo>
                <a:cubicBezTo>
                  <a:pt x="24051" y="7089"/>
                  <a:pt x="23884" y="7123"/>
                  <a:pt x="23784" y="7156"/>
                </a:cubicBezTo>
                <a:cubicBezTo>
                  <a:pt x="22817" y="7723"/>
                  <a:pt x="21950" y="8390"/>
                  <a:pt x="21182" y="9157"/>
                </a:cubicBezTo>
                <a:cubicBezTo>
                  <a:pt x="20448" y="9825"/>
                  <a:pt x="19881" y="10592"/>
                  <a:pt x="19648" y="11559"/>
                </a:cubicBezTo>
                <a:cubicBezTo>
                  <a:pt x="19514" y="11993"/>
                  <a:pt x="19448" y="12493"/>
                  <a:pt x="19948" y="12760"/>
                </a:cubicBezTo>
                <a:cubicBezTo>
                  <a:pt x="20052" y="12812"/>
                  <a:pt x="20147" y="12834"/>
                  <a:pt x="20236" y="12834"/>
                </a:cubicBezTo>
                <a:cubicBezTo>
                  <a:pt x="20547" y="12834"/>
                  <a:pt x="20774" y="12560"/>
                  <a:pt x="20982" y="12326"/>
                </a:cubicBezTo>
                <a:cubicBezTo>
                  <a:pt x="21783" y="11459"/>
                  <a:pt x="22617" y="10592"/>
                  <a:pt x="23517" y="9791"/>
                </a:cubicBezTo>
                <a:cubicBezTo>
                  <a:pt x="24785" y="8690"/>
                  <a:pt x="26153" y="7756"/>
                  <a:pt x="27887" y="7523"/>
                </a:cubicBezTo>
                <a:cubicBezTo>
                  <a:pt x="28187" y="7490"/>
                  <a:pt x="28387" y="7289"/>
                  <a:pt x="28421" y="6989"/>
                </a:cubicBezTo>
                <a:cubicBezTo>
                  <a:pt x="28488" y="6656"/>
                  <a:pt x="28321" y="6389"/>
                  <a:pt x="28021" y="6289"/>
                </a:cubicBezTo>
                <a:cubicBezTo>
                  <a:pt x="27053" y="5955"/>
                  <a:pt x="26419" y="5221"/>
                  <a:pt x="25752" y="4521"/>
                </a:cubicBezTo>
                <a:cubicBezTo>
                  <a:pt x="24718" y="3453"/>
                  <a:pt x="24118" y="2219"/>
                  <a:pt x="24418" y="685"/>
                </a:cubicBezTo>
                <a:cubicBezTo>
                  <a:pt x="24451" y="451"/>
                  <a:pt x="24351" y="251"/>
                  <a:pt x="24184" y="118"/>
                </a:cubicBezTo>
                <a:cubicBezTo>
                  <a:pt x="24068" y="34"/>
                  <a:pt x="23943" y="1"/>
                  <a:pt x="238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98"/>
          <p:cNvSpPr/>
          <p:nvPr/>
        </p:nvSpPr>
        <p:spPr>
          <a:xfrm>
            <a:off x="3776802" y="3768038"/>
            <a:ext cx="607975" cy="366425"/>
          </a:xfrm>
          <a:custGeom>
            <a:rect b="b" l="l" r="r" t="t"/>
            <a:pathLst>
              <a:path extrusionOk="0" h="14657" w="24319">
                <a:moveTo>
                  <a:pt x="8959" y="1"/>
                </a:moveTo>
                <a:cubicBezTo>
                  <a:pt x="7113" y="1"/>
                  <a:pt x="5258" y="177"/>
                  <a:pt x="3403" y="497"/>
                </a:cubicBezTo>
                <a:cubicBezTo>
                  <a:pt x="2970" y="597"/>
                  <a:pt x="2536" y="664"/>
                  <a:pt x="2169" y="898"/>
                </a:cubicBezTo>
                <a:cubicBezTo>
                  <a:pt x="2002" y="1031"/>
                  <a:pt x="1869" y="1198"/>
                  <a:pt x="1969" y="1398"/>
                </a:cubicBezTo>
                <a:cubicBezTo>
                  <a:pt x="2036" y="1598"/>
                  <a:pt x="2203" y="1665"/>
                  <a:pt x="2369" y="1665"/>
                </a:cubicBezTo>
                <a:cubicBezTo>
                  <a:pt x="2670" y="1631"/>
                  <a:pt x="2936" y="1631"/>
                  <a:pt x="3203" y="1631"/>
                </a:cubicBezTo>
                <a:cubicBezTo>
                  <a:pt x="4916" y="1484"/>
                  <a:pt x="6619" y="1357"/>
                  <a:pt x="8322" y="1357"/>
                </a:cubicBezTo>
                <a:cubicBezTo>
                  <a:pt x="9704" y="1357"/>
                  <a:pt x="11087" y="1441"/>
                  <a:pt x="12477" y="1665"/>
                </a:cubicBezTo>
                <a:cubicBezTo>
                  <a:pt x="15145" y="2065"/>
                  <a:pt x="17747" y="2732"/>
                  <a:pt x="20082" y="4133"/>
                </a:cubicBezTo>
                <a:cubicBezTo>
                  <a:pt x="21083" y="4734"/>
                  <a:pt x="21983" y="5401"/>
                  <a:pt x="22517" y="6435"/>
                </a:cubicBezTo>
                <a:cubicBezTo>
                  <a:pt x="23518" y="8303"/>
                  <a:pt x="23251" y="9070"/>
                  <a:pt x="21283" y="9771"/>
                </a:cubicBezTo>
                <a:cubicBezTo>
                  <a:pt x="19248" y="10504"/>
                  <a:pt x="17180" y="10671"/>
                  <a:pt x="15045" y="10705"/>
                </a:cubicBezTo>
                <a:cubicBezTo>
                  <a:pt x="14595" y="10715"/>
                  <a:pt x="14144" y="10719"/>
                  <a:pt x="13694" y="10719"/>
                </a:cubicBezTo>
                <a:cubicBezTo>
                  <a:pt x="11738" y="10719"/>
                  <a:pt x="9782" y="10643"/>
                  <a:pt x="7826" y="10643"/>
                </a:cubicBezTo>
                <a:cubicBezTo>
                  <a:pt x="7197" y="10643"/>
                  <a:pt x="6568" y="10651"/>
                  <a:pt x="5939" y="10671"/>
                </a:cubicBezTo>
                <a:lnTo>
                  <a:pt x="3537" y="10671"/>
                </a:lnTo>
                <a:cubicBezTo>
                  <a:pt x="4237" y="10138"/>
                  <a:pt x="4904" y="9637"/>
                  <a:pt x="5371" y="8970"/>
                </a:cubicBezTo>
                <a:cubicBezTo>
                  <a:pt x="5572" y="8703"/>
                  <a:pt x="5772" y="8436"/>
                  <a:pt x="5772" y="8069"/>
                </a:cubicBezTo>
                <a:cubicBezTo>
                  <a:pt x="5805" y="7769"/>
                  <a:pt x="5638" y="7569"/>
                  <a:pt x="5405" y="7469"/>
                </a:cubicBezTo>
                <a:cubicBezTo>
                  <a:pt x="5344" y="7446"/>
                  <a:pt x="5288" y="7435"/>
                  <a:pt x="5236" y="7435"/>
                </a:cubicBezTo>
                <a:cubicBezTo>
                  <a:pt x="5061" y="7435"/>
                  <a:pt x="4933" y="7556"/>
                  <a:pt x="4804" y="7736"/>
                </a:cubicBezTo>
                <a:cubicBezTo>
                  <a:pt x="4738" y="7903"/>
                  <a:pt x="4571" y="8036"/>
                  <a:pt x="4437" y="8169"/>
                </a:cubicBezTo>
                <a:cubicBezTo>
                  <a:pt x="3303" y="9304"/>
                  <a:pt x="1969" y="10138"/>
                  <a:pt x="501" y="10771"/>
                </a:cubicBezTo>
                <a:cubicBezTo>
                  <a:pt x="234" y="10905"/>
                  <a:pt x="1" y="11038"/>
                  <a:pt x="68" y="11372"/>
                </a:cubicBezTo>
                <a:cubicBezTo>
                  <a:pt x="101" y="11705"/>
                  <a:pt x="368" y="11805"/>
                  <a:pt x="635" y="11872"/>
                </a:cubicBezTo>
                <a:cubicBezTo>
                  <a:pt x="1302" y="12072"/>
                  <a:pt x="1969" y="12239"/>
                  <a:pt x="2603" y="12439"/>
                </a:cubicBezTo>
                <a:cubicBezTo>
                  <a:pt x="3970" y="12873"/>
                  <a:pt x="5205" y="13540"/>
                  <a:pt x="6305" y="14407"/>
                </a:cubicBezTo>
                <a:cubicBezTo>
                  <a:pt x="6546" y="14572"/>
                  <a:pt x="6779" y="14656"/>
                  <a:pt x="6978" y="14656"/>
                </a:cubicBezTo>
                <a:cubicBezTo>
                  <a:pt x="7222" y="14656"/>
                  <a:pt x="7415" y="14531"/>
                  <a:pt x="7506" y="14274"/>
                </a:cubicBezTo>
                <a:cubicBezTo>
                  <a:pt x="7640" y="13874"/>
                  <a:pt x="7406" y="13607"/>
                  <a:pt x="7073" y="13407"/>
                </a:cubicBezTo>
                <a:cubicBezTo>
                  <a:pt x="6472" y="12973"/>
                  <a:pt x="5838" y="12573"/>
                  <a:pt x="5138" y="12139"/>
                </a:cubicBezTo>
                <a:lnTo>
                  <a:pt x="6906" y="12139"/>
                </a:lnTo>
                <a:cubicBezTo>
                  <a:pt x="8660" y="12139"/>
                  <a:pt x="10413" y="12195"/>
                  <a:pt x="12167" y="12195"/>
                </a:cubicBezTo>
                <a:cubicBezTo>
                  <a:pt x="14249" y="12195"/>
                  <a:pt x="16332" y="12116"/>
                  <a:pt x="18414" y="11772"/>
                </a:cubicBezTo>
                <a:cubicBezTo>
                  <a:pt x="19949" y="11505"/>
                  <a:pt x="21450" y="11105"/>
                  <a:pt x="22817" y="10304"/>
                </a:cubicBezTo>
                <a:cubicBezTo>
                  <a:pt x="23818" y="9737"/>
                  <a:pt x="24318" y="8903"/>
                  <a:pt x="24152" y="7736"/>
                </a:cubicBezTo>
                <a:cubicBezTo>
                  <a:pt x="23951" y="6101"/>
                  <a:pt x="23151" y="4800"/>
                  <a:pt x="21883" y="3766"/>
                </a:cubicBezTo>
                <a:cubicBezTo>
                  <a:pt x="20482" y="2632"/>
                  <a:pt x="18881" y="1865"/>
                  <a:pt x="17180" y="1298"/>
                </a:cubicBezTo>
                <a:cubicBezTo>
                  <a:pt x="14478" y="397"/>
                  <a:pt x="11728" y="1"/>
                  <a:pt x="89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98"/>
          <p:cNvSpPr/>
          <p:nvPr/>
        </p:nvSpPr>
        <p:spPr>
          <a:xfrm>
            <a:off x="726300" y="1951950"/>
            <a:ext cx="1009900" cy="659525"/>
          </a:xfrm>
          <a:custGeom>
            <a:rect b="b" l="l" r="r" t="t"/>
            <a:pathLst>
              <a:path extrusionOk="0" h="26381" w="40396">
                <a:moveTo>
                  <a:pt x="24684" y="11488"/>
                </a:moveTo>
                <a:cubicBezTo>
                  <a:pt x="24976" y="11488"/>
                  <a:pt x="25268" y="11530"/>
                  <a:pt x="25552" y="11630"/>
                </a:cubicBezTo>
                <a:cubicBezTo>
                  <a:pt x="26052" y="11830"/>
                  <a:pt x="26152" y="12030"/>
                  <a:pt x="25819" y="12464"/>
                </a:cubicBezTo>
                <a:cubicBezTo>
                  <a:pt x="25318" y="13098"/>
                  <a:pt x="24651" y="13498"/>
                  <a:pt x="23951" y="13865"/>
                </a:cubicBezTo>
                <a:cubicBezTo>
                  <a:pt x="21616" y="15066"/>
                  <a:pt x="19114" y="15699"/>
                  <a:pt x="16579" y="16266"/>
                </a:cubicBezTo>
                <a:cubicBezTo>
                  <a:pt x="15878" y="16400"/>
                  <a:pt x="15178" y="16533"/>
                  <a:pt x="14444" y="16667"/>
                </a:cubicBezTo>
                <a:cubicBezTo>
                  <a:pt x="14444" y="16600"/>
                  <a:pt x="14410" y="16533"/>
                  <a:pt x="14410" y="16500"/>
                </a:cubicBezTo>
                <a:cubicBezTo>
                  <a:pt x="17246" y="14265"/>
                  <a:pt x="20215" y="12330"/>
                  <a:pt x="23817" y="11596"/>
                </a:cubicBezTo>
                <a:cubicBezTo>
                  <a:pt x="24101" y="11530"/>
                  <a:pt x="24393" y="11488"/>
                  <a:pt x="24684" y="11488"/>
                </a:cubicBezTo>
                <a:close/>
                <a:moveTo>
                  <a:pt x="18834" y="1"/>
                </a:moveTo>
                <a:cubicBezTo>
                  <a:pt x="17731" y="1"/>
                  <a:pt x="16624" y="89"/>
                  <a:pt x="15511" y="255"/>
                </a:cubicBezTo>
                <a:cubicBezTo>
                  <a:pt x="12042" y="755"/>
                  <a:pt x="8773" y="1756"/>
                  <a:pt x="5838" y="3724"/>
                </a:cubicBezTo>
                <a:cubicBezTo>
                  <a:pt x="3536" y="5225"/>
                  <a:pt x="1701" y="7127"/>
                  <a:pt x="767" y="9795"/>
                </a:cubicBezTo>
                <a:cubicBezTo>
                  <a:pt x="0" y="11997"/>
                  <a:pt x="200" y="14098"/>
                  <a:pt x="1868" y="15866"/>
                </a:cubicBezTo>
                <a:cubicBezTo>
                  <a:pt x="3302" y="17367"/>
                  <a:pt x="5204" y="17968"/>
                  <a:pt x="7205" y="18268"/>
                </a:cubicBezTo>
                <a:cubicBezTo>
                  <a:pt x="7872" y="18357"/>
                  <a:pt x="8540" y="18372"/>
                  <a:pt x="9236" y="18372"/>
                </a:cubicBezTo>
                <a:cubicBezTo>
                  <a:pt x="9585" y="18372"/>
                  <a:pt x="9941" y="18368"/>
                  <a:pt x="10307" y="18368"/>
                </a:cubicBezTo>
                <a:cubicBezTo>
                  <a:pt x="9974" y="19068"/>
                  <a:pt x="9640" y="19702"/>
                  <a:pt x="9474" y="20369"/>
                </a:cubicBezTo>
                <a:cubicBezTo>
                  <a:pt x="8606" y="23538"/>
                  <a:pt x="10107" y="25840"/>
                  <a:pt x="13343" y="26274"/>
                </a:cubicBezTo>
                <a:cubicBezTo>
                  <a:pt x="13853" y="26346"/>
                  <a:pt x="14366" y="26380"/>
                  <a:pt x="14879" y="26380"/>
                </a:cubicBezTo>
                <a:cubicBezTo>
                  <a:pt x="16012" y="26380"/>
                  <a:pt x="17145" y="26215"/>
                  <a:pt x="18246" y="25940"/>
                </a:cubicBezTo>
                <a:cubicBezTo>
                  <a:pt x="23984" y="24539"/>
                  <a:pt x="29254" y="22037"/>
                  <a:pt x="34058" y="18568"/>
                </a:cubicBezTo>
                <a:cubicBezTo>
                  <a:pt x="34491" y="18268"/>
                  <a:pt x="34925" y="17934"/>
                  <a:pt x="35359" y="17601"/>
                </a:cubicBezTo>
                <a:lnTo>
                  <a:pt x="35359" y="17601"/>
                </a:lnTo>
                <a:cubicBezTo>
                  <a:pt x="35359" y="17834"/>
                  <a:pt x="35259" y="18001"/>
                  <a:pt x="35192" y="18201"/>
                </a:cubicBezTo>
                <a:cubicBezTo>
                  <a:pt x="34858" y="18935"/>
                  <a:pt x="34525" y="19702"/>
                  <a:pt x="34258" y="20469"/>
                </a:cubicBezTo>
                <a:cubicBezTo>
                  <a:pt x="34124" y="20836"/>
                  <a:pt x="34058" y="21303"/>
                  <a:pt x="34491" y="21504"/>
                </a:cubicBezTo>
                <a:cubicBezTo>
                  <a:pt x="34595" y="21551"/>
                  <a:pt x="34693" y="21572"/>
                  <a:pt x="34785" y="21572"/>
                </a:cubicBezTo>
                <a:cubicBezTo>
                  <a:pt x="35079" y="21572"/>
                  <a:pt x="35314" y="21357"/>
                  <a:pt x="35492" y="21103"/>
                </a:cubicBezTo>
                <a:cubicBezTo>
                  <a:pt x="35759" y="20736"/>
                  <a:pt x="36026" y="20336"/>
                  <a:pt x="36226" y="19969"/>
                </a:cubicBezTo>
                <a:cubicBezTo>
                  <a:pt x="37494" y="17734"/>
                  <a:pt x="38728" y="15499"/>
                  <a:pt x="39995" y="13264"/>
                </a:cubicBezTo>
                <a:cubicBezTo>
                  <a:pt x="40162" y="12997"/>
                  <a:pt x="40396" y="12731"/>
                  <a:pt x="40095" y="12430"/>
                </a:cubicBezTo>
                <a:cubicBezTo>
                  <a:pt x="39983" y="12318"/>
                  <a:pt x="39870" y="12276"/>
                  <a:pt x="39758" y="12276"/>
                </a:cubicBezTo>
                <a:cubicBezTo>
                  <a:pt x="39570" y="12276"/>
                  <a:pt x="39382" y="12393"/>
                  <a:pt x="39195" y="12497"/>
                </a:cubicBezTo>
                <a:cubicBezTo>
                  <a:pt x="36560" y="14298"/>
                  <a:pt x="33557" y="14899"/>
                  <a:pt x="30489" y="15199"/>
                </a:cubicBezTo>
                <a:cubicBezTo>
                  <a:pt x="30255" y="15232"/>
                  <a:pt x="29988" y="15166"/>
                  <a:pt x="29888" y="15466"/>
                </a:cubicBezTo>
                <a:cubicBezTo>
                  <a:pt x="29788" y="15766"/>
                  <a:pt x="29955" y="16000"/>
                  <a:pt x="30188" y="16166"/>
                </a:cubicBezTo>
                <a:cubicBezTo>
                  <a:pt x="30589" y="16400"/>
                  <a:pt x="31022" y="16467"/>
                  <a:pt x="31489" y="16500"/>
                </a:cubicBezTo>
                <a:cubicBezTo>
                  <a:pt x="31738" y="16513"/>
                  <a:pt x="31984" y="16520"/>
                  <a:pt x="32229" y="16520"/>
                </a:cubicBezTo>
                <a:cubicBezTo>
                  <a:pt x="33232" y="16520"/>
                  <a:pt x="34213" y="16408"/>
                  <a:pt x="35259" y="16166"/>
                </a:cubicBezTo>
                <a:lnTo>
                  <a:pt x="35259" y="16166"/>
                </a:lnTo>
                <a:cubicBezTo>
                  <a:pt x="35159" y="16266"/>
                  <a:pt x="35159" y="16333"/>
                  <a:pt x="35092" y="16367"/>
                </a:cubicBezTo>
                <a:cubicBezTo>
                  <a:pt x="29788" y="20236"/>
                  <a:pt x="24017" y="23238"/>
                  <a:pt x="17513" y="24572"/>
                </a:cubicBezTo>
                <a:cubicBezTo>
                  <a:pt x="16696" y="24729"/>
                  <a:pt x="15871" y="24840"/>
                  <a:pt x="15051" y="24840"/>
                </a:cubicBezTo>
                <a:cubicBezTo>
                  <a:pt x="14296" y="24840"/>
                  <a:pt x="13545" y="24746"/>
                  <a:pt x="12809" y="24506"/>
                </a:cubicBezTo>
                <a:cubicBezTo>
                  <a:pt x="11642" y="24105"/>
                  <a:pt x="11041" y="23405"/>
                  <a:pt x="11008" y="22237"/>
                </a:cubicBezTo>
                <a:cubicBezTo>
                  <a:pt x="10941" y="20703"/>
                  <a:pt x="11642" y="19435"/>
                  <a:pt x="12576" y="18301"/>
                </a:cubicBezTo>
                <a:cubicBezTo>
                  <a:pt x="12709" y="18134"/>
                  <a:pt x="12876" y="18134"/>
                  <a:pt x="13043" y="18134"/>
                </a:cubicBezTo>
                <a:cubicBezTo>
                  <a:pt x="16145" y="17634"/>
                  <a:pt x="19180" y="16900"/>
                  <a:pt x="22083" y="15766"/>
                </a:cubicBezTo>
                <a:cubicBezTo>
                  <a:pt x="23650" y="15166"/>
                  <a:pt x="25251" y="14565"/>
                  <a:pt x="26452" y="13331"/>
                </a:cubicBezTo>
                <a:cubicBezTo>
                  <a:pt x="27620" y="12164"/>
                  <a:pt x="27253" y="10829"/>
                  <a:pt x="25685" y="10396"/>
                </a:cubicBezTo>
                <a:cubicBezTo>
                  <a:pt x="25163" y="10252"/>
                  <a:pt x="24645" y="10190"/>
                  <a:pt x="24131" y="10190"/>
                </a:cubicBezTo>
                <a:cubicBezTo>
                  <a:pt x="23332" y="10190"/>
                  <a:pt x="22540" y="10339"/>
                  <a:pt x="21749" y="10562"/>
                </a:cubicBezTo>
                <a:cubicBezTo>
                  <a:pt x="17880" y="11697"/>
                  <a:pt x="14577" y="13731"/>
                  <a:pt x="11742" y="16567"/>
                </a:cubicBezTo>
                <a:cubicBezTo>
                  <a:pt x="11542" y="16733"/>
                  <a:pt x="11408" y="16967"/>
                  <a:pt x="11075" y="17000"/>
                </a:cubicBezTo>
                <a:cubicBezTo>
                  <a:pt x="10694" y="17018"/>
                  <a:pt x="10313" y="17029"/>
                  <a:pt x="9935" y="17029"/>
                </a:cubicBezTo>
                <a:cubicBezTo>
                  <a:pt x="8226" y="17029"/>
                  <a:pt x="6548" y="16816"/>
                  <a:pt x="4937" y="16133"/>
                </a:cubicBezTo>
                <a:cubicBezTo>
                  <a:pt x="3603" y="15533"/>
                  <a:pt x="2535" y="14665"/>
                  <a:pt x="2168" y="13198"/>
                </a:cubicBezTo>
                <a:cubicBezTo>
                  <a:pt x="1801" y="11863"/>
                  <a:pt x="2168" y="10662"/>
                  <a:pt x="2802" y="9495"/>
                </a:cubicBezTo>
                <a:cubicBezTo>
                  <a:pt x="3903" y="7393"/>
                  <a:pt x="5671" y="5992"/>
                  <a:pt x="7672" y="4858"/>
                </a:cubicBezTo>
                <a:cubicBezTo>
                  <a:pt x="10074" y="3457"/>
                  <a:pt x="12676" y="2657"/>
                  <a:pt x="15411" y="2156"/>
                </a:cubicBezTo>
                <a:cubicBezTo>
                  <a:pt x="16830" y="1876"/>
                  <a:pt x="18239" y="1722"/>
                  <a:pt x="19648" y="1722"/>
                </a:cubicBezTo>
                <a:cubicBezTo>
                  <a:pt x="20757" y="1722"/>
                  <a:pt x="21867" y="1817"/>
                  <a:pt x="22983" y="2023"/>
                </a:cubicBezTo>
                <a:cubicBezTo>
                  <a:pt x="24851" y="2357"/>
                  <a:pt x="26619" y="2990"/>
                  <a:pt x="28187" y="4024"/>
                </a:cubicBezTo>
                <a:cubicBezTo>
                  <a:pt x="28331" y="4121"/>
                  <a:pt x="28493" y="4269"/>
                  <a:pt x="28647" y="4269"/>
                </a:cubicBezTo>
                <a:cubicBezTo>
                  <a:pt x="28707" y="4269"/>
                  <a:pt x="28765" y="4247"/>
                  <a:pt x="28821" y="4191"/>
                </a:cubicBezTo>
                <a:cubicBezTo>
                  <a:pt x="29054" y="3924"/>
                  <a:pt x="28921" y="3657"/>
                  <a:pt x="28754" y="3424"/>
                </a:cubicBezTo>
                <a:cubicBezTo>
                  <a:pt x="28520" y="3057"/>
                  <a:pt x="28187" y="2757"/>
                  <a:pt x="27853" y="2523"/>
                </a:cubicBezTo>
                <a:cubicBezTo>
                  <a:pt x="26719" y="1656"/>
                  <a:pt x="25452" y="1122"/>
                  <a:pt x="24117" y="722"/>
                </a:cubicBezTo>
                <a:cubicBezTo>
                  <a:pt x="22369" y="228"/>
                  <a:pt x="20608" y="1"/>
                  <a:pt x="18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9" name="Shape 1819"/>
        <p:cNvGrpSpPr/>
        <p:nvPr/>
      </p:nvGrpSpPr>
      <p:grpSpPr>
        <a:xfrm>
          <a:off x="0" y="0"/>
          <a:ext cx="0" cy="0"/>
          <a:chOff x="0" y="0"/>
          <a:chExt cx="0" cy="0"/>
        </a:xfrm>
      </p:grpSpPr>
      <p:sp>
        <p:nvSpPr>
          <p:cNvPr id="1820" name="Google Shape;1820;p99"/>
          <p:cNvSpPr txBox="1"/>
          <p:nvPr>
            <p:ph idx="1" type="subTitle"/>
          </p:nvPr>
        </p:nvSpPr>
        <p:spPr>
          <a:xfrm>
            <a:off x="4466000" y="2629852"/>
            <a:ext cx="4138500" cy="1126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sp>
        <p:nvSpPr>
          <p:cNvPr id="1821" name="Google Shape;1821;p99"/>
          <p:cNvSpPr txBox="1"/>
          <p:nvPr>
            <p:ph type="title"/>
          </p:nvPr>
        </p:nvSpPr>
        <p:spPr>
          <a:xfrm>
            <a:off x="4466010" y="1528763"/>
            <a:ext cx="4138500" cy="984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a:t>
            </a:r>
            <a:r>
              <a:rPr lang="en"/>
              <a:t>picture always reinforces the concept</a:t>
            </a:r>
            <a:endParaRPr/>
          </a:p>
        </p:txBody>
      </p:sp>
      <p:pic>
        <p:nvPicPr>
          <p:cNvPr id="1822" name="Google Shape;1822;p99"/>
          <p:cNvPicPr preferRelativeResize="0"/>
          <p:nvPr/>
        </p:nvPicPr>
        <p:blipFill rotWithShape="1">
          <a:blip r:embed="rId3">
            <a:alphaModFix/>
          </a:blip>
          <a:srcRect b="25538" l="0" r="0" t="7781"/>
          <a:stretch/>
        </p:blipFill>
        <p:spPr>
          <a:xfrm>
            <a:off x="539500" y="854250"/>
            <a:ext cx="3433500" cy="3435000"/>
          </a:xfrm>
          <a:prstGeom prst="ellipse">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6" name="Shape 1826"/>
        <p:cNvGrpSpPr/>
        <p:nvPr/>
      </p:nvGrpSpPr>
      <p:grpSpPr>
        <a:xfrm>
          <a:off x="0" y="0"/>
          <a:ext cx="0" cy="0"/>
          <a:chOff x="0" y="0"/>
          <a:chExt cx="0" cy="0"/>
        </a:xfrm>
      </p:grpSpPr>
      <p:sp>
        <p:nvSpPr>
          <p:cNvPr id="1827" name="Google Shape;1827;p100"/>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Impulse and momentum</a:t>
            </a:r>
            <a:endParaRPr>
              <a:solidFill>
                <a:schemeClr val="accent3"/>
              </a:solidFill>
            </a:endParaRPr>
          </a:p>
        </p:txBody>
      </p:sp>
      <p:sp>
        <p:nvSpPr>
          <p:cNvPr id="1828" name="Google Shape;1828;p100"/>
          <p:cNvSpPr txBox="1"/>
          <p:nvPr/>
        </p:nvSpPr>
        <p:spPr>
          <a:xfrm>
            <a:off x="712000" y="3144700"/>
            <a:ext cx="1852800" cy="480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Cabin"/>
                <a:ea typeface="Cabin"/>
                <a:cs typeface="Cabin"/>
                <a:sym typeface="Cabin"/>
              </a:rPr>
              <a:t>Mercury is a very small planet</a:t>
            </a:r>
            <a:endParaRPr>
              <a:solidFill>
                <a:schemeClr val="accent2"/>
              </a:solidFill>
              <a:latin typeface="Cabin"/>
              <a:ea typeface="Cabin"/>
              <a:cs typeface="Cabin"/>
              <a:sym typeface="Cabin"/>
            </a:endParaRPr>
          </a:p>
        </p:txBody>
      </p:sp>
      <p:sp>
        <p:nvSpPr>
          <p:cNvPr id="1829" name="Google Shape;1829;p100"/>
          <p:cNvSpPr txBox="1"/>
          <p:nvPr/>
        </p:nvSpPr>
        <p:spPr>
          <a:xfrm>
            <a:off x="712000" y="1841500"/>
            <a:ext cx="1852800" cy="480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Cabin"/>
                <a:ea typeface="Cabin"/>
                <a:cs typeface="Cabin"/>
                <a:sym typeface="Cabin"/>
              </a:rPr>
              <a:t>Jupiter is the biggest planet of them all</a:t>
            </a:r>
            <a:endParaRPr>
              <a:solidFill>
                <a:schemeClr val="accent2"/>
              </a:solidFill>
              <a:latin typeface="Cabin"/>
              <a:ea typeface="Cabin"/>
              <a:cs typeface="Cabin"/>
              <a:sym typeface="Cabin"/>
            </a:endParaRPr>
          </a:p>
        </p:txBody>
      </p:sp>
      <p:sp>
        <p:nvSpPr>
          <p:cNvPr id="1830" name="Google Shape;1830;p100"/>
          <p:cNvSpPr txBox="1"/>
          <p:nvPr/>
        </p:nvSpPr>
        <p:spPr>
          <a:xfrm>
            <a:off x="539500" y="1420800"/>
            <a:ext cx="2025300" cy="480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500">
                <a:solidFill>
                  <a:schemeClr val="lt2"/>
                </a:solidFill>
                <a:latin typeface="Londrina Solid"/>
                <a:ea typeface="Londrina Solid"/>
                <a:cs typeface="Londrina Solid"/>
                <a:sym typeface="Londrina Solid"/>
              </a:rPr>
              <a:t>Force</a:t>
            </a:r>
            <a:endParaRPr b="1" sz="2500">
              <a:solidFill>
                <a:schemeClr val="lt2"/>
              </a:solidFill>
              <a:latin typeface="Londrina Solid"/>
              <a:ea typeface="Londrina Solid"/>
              <a:cs typeface="Londrina Solid"/>
              <a:sym typeface="Londrina Solid"/>
            </a:endParaRPr>
          </a:p>
        </p:txBody>
      </p:sp>
      <p:sp>
        <p:nvSpPr>
          <p:cNvPr id="1831" name="Google Shape;1831;p100"/>
          <p:cNvSpPr txBox="1"/>
          <p:nvPr/>
        </p:nvSpPr>
        <p:spPr>
          <a:xfrm>
            <a:off x="539500" y="2724307"/>
            <a:ext cx="2025300" cy="480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500">
                <a:solidFill>
                  <a:schemeClr val="lt2"/>
                </a:solidFill>
                <a:latin typeface="Londrina Solid"/>
                <a:ea typeface="Londrina Solid"/>
                <a:cs typeface="Londrina Solid"/>
                <a:sym typeface="Londrina Solid"/>
              </a:rPr>
              <a:t>Weight</a:t>
            </a:r>
            <a:endParaRPr b="1" sz="2500">
              <a:solidFill>
                <a:schemeClr val="lt2"/>
              </a:solidFill>
              <a:latin typeface="Londrina Solid"/>
              <a:ea typeface="Londrina Solid"/>
              <a:cs typeface="Londrina Solid"/>
              <a:sym typeface="Londrina Solid"/>
            </a:endParaRPr>
          </a:p>
        </p:txBody>
      </p:sp>
      <p:sp>
        <p:nvSpPr>
          <p:cNvPr id="1832" name="Google Shape;1832;p100"/>
          <p:cNvSpPr txBox="1"/>
          <p:nvPr/>
        </p:nvSpPr>
        <p:spPr>
          <a:xfrm>
            <a:off x="6579324" y="3830500"/>
            <a:ext cx="1852800" cy="48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Cabin"/>
                <a:ea typeface="Cabin"/>
                <a:cs typeface="Cabin"/>
                <a:sym typeface="Cabin"/>
              </a:rPr>
              <a:t>Venus has high temperatures</a:t>
            </a:r>
            <a:endParaRPr>
              <a:solidFill>
                <a:schemeClr val="accent2"/>
              </a:solidFill>
              <a:latin typeface="Cabin"/>
              <a:ea typeface="Cabin"/>
              <a:cs typeface="Cabin"/>
              <a:sym typeface="Cabin"/>
            </a:endParaRPr>
          </a:p>
        </p:txBody>
      </p:sp>
      <p:sp>
        <p:nvSpPr>
          <p:cNvPr id="1833" name="Google Shape;1833;p100"/>
          <p:cNvSpPr txBox="1"/>
          <p:nvPr/>
        </p:nvSpPr>
        <p:spPr>
          <a:xfrm>
            <a:off x="6579324" y="2527299"/>
            <a:ext cx="1852800" cy="48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Cabin"/>
                <a:ea typeface="Cabin"/>
                <a:cs typeface="Cabin"/>
                <a:sym typeface="Cabin"/>
              </a:rPr>
              <a:t>Neptune is very far from the Sun</a:t>
            </a:r>
            <a:endParaRPr>
              <a:solidFill>
                <a:schemeClr val="accent2"/>
              </a:solidFill>
              <a:latin typeface="Cabin"/>
              <a:ea typeface="Cabin"/>
              <a:cs typeface="Cabin"/>
              <a:sym typeface="Cabin"/>
            </a:endParaRPr>
          </a:p>
        </p:txBody>
      </p:sp>
      <p:sp>
        <p:nvSpPr>
          <p:cNvPr id="1834" name="Google Shape;1834;p100"/>
          <p:cNvSpPr txBox="1"/>
          <p:nvPr/>
        </p:nvSpPr>
        <p:spPr>
          <a:xfrm>
            <a:off x="6579325" y="2106600"/>
            <a:ext cx="2025300" cy="48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Quantity</a:t>
            </a:r>
            <a:endParaRPr b="1" sz="2500">
              <a:solidFill>
                <a:schemeClr val="lt2"/>
              </a:solidFill>
              <a:latin typeface="Londrina Solid"/>
              <a:ea typeface="Londrina Solid"/>
              <a:cs typeface="Londrina Solid"/>
              <a:sym typeface="Londrina Solid"/>
            </a:endParaRPr>
          </a:p>
        </p:txBody>
      </p:sp>
      <p:sp>
        <p:nvSpPr>
          <p:cNvPr id="1835" name="Google Shape;1835;p100"/>
          <p:cNvSpPr txBox="1"/>
          <p:nvPr/>
        </p:nvSpPr>
        <p:spPr>
          <a:xfrm>
            <a:off x="6579325" y="3410108"/>
            <a:ext cx="2025300" cy="48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Movement</a:t>
            </a:r>
            <a:endParaRPr b="1" sz="2500">
              <a:solidFill>
                <a:schemeClr val="lt2"/>
              </a:solidFill>
              <a:latin typeface="Londrina Solid"/>
              <a:ea typeface="Londrina Solid"/>
              <a:cs typeface="Londrina Solid"/>
              <a:sym typeface="Londrina Solid"/>
            </a:endParaRPr>
          </a:p>
        </p:txBody>
      </p:sp>
      <p:grpSp>
        <p:nvGrpSpPr>
          <p:cNvPr id="1836" name="Google Shape;1836;p100"/>
          <p:cNvGrpSpPr/>
          <p:nvPr/>
        </p:nvGrpSpPr>
        <p:grpSpPr>
          <a:xfrm>
            <a:off x="3746750" y="1469900"/>
            <a:ext cx="1582125" cy="2955800"/>
            <a:chOff x="2450150" y="1571925"/>
            <a:chExt cx="1582125" cy="2955800"/>
          </a:xfrm>
        </p:grpSpPr>
        <p:sp>
          <p:nvSpPr>
            <p:cNvPr id="1837" name="Google Shape;1837;p100"/>
            <p:cNvSpPr/>
            <p:nvPr/>
          </p:nvSpPr>
          <p:spPr>
            <a:xfrm>
              <a:off x="2583150" y="4014025"/>
              <a:ext cx="218100" cy="325250"/>
            </a:xfrm>
            <a:custGeom>
              <a:rect b="b" l="l" r="r" t="t"/>
              <a:pathLst>
                <a:path extrusionOk="0" h="13010" w="8724">
                  <a:moveTo>
                    <a:pt x="6201" y="1"/>
                  </a:moveTo>
                  <a:lnTo>
                    <a:pt x="0" y="1216"/>
                  </a:lnTo>
                  <a:lnTo>
                    <a:pt x="2888" y="12584"/>
                  </a:lnTo>
                  <a:lnTo>
                    <a:pt x="2705" y="13010"/>
                  </a:lnTo>
                  <a:lnTo>
                    <a:pt x="8724" y="12098"/>
                  </a:lnTo>
                  <a:lnTo>
                    <a:pt x="6201" y="1"/>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00"/>
            <p:cNvSpPr/>
            <p:nvPr/>
          </p:nvSpPr>
          <p:spPr>
            <a:xfrm>
              <a:off x="2451675" y="4269350"/>
              <a:ext cx="406575" cy="224950"/>
            </a:xfrm>
            <a:custGeom>
              <a:rect b="b" l="l" r="r" t="t"/>
              <a:pathLst>
                <a:path extrusionOk="0" h="8998" w="16263">
                  <a:moveTo>
                    <a:pt x="13770" y="0"/>
                  </a:moveTo>
                  <a:cubicBezTo>
                    <a:pt x="13770" y="0"/>
                    <a:pt x="11901" y="1629"/>
                    <a:pt x="9838" y="1629"/>
                  </a:cubicBezTo>
                  <a:cubicBezTo>
                    <a:pt x="9154" y="1629"/>
                    <a:pt x="8448" y="1450"/>
                    <a:pt x="7782" y="973"/>
                  </a:cubicBezTo>
                  <a:lnTo>
                    <a:pt x="1" y="8998"/>
                  </a:lnTo>
                  <a:lnTo>
                    <a:pt x="1" y="8998"/>
                  </a:lnTo>
                  <a:lnTo>
                    <a:pt x="16262" y="3435"/>
                  </a:lnTo>
                  <a:lnTo>
                    <a:pt x="137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00"/>
            <p:cNvSpPr/>
            <p:nvPr/>
          </p:nvSpPr>
          <p:spPr>
            <a:xfrm>
              <a:off x="2451675" y="4355225"/>
              <a:ext cx="418725" cy="172500"/>
            </a:xfrm>
            <a:custGeom>
              <a:rect b="b" l="l" r="r" t="t"/>
              <a:pathLst>
                <a:path extrusionOk="0" h="6900" w="16749">
                  <a:moveTo>
                    <a:pt x="16262" y="0"/>
                  </a:moveTo>
                  <a:lnTo>
                    <a:pt x="1" y="5563"/>
                  </a:lnTo>
                  <a:lnTo>
                    <a:pt x="487" y="6900"/>
                  </a:lnTo>
                  <a:lnTo>
                    <a:pt x="16749" y="1338"/>
                  </a:lnTo>
                  <a:lnTo>
                    <a:pt x="162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00"/>
            <p:cNvSpPr/>
            <p:nvPr/>
          </p:nvSpPr>
          <p:spPr>
            <a:xfrm>
              <a:off x="2616575" y="4312525"/>
              <a:ext cx="58550" cy="33600"/>
            </a:xfrm>
            <a:custGeom>
              <a:rect b="b" l="l" r="r" t="t"/>
              <a:pathLst>
                <a:path extrusionOk="0" h="1344" w="2342">
                  <a:moveTo>
                    <a:pt x="336" y="0"/>
                  </a:moveTo>
                  <a:cubicBezTo>
                    <a:pt x="206" y="0"/>
                    <a:pt x="88" y="83"/>
                    <a:pt x="61" y="188"/>
                  </a:cubicBezTo>
                  <a:cubicBezTo>
                    <a:pt x="1" y="340"/>
                    <a:pt x="92" y="492"/>
                    <a:pt x="244" y="523"/>
                  </a:cubicBezTo>
                  <a:cubicBezTo>
                    <a:pt x="244" y="523"/>
                    <a:pt x="973" y="705"/>
                    <a:pt x="1855" y="1313"/>
                  </a:cubicBezTo>
                  <a:cubicBezTo>
                    <a:pt x="1915" y="1313"/>
                    <a:pt x="1946" y="1343"/>
                    <a:pt x="2007" y="1343"/>
                  </a:cubicBezTo>
                  <a:cubicBezTo>
                    <a:pt x="2098" y="1343"/>
                    <a:pt x="2189" y="1313"/>
                    <a:pt x="2250" y="1222"/>
                  </a:cubicBezTo>
                  <a:cubicBezTo>
                    <a:pt x="2341" y="1100"/>
                    <a:pt x="2311" y="948"/>
                    <a:pt x="2189" y="857"/>
                  </a:cubicBezTo>
                  <a:cubicBezTo>
                    <a:pt x="1216" y="219"/>
                    <a:pt x="426" y="6"/>
                    <a:pt x="396" y="6"/>
                  </a:cubicBezTo>
                  <a:cubicBezTo>
                    <a:pt x="376" y="2"/>
                    <a:pt x="356" y="0"/>
                    <a:pt x="3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00"/>
            <p:cNvSpPr/>
            <p:nvPr/>
          </p:nvSpPr>
          <p:spPr>
            <a:xfrm>
              <a:off x="2589975" y="4339100"/>
              <a:ext cx="58550" cy="33625"/>
            </a:xfrm>
            <a:custGeom>
              <a:rect b="b" l="l" r="r" t="t"/>
              <a:pathLst>
                <a:path extrusionOk="0" h="1345" w="2342">
                  <a:moveTo>
                    <a:pt x="336" y="1"/>
                  </a:moveTo>
                  <a:cubicBezTo>
                    <a:pt x="206" y="1"/>
                    <a:pt x="88" y="84"/>
                    <a:pt x="61" y="189"/>
                  </a:cubicBezTo>
                  <a:cubicBezTo>
                    <a:pt x="1" y="341"/>
                    <a:pt x="92" y="493"/>
                    <a:pt x="244" y="524"/>
                  </a:cubicBezTo>
                  <a:cubicBezTo>
                    <a:pt x="244" y="524"/>
                    <a:pt x="973" y="706"/>
                    <a:pt x="1855" y="1314"/>
                  </a:cubicBezTo>
                  <a:cubicBezTo>
                    <a:pt x="1916" y="1344"/>
                    <a:pt x="1946" y="1344"/>
                    <a:pt x="2007" y="1344"/>
                  </a:cubicBezTo>
                  <a:cubicBezTo>
                    <a:pt x="2098" y="1344"/>
                    <a:pt x="2189" y="1314"/>
                    <a:pt x="2250" y="1223"/>
                  </a:cubicBezTo>
                  <a:cubicBezTo>
                    <a:pt x="2341" y="1132"/>
                    <a:pt x="2311" y="949"/>
                    <a:pt x="2189" y="858"/>
                  </a:cubicBezTo>
                  <a:cubicBezTo>
                    <a:pt x="1217" y="220"/>
                    <a:pt x="426" y="7"/>
                    <a:pt x="396" y="7"/>
                  </a:cubicBezTo>
                  <a:cubicBezTo>
                    <a:pt x="376" y="3"/>
                    <a:pt x="356"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00"/>
            <p:cNvSpPr/>
            <p:nvPr/>
          </p:nvSpPr>
          <p:spPr>
            <a:xfrm>
              <a:off x="2563375" y="4365700"/>
              <a:ext cx="58550" cy="33825"/>
            </a:xfrm>
            <a:custGeom>
              <a:rect b="b" l="l" r="r" t="t"/>
              <a:pathLst>
                <a:path extrusionOk="0" h="1353" w="2342">
                  <a:moveTo>
                    <a:pt x="337" y="1"/>
                  </a:moveTo>
                  <a:cubicBezTo>
                    <a:pt x="207" y="1"/>
                    <a:pt x="88" y="87"/>
                    <a:pt x="62" y="219"/>
                  </a:cubicBezTo>
                  <a:cubicBezTo>
                    <a:pt x="1" y="341"/>
                    <a:pt x="92" y="493"/>
                    <a:pt x="244" y="523"/>
                  </a:cubicBezTo>
                  <a:cubicBezTo>
                    <a:pt x="244" y="523"/>
                    <a:pt x="974" y="706"/>
                    <a:pt x="1855" y="1314"/>
                  </a:cubicBezTo>
                  <a:cubicBezTo>
                    <a:pt x="1916" y="1344"/>
                    <a:pt x="1946" y="1344"/>
                    <a:pt x="2007" y="1344"/>
                  </a:cubicBezTo>
                  <a:cubicBezTo>
                    <a:pt x="2024" y="1350"/>
                    <a:pt x="2040" y="1352"/>
                    <a:pt x="2057" y="1352"/>
                  </a:cubicBezTo>
                  <a:cubicBezTo>
                    <a:pt x="2131" y="1352"/>
                    <a:pt x="2200" y="1303"/>
                    <a:pt x="2250" y="1253"/>
                  </a:cubicBezTo>
                  <a:cubicBezTo>
                    <a:pt x="2341" y="1131"/>
                    <a:pt x="2311" y="949"/>
                    <a:pt x="2189" y="858"/>
                  </a:cubicBezTo>
                  <a:cubicBezTo>
                    <a:pt x="1217" y="219"/>
                    <a:pt x="426" y="7"/>
                    <a:pt x="396" y="7"/>
                  </a:cubicBezTo>
                  <a:cubicBezTo>
                    <a:pt x="376" y="3"/>
                    <a:pt x="357" y="1"/>
                    <a:pt x="3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00"/>
            <p:cNvSpPr/>
            <p:nvPr/>
          </p:nvSpPr>
          <p:spPr>
            <a:xfrm>
              <a:off x="3508700" y="3738175"/>
              <a:ext cx="319925" cy="169500"/>
            </a:xfrm>
            <a:custGeom>
              <a:rect b="b" l="l" r="r" t="t"/>
              <a:pathLst>
                <a:path extrusionOk="0" h="6780" w="12797">
                  <a:moveTo>
                    <a:pt x="456" y="1"/>
                  </a:moveTo>
                  <a:lnTo>
                    <a:pt x="0" y="6293"/>
                  </a:lnTo>
                  <a:lnTo>
                    <a:pt x="11702" y="6506"/>
                  </a:lnTo>
                  <a:lnTo>
                    <a:pt x="12067" y="6779"/>
                  </a:lnTo>
                  <a:lnTo>
                    <a:pt x="12797" y="730"/>
                  </a:lnTo>
                  <a:lnTo>
                    <a:pt x="456" y="1"/>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00"/>
            <p:cNvSpPr/>
            <p:nvPr/>
          </p:nvSpPr>
          <p:spPr>
            <a:xfrm>
              <a:off x="3715375" y="3671325"/>
              <a:ext cx="285750" cy="373125"/>
            </a:xfrm>
            <a:custGeom>
              <a:rect b="b" l="l" r="r" t="t"/>
              <a:pathLst>
                <a:path extrusionOk="0" h="14925" w="11430">
                  <a:moveTo>
                    <a:pt x="2919" y="0"/>
                  </a:moveTo>
                  <a:lnTo>
                    <a:pt x="1" y="3101"/>
                  </a:lnTo>
                  <a:cubicBezTo>
                    <a:pt x="1" y="3101"/>
                    <a:pt x="3466" y="5836"/>
                    <a:pt x="2098" y="8784"/>
                  </a:cubicBezTo>
                  <a:lnTo>
                    <a:pt x="11430" y="14924"/>
                  </a:lnTo>
                  <a:lnTo>
                    <a:pt x="291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00"/>
            <p:cNvSpPr/>
            <p:nvPr/>
          </p:nvSpPr>
          <p:spPr>
            <a:xfrm>
              <a:off x="3788325" y="3653850"/>
              <a:ext cx="243950" cy="390600"/>
            </a:xfrm>
            <a:custGeom>
              <a:rect b="b" l="l" r="r" t="t"/>
              <a:pathLst>
                <a:path extrusionOk="0" h="15624" w="9758">
                  <a:moveTo>
                    <a:pt x="1247" y="0"/>
                  </a:moveTo>
                  <a:lnTo>
                    <a:pt x="1" y="699"/>
                  </a:lnTo>
                  <a:lnTo>
                    <a:pt x="8512" y="15623"/>
                  </a:lnTo>
                  <a:lnTo>
                    <a:pt x="9758" y="14924"/>
                  </a:lnTo>
                  <a:lnTo>
                    <a:pt x="12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00"/>
            <p:cNvSpPr/>
            <p:nvPr/>
          </p:nvSpPr>
          <p:spPr>
            <a:xfrm>
              <a:off x="3789850" y="3855375"/>
              <a:ext cx="25850" cy="59900"/>
            </a:xfrm>
            <a:custGeom>
              <a:rect b="b" l="l" r="r" t="t"/>
              <a:pathLst>
                <a:path extrusionOk="0" h="2396" w="1034">
                  <a:moveTo>
                    <a:pt x="750" y="0"/>
                  </a:moveTo>
                  <a:cubicBezTo>
                    <a:pt x="655" y="0"/>
                    <a:pt x="562" y="57"/>
                    <a:pt x="517" y="146"/>
                  </a:cubicBezTo>
                  <a:cubicBezTo>
                    <a:pt x="61" y="1210"/>
                    <a:pt x="1" y="2061"/>
                    <a:pt x="1" y="2091"/>
                  </a:cubicBezTo>
                  <a:cubicBezTo>
                    <a:pt x="1" y="2243"/>
                    <a:pt x="122" y="2365"/>
                    <a:pt x="274" y="2395"/>
                  </a:cubicBezTo>
                  <a:cubicBezTo>
                    <a:pt x="396" y="2395"/>
                    <a:pt x="517" y="2274"/>
                    <a:pt x="548" y="2152"/>
                  </a:cubicBezTo>
                  <a:cubicBezTo>
                    <a:pt x="548" y="2122"/>
                    <a:pt x="578" y="1362"/>
                    <a:pt x="1004" y="389"/>
                  </a:cubicBezTo>
                  <a:cubicBezTo>
                    <a:pt x="1034" y="359"/>
                    <a:pt x="1034" y="298"/>
                    <a:pt x="1034" y="237"/>
                  </a:cubicBezTo>
                  <a:cubicBezTo>
                    <a:pt x="1004" y="146"/>
                    <a:pt x="943" y="85"/>
                    <a:pt x="852" y="24"/>
                  </a:cubicBezTo>
                  <a:cubicBezTo>
                    <a:pt x="819" y="8"/>
                    <a:pt x="784" y="0"/>
                    <a:pt x="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00"/>
            <p:cNvSpPr/>
            <p:nvPr/>
          </p:nvSpPr>
          <p:spPr>
            <a:xfrm>
              <a:off x="3821000" y="3876650"/>
              <a:ext cx="25875" cy="59250"/>
            </a:xfrm>
            <a:custGeom>
              <a:rect b="b" l="l" r="r" t="t"/>
              <a:pathLst>
                <a:path extrusionOk="0" h="2370" w="1035">
                  <a:moveTo>
                    <a:pt x="762" y="1"/>
                  </a:moveTo>
                  <a:cubicBezTo>
                    <a:pt x="655" y="1"/>
                    <a:pt x="562" y="57"/>
                    <a:pt x="517" y="146"/>
                  </a:cubicBezTo>
                  <a:cubicBezTo>
                    <a:pt x="62" y="1210"/>
                    <a:pt x="1" y="2030"/>
                    <a:pt x="1" y="2091"/>
                  </a:cubicBezTo>
                  <a:cubicBezTo>
                    <a:pt x="1" y="2213"/>
                    <a:pt x="122" y="2365"/>
                    <a:pt x="274" y="2365"/>
                  </a:cubicBezTo>
                  <a:cubicBezTo>
                    <a:pt x="287" y="2368"/>
                    <a:pt x="300" y="2370"/>
                    <a:pt x="313" y="2370"/>
                  </a:cubicBezTo>
                  <a:cubicBezTo>
                    <a:pt x="426" y="2370"/>
                    <a:pt x="548" y="2258"/>
                    <a:pt x="548" y="2122"/>
                  </a:cubicBezTo>
                  <a:cubicBezTo>
                    <a:pt x="548" y="2122"/>
                    <a:pt x="578" y="1362"/>
                    <a:pt x="1004" y="389"/>
                  </a:cubicBezTo>
                  <a:cubicBezTo>
                    <a:pt x="1034" y="328"/>
                    <a:pt x="1034" y="298"/>
                    <a:pt x="1034" y="237"/>
                  </a:cubicBezTo>
                  <a:cubicBezTo>
                    <a:pt x="1004" y="146"/>
                    <a:pt x="943" y="55"/>
                    <a:pt x="882" y="24"/>
                  </a:cubicBezTo>
                  <a:cubicBezTo>
                    <a:pt x="841" y="8"/>
                    <a:pt x="801" y="1"/>
                    <a:pt x="7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00"/>
            <p:cNvSpPr/>
            <p:nvPr/>
          </p:nvSpPr>
          <p:spPr>
            <a:xfrm>
              <a:off x="3852150" y="3897800"/>
              <a:ext cx="25875" cy="59375"/>
            </a:xfrm>
            <a:custGeom>
              <a:rect b="b" l="l" r="r" t="t"/>
              <a:pathLst>
                <a:path extrusionOk="0" h="2375" w="1035">
                  <a:moveTo>
                    <a:pt x="741" y="0"/>
                  </a:moveTo>
                  <a:cubicBezTo>
                    <a:pt x="643" y="0"/>
                    <a:pt x="559" y="47"/>
                    <a:pt x="518" y="151"/>
                  </a:cubicBezTo>
                  <a:cubicBezTo>
                    <a:pt x="62" y="1215"/>
                    <a:pt x="1" y="2036"/>
                    <a:pt x="1" y="2066"/>
                  </a:cubicBezTo>
                  <a:cubicBezTo>
                    <a:pt x="1" y="2218"/>
                    <a:pt x="123" y="2370"/>
                    <a:pt x="275" y="2370"/>
                  </a:cubicBezTo>
                  <a:cubicBezTo>
                    <a:pt x="290" y="2373"/>
                    <a:pt x="306" y="2375"/>
                    <a:pt x="321" y="2375"/>
                  </a:cubicBezTo>
                  <a:cubicBezTo>
                    <a:pt x="451" y="2375"/>
                    <a:pt x="548" y="2263"/>
                    <a:pt x="548" y="2127"/>
                  </a:cubicBezTo>
                  <a:cubicBezTo>
                    <a:pt x="548" y="2127"/>
                    <a:pt x="578" y="1367"/>
                    <a:pt x="1004" y="394"/>
                  </a:cubicBezTo>
                  <a:cubicBezTo>
                    <a:pt x="1034" y="333"/>
                    <a:pt x="1034" y="303"/>
                    <a:pt x="1034" y="242"/>
                  </a:cubicBezTo>
                  <a:cubicBezTo>
                    <a:pt x="1004" y="151"/>
                    <a:pt x="974" y="60"/>
                    <a:pt x="882" y="29"/>
                  </a:cubicBezTo>
                  <a:cubicBezTo>
                    <a:pt x="834" y="10"/>
                    <a:pt x="786" y="0"/>
                    <a:pt x="7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00"/>
            <p:cNvSpPr/>
            <p:nvPr/>
          </p:nvSpPr>
          <p:spPr>
            <a:xfrm>
              <a:off x="3212325" y="1851375"/>
              <a:ext cx="153525" cy="300200"/>
            </a:xfrm>
            <a:custGeom>
              <a:rect b="b" l="l" r="r" t="t"/>
              <a:pathLst>
                <a:path extrusionOk="0" h="12008" w="6141">
                  <a:moveTo>
                    <a:pt x="1" y="1"/>
                  </a:moveTo>
                  <a:lnTo>
                    <a:pt x="62" y="12007"/>
                  </a:lnTo>
                  <a:cubicBezTo>
                    <a:pt x="3496" y="9940"/>
                    <a:pt x="6141" y="5989"/>
                    <a:pt x="4803" y="3101"/>
                  </a:cubicBezTo>
                  <a:cubicBezTo>
                    <a:pt x="3496" y="183"/>
                    <a:pt x="1" y="1"/>
                    <a:pt x="1"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00"/>
            <p:cNvSpPr/>
            <p:nvPr/>
          </p:nvSpPr>
          <p:spPr>
            <a:xfrm>
              <a:off x="2914000" y="1791925"/>
              <a:ext cx="328750" cy="226650"/>
            </a:xfrm>
            <a:custGeom>
              <a:rect b="b" l="l" r="r" t="t"/>
              <a:pathLst>
                <a:path extrusionOk="0" h="9066" w="13150">
                  <a:moveTo>
                    <a:pt x="9750" y="0"/>
                  </a:moveTo>
                  <a:cubicBezTo>
                    <a:pt x="7606" y="0"/>
                    <a:pt x="7122" y="1876"/>
                    <a:pt x="4972" y="1876"/>
                  </a:cubicBezTo>
                  <a:cubicBezTo>
                    <a:pt x="4865" y="1876"/>
                    <a:pt x="4754" y="1872"/>
                    <a:pt x="4639" y="1862"/>
                  </a:cubicBezTo>
                  <a:cubicBezTo>
                    <a:pt x="4386" y="1840"/>
                    <a:pt x="4135" y="1828"/>
                    <a:pt x="3889" y="1828"/>
                  </a:cubicBezTo>
                  <a:cubicBezTo>
                    <a:pt x="1770" y="1828"/>
                    <a:pt x="1" y="2688"/>
                    <a:pt x="110" y="5084"/>
                  </a:cubicBezTo>
                  <a:cubicBezTo>
                    <a:pt x="201" y="7728"/>
                    <a:pt x="2876" y="8671"/>
                    <a:pt x="6523" y="9066"/>
                  </a:cubicBezTo>
                  <a:lnTo>
                    <a:pt x="13150" y="3868"/>
                  </a:lnTo>
                  <a:cubicBezTo>
                    <a:pt x="13150" y="3868"/>
                    <a:pt x="13058" y="221"/>
                    <a:pt x="9988" y="8"/>
                  </a:cubicBezTo>
                  <a:cubicBezTo>
                    <a:pt x="9907" y="3"/>
                    <a:pt x="9827" y="0"/>
                    <a:pt x="9750"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00"/>
            <p:cNvSpPr/>
            <p:nvPr/>
          </p:nvSpPr>
          <p:spPr>
            <a:xfrm>
              <a:off x="2954725" y="2007150"/>
              <a:ext cx="96525" cy="94250"/>
            </a:xfrm>
            <a:custGeom>
              <a:rect b="b" l="l" r="r" t="t"/>
              <a:pathLst>
                <a:path extrusionOk="0" h="3770" w="3861">
                  <a:moveTo>
                    <a:pt x="1855" y="1"/>
                  </a:moveTo>
                  <a:cubicBezTo>
                    <a:pt x="852" y="1"/>
                    <a:pt x="31" y="852"/>
                    <a:pt x="31" y="1885"/>
                  </a:cubicBezTo>
                  <a:cubicBezTo>
                    <a:pt x="1" y="2919"/>
                    <a:pt x="1004" y="3770"/>
                    <a:pt x="2007" y="3770"/>
                  </a:cubicBezTo>
                  <a:cubicBezTo>
                    <a:pt x="3010" y="3770"/>
                    <a:pt x="3830" y="2949"/>
                    <a:pt x="3861" y="1916"/>
                  </a:cubicBezTo>
                  <a:cubicBezTo>
                    <a:pt x="3861" y="882"/>
                    <a:pt x="2858" y="1"/>
                    <a:pt x="1855" y="1"/>
                  </a:cubicBezTo>
                  <a:close/>
                </a:path>
              </a:pathLst>
            </a:custGeom>
            <a:solidFill>
              <a:srgbClr val="A96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00"/>
            <p:cNvSpPr/>
            <p:nvPr/>
          </p:nvSpPr>
          <p:spPr>
            <a:xfrm>
              <a:off x="3055025" y="2132550"/>
              <a:ext cx="133025" cy="222075"/>
            </a:xfrm>
            <a:custGeom>
              <a:rect b="b" l="l" r="r" t="t"/>
              <a:pathLst>
                <a:path extrusionOk="0" h="8883" w="5321">
                  <a:moveTo>
                    <a:pt x="5320" y="0"/>
                  </a:moveTo>
                  <a:lnTo>
                    <a:pt x="426" y="1824"/>
                  </a:lnTo>
                  <a:lnTo>
                    <a:pt x="122" y="6292"/>
                  </a:lnTo>
                  <a:cubicBezTo>
                    <a:pt x="1" y="7873"/>
                    <a:pt x="852" y="8784"/>
                    <a:pt x="2372" y="8876"/>
                  </a:cubicBezTo>
                  <a:cubicBezTo>
                    <a:pt x="2438" y="8880"/>
                    <a:pt x="2505" y="8883"/>
                    <a:pt x="2573" y="8883"/>
                  </a:cubicBezTo>
                  <a:cubicBezTo>
                    <a:pt x="3797" y="8883"/>
                    <a:pt x="5109" y="8105"/>
                    <a:pt x="5138" y="6809"/>
                  </a:cubicBezTo>
                  <a:lnTo>
                    <a:pt x="5320" y="0"/>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00"/>
            <p:cNvSpPr/>
            <p:nvPr/>
          </p:nvSpPr>
          <p:spPr>
            <a:xfrm>
              <a:off x="3060350" y="2166150"/>
              <a:ext cx="112500" cy="81150"/>
            </a:xfrm>
            <a:custGeom>
              <a:rect b="b" l="l" r="r" t="t"/>
              <a:pathLst>
                <a:path extrusionOk="0" h="3246" w="4500">
                  <a:moveTo>
                    <a:pt x="1106" y="1"/>
                  </a:moveTo>
                  <a:cubicBezTo>
                    <a:pt x="600" y="1"/>
                    <a:pt x="244" y="24"/>
                    <a:pt x="244" y="24"/>
                  </a:cubicBezTo>
                  <a:lnTo>
                    <a:pt x="1" y="3246"/>
                  </a:lnTo>
                  <a:lnTo>
                    <a:pt x="4499" y="1088"/>
                  </a:lnTo>
                  <a:cubicBezTo>
                    <a:pt x="4478" y="139"/>
                    <a:pt x="2343" y="1"/>
                    <a:pt x="1106" y="1"/>
                  </a:cubicBezTo>
                  <a:close/>
                </a:path>
              </a:pathLst>
            </a:custGeom>
            <a:solidFill>
              <a:srgbClr val="A96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00"/>
            <p:cNvSpPr/>
            <p:nvPr/>
          </p:nvSpPr>
          <p:spPr>
            <a:xfrm>
              <a:off x="2984375" y="1865050"/>
              <a:ext cx="280425" cy="348825"/>
            </a:xfrm>
            <a:custGeom>
              <a:rect b="b" l="l" r="r" t="t"/>
              <a:pathLst>
                <a:path extrusionOk="0" h="13953" w="11217">
                  <a:moveTo>
                    <a:pt x="5167" y="1"/>
                  </a:moveTo>
                  <a:cubicBezTo>
                    <a:pt x="2553" y="1"/>
                    <a:pt x="395" y="2159"/>
                    <a:pt x="304" y="4864"/>
                  </a:cubicBezTo>
                  <a:lnTo>
                    <a:pt x="91" y="9363"/>
                  </a:lnTo>
                  <a:cubicBezTo>
                    <a:pt x="0" y="11521"/>
                    <a:pt x="1945" y="13770"/>
                    <a:pt x="4499" y="13952"/>
                  </a:cubicBezTo>
                  <a:cubicBezTo>
                    <a:pt x="7569" y="13952"/>
                    <a:pt x="10091" y="11734"/>
                    <a:pt x="10274" y="8572"/>
                  </a:cubicBezTo>
                  <a:lnTo>
                    <a:pt x="11216" y="5107"/>
                  </a:lnTo>
                  <a:cubicBezTo>
                    <a:pt x="11216" y="2341"/>
                    <a:pt x="7873" y="31"/>
                    <a:pt x="5167" y="1"/>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00"/>
            <p:cNvSpPr/>
            <p:nvPr/>
          </p:nvSpPr>
          <p:spPr>
            <a:xfrm>
              <a:off x="2995000" y="1842575"/>
              <a:ext cx="323750" cy="239075"/>
            </a:xfrm>
            <a:custGeom>
              <a:rect b="b" l="l" r="r" t="t"/>
              <a:pathLst>
                <a:path extrusionOk="0" h="9563" w="12950">
                  <a:moveTo>
                    <a:pt x="4617" y="0"/>
                  </a:moveTo>
                  <a:cubicBezTo>
                    <a:pt x="2249" y="0"/>
                    <a:pt x="262" y="1652"/>
                    <a:pt x="61" y="4061"/>
                  </a:cubicBezTo>
                  <a:lnTo>
                    <a:pt x="1" y="4730"/>
                  </a:lnTo>
                  <a:cubicBezTo>
                    <a:pt x="31" y="4426"/>
                    <a:pt x="153" y="4091"/>
                    <a:pt x="305" y="3787"/>
                  </a:cubicBezTo>
                  <a:cubicBezTo>
                    <a:pt x="639" y="3119"/>
                    <a:pt x="1247" y="2602"/>
                    <a:pt x="1976" y="2359"/>
                  </a:cubicBezTo>
                  <a:cubicBezTo>
                    <a:pt x="2793" y="2096"/>
                    <a:pt x="3607" y="1980"/>
                    <a:pt x="4378" y="1980"/>
                  </a:cubicBezTo>
                  <a:cubicBezTo>
                    <a:pt x="6019" y="1980"/>
                    <a:pt x="7471" y="2506"/>
                    <a:pt x="8359" y="3271"/>
                  </a:cubicBezTo>
                  <a:cubicBezTo>
                    <a:pt x="9241" y="4031"/>
                    <a:pt x="9211" y="5155"/>
                    <a:pt x="8907" y="5672"/>
                  </a:cubicBezTo>
                  <a:cubicBezTo>
                    <a:pt x="8663" y="6128"/>
                    <a:pt x="7964" y="7040"/>
                    <a:pt x="8329" y="8286"/>
                  </a:cubicBezTo>
                  <a:lnTo>
                    <a:pt x="8785" y="9563"/>
                  </a:lnTo>
                  <a:lnTo>
                    <a:pt x="10882" y="8377"/>
                  </a:lnTo>
                  <a:lnTo>
                    <a:pt x="11916" y="6584"/>
                  </a:lnTo>
                  <a:cubicBezTo>
                    <a:pt x="12949" y="3848"/>
                    <a:pt x="10943" y="1021"/>
                    <a:pt x="8086" y="353"/>
                  </a:cubicBezTo>
                  <a:cubicBezTo>
                    <a:pt x="6992" y="79"/>
                    <a:pt x="5958" y="110"/>
                    <a:pt x="5046" y="18"/>
                  </a:cubicBezTo>
                  <a:cubicBezTo>
                    <a:pt x="4902" y="6"/>
                    <a:pt x="4759" y="0"/>
                    <a:pt x="4617"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00"/>
            <p:cNvSpPr/>
            <p:nvPr/>
          </p:nvSpPr>
          <p:spPr>
            <a:xfrm>
              <a:off x="3214600" y="2036025"/>
              <a:ext cx="95025" cy="91975"/>
            </a:xfrm>
            <a:custGeom>
              <a:rect b="b" l="l" r="r" t="t"/>
              <a:pathLst>
                <a:path extrusionOk="0" h="3679" w="3801">
                  <a:moveTo>
                    <a:pt x="2220" y="1"/>
                  </a:moveTo>
                  <a:cubicBezTo>
                    <a:pt x="1217" y="1"/>
                    <a:pt x="1" y="791"/>
                    <a:pt x="1" y="1825"/>
                  </a:cubicBezTo>
                  <a:cubicBezTo>
                    <a:pt x="1" y="2828"/>
                    <a:pt x="791" y="3679"/>
                    <a:pt x="1794" y="3679"/>
                  </a:cubicBezTo>
                  <a:cubicBezTo>
                    <a:pt x="2797" y="3679"/>
                    <a:pt x="3800" y="2858"/>
                    <a:pt x="3800" y="1855"/>
                  </a:cubicBezTo>
                  <a:cubicBezTo>
                    <a:pt x="3800" y="822"/>
                    <a:pt x="3193" y="1"/>
                    <a:pt x="2220" y="1"/>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00"/>
            <p:cNvSpPr/>
            <p:nvPr/>
          </p:nvSpPr>
          <p:spPr>
            <a:xfrm>
              <a:off x="3243500" y="2061875"/>
              <a:ext cx="41800" cy="34975"/>
            </a:xfrm>
            <a:custGeom>
              <a:rect b="b" l="l" r="r" t="t"/>
              <a:pathLst>
                <a:path extrusionOk="0" fill="none" h="1399" w="1672">
                  <a:moveTo>
                    <a:pt x="0" y="1399"/>
                  </a:moveTo>
                  <a:cubicBezTo>
                    <a:pt x="0" y="1399"/>
                    <a:pt x="304" y="0"/>
                    <a:pt x="1672" y="304"/>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00"/>
            <p:cNvSpPr/>
            <p:nvPr/>
          </p:nvSpPr>
          <p:spPr>
            <a:xfrm>
              <a:off x="3008675" y="2021600"/>
              <a:ext cx="25875" cy="22725"/>
            </a:xfrm>
            <a:custGeom>
              <a:rect b="b" l="l" r="r" t="t"/>
              <a:pathLst>
                <a:path extrusionOk="0" h="909" w="1035">
                  <a:moveTo>
                    <a:pt x="477" y="0"/>
                  </a:moveTo>
                  <a:cubicBezTo>
                    <a:pt x="294" y="0"/>
                    <a:pt x="132" y="116"/>
                    <a:pt x="62" y="304"/>
                  </a:cubicBezTo>
                  <a:cubicBezTo>
                    <a:pt x="1" y="547"/>
                    <a:pt x="122" y="791"/>
                    <a:pt x="365" y="882"/>
                  </a:cubicBezTo>
                  <a:cubicBezTo>
                    <a:pt x="414" y="900"/>
                    <a:pt x="463" y="909"/>
                    <a:pt x="510" y="909"/>
                  </a:cubicBezTo>
                  <a:cubicBezTo>
                    <a:pt x="700" y="909"/>
                    <a:pt x="870" y="772"/>
                    <a:pt x="943" y="578"/>
                  </a:cubicBezTo>
                  <a:cubicBezTo>
                    <a:pt x="1034" y="365"/>
                    <a:pt x="882" y="92"/>
                    <a:pt x="639" y="31"/>
                  </a:cubicBezTo>
                  <a:cubicBezTo>
                    <a:pt x="584" y="10"/>
                    <a:pt x="530" y="0"/>
                    <a:pt x="477"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00"/>
            <p:cNvSpPr/>
            <p:nvPr/>
          </p:nvSpPr>
          <p:spPr>
            <a:xfrm>
              <a:off x="3107475" y="2029200"/>
              <a:ext cx="25850" cy="22725"/>
            </a:xfrm>
            <a:custGeom>
              <a:rect b="b" l="l" r="r" t="t"/>
              <a:pathLst>
                <a:path extrusionOk="0" h="909" w="1034">
                  <a:moveTo>
                    <a:pt x="506" y="0"/>
                  </a:moveTo>
                  <a:cubicBezTo>
                    <a:pt x="324" y="0"/>
                    <a:pt x="162" y="116"/>
                    <a:pt x="91" y="304"/>
                  </a:cubicBezTo>
                  <a:cubicBezTo>
                    <a:pt x="0" y="547"/>
                    <a:pt x="152" y="821"/>
                    <a:pt x="395" y="882"/>
                  </a:cubicBezTo>
                  <a:cubicBezTo>
                    <a:pt x="438" y="900"/>
                    <a:pt x="483" y="909"/>
                    <a:pt x="528" y="909"/>
                  </a:cubicBezTo>
                  <a:cubicBezTo>
                    <a:pt x="709" y="909"/>
                    <a:pt x="894" y="772"/>
                    <a:pt x="942" y="578"/>
                  </a:cubicBezTo>
                  <a:cubicBezTo>
                    <a:pt x="1034" y="365"/>
                    <a:pt x="912" y="92"/>
                    <a:pt x="669" y="31"/>
                  </a:cubicBezTo>
                  <a:cubicBezTo>
                    <a:pt x="614" y="10"/>
                    <a:pt x="559" y="0"/>
                    <a:pt x="506"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00"/>
            <p:cNvSpPr/>
            <p:nvPr/>
          </p:nvSpPr>
          <p:spPr>
            <a:xfrm>
              <a:off x="3045150" y="2057300"/>
              <a:ext cx="15225" cy="34225"/>
            </a:xfrm>
            <a:custGeom>
              <a:rect b="b" l="l" r="r" t="t"/>
              <a:pathLst>
                <a:path extrusionOk="0" fill="none" h="1369" w="609">
                  <a:moveTo>
                    <a:pt x="548" y="1"/>
                  </a:moveTo>
                  <a:lnTo>
                    <a:pt x="92" y="761"/>
                  </a:lnTo>
                  <a:cubicBezTo>
                    <a:pt x="1" y="882"/>
                    <a:pt x="62" y="1034"/>
                    <a:pt x="183" y="1095"/>
                  </a:cubicBezTo>
                  <a:lnTo>
                    <a:pt x="609" y="1369"/>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00"/>
            <p:cNvSpPr/>
            <p:nvPr/>
          </p:nvSpPr>
          <p:spPr>
            <a:xfrm>
              <a:off x="3095300" y="1965825"/>
              <a:ext cx="82850" cy="36600"/>
            </a:xfrm>
            <a:custGeom>
              <a:rect b="b" l="l" r="r" t="t"/>
              <a:pathLst>
                <a:path extrusionOk="0" h="1464" w="3314">
                  <a:moveTo>
                    <a:pt x="926" y="0"/>
                  </a:moveTo>
                  <a:cubicBezTo>
                    <a:pt x="537" y="0"/>
                    <a:pt x="110" y="95"/>
                    <a:pt x="62" y="499"/>
                  </a:cubicBezTo>
                  <a:cubicBezTo>
                    <a:pt x="62" y="499"/>
                    <a:pt x="1" y="1016"/>
                    <a:pt x="1247" y="1289"/>
                  </a:cubicBezTo>
                  <a:cubicBezTo>
                    <a:pt x="1752" y="1403"/>
                    <a:pt x="2137" y="1464"/>
                    <a:pt x="2424" y="1464"/>
                  </a:cubicBezTo>
                  <a:cubicBezTo>
                    <a:pt x="2829" y="1464"/>
                    <a:pt x="3043" y="1343"/>
                    <a:pt x="3132" y="1076"/>
                  </a:cubicBezTo>
                  <a:cubicBezTo>
                    <a:pt x="3314" y="590"/>
                    <a:pt x="2250" y="195"/>
                    <a:pt x="1581" y="73"/>
                  </a:cubicBezTo>
                  <a:cubicBezTo>
                    <a:pt x="1581" y="73"/>
                    <a:pt x="1268" y="0"/>
                    <a:pt x="926"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00"/>
            <p:cNvSpPr/>
            <p:nvPr/>
          </p:nvSpPr>
          <p:spPr>
            <a:xfrm>
              <a:off x="2985125" y="1960500"/>
              <a:ext cx="59300" cy="31250"/>
            </a:xfrm>
            <a:custGeom>
              <a:rect b="b" l="l" r="r" t="t"/>
              <a:pathLst>
                <a:path extrusionOk="0" h="1250" w="2372">
                  <a:moveTo>
                    <a:pt x="1209" y="0"/>
                  </a:moveTo>
                  <a:cubicBezTo>
                    <a:pt x="1052" y="0"/>
                    <a:pt x="943" y="13"/>
                    <a:pt x="943" y="13"/>
                  </a:cubicBezTo>
                  <a:cubicBezTo>
                    <a:pt x="456" y="43"/>
                    <a:pt x="0" y="347"/>
                    <a:pt x="31" y="773"/>
                  </a:cubicBezTo>
                  <a:cubicBezTo>
                    <a:pt x="56" y="1054"/>
                    <a:pt x="255" y="1250"/>
                    <a:pt x="826" y="1250"/>
                  </a:cubicBezTo>
                  <a:cubicBezTo>
                    <a:pt x="932" y="1250"/>
                    <a:pt x="1052" y="1243"/>
                    <a:pt x="1186" y="1229"/>
                  </a:cubicBezTo>
                  <a:cubicBezTo>
                    <a:pt x="2371" y="1137"/>
                    <a:pt x="2341" y="621"/>
                    <a:pt x="2341" y="621"/>
                  </a:cubicBezTo>
                  <a:cubicBezTo>
                    <a:pt x="2298" y="78"/>
                    <a:pt x="1603" y="0"/>
                    <a:pt x="1209"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00"/>
            <p:cNvSpPr/>
            <p:nvPr/>
          </p:nvSpPr>
          <p:spPr>
            <a:xfrm>
              <a:off x="3057325" y="2101375"/>
              <a:ext cx="66875" cy="50850"/>
            </a:xfrm>
            <a:custGeom>
              <a:rect b="b" l="l" r="r" t="t"/>
              <a:pathLst>
                <a:path extrusionOk="0" h="2034" w="2675">
                  <a:moveTo>
                    <a:pt x="2523" y="1"/>
                  </a:moveTo>
                  <a:lnTo>
                    <a:pt x="0" y="305"/>
                  </a:lnTo>
                  <a:cubicBezTo>
                    <a:pt x="0" y="305"/>
                    <a:pt x="186" y="2033"/>
                    <a:pt x="1230" y="2033"/>
                  </a:cubicBezTo>
                  <a:cubicBezTo>
                    <a:pt x="1302" y="2033"/>
                    <a:pt x="1378" y="2025"/>
                    <a:pt x="1459" y="2007"/>
                  </a:cubicBezTo>
                  <a:cubicBezTo>
                    <a:pt x="2675" y="1764"/>
                    <a:pt x="2523" y="1"/>
                    <a:pt x="25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00"/>
            <p:cNvSpPr/>
            <p:nvPr/>
          </p:nvSpPr>
          <p:spPr>
            <a:xfrm>
              <a:off x="2941050" y="1863850"/>
              <a:ext cx="269025" cy="86225"/>
            </a:xfrm>
            <a:custGeom>
              <a:rect b="b" l="l" r="r" t="t"/>
              <a:pathLst>
                <a:path extrusionOk="0" h="3449" w="10761">
                  <a:moveTo>
                    <a:pt x="6124" y="1"/>
                  </a:moveTo>
                  <a:cubicBezTo>
                    <a:pt x="3627" y="1"/>
                    <a:pt x="1" y="1234"/>
                    <a:pt x="1" y="1234"/>
                  </a:cubicBezTo>
                  <a:cubicBezTo>
                    <a:pt x="1713" y="2888"/>
                    <a:pt x="3438" y="3449"/>
                    <a:pt x="4990" y="3449"/>
                  </a:cubicBezTo>
                  <a:cubicBezTo>
                    <a:pt x="8259" y="3449"/>
                    <a:pt x="10761" y="961"/>
                    <a:pt x="10761" y="961"/>
                  </a:cubicBezTo>
                  <a:lnTo>
                    <a:pt x="6900" y="49"/>
                  </a:lnTo>
                  <a:cubicBezTo>
                    <a:pt x="6659" y="16"/>
                    <a:pt x="6398" y="1"/>
                    <a:pt x="6124"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00"/>
            <p:cNvSpPr/>
            <p:nvPr/>
          </p:nvSpPr>
          <p:spPr>
            <a:xfrm>
              <a:off x="2450150" y="1571925"/>
              <a:ext cx="183175" cy="246800"/>
            </a:xfrm>
            <a:custGeom>
              <a:rect b="b" l="l" r="r" t="t"/>
              <a:pathLst>
                <a:path extrusionOk="0" h="9872" w="7327">
                  <a:moveTo>
                    <a:pt x="4737" y="0"/>
                  </a:moveTo>
                  <a:cubicBezTo>
                    <a:pt x="4608" y="0"/>
                    <a:pt x="4468" y="63"/>
                    <a:pt x="4378" y="176"/>
                  </a:cubicBezTo>
                  <a:lnTo>
                    <a:pt x="3983" y="631"/>
                  </a:lnTo>
                  <a:lnTo>
                    <a:pt x="3983" y="510"/>
                  </a:lnTo>
                  <a:cubicBezTo>
                    <a:pt x="3952" y="358"/>
                    <a:pt x="3831" y="236"/>
                    <a:pt x="3679" y="206"/>
                  </a:cubicBezTo>
                  <a:cubicBezTo>
                    <a:pt x="3649" y="201"/>
                    <a:pt x="3620" y="198"/>
                    <a:pt x="3590" y="198"/>
                  </a:cubicBezTo>
                  <a:cubicBezTo>
                    <a:pt x="3439" y="198"/>
                    <a:pt x="3294" y="266"/>
                    <a:pt x="3192" y="419"/>
                  </a:cubicBezTo>
                  <a:lnTo>
                    <a:pt x="852" y="4948"/>
                  </a:lnTo>
                  <a:cubicBezTo>
                    <a:pt x="1" y="6346"/>
                    <a:pt x="426" y="8200"/>
                    <a:pt x="1065" y="9355"/>
                  </a:cubicBezTo>
                  <a:cubicBezTo>
                    <a:pt x="1095" y="9416"/>
                    <a:pt x="1369" y="9811"/>
                    <a:pt x="1429" y="9872"/>
                  </a:cubicBezTo>
                  <a:lnTo>
                    <a:pt x="3770" y="9355"/>
                  </a:lnTo>
                  <a:cubicBezTo>
                    <a:pt x="3770" y="9355"/>
                    <a:pt x="5867" y="8230"/>
                    <a:pt x="7205" y="5312"/>
                  </a:cubicBezTo>
                  <a:cubicBezTo>
                    <a:pt x="7296" y="5100"/>
                    <a:pt x="7265" y="4856"/>
                    <a:pt x="7113" y="4705"/>
                  </a:cubicBezTo>
                  <a:cubicBezTo>
                    <a:pt x="7007" y="4598"/>
                    <a:pt x="6863" y="4545"/>
                    <a:pt x="6715" y="4545"/>
                  </a:cubicBezTo>
                  <a:cubicBezTo>
                    <a:pt x="6566" y="4545"/>
                    <a:pt x="6414" y="4598"/>
                    <a:pt x="6293" y="4705"/>
                  </a:cubicBezTo>
                  <a:lnTo>
                    <a:pt x="5715" y="5252"/>
                  </a:lnTo>
                  <a:lnTo>
                    <a:pt x="7205" y="1574"/>
                  </a:lnTo>
                  <a:cubicBezTo>
                    <a:pt x="7326" y="1300"/>
                    <a:pt x="7235" y="996"/>
                    <a:pt x="6962" y="875"/>
                  </a:cubicBezTo>
                  <a:cubicBezTo>
                    <a:pt x="6886" y="832"/>
                    <a:pt x="6799" y="811"/>
                    <a:pt x="6711" y="811"/>
                  </a:cubicBezTo>
                  <a:cubicBezTo>
                    <a:pt x="6549" y="811"/>
                    <a:pt x="6380" y="878"/>
                    <a:pt x="6262" y="996"/>
                  </a:cubicBezTo>
                  <a:lnTo>
                    <a:pt x="6050" y="1239"/>
                  </a:lnTo>
                  <a:lnTo>
                    <a:pt x="6232" y="692"/>
                  </a:lnTo>
                  <a:cubicBezTo>
                    <a:pt x="6323" y="449"/>
                    <a:pt x="6202" y="176"/>
                    <a:pt x="5958" y="84"/>
                  </a:cubicBezTo>
                  <a:cubicBezTo>
                    <a:pt x="5884" y="47"/>
                    <a:pt x="5807" y="30"/>
                    <a:pt x="5731" y="30"/>
                  </a:cubicBezTo>
                  <a:cubicBezTo>
                    <a:pt x="5559" y="30"/>
                    <a:pt x="5395" y="119"/>
                    <a:pt x="5290" y="267"/>
                  </a:cubicBezTo>
                  <a:lnTo>
                    <a:pt x="5077" y="601"/>
                  </a:lnTo>
                  <a:lnTo>
                    <a:pt x="5077" y="419"/>
                  </a:lnTo>
                  <a:cubicBezTo>
                    <a:pt x="5107" y="267"/>
                    <a:pt x="5016" y="84"/>
                    <a:pt x="4864" y="24"/>
                  </a:cubicBezTo>
                  <a:cubicBezTo>
                    <a:pt x="4825" y="8"/>
                    <a:pt x="4782" y="0"/>
                    <a:pt x="4737" y="0"/>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00"/>
            <p:cNvSpPr/>
            <p:nvPr/>
          </p:nvSpPr>
          <p:spPr>
            <a:xfrm>
              <a:off x="2570225" y="1602900"/>
              <a:ext cx="31175" cy="67650"/>
            </a:xfrm>
            <a:custGeom>
              <a:rect b="b" l="l" r="r" t="t"/>
              <a:pathLst>
                <a:path extrusionOk="0" fill="none" h="2706" w="1247">
                  <a:moveTo>
                    <a:pt x="1247" y="0"/>
                  </a:moveTo>
                  <a:lnTo>
                    <a:pt x="0" y="2706"/>
                  </a:ln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00"/>
            <p:cNvSpPr/>
            <p:nvPr/>
          </p:nvSpPr>
          <p:spPr>
            <a:xfrm>
              <a:off x="2545150" y="1586950"/>
              <a:ext cx="31925" cy="69925"/>
            </a:xfrm>
            <a:custGeom>
              <a:rect b="b" l="l" r="r" t="t"/>
              <a:pathLst>
                <a:path extrusionOk="0" fill="none" h="2797" w="1277">
                  <a:moveTo>
                    <a:pt x="1277" y="0"/>
                  </a:moveTo>
                  <a:lnTo>
                    <a:pt x="0" y="2796"/>
                  </a:ln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00"/>
            <p:cNvSpPr/>
            <p:nvPr/>
          </p:nvSpPr>
          <p:spPr>
            <a:xfrm>
              <a:off x="2523100" y="1586950"/>
              <a:ext cx="28150" cy="62325"/>
            </a:xfrm>
            <a:custGeom>
              <a:rect b="b" l="l" r="r" t="t"/>
              <a:pathLst>
                <a:path extrusionOk="0" fill="none" h="2493" w="1126">
                  <a:moveTo>
                    <a:pt x="1126" y="0"/>
                  </a:moveTo>
                  <a:lnTo>
                    <a:pt x="1" y="2493"/>
                  </a:ln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00"/>
            <p:cNvSpPr/>
            <p:nvPr/>
          </p:nvSpPr>
          <p:spPr>
            <a:xfrm>
              <a:off x="2518550" y="1693325"/>
              <a:ext cx="74500" cy="28900"/>
            </a:xfrm>
            <a:custGeom>
              <a:rect b="b" l="l" r="r" t="t"/>
              <a:pathLst>
                <a:path extrusionOk="0" fill="none" h="1156" w="2980">
                  <a:moveTo>
                    <a:pt x="2979" y="396"/>
                  </a:moveTo>
                  <a:cubicBezTo>
                    <a:pt x="2979" y="396"/>
                    <a:pt x="1095" y="0"/>
                    <a:pt x="1" y="1156"/>
                  </a:cubicBez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00"/>
            <p:cNvSpPr/>
            <p:nvPr/>
          </p:nvSpPr>
          <p:spPr>
            <a:xfrm>
              <a:off x="2472200" y="1779950"/>
              <a:ext cx="98050" cy="61575"/>
            </a:xfrm>
            <a:custGeom>
              <a:rect b="b" l="l" r="r" t="t"/>
              <a:pathLst>
                <a:path extrusionOk="0" h="2463" w="3922">
                  <a:moveTo>
                    <a:pt x="3709" y="1"/>
                  </a:moveTo>
                  <a:lnTo>
                    <a:pt x="0" y="700"/>
                  </a:lnTo>
                  <a:lnTo>
                    <a:pt x="396" y="2463"/>
                  </a:lnTo>
                  <a:lnTo>
                    <a:pt x="3921" y="1642"/>
                  </a:lnTo>
                  <a:lnTo>
                    <a:pt x="3709" y="1"/>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00"/>
            <p:cNvSpPr/>
            <p:nvPr/>
          </p:nvSpPr>
          <p:spPr>
            <a:xfrm>
              <a:off x="3261725" y="2128650"/>
              <a:ext cx="430875" cy="408175"/>
            </a:xfrm>
            <a:custGeom>
              <a:rect b="b" l="l" r="r" t="t"/>
              <a:pathLst>
                <a:path extrusionOk="0" h="16327" w="17235">
                  <a:moveTo>
                    <a:pt x="13845" y="1"/>
                  </a:moveTo>
                  <a:cubicBezTo>
                    <a:pt x="13259" y="1"/>
                    <a:pt x="12571" y="254"/>
                    <a:pt x="11703" y="582"/>
                  </a:cubicBezTo>
                  <a:lnTo>
                    <a:pt x="1" y="6053"/>
                  </a:lnTo>
                  <a:lnTo>
                    <a:pt x="1004" y="16327"/>
                  </a:lnTo>
                  <a:cubicBezTo>
                    <a:pt x="1004" y="16327"/>
                    <a:pt x="5654" y="13713"/>
                    <a:pt x="15533" y="6083"/>
                  </a:cubicBezTo>
                  <a:cubicBezTo>
                    <a:pt x="17235" y="4746"/>
                    <a:pt x="16627" y="3104"/>
                    <a:pt x="15563" y="1250"/>
                  </a:cubicBezTo>
                  <a:cubicBezTo>
                    <a:pt x="15046" y="329"/>
                    <a:pt x="14511" y="1"/>
                    <a:pt x="13845" y="1"/>
                  </a:cubicBezTo>
                  <a:close/>
                </a:path>
              </a:pathLst>
            </a:custGeom>
            <a:solidFill>
              <a:srgbClr val="D34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00"/>
            <p:cNvSpPr/>
            <p:nvPr/>
          </p:nvSpPr>
          <p:spPr>
            <a:xfrm>
              <a:off x="3500325" y="1878750"/>
              <a:ext cx="256125" cy="414850"/>
            </a:xfrm>
            <a:custGeom>
              <a:rect b="b" l="l" r="r" t="t"/>
              <a:pathLst>
                <a:path extrusionOk="0" h="16594" w="10245">
                  <a:moveTo>
                    <a:pt x="5046" y="0"/>
                  </a:moveTo>
                  <a:lnTo>
                    <a:pt x="973" y="11277"/>
                  </a:lnTo>
                  <a:cubicBezTo>
                    <a:pt x="1" y="13040"/>
                    <a:pt x="639" y="15198"/>
                    <a:pt x="2402" y="16140"/>
                  </a:cubicBezTo>
                  <a:cubicBezTo>
                    <a:pt x="2951" y="16449"/>
                    <a:pt x="3541" y="16593"/>
                    <a:pt x="4122" y="16593"/>
                  </a:cubicBezTo>
                  <a:cubicBezTo>
                    <a:pt x="5597" y="16593"/>
                    <a:pt x="7007" y="15661"/>
                    <a:pt x="7508" y="14134"/>
                  </a:cubicBezTo>
                  <a:lnTo>
                    <a:pt x="10244" y="1185"/>
                  </a:lnTo>
                  <a:lnTo>
                    <a:pt x="5046" y="0"/>
                  </a:lnTo>
                  <a:close/>
                </a:path>
              </a:pathLst>
            </a:custGeom>
            <a:solidFill>
              <a:srgbClr val="D34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00"/>
            <p:cNvSpPr/>
            <p:nvPr/>
          </p:nvSpPr>
          <p:spPr>
            <a:xfrm>
              <a:off x="3586200" y="1634225"/>
              <a:ext cx="183150" cy="246825"/>
            </a:xfrm>
            <a:custGeom>
              <a:rect b="b" l="l" r="r" t="t"/>
              <a:pathLst>
                <a:path extrusionOk="0" h="9873" w="7326">
                  <a:moveTo>
                    <a:pt x="2590" y="1"/>
                  </a:moveTo>
                  <a:cubicBezTo>
                    <a:pt x="2545" y="1"/>
                    <a:pt x="2502" y="8"/>
                    <a:pt x="2463" y="24"/>
                  </a:cubicBezTo>
                  <a:cubicBezTo>
                    <a:pt x="2311" y="115"/>
                    <a:pt x="2219" y="267"/>
                    <a:pt x="2219" y="419"/>
                  </a:cubicBezTo>
                  <a:lnTo>
                    <a:pt x="2250" y="602"/>
                  </a:lnTo>
                  <a:lnTo>
                    <a:pt x="2007" y="267"/>
                  </a:lnTo>
                  <a:cubicBezTo>
                    <a:pt x="1900" y="118"/>
                    <a:pt x="1734" y="44"/>
                    <a:pt x="1571" y="44"/>
                  </a:cubicBezTo>
                  <a:cubicBezTo>
                    <a:pt x="1501" y="44"/>
                    <a:pt x="1432" y="57"/>
                    <a:pt x="1368" y="85"/>
                  </a:cubicBezTo>
                  <a:cubicBezTo>
                    <a:pt x="1125" y="176"/>
                    <a:pt x="1004" y="450"/>
                    <a:pt x="1095" y="693"/>
                  </a:cubicBezTo>
                  <a:lnTo>
                    <a:pt x="1277" y="1240"/>
                  </a:lnTo>
                  <a:lnTo>
                    <a:pt x="1034" y="997"/>
                  </a:lnTo>
                  <a:cubicBezTo>
                    <a:pt x="916" y="879"/>
                    <a:pt x="760" y="812"/>
                    <a:pt x="599" y="812"/>
                  </a:cubicBezTo>
                  <a:cubicBezTo>
                    <a:pt x="511" y="812"/>
                    <a:pt x="421" y="832"/>
                    <a:pt x="335" y="875"/>
                  </a:cubicBezTo>
                  <a:cubicBezTo>
                    <a:pt x="92" y="997"/>
                    <a:pt x="0" y="1301"/>
                    <a:pt x="122" y="1574"/>
                  </a:cubicBezTo>
                  <a:lnTo>
                    <a:pt x="1611" y="5252"/>
                  </a:lnTo>
                  <a:lnTo>
                    <a:pt x="1034" y="4735"/>
                  </a:lnTo>
                  <a:cubicBezTo>
                    <a:pt x="908" y="4610"/>
                    <a:pt x="750" y="4549"/>
                    <a:pt x="597" y="4549"/>
                  </a:cubicBezTo>
                  <a:cubicBezTo>
                    <a:pt x="454" y="4549"/>
                    <a:pt x="316" y="4602"/>
                    <a:pt x="213" y="4705"/>
                  </a:cubicBezTo>
                  <a:cubicBezTo>
                    <a:pt x="61" y="4857"/>
                    <a:pt x="0" y="5100"/>
                    <a:pt x="122" y="5313"/>
                  </a:cubicBezTo>
                  <a:cubicBezTo>
                    <a:pt x="1459" y="8231"/>
                    <a:pt x="3557" y="9355"/>
                    <a:pt x="3557" y="9355"/>
                  </a:cubicBezTo>
                  <a:lnTo>
                    <a:pt x="5897" y="9872"/>
                  </a:lnTo>
                  <a:cubicBezTo>
                    <a:pt x="5928" y="9811"/>
                    <a:pt x="6232" y="9416"/>
                    <a:pt x="6262" y="9355"/>
                  </a:cubicBezTo>
                  <a:cubicBezTo>
                    <a:pt x="6900" y="8200"/>
                    <a:pt x="7326" y="6346"/>
                    <a:pt x="6475" y="4948"/>
                  </a:cubicBezTo>
                  <a:lnTo>
                    <a:pt x="4104" y="419"/>
                  </a:lnTo>
                  <a:cubicBezTo>
                    <a:pt x="4024" y="287"/>
                    <a:pt x="3876" y="201"/>
                    <a:pt x="3718" y="201"/>
                  </a:cubicBezTo>
                  <a:cubicBezTo>
                    <a:pt x="3695" y="201"/>
                    <a:pt x="3672" y="202"/>
                    <a:pt x="3648" y="206"/>
                  </a:cubicBezTo>
                  <a:cubicBezTo>
                    <a:pt x="3496" y="237"/>
                    <a:pt x="3374" y="358"/>
                    <a:pt x="3344" y="510"/>
                  </a:cubicBezTo>
                  <a:lnTo>
                    <a:pt x="3314" y="632"/>
                  </a:lnTo>
                  <a:lnTo>
                    <a:pt x="2949" y="176"/>
                  </a:lnTo>
                  <a:cubicBezTo>
                    <a:pt x="2859" y="63"/>
                    <a:pt x="2718" y="1"/>
                    <a:pt x="2590" y="1"/>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00"/>
            <p:cNvSpPr/>
            <p:nvPr/>
          </p:nvSpPr>
          <p:spPr>
            <a:xfrm>
              <a:off x="3618125" y="1665200"/>
              <a:ext cx="31175" cy="67675"/>
            </a:xfrm>
            <a:custGeom>
              <a:rect b="b" l="l" r="r" t="t"/>
              <a:pathLst>
                <a:path extrusionOk="0" fill="none" h="2707" w="1247">
                  <a:moveTo>
                    <a:pt x="0" y="1"/>
                  </a:moveTo>
                  <a:lnTo>
                    <a:pt x="1246" y="2706"/>
                  </a:ln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00"/>
            <p:cNvSpPr/>
            <p:nvPr/>
          </p:nvSpPr>
          <p:spPr>
            <a:xfrm>
              <a:off x="3642425" y="1649250"/>
              <a:ext cx="31175" cy="70700"/>
            </a:xfrm>
            <a:custGeom>
              <a:rect b="b" l="l" r="r" t="t"/>
              <a:pathLst>
                <a:path extrusionOk="0" fill="none" h="2828" w="1247">
                  <a:moveTo>
                    <a:pt x="1" y="1"/>
                  </a:moveTo>
                  <a:lnTo>
                    <a:pt x="1247" y="2827"/>
                  </a:ln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00"/>
            <p:cNvSpPr/>
            <p:nvPr/>
          </p:nvSpPr>
          <p:spPr>
            <a:xfrm>
              <a:off x="3668275" y="1649250"/>
              <a:ext cx="28125" cy="62325"/>
            </a:xfrm>
            <a:custGeom>
              <a:rect b="b" l="l" r="r" t="t"/>
              <a:pathLst>
                <a:path extrusionOk="0" fill="none" h="2493" w="1125">
                  <a:moveTo>
                    <a:pt x="0" y="1"/>
                  </a:moveTo>
                  <a:lnTo>
                    <a:pt x="1125" y="2493"/>
                  </a:ln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00"/>
            <p:cNvSpPr/>
            <p:nvPr/>
          </p:nvSpPr>
          <p:spPr>
            <a:xfrm>
              <a:off x="3626475" y="1756400"/>
              <a:ext cx="73725" cy="28900"/>
            </a:xfrm>
            <a:custGeom>
              <a:rect b="b" l="l" r="r" t="t"/>
              <a:pathLst>
                <a:path extrusionOk="0" fill="none" h="1156" w="2949">
                  <a:moveTo>
                    <a:pt x="0" y="365"/>
                  </a:moveTo>
                  <a:cubicBezTo>
                    <a:pt x="0" y="365"/>
                    <a:pt x="1855" y="0"/>
                    <a:pt x="2949" y="1155"/>
                  </a:cubicBez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00"/>
            <p:cNvSpPr/>
            <p:nvPr/>
          </p:nvSpPr>
          <p:spPr>
            <a:xfrm>
              <a:off x="3649275" y="1842275"/>
              <a:ext cx="97275" cy="61575"/>
            </a:xfrm>
            <a:custGeom>
              <a:rect b="b" l="l" r="r" t="t"/>
              <a:pathLst>
                <a:path extrusionOk="0" h="2463" w="3891">
                  <a:moveTo>
                    <a:pt x="213" y="0"/>
                  </a:moveTo>
                  <a:lnTo>
                    <a:pt x="0" y="1672"/>
                  </a:lnTo>
                  <a:lnTo>
                    <a:pt x="3526" y="2462"/>
                  </a:lnTo>
                  <a:lnTo>
                    <a:pt x="3891" y="699"/>
                  </a:lnTo>
                  <a:lnTo>
                    <a:pt x="213" y="0"/>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00"/>
            <p:cNvSpPr/>
            <p:nvPr/>
          </p:nvSpPr>
          <p:spPr>
            <a:xfrm>
              <a:off x="2815375" y="2222150"/>
              <a:ext cx="662175" cy="923175"/>
            </a:xfrm>
            <a:custGeom>
              <a:rect b="b" l="l" r="r" t="t"/>
              <a:pathLst>
                <a:path extrusionOk="0" h="36927" w="26487">
                  <a:moveTo>
                    <a:pt x="453" y="0"/>
                  </a:moveTo>
                  <a:cubicBezTo>
                    <a:pt x="1" y="0"/>
                    <a:pt x="864" y="6847"/>
                    <a:pt x="924" y="7328"/>
                  </a:cubicBezTo>
                  <a:lnTo>
                    <a:pt x="2839" y="35626"/>
                  </a:lnTo>
                  <a:cubicBezTo>
                    <a:pt x="2839" y="35626"/>
                    <a:pt x="6855" y="36927"/>
                    <a:pt x="12492" y="36927"/>
                  </a:cubicBezTo>
                  <a:cubicBezTo>
                    <a:pt x="15559" y="36927"/>
                    <a:pt x="19107" y="36542"/>
                    <a:pt x="22748" y="35353"/>
                  </a:cubicBezTo>
                  <a:cubicBezTo>
                    <a:pt x="22748" y="35353"/>
                    <a:pt x="26487" y="2252"/>
                    <a:pt x="24359" y="216"/>
                  </a:cubicBezTo>
                  <a:cubicBezTo>
                    <a:pt x="24211" y="73"/>
                    <a:pt x="23995" y="10"/>
                    <a:pt x="23717" y="10"/>
                  </a:cubicBezTo>
                  <a:cubicBezTo>
                    <a:pt x="22571" y="10"/>
                    <a:pt x="20377" y="1096"/>
                    <a:pt x="17611" y="2222"/>
                  </a:cubicBezTo>
                  <a:lnTo>
                    <a:pt x="6243" y="1796"/>
                  </a:lnTo>
                  <a:cubicBezTo>
                    <a:pt x="6243" y="1796"/>
                    <a:pt x="4268" y="1067"/>
                    <a:pt x="468" y="3"/>
                  </a:cubicBezTo>
                  <a:cubicBezTo>
                    <a:pt x="463" y="1"/>
                    <a:pt x="458" y="0"/>
                    <a:pt x="453" y="0"/>
                  </a:cubicBezTo>
                  <a:close/>
                </a:path>
              </a:pathLst>
            </a:custGeom>
            <a:solidFill>
              <a:srgbClr val="D34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00"/>
            <p:cNvSpPr/>
            <p:nvPr/>
          </p:nvSpPr>
          <p:spPr>
            <a:xfrm>
              <a:off x="3439550" y="2315675"/>
              <a:ext cx="2300" cy="114775"/>
            </a:xfrm>
            <a:custGeom>
              <a:rect b="b" l="l" r="r" t="t"/>
              <a:pathLst>
                <a:path extrusionOk="0" fill="none" h="4591" w="92">
                  <a:moveTo>
                    <a:pt x="91" y="4590"/>
                  </a:moveTo>
                  <a:lnTo>
                    <a:pt x="0" y="0"/>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00"/>
            <p:cNvSpPr/>
            <p:nvPr/>
          </p:nvSpPr>
          <p:spPr>
            <a:xfrm>
              <a:off x="2971450" y="2257150"/>
              <a:ext cx="284225" cy="115675"/>
            </a:xfrm>
            <a:custGeom>
              <a:rect b="b" l="l" r="r" t="t"/>
              <a:pathLst>
                <a:path extrusionOk="0" h="4627" w="11369">
                  <a:moveTo>
                    <a:pt x="5016" y="1"/>
                  </a:moveTo>
                  <a:lnTo>
                    <a:pt x="0" y="396"/>
                  </a:lnTo>
                  <a:cubicBezTo>
                    <a:pt x="0" y="396"/>
                    <a:pt x="973" y="4469"/>
                    <a:pt x="5016" y="4621"/>
                  </a:cubicBezTo>
                  <a:cubicBezTo>
                    <a:pt x="5111" y="4625"/>
                    <a:pt x="5206" y="4627"/>
                    <a:pt x="5300" y="4627"/>
                  </a:cubicBezTo>
                  <a:cubicBezTo>
                    <a:pt x="8852" y="4627"/>
                    <a:pt x="11250" y="1888"/>
                    <a:pt x="11368" y="822"/>
                  </a:cubicBezTo>
                  <a:lnTo>
                    <a:pt x="7417" y="670"/>
                  </a:lnTo>
                  <a:lnTo>
                    <a:pt x="5016" y="1"/>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00"/>
            <p:cNvSpPr/>
            <p:nvPr/>
          </p:nvSpPr>
          <p:spPr>
            <a:xfrm>
              <a:off x="2473725" y="2039450"/>
              <a:ext cx="479500" cy="489775"/>
            </a:xfrm>
            <a:custGeom>
              <a:rect b="b" l="l" r="r" t="t"/>
              <a:pathLst>
                <a:path extrusionOk="0" h="19591" w="19180">
                  <a:moveTo>
                    <a:pt x="4568" y="0"/>
                  </a:moveTo>
                  <a:cubicBezTo>
                    <a:pt x="4117" y="0"/>
                    <a:pt x="3641" y="205"/>
                    <a:pt x="3070" y="685"/>
                  </a:cubicBezTo>
                  <a:cubicBezTo>
                    <a:pt x="1459" y="2083"/>
                    <a:pt x="0" y="3207"/>
                    <a:pt x="1277" y="4940"/>
                  </a:cubicBezTo>
                  <a:cubicBezTo>
                    <a:pt x="9210" y="15761"/>
                    <a:pt x="15168" y="19591"/>
                    <a:pt x="15168" y="19591"/>
                  </a:cubicBezTo>
                  <a:lnTo>
                    <a:pt x="19180" y="11414"/>
                  </a:lnTo>
                  <a:lnTo>
                    <a:pt x="6930" y="1384"/>
                  </a:lnTo>
                  <a:cubicBezTo>
                    <a:pt x="6000" y="567"/>
                    <a:pt x="5319" y="0"/>
                    <a:pt x="4568" y="0"/>
                  </a:cubicBezTo>
                  <a:close/>
                </a:path>
              </a:pathLst>
            </a:custGeom>
            <a:solidFill>
              <a:srgbClr val="D34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00"/>
            <p:cNvSpPr/>
            <p:nvPr/>
          </p:nvSpPr>
          <p:spPr>
            <a:xfrm>
              <a:off x="2851375" y="2371150"/>
              <a:ext cx="9900" cy="139850"/>
            </a:xfrm>
            <a:custGeom>
              <a:rect b="b" l="l" r="r" t="t"/>
              <a:pathLst>
                <a:path extrusionOk="0" fill="none" h="5594" w="396">
                  <a:moveTo>
                    <a:pt x="396" y="0"/>
                  </a:moveTo>
                  <a:lnTo>
                    <a:pt x="1" y="5593"/>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00"/>
            <p:cNvSpPr/>
            <p:nvPr/>
          </p:nvSpPr>
          <p:spPr>
            <a:xfrm>
              <a:off x="2459275" y="1813375"/>
              <a:ext cx="217350" cy="381625"/>
            </a:xfrm>
            <a:custGeom>
              <a:rect b="b" l="l" r="r" t="t"/>
              <a:pathLst>
                <a:path extrusionOk="0" h="15265" w="8694">
                  <a:moveTo>
                    <a:pt x="5320" y="1"/>
                  </a:moveTo>
                  <a:lnTo>
                    <a:pt x="1" y="31"/>
                  </a:lnTo>
                  <a:lnTo>
                    <a:pt x="1216" y="11703"/>
                  </a:lnTo>
                  <a:cubicBezTo>
                    <a:pt x="1216" y="13691"/>
                    <a:pt x="2851" y="15264"/>
                    <a:pt x="4787" y="15264"/>
                  </a:cubicBezTo>
                  <a:cubicBezTo>
                    <a:pt x="5012" y="15264"/>
                    <a:pt x="5241" y="15243"/>
                    <a:pt x="5472" y="15199"/>
                  </a:cubicBezTo>
                  <a:cubicBezTo>
                    <a:pt x="7417" y="14864"/>
                    <a:pt x="8694" y="12980"/>
                    <a:pt x="8329" y="11035"/>
                  </a:cubicBezTo>
                  <a:lnTo>
                    <a:pt x="5320" y="1"/>
                  </a:lnTo>
                  <a:close/>
                </a:path>
              </a:pathLst>
            </a:custGeom>
            <a:solidFill>
              <a:srgbClr val="D34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00"/>
            <p:cNvSpPr/>
            <p:nvPr/>
          </p:nvSpPr>
          <p:spPr>
            <a:xfrm>
              <a:off x="2643925" y="2097575"/>
              <a:ext cx="29675" cy="62350"/>
            </a:xfrm>
            <a:custGeom>
              <a:rect b="b" l="l" r="r" t="t"/>
              <a:pathLst>
                <a:path extrusionOk="0" fill="none" h="2494" w="1187">
                  <a:moveTo>
                    <a:pt x="1186" y="1"/>
                  </a:moveTo>
                  <a:lnTo>
                    <a:pt x="1" y="2493"/>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00"/>
            <p:cNvSpPr/>
            <p:nvPr/>
          </p:nvSpPr>
          <p:spPr>
            <a:xfrm>
              <a:off x="2823275" y="2897000"/>
              <a:ext cx="579050" cy="422525"/>
            </a:xfrm>
            <a:custGeom>
              <a:rect b="b" l="l" r="r" t="t"/>
              <a:pathLst>
                <a:path extrusionOk="0" h="16901" w="23162">
                  <a:moveTo>
                    <a:pt x="1946" y="0"/>
                  </a:moveTo>
                  <a:lnTo>
                    <a:pt x="0" y="12949"/>
                  </a:lnTo>
                  <a:lnTo>
                    <a:pt x="8389" y="16900"/>
                  </a:lnTo>
                  <a:lnTo>
                    <a:pt x="23162" y="13283"/>
                  </a:lnTo>
                  <a:lnTo>
                    <a:pt x="23162" y="1186"/>
                  </a:lnTo>
                  <a:lnTo>
                    <a:pt x="1946" y="0"/>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00"/>
            <p:cNvSpPr/>
            <p:nvPr/>
          </p:nvSpPr>
          <p:spPr>
            <a:xfrm>
              <a:off x="2488150" y="3006425"/>
              <a:ext cx="643650" cy="1110200"/>
            </a:xfrm>
            <a:custGeom>
              <a:rect b="b" l="l" r="r" t="t"/>
              <a:pathLst>
                <a:path extrusionOk="0" h="44408" w="25746">
                  <a:moveTo>
                    <a:pt x="14682" y="0"/>
                  </a:moveTo>
                  <a:cubicBezTo>
                    <a:pt x="14682" y="0"/>
                    <a:pt x="8177" y="9392"/>
                    <a:pt x="4074" y="18389"/>
                  </a:cubicBezTo>
                  <a:cubicBezTo>
                    <a:pt x="1" y="27386"/>
                    <a:pt x="3040" y="44408"/>
                    <a:pt x="3040" y="44408"/>
                  </a:cubicBezTo>
                  <a:lnTo>
                    <a:pt x="13405" y="44408"/>
                  </a:lnTo>
                  <a:lnTo>
                    <a:pt x="14682" y="27599"/>
                  </a:lnTo>
                  <a:lnTo>
                    <a:pt x="25746" y="10152"/>
                  </a:lnTo>
                  <a:lnTo>
                    <a:pt x="14682" y="0"/>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00"/>
            <p:cNvSpPr/>
            <p:nvPr/>
          </p:nvSpPr>
          <p:spPr>
            <a:xfrm>
              <a:off x="3036025" y="2983625"/>
              <a:ext cx="660375" cy="951725"/>
            </a:xfrm>
            <a:custGeom>
              <a:rect b="b" l="l" r="r" t="t"/>
              <a:pathLst>
                <a:path extrusionOk="0" h="38069" w="26415">
                  <a:moveTo>
                    <a:pt x="14500" y="0"/>
                  </a:moveTo>
                  <a:lnTo>
                    <a:pt x="822" y="4985"/>
                  </a:lnTo>
                  <a:cubicBezTo>
                    <a:pt x="822" y="4985"/>
                    <a:pt x="1" y="11520"/>
                    <a:pt x="822" y="22614"/>
                  </a:cubicBezTo>
                  <a:cubicBezTo>
                    <a:pt x="1642" y="33678"/>
                    <a:pt x="9971" y="37204"/>
                    <a:pt x="13861" y="37812"/>
                  </a:cubicBezTo>
                  <a:cubicBezTo>
                    <a:pt x="15168" y="38005"/>
                    <a:pt x="16999" y="38069"/>
                    <a:pt x="18859" y="38069"/>
                  </a:cubicBezTo>
                  <a:cubicBezTo>
                    <a:pt x="22578" y="38069"/>
                    <a:pt x="26415" y="37812"/>
                    <a:pt x="26415" y="37812"/>
                  </a:cubicBezTo>
                  <a:lnTo>
                    <a:pt x="26415" y="28998"/>
                  </a:lnTo>
                  <a:lnTo>
                    <a:pt x="13861" y="26839"/>
                  </a:lnTo>
                  <a:cubicBezTo>
                    <a:pt x="13861" y="26839"/>
                    <a:pt x="16840" y="13435"/>
                    <a:pt x="14500"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00"/>
            <p:cNvSpPr/>
            <p:nvPr/>
          </p:nvSpPr>
          <p:spPr>
            <a:xfrm>
              <a:off x="2997275" y="3081650"/>
              <a:ext cx="82100" cy="310050"/>
            </a:xfrm>
            <a:custGeom>
              <a:rect b="b" l="l" r="r" t="t"/>
              <a:pathLst>
                <a:path extrusionOk="0" fill="none" h="12402" w="3284">
                  <a:moveTo>
                    <a:pt x="1" y="0"/>
                  </a:moveTo>
                  <a:lnTo>
                    <a:pt x="3284" y="1946"/>
                  </a:lnTo>
                  <a:cubicBezTo>
                    <a:pt x="3284" y="1946"/>
                    <a:pt x="1946" y="9453"/>
                    <a:pt x="2068" y="12402"/>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0" name="Google Shape;1890;p100"/>
          <p:cNvSpPr/>
          <p:nvPr/>
        </p:nvSpPr>
        <p:spPr>
          <a:xfrm flipH="1" rot="361620">
            <a:off x="5246577" y="1592900"/>
            <a:ext cx="1863901" cy="537115"/>
          </a:xfrm>
          <a:custGeom>
            <a:rect b="b" l="l" r="r" t="t"/>
            <a:pathLst>
              <a:path extrusionOk="0" h="21484" w="74554">
                <a:moveTo>
                  <a:pt x="19122" y="1"/>
                </a:moveTo>
                <a:cubicBezTo>
                  <a:pt x="18269" y="1"/>
                  <a:pt x="17424" y="143"/>
                  <a:pt x="16579" y="349"/>
                </a:cubicBezTo>
                <a:cubicBezTo>
                  <a:pt x="10708" y="1717"/>
                  <a:pt x="5771" y="4619"/>
                  <a:pt x="2135" y="9489"/>
                </a:cubicBezTo>
                <a:cubicBezTo>
                  <a:pt x="1268" y="10657"/>
                  <a:pt x="501" y="11891"/>
                  <a:pt x="100" y="13292"/>
                </a:cubicBezTo>
                <a:cubicBezTo>
                  <a:pt x="0" y="13725"/>
                  <a:pt x="67" y="14126"/>
                  <a:pt x="334" y="14459"/>
                </a:cubicBezTo>
                <a:cubicBezTo>
                  <a:pt x="459" y="14609"/>
                  <a:pt x="622" y="14684"/>
                  <a:pt x="794" y="14684"/>
                </a:cubicBezTo>
                <a:cubicBezTo>
                  <a:pt x="851" y="14684"/>
                  <a:pt x="909" y="14676"/>
                  <a:pt x="968" y="14659"/>
                </a:cubicBezTo>
                <a:cubicBezTo>
                  <a:pt x="1201" y="14593"/>
                  <a:pt x="1335" y="14393"/>
                  <a:pt x="1301" y="14159"/>
                </a:cubicBezTo>
                <a:cubicBezTo>
                  <a:pt x="1268" y="13792"/>
                  <a:pt x="1435" y="13459"/>
                  <a:pt x="1601" y="13158"/>
                </a:cubicBezTo>
                <a:cubicBezTo>
                  <a:pt x="2002" y="12358"/>
                  <a:pt x="2402" y="11591"/>
                  <a:pt x="2936" y="10890"/>
                </a:cubicBezTo>
                <a:cubicBezTo>
                  <a:pt x="6071" y="6454"/>
                  <a:pt x="10341" y="3585"/>
                  <a:pt x="15478" y="1984"/>
                </a:cubicBezTo>
                <a:cubicBezTo>
                  <a:pt x="16721" y="1599"/>
                  <a:pt x="18017" y="1267"/>
                  <a:pt x="19342" y="1267"/>
                </a:cubicBezTo>
                <a:cubicBezTo>
                  <a:pt x="19510" y="1267"/>
                  <a:pt x="19679" y="1272"/>
                  <a:pt x="19848" y="1283"/>
                </a:cubicBezTo>
                <a:cubicBezTo>
                  <a:pt x="21316" y="1350"/>
                  <a:pt x="21783" y="1984"/>
                  <a:pt x="21316" y="3385"/>
                </a:cubicBezTo>
                <a:cubicBezTo>
                  <a:pt x="21282" y="3451"/>
                  <a:pt x="21249" y="3518"/>
                  <a:pt x="21249" y="3618"/>
                </a:cubicBezTo>
                <a:cubicBezTo>
                  <a:pt x="20915" y="4519"/>
                  <a:pt x="20448" y="5353"/>
                  <a:pt x="19981" y="6187"/>
                </a:cubicBezTo>
                <a:cubicBezTo>
                  <a:pt x="18880" y="8188"/>
                  <a:pt x="17880" y="10256"/>
                  <a:pt x="17379" y="12491"/>
                </a:cubicBezTo>
                <a:cubicBezTo>
                  <a:pt x="17113" y="13592"/>
                  <a:pt x="16812" y="14659"/>
                  <a:pt x="16946" y="15794"/>
                </a:cubicBezTo>
                <a:cubicBezTo>
                  <a:pt x="17058" y="16635"/>
                  <a:pt x="17524" y="17075"/>
                  <a:pt x="18244" y="17075"/>
                </a:cubicBezTo>
                <a:cubicBezTo>
                  <a:pt x="18381" y="17075"/>
                  <a:pt x="18526" y="17060"/>
                  <a:pt x="18680" y="17028"/>
                </a:cubicBezTo>
                <a:cubicBezTo>
                  <a:pt x="19614" y="16861"/>
                  <a:pt x="20382" y="16294"/>
                  <a:pt x="21115" y="15727"/>
                </a:cubicBezTo>
                <a:cubicBezTo>
                  <a:pt x="22983" y="14259"/>
                  <a:pt x="24818" y="12758"/>
                  <a:pt x="26653" y="11257"/>
                </a:cubicBezTo>
                <a:cubicBezTo>
                  <a:pt x="29188" y="9222"/>
                  <a:pt x="31756" y="7287"/>
                  <a:pt x="34692" y="5886"/>
                </a:cubicBezTo>
                <a:cubicBezTo>
                  <a:pt x="35726" y="5386"/>
                  <a:pt x="36793" y="4919"/>
                  <a:pt x="37927" y="4752"/>
                </a:cubicBezTo>
                <a:cubicBezTo>
                  <a:pt x="38038" y="4738"/>
                  <a:pt x="38137" y="4730"/>
                  <a:pt x="38223" y="4730"/>
                </a:cubicBezTo>
                <a:cubicBezTo>
                  <a:pt x="38735" y="4730"/>
                  <a:pt x="38828" y="4992"/>
                  <a:pt x="38628" y="5620"/>
                </a:cubicBezTo>
                <a:cubicBezTo>
                  <a:pt x="38528" y="5987"/>
                  <a:pt x="38361" y="6287"/>
                  <a:pt x="38161" y="6620"/>
                </a:cubicBezTo>
                <a:cubicBezTo>
                  <a:pt x="37194" y="8221"/>
                  <a:pt x="35993" y="9589"/>
                  <a:pt x="34758" y="10957"/>
                </a:cubicBezTo>
                <a:cubicBezTo>
                  <a:pt x="33291" y="12625"/>
                  <a:pt x="31790" y="14292"/>
                  <a:pt x="30889" y="16394"/>
                </a:cubicBezTo>
                <a:cubicBezTo>
                  <a:pt x="30555" y="17228"/>
                  <a:pt x="30389" y="18062"/>
                  <a:pt x="30489" y="18962"/>
                </a:cubicBezTo>
                <a:cubicBezTo>
                  <a:pt x="30615" y="19878"/>
                  <a:pt x="31220" y="20436"/>
                  <a:pt x="32105" y="20436"/>
                </a:cubicBezTo>
                <a:cubicBezTo>
                  <a:pt x="32155" y="20436"/>
                  <a:pt x="32205" y="20434"/>
                  <a:pt x="32257" y="20430"/>
                </a:cubicBezTo>
                <a:cubicBezTo>
                  <a:pt x="32790" y="20430"/>
                  <a:pt x="33257" y="20230"/>
                  <a:pt x="33691" y="19963"/>
                </a:cubicBezTo>
                <a:cubicBezTo>
                  <a:pt x="34758" y="19396"/>
                  <a:pt x="35692" y="18629"/>
                  <a:pt x="36560" y="17828"/>
                </a:cubicBezTo>
                <a:cubicBezTo>
                  <a:pt x="38761" y="15760"/>
                  <a:pt x="40930" y="13659"/>
                  <a:pt x="43365" y="11857"/>
                </a:cubicBezTo>
                <a:cubicBezTo>
                  <a:pt x="45499" y="10256"/>
                  <a:pt x="47701" y="8755"/>
                  <a:pt x="50203" y="7821"/>
                </a:cubicBezTo>
                <a:cubicBezTo>
                  <a:pt x="50425" y="7722"/>
                  <a:pt x="50647" y="7605"/>
                  <a:pt x="50897" y="7605"/>
                </a:cubicBezTo>
                <a:cubicBezTo>
                  <a:pt x="50984" y="7605"/>
                  <a:pt x="51075" y="7620"/>
                  <a:pt x="51170" y="7654"/>
                </a:cubicBezTo>
                <a:cubicBezTo>
                  <a:pt x="51237" y="7988"/>
                  <a:pt x="51103" y="8255"/>
                  <a:pt x="51003" y="8555"/>
                </a:cubicBezTo>
                <a:cubicBezTo>
                  <a:pt x="50503" y="9656"/>
                  <a:pt x="49869" y="10657"/>
                  <a:pt x="49235" y="11657"/>
                </a:cubicBezTo>
                <a:cubicBezTo>
                  <a:pt x="48235" y="13225"/>
                  <a:pt x="47267" y="14793"/>
                  <a:pt x="46567" y="16527"/>
                </a:cubicBezTo>
                <a:cubicBezTo>
                  <a:pt x="46167" y="17528"/>
                  <a:pt x="45800" y="18495"/>
                  <a:pt x="45900" y="19596"/>
                </a:cubicBezTo>
                <a:cubicBezTo>
                  <a:pt x="45987" y="20753"/>
                  <a:pt x="46750" y="21484"/>
                  <a:pt x="47800" y="21484"/>
                </a:cubicBezTo>
                <a:cubicBezTo>
                  <a:pt x="47961" y="21484"/>
                  <a:pt x="48128" y="21466"/>
                  <a:pt x="48301" y="21431"/>
                </a:cubicBezTo>
                <a:cubicBezTo>
                  <a:pt x="49069" y="21297"/>
                  <a:pt x="49769" y="20964"/>
                  <a:pt x="50470" y="20597"/>
                </a:cubicBezTo>
                <a:cubicBezTo>
                  <a:pt x="52171" y="19663"/>
                  <a:pt x="53639" y="18462"/>
                  <a:pt x="55140" y="17228"/>
                </a:cubicBezTo>
                <a:cubicBezTo>
                  <a:pt x="58375" y="14559"/>
                  <a:pt x="61778" y="12158"/>
                  <a:pt x="65614" y="10390"/>
                </a:cubicBezTo>
                <a:cubicBezTo>
                  <a:pt x="66414" y="10023"/>
                  <a:pt x="67215" y="9622"/>
                  <a:pt x="68049" y="9389"/>
                </a:cubicBezTo>
                <a:cubicBezTo>
                  <a:pt x="68149" y="9522"/>
                  <a:pt x="68082" y="9622"/>
                  <a:pt x="68049" y="9723"/>
                </a:cubicBezTo>
                <a:cubicBezTo>
                  <a:pt x="67815" y="10556"/>
                  <a:pt x="67549" y="11390"/>
                  <a:pt x="67282" y="12224"/>
                </a:cubicBezTo>
                <a:cubicBezTo>
                  <a:pt x="67248" y="12424"/>
                  <a:pt x="67215" y="12625"/>
                  <a:pt x="67448" y="12725"/>
                </a:cubicBezTo>
                <a:cubicBezTo>
                  <a:pt x="67504" y="12752"/>
                  <a:pt x="67554" y="12765"/>
                  <a:pt x="67600" y="12765"/>
                </a:cubicBezTo>
                <a:cubicBezTo>
                  <a:pt x="67722" y="12765"/>
                  <a:pt x="67819" y="12679"/>
                  <a:pt x="67915" y="12558"/>
                </a:cubicBezTo>
                <a:cubicBezTo>
                  <a:pt x="69083" y="11157"/>
                  <a:pt x="70584" y="10056"/>
                  <a:pt x="72052" y="8922"/>
                </a:cubicBezTo>
                <a:cubicBezTo>
                  <a:pt x="72686" y="8422"/>
                  <a:pt x="73419" y="8021"/>
                  <a:pt x="74120" y="7621"/>
                </a:cubicBezTo>
                <a:cubicBezTo>
                  <a:pt x="74387" y="7488"/>
                  <a:pt x="74554" y="7287"/>
                  <a:pt x="74520" y="6954"/>
                </a:cubicBezTo>
                <a:cubicBezTo>
                  <a:pt x="74453" y="6620"/>
                  <a:pt x="74220" y="6554"/>
                  <a:pt x="73953" y="6520"/>
                </a:cubicBezTo>
                <a:cubicBezTo>
                  <a:pt x="73419" y="6454"/>
                  <a:pt x="72919" y="6353"/>
                  <a:pt x="72385" y="6353"/>
                </a:cubicBezTo>
                <a:cubicBezTo>
                  <a:pt x="71435" y="6303"/>
                  <a:pt x="70476" y="6278"/>
                  <a:pt x="69512" y="6278"/>
                </a:cubicBezTo>
                <a:cubicBezTo>
                  <a:pt x="68549" y="6278"/>
                  <a:pt x="67582" y="6303"/>
                  <a:pt x="66615" y="6353"/>
                </a:cubicBezTo>
                <a:cubicBezTo>
                  <a:pt x="65814" y="6387"/>
                  <a:pt x="65013" y="6487"/>
                  <a:pt x="64246" y="6587"/>
                </a:cubicBezTo>
                <a:cubicBezTo>
                  <a:pt x="63979" y="6620"/>
                  <a:pt x="63712" y="6720"/>
                  <a:pt x="63646" y="7021"/>
                </a:cubicBezTo>
                <a:cubicBezTo>
                  <a:pt x="63612" y="7187"/>
                  <a:pt x="63646" y="7354"/>
                  <a:pt x="63813" y="7488"/>
                </a:cubicBezTo>
                <a:cubicBezTo>
                  <a:pt x="64013" y="7654"/>
                  <a:pt x="64280" y="7688"/>
                  <a:pt x="64513" y="7721"/>
                </a:cubicBezTo>
                <a:cubicBezTo>
                  <a:pt x="65314" y="7855"/>
                  <a:pt x="66081" y="7988"/>
                  <a:pt x="66948" y="8121"/>
                </a:cubicBezTo>
                <a:cubicBezTo>
                  <a:pt x="66815" y="8221"/>
                  <a:pt x="66781" y="8255"/>
                  <a:pt x="66715" y="8288"/>
                </a:cubicBezTo>
                <a:cubicBezTo>
                  <a:pt x="61878" y="10123"/>
                  <a:pt x="57675" y="12992"/>
                  <a:pt x="53739" y="16294"/>
                </a:cubicBezTo>
                <a:cubicBezTo>
                  <a:pt x="52204" y="17561"/>
                  <a:pt x="50636" y="18796"/>
                  <a:pt x="48802" y="19630"/>
                </a:cubicBezTo>
                <a:cubicBezTo>
                  <a:pt x="48519" y="19747"/>
                  <a:pt x="48203" y="19965"/>
                  <a:pt x="47912" y="19965"/>
                </a:cubicBezTo>
                <a:cubicBezTo>
                  <a:pt x="47792" y="19965"/>
                  <a:pt x="47675" y="19928"/>
                  <a:pt x="47568" y="19830"/>
                </a:cubicBezTo>
                <a:cubicBezTo>
                  <a:pt x="47201" y="19496"/>
                  <a:pt x="47401" y="18962"/>
                  <a:pt x="47501" y="18529"/>
                </a:cubicBezTo>
                <a:cubicBezTo>
                  <a:pt x="47768" y="17428"/>
                  <a:pt x="48235" y="16394"/>
                  <a:pt x="48768" y="15393"/>
                </a:cubicBezTo>
                <a:cubicBezTo>
                  <a:pt x="49769" y="13459"/>
                  <a:pt x="51003" y="11691"/>
                  <a:pt x="51937" y="9723"/>
                </a:cubicBezTo>
                <a:cubicBezTo>
                  <a:pt x="52238" y="9155"/>
                  <a:pt x="52471" y="8588"/>
                  <a:pt x="52504" y="7955"/>
                </a:cubicBezTo>
                <a:cubicBezTo>
                  <a:pt x="52563" y="6955"/>
                  <a:pt x="52000" y="6318"/>
                  <a:pt x="51112" y="6318"/>
                </a:cubicBezTo>
                <a:cubicBezTo>
                  <a:pt x="50993" y="6318"/>
                  <a:pt x="50867" y="6330"/>
                  <a:pt x="50737" y="6353"/>
                </a:cubicBezTo>
                <a:cubicBezTo>
                  <a:pt x="50303" y="6454"/>
                  <a:pt x="49869" y="6587"/>
                  <a:pt x="49469" y="6754"/>
                </a:cubicBezTo>
                <a:cubicBezTo>
                  <a:pt x="46400" y="7955"/>
                  <a:pt x="43765" y="9856"/>
                  <a:pt x="41230" y="11891"/>
                </a:cubicBezTo>
                <a:cubicBezTo>
                  <a:pt x="38961" y="13692"/>
                  <a:pt x="36993" y="15794"/>
                  <a:pt x="34825" y="17695"/>
                </a:cubicBezTo>
                <a:cubicBezTo>
                  <a:pt x="34158" y="18329"/>
                  <a:pt x="33424" y="18896"/>
                  <a:pt x="32557" y="19263"/>
                </a:cubicBezTo>
                <a:cubicBezTo>
                  <a:pt x="32397" y="19325"/>
                  <a:pt x="32258" y="19356"/>
                  <a:pt x="32139" y="19356"/>
                </a:cubicBezTo>
                <a:cubicBezTo>
                  <a:pt x="31811" y="19356"/>
                  <a:pt x="31630" y="19118"/>
                  <a:pt x="31556" y="18629"/>
                </a:cubicBezTo>
                <a:cubicBezTo>
                  <a:pt x="31556" y="18462"/>
                  <a:pt x="31590" y="18262"/>
                  <a:pt x="31623" y="18062"/>
                </a:cubicBezTo>
                <a:cubicBezTo>
                  <a:pt x="31890" y="16494"/>
                  <a:pt x="32790" y="15260"/>
                  <a:pt x="33724" y="14059"/>
                </a:cubicBezTo>
                <a:cubicBezTo>
                  <a:pt x="35025" y="12458"/>
                  <a:pt x="36393" y="10890"/>
                  <a:pt x="37694" y="9256"/>
                </a:cubicBezTo>
                <a:cubicBezTo>
                  <a:pt x="38561" y="8188"/>
                  <a:pt x="39328" y="7054"/>
                  <a:pt x="39695" y="5720"/>
                </a:cubicBezTo>
                <a:cubicBezTo>
                  <a:pt x="39996" y="4686"/>
                  <a:pt x="39495" y="3852"/>
                  <a:pt x="38528" y="3752"/>
                </a:cubicBezTo>
                <a:cubicBezTo>
                  <a:pt x="38394" y="3739"/>
                  <a:pt x="38255" y="3732"/>
                  <a:pt x="38113" y="3732"/>
                </a:cubicBezTo>
                <a:cubicBezTo>
                  <a:pt x="37868" y="3732"/>
                  <a:pt x="37614" y="3755"/>
                  <a:pt x="37360" y="3818"/>
                </a:cubicBezTo>
                <a:cubicBezTo>
                  <a:pt x="35359" y="4285"/>
                  <a:pt x="33558" y="5219"/>
                  <a:pt x="31790" y="6220"/>
                </a:cubicBezTo>
                <a:cubicBezTo>
                  <a:pt x="28754" y="8021"/>
                  <a:pt x="26052" y="10290"/>
                  <a:pt x="23317" y="12525"/>
                </a:cubicBezTo>
                <a:cubicBezTo>
                  <a:pt x="21983" y="13592"/>
                  <a:pt x="20715" y="14793"/>
                  <a:pt x="19214" y="15660"/>
                </a:cubicBezTo>
                <a:cubicBezTo>
                  <a:pt x="18991" y="15809"/>
                  <a:pt x="18732" y="16012"/>
                  <a:pt x="18477" y="16012"/>
                </a:cubicBezTo>
                <a:cubicBezTo>
                  <a:pt x="18388" y="16012"/>
                  <a:pt x="18300" y="15987"/>
                  <a:pt x="18213" y="15927"/>
                </a:cubicBezTo>
                <a:cubicBezTo>
                  <a:pt x="17846" y="15660"/>
                  <a:pt x="18013" y="15193"/>
                  <a:pt x="18080" y="14826"/>
                </a:cubicBezTo>
                <a:cubicBezTo>
                  <a:pt x="18514" y="12124"/>
                  <a:pt x="19514" y="9622"/>
                  <a:pt x="20782" y="7254"/>
                </a:cubicBezTo>
                <a:cubicBezTo>
                  <a:pt x="21482" y="5987"/>
                  <a:pt x="22183" y="4719"/>
                  <a:pt x="22550" y="3285"/>
                </a:cubicBezTo>
                <a:cubicBezTo>
                  <a:pt x="22950" y="1683"/>
                  <a:pt x="22316" y="616"/>
                  <a:pt x="20715" y="182"/>
                </a:cubicBezTo>
                <a:cubicBezTo>
                  <a:pt x="20180" y="55"/>
                  <a:pt x="19650" y="1"/>
                  <a:pt x="191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00"/>
          <p:cNvSpPr/>
          <p:nvPr/>
        </p:nvSpPr>
        <p:spPr>
          <a:xfrm rot="-563218">
            <a:off x="2329012" y="3717390"/>
            <a:ext cx="1120639" cy="548945"/>
          </a:xfrm>
          <a:custGeom>
            <a:rect b="b" l="l" r="r" t="t"/>
            <a:pathLst>
              <a:path extrusionOk="0" h="21958" w="44826">
                <a:moveTo>
                  <a:pt x="23877" y="6454"/>
                </a:moveTo>
                <a:cubicBezTo>
                  <a:pt x="26224" y="6454"/>
                  <a:pt x="28525" y="6884"/>
                  <a:pt x="30656" y="7993"/>
                </a:cubicBezTo>
                <a:cubicBezTo>
                  <a:pt x="31290" y="8326"/>
                  <a:pt x="31857" y="8727"/>
                  <a:pt x="32424" y="9294"/>
                </a:cubicBezTo>
                <a:cubicBezTo>
                  <a:pt x="30723" y="10061"/>
                  <a:pt x="29022" y="10661"/>
                  <a:pt x="27220" y="10795"/>
                </a:cubicBezTo>
                <a:cubicBezTo>
                  <a:pt x="26550" y="10841"/>
                  <a:pt x="25883" y="10875"/>
                  <a:pt x="25221" y="10875"/>
                </a:cubicBezTo>
                <a:cubicBezTo>
                  <a:pt x="23972" y="10875"/>
                  <a:pt x="22737" y="10753"/>
                  <a:pt x="21516" y="10361"/>
                </a:cubicBezTo>
                <a:cubicBezTo>
                  <a:pt x="20949" y="10194"/>
                  <a:pt x="20415" y="9961"/>
                  <a:pt x="19948" y="9594"/>
                </a:cubicBezTo>
                <a:cubicBezTo>
                  <a:pt x="19081" y="8827"/>
                  <a:pt x="19148" y="7959"/>
                  <a:pt x="20082" y="7292"/>
                </a:cubicBezTo>
                <a:cubicBezTo>
                  <a:pt x="20849" y="6758"/>
                  <a:pt x="21750" y="6558"/>
                  <a:pt x="22650" y="6492"/>
                </a:cubicBezTo>
                <a:cubicBezTo>
                  <a:pt x="23060" y="6467"/>
                  <a:pt x="23469" y="6454"/>
                  <a:pt x="23877" y="6454"/>
                </a:cubicBezTo>
                <a:close/>
                <a:moveTo>
                  <a:pt x="44218" y="1"/>
                </a:moveTo>
                <a:cubicBezTo>
                  <a:pt x="44119" y="1"/>
                  <a:pt x="44012" y="18"/>
                  <a:pt x="43899" y="54"/>
                </a:cubicBezTo>
                <a:cubicBezTo>
                  <a:pt x="43599" y="154"/>
                  <a:pt x="43298" y="287"/>
                  <a:pt x="43032" y="387"/>
                </a:cubicBezTo>
                <a:cubicBezTo>
                  <a:pt x="41664" y="854"/>
                  <a:pt x="40263" y="1221"/>
                  <a:pt x="38862" y="1521"/>
                </a:cubicBezTo>
                <a:cubicBezTo>
                  <a:pt x="38428" y="1588"/>
                  <a:pt x="38161" y="1855"/>
                  <a:pt x="38261" y="2289"/>
                </a:cubicBezTo>
                <a:cubicBezTo>
                  <a:pt x="38343" y="2643"/>
                  <a:pt x="38581" y="2774"/>
                  <a:pt x="38883" y="2774"/>
                </a:cubicBezTo>
                <a:cubicBezTo>
                  <a:pt x="38951" y="2774"/>
                  <a:pt x="39022" y="2768"/>
                  <a:pt x="39095" y="2756"/>
                </a:cubicBezTo>
                <a:cubicBezTo>
                  <a:pt x="39296" y="2722"/>
                  <a:pt x="39496" y="2689"/>
                  <a:pt x="39662" y="2622"/>
                </a:cubicBezTo>
                <a:cubicBezTo>
                  <a:pt x="40396" y="2422"/>
                  <a:pt x="41130" y="2222"/>
                  <a:pt x="42031" y="1955"/>
                </a:cubicBezTo>
                <a:lnTo>
                  <a:pt x="42031" y="1955"/>
                </a:lnTo>
                <a:cubicBezTo>
                  <a:pt x="41297" y="2822"/>
                  <a:pt x="40563" y="3489"/>
                  <a:pt x="39863" y="4157"/>
                </a:cubicBezTo>
                <a:cubicBezTo>
                  <a:pt x="38095" y="5824"/>
                  <a:pt x="36260" y="7392"/>
                  <a:pt x="34092" y="8560"/>
                </a:cubicBezTo>
                <a:cubicBezTo>
                  <a:pt x="33927" y="8635"/>
                  <a:pt x="33789" y="8683"/>
                  <a:pt x="33663" y="8683"/>
                </a:cubicBezTo>
                <a:cubicBezTo>
                  <a:pt x="33509" y="8683"/>
                  <a:pt x="33372" y="8610"/>
                  <a:pt x="33225" y="8426"/>
                </a:cubicBezTo>
                <a:cubicBezTo>
                  <a:pt x="32724" y="7893"/>
                  <a:pt x="32157" y="7459"/>
                  <a:pt x="31490" y="7125"/>
                </a:cubicBezTo>
                <a:cubicBezTo>
                  <a:pt x="29108" y="5817"/>
                  <a:pt x="26603" y="5227"/>
                  <a:pt x="23991" y="5227"/>
                </a:cubicBezTo>
                <a:cubicBezTo>
                  <a:pt x="23274" y="5227"/>
                  <a:pt x="22549" y="5271"/>
                  <a:pt x="21816" y="5357"/>
                </a:cubicBezTo>
                <a:cubicBezTo>
                  <a:pt x="20782" y="5458"/>
                  <a:pt x="19815" y="5758"/>
                  <a:pt x="18981" y="6425"/>
                </a:cubicBezTo>
                <a:cubicBezTo>
                  <a:pt x="17780" y="7392"/>
                  <a:pt x="17580" y="8793"/>
                  <a:pt x="18447" y="10061"/>
                </a:cubicBezTo>
                <a:cubicBezTo>
                  <a:pt x="18981" y="10895"/>
                  <a:pt x="19782" y="11428"/>
                  <a:pt x="20682" y="11795"/>
                </a:cubicBezTo>
                <a:cubicBezTo>
                  <a:pt x="22336" y="12453"/>
                  <a:pt x="24013" y="12718"/>
                  <a:pt x="25708" y="12718"/>
                </a:cubicBezTo>
                <a:cubicBezTo>
                  <a:pt x="26850" y="12718"/>
                  <a:pt x="28000" y="12597"/>
                  <a:pt x="29155" y="12396"/>
                </a:cubicBezTo>
                <a:cubicBezTo>
                  <a:pt x="30689" y="12162"/>
                  <a:pt x="32090" y="11562"/>
                  <a:pt x="33525" y="10895"/>
                </a:cubicBezTo>
                <a:lnTo>
                  <a:pt x="33525" y="10895"/>
                </a:lnTo>
                <a:cubicBezTo>
                  <a:pt x="34192" y="12563"/>
                  <a:pt x="33992" y="14030"/>
                  <a:pt x="33058" y="15431"/>
                </a:cubicBezTo>
                <a:cubicBezTo>
                  <a:pt x="32090" y="16866"/>
                  <a:pt x="30689" y="17800"/>
                  <a:pt x="29122" y="18467"/>
                </a:cubicBezTo>
                <a:cubicBezTo>
                  <a:pt x="26787" y="19501"/>
                  <a:pt x="24285" y="19901"/>
                  <a:pt x="21783" y="20068"/>
                </a:cubicBezTo>
                <a:cubicBezTo>
                  <a:pt x="21038" y="20114"/>
                  <a:pt x="20297" y="20140"/>
                  <a:pt x="19559" y="20140"/>
                </a:cubicBezTo>
                <a:cubicBezTo>
                  <a:pt x="17061" y="20140"/>
                  <a:pt x="14612" y="19835"/>
                  <a:pt x="12243" y="18934"/>
                </a:cubicBezTo>
                <a:cubicBezTo>
                  <a:pt x="8373" y="17499"/>
                  <a:pt x="5238" y="15098"/>
                  <a:pt x="3236" y="11428"/>
                </a:cubicBezTo>
                <a:cubicBezTo>
                  <a:pt x="1669" y="8626"/>
                  <a:pt x="1669" y="5858"/>
                  <a:pt x="3637" y="3189"/>
                </a:cubicBezTo>
                <a:cubicBezTo>
                  <a:pt x="3737" y="3089"/>
                  <a:pt x="3837" y="2989"/>
                  <a:pt x="3737" y="2789"/>
                </a:cubicBezTo>
                <a:cubicBezTo>
                  <a:pt x="3613" y="2715"/>
                  <a:pt x="3489" y="2682"/>
                  <a:pt x="3365" y="2682"/>
                </a:cubicBezTo>
                <a:cubicBezTo>
                  <a:pt x="3155" y="2682"/>
                  <a:pt x="2946" y="2776"/>
                  <a:pt x="2736" y="2922"/>
                </a:cubicBezTo>
                <a:cubicBezTo>
                  <a:pt x="2169" y="3256"/>
                  <a:pt x="1769" y="3756"/>
                  <a:pt x="1435" y="4323"/>
                </a:cubicBezTo>
                <a:cubicBezTo>
                  <a:pt x="1" y="6758"/>
                  <a:pt x="234" y="9260"/>
                  <a:pt x="1435" y="11662"/>
                </a:cubicBezTo>
                <a:cubicBezTo>
                  <a:pt x="3937" y="16666"/>
                  <a:pt x="8040" y="19734"/>
                  <a:pt x="13344" y="21169"/>
                </a:cubicBezTo>
                <a:cubicBezTo>
                  <a:pt x="15383" y="21717"/>
                  <a:pt x="17439" y="21957"/>
                  <a:pt x="19500" y="21957"/>
                </a:cubicBezTo>
                <a:cubicBezTo>
                  <a:pt x="21451" y="21957"/>
                  <a:pt x="23406" y="21742"/>
                  <a:pt x="25352" y="21369"/>
                </a:cubicBezTo>
                <a:cubicBezTo>
                  <a:pt x="27754" y="20902"/>
                  <a:pt x="30056" y="20101"/>
                  <a:pt x="32057" y="18600"/>
                </a:cubicBezTo>
                <a:cubicBezTo>
                  <a:pt x="33758" y="17266"/>
                  <a:pt x="34959" y="15598"/>
                  <a:pt x="35159" y="13363"/>
                </a:cubicBezTo>
                <a:cubicBezTo>
                  <a:pt x="35259" y="12296"/>
                  <a:pt x="35026" y="11295"/>
                  <a:pt x="34626" y="10328"/>
                </a:cubicBezTo>
                <a:cubicBezTo>
                  <a:pt x="37728" y="8393"/>
                  <a:pt x="40263" y="5925"/>
                  <a:pt x="42731" y="3223"/>
                </a:cubicBezTo>
                <a:lnTo>
                  <a:pt x="42731" y="3223"/>
                </a:lnTo>
                <a:cubicBezTo>
                  <a:pt x="42531" y="4090"/>
                  <a:pt x="42364" y="4857"/>
                  <a:pt x="42164" y="5624"/>
                </a:cubicBezTo>
                <a:cubicBezTo>
                  <a:pt x="42064" y="5991"/>
                  <a:pt x="42031" y="6392"/>
                  <a:pt x="42431" y="6558"/>
                </a:cubicBezTo>
                <a:cubicBezTo>
                  <a:pt x="42516" y="6591"/>
                  <a:pt x="42595" y="6606"/>
                  <a:pt x="42669" y="6606"/>
                </a:cubicBezTo>
                <a:cubicBezTo>
                  <a:pt x="42977" y="6606"/>
                  <a:pt x="43197" y="6353"/>
                  <a:pt x="43332" y="6058"/>
                </a:cubicBezTo>
                <a:cubicBezTo>
                  <a:pt x="44166" y="4390"/>
                  <a:pt x="44666" y="2589"/>
                  <a:pt x="44799" y="687"/>
                </a:cubicBezTo>
                <a:cubicBezTo>
                  <a:pt x="44826" y="241"/>
                  <a:pt x="44583" y="1"/>
                  <a:pt x="442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00"/>
          <p:cNvSpPr/>
          <p:nvPr/>
        </p:nvSpPr>
        <p:spPr>
          <a:xfrm flipH="1" rot="1485812">
            <a:off x="4916661" y="4096373"/>
            <a:ext cx="1918993" cy="518007"/>
          </a:xfrm>
          <a:custGeom>
            <a:rect b="b" l="l" r="r" t="t"/>
            <a:pathLst>
              <a:path extrusionOk="0" h="20719" w="76755">
                <a:moveTo>
                  <a:pt x="2018" y="0"/>
                </a:moveTo>
                <a:cubicBezTo>
                  <a:pt x="1853" y="0"/>
                  <a:pt x="1703" y="128"/>
                  <a:pt x="1568" y="240"/>
                </a:cubicBezTo>
                <a:cubicBezTo>
                  <a:pt x="967" y="674"/>
                  <a:pt x="500" y="1274"/>
                  <a:pt x="334" y="2041"/>
                </a:cubicBezTo>
                <a:cubicBezTo>
                  <a:pt x="0" y="3543"/>
                  <a:pt x="267" y="4977"/>
                  <a:pt x="867" y="6378"/>
                </a:cubicBezTo>
                <a:cubicBezTo>
                  <a:pt x="1868" y="8813"/>
                  <a:pt x="3769" y="10381"/>
                  <a:pt x="5971" y="11615"/>
                </a:cubicBezTo>
                <a:cubicBezTo>
                  <a:pt x="9907" y="13783"/>
                  <a:pt x="14210" y="14517"/>
                  <a:pt x="18613" y="14650"/>
                </a:cubicBezTo>
                <a:cubicBezTo>
                  <a:pt x="18959" y="14659"/>
                  <a:pt x="19303" y="14664"/>
                  <a:pt x="19647" y="14664"/>
                </a:cubicBezTo>
                <a:cubicBezTo>
                  <a:pt x="24523" y="14664"/>
                  <a:pt x="29286" y="13800"/>
                  <a:pt x="33991" y="12616"/>
                </a:cubicBezTo>
                <a:cubicBezTo>
                  <a:pt x="35325" y="12282"/>
                  <a:pt x="36593" y="11815"/>
                  <a:pt x="37961" y="11381"/>
                </a:cubicBezTo>
                <a:lnTo>
                  <a:pt x="37961" y="11381"/>
                </a:lnTo>
                <a:cubicBezTo>
                  <a:pt x="37093" y="14083"/>
                  <a:pt x="37694" y="15851"/>
                  <a:pt x="39995" y="17486"/>
                </a:cubicBezTo>
                <a:cubicBezTo>
                  <a:pt x="40529" y="17853"/>
                  <a:pt x="41129" y="18186"/>
                  <a:pt x="41730" y="18453"/>
                </a:cubicBezTo>
                <a:cubicBezTo>
                  <a:pt x="44966" y="19954"/>
                  <a:pt x="48401" y="20455"/>
                  <a:pt x="51904" y="20655"/>
                </a:cubicBezTo>
                <a:cubicBezTo>
                  <a:pt x="52623" y="20698"/>
                  <a:pt x="53340" y="20718"/>
                  <a:pt x="54055" y="20718"/>
                </a:cubicBezTo>
                <a:cubicBezTo>
                  <a:pt x="56127" y="20718"/>
                  <a:pt x="58185" y="20544"/>
                  <a:pt x="60243" y="20221"/>
                </a:cubicBezTo>
                <a:cubicBezTo>
                  <a:pt x="64346" y="19587"/>
                  <a:pt x="68482" y="18853"/>
                  <a:pt x="72318" y="16919"/>
                </a:cubicBezTo>
                <a:lnTo>
                  <a:pt x="72318" y="16919"/>
                </a:lnTo>
                <a:cubicBezTo>
                  <a:pt x="72152" y="17419"/>
                  <a:pt x="71951" y="17853"/>
                  <a:pt x="71851" y="18286"/>
                </a:cubicBezTo>
                <a:cubicBezTo>
                  <a:pt x="71751" y="18720"/>
                  <a:pt x="71418" y="19354"/>
                  <a:pt x="72052" y="19621"/>
                </a:cubicBezTo>
                <a:cubicBezTo>
                  <a:pt x="72149" y="19657"/>
                  <a:pt x="72238" y="19673"/>
                  <a:pt x="72320" y="19673"/>
                </a:cubicBezTo>
                <a:cubicBezTo>
                  <a:pt x="72767" y="19673"/>
                  <a:pt x="72988" y="19187"/>
                  <a:pt x="73186" y="18820"/>
                </a:cubicBezTo>
                <a:cubicBezTo>
                  <a:pt x="74086" y="17086"/>
                  <a:pt x="75187" y="15484"/>
                  <a:pt x="76388" y="13917"/>
                </a:cubicBezTo>
                <a:cubicBezTo>
                  <a:pt x="76621" y="13650"/>
                  <a:pt x="76755" y="13350"/>
                  <a:pt x="76455" y="13016"/>
                </a:cubicBezTo>
                <a:cubicBezTo>
                  <a:pt x="76342" y="12888"/>
                  <a:pt x="76207" y="12836"/>
                  <a:pt x="76067" y="12836"/>
                </a:cubicBezTo>
                <a:cubicBezTo>
                  <a:pt x="75916" y="12836"/>
                  <a:pt x="75759" y="12896"/>
                  <a:pt x="75621" y="12983"/>
                </a:cubicBezTo>
                <a:cubicBezTo>
                  <a:pt x="74520" y="13583"/>
                  <a:pt x="73319" y="13783"/>
                  <a:pt x="72118" y="13883"/>
                </a:cubicBezTo>
                <a:cubicBezTo>
                  <a:pt x="71805" y="13901"/>
                  <a:pt x="71493" y="13909"/>
                  <a:pt x="71180" y="13909"/>
                </a:cubicBezTo>
                <a:cubicBezTo>
                  <a:pt x="70325" y="13909"/>
                  <a:pt x="69470" y="13848"/>
                  <a:pt x="68616" y="13750"/>
                </a:cubicBezTo>
                <a:cubicBezTo>
                  <a:pt x="68562" y="13743"/>
                  <a:pt x="68510" y="13739"/>
                  <a:pt x="68460" y="13739"/>
                </a:cubicBezTo>
                <a:cubicBezTo>
                  <a:pt x="68261" y="13739"/>
                  <a:pt x="68095" y="13803"/>
                  <a:pt x="68015" y="14017"/>
                </a:cubicBezTo>
                <a:cubicBezTo>
                  <a:pt x="67915" y="14284"/>
                  <a:pt x="68015" y="14517"/>
                  <a:pt x="68215" y="14717"/>
                </a:cubicBezTo>
                <a:cubicBezTo>
                  <a:pt x="68482" y="14951"/>
                  <a:pt x="68816" y="15051"/>
                  <a:pt x="69149" y="15151"/>
                </a:cubicBezTo>
                <a:cubicBezTo>
                  <a:pt x="69754" y="15292"/>
                  <a:pt x="70359" y="15348"/>
                  <a:pt x="71001" y="15348"/>
                </a:cubicBezTo>
                <a:cubicBezTo>
                  <a:pt x="71421" y="15348"/>
                  <a:pt x="71856" y="15324"/>
                  <a:pt x="72318" y="15284"/>
                </a:cubicBezTo>
                <a:lnTo>
                  <a:pt x="72318" y="15284"/>
                </a:lnTo>
                <a:cubicBezTo>
                  <a:pt x="72085" y="15451"/>
                  <a:pt x="71951" y="15551"/>
                  <a:pt x="71851" y="15618"/>
                </a:cubicBezTo>
                <a:cubicBezTo>
                  <a:pt x="71017" y="16085"/>
                  <a:pt x="70150" y="16452"/>
                  <a:pt x="69250" y="16685"/>
                </a:cubicBezTo>
                <a:cubicBezTo>
                  <a:pt x="64423" y="18027"/>
                  <a:pt x="59537" y="18930"/>
                  <a:pt x="54561" y="18930"/>
                </a:cubicBezTo>
                <a:cubicBezTo>
                  <a:pt x="53105" y="18930"/>
                  <a:pt x="51641" y="18853"/>
                  <a:pt x="50169" y="18687"/>
                </a:cubicBezTo>
                <a:cubicBezTo>
                  <a:pt x="47701" y="18420"/>
                  <a:pt x="45266" y="17953"/>
                  <a:pt x="42964" y="17052"/>
                </a:cubicBezTo>
                <a:cubicBezTo>
                  <a:pt x="41797" y="16585"/>
                  <a:pt x="40696" y="16018"/>
                  <a:pt x="39862" y="15084"/>
                </a:cubicBezTo>
                <a:cubicBezTo>
                  <a:pt x="38661" y="13817"/>
                  <a:pt x="38694" y="12182"/>
                  <a:pt x="39895" y="10948"/>
                </a:cubicBezTo>
                <a:cubicBezTo>
                  <a:pt x="40162" y="10681"/>
                  <a:pt x="40462" y="10447"/>
                  <a:pt x="40729" y="10214"/>
                </a:cubicBezTo>
                <a:cubicBezTo>
                  <a:pt x="40929" y="10047"/>
                  <a:pt x="40963" y="9814"/>
                  <a:pt x="40863" y="9614"/>
                </a:cubicBezTo>
                <a:cubicBezTo>
                  <a:pt x="40783" y="9428"/>
                  <a:pt x="40641" y="9369"/>
                  <a:pt x="40469" y="9369"/>
                </a:cubicBezTo>
                <a:cubicBezTo>
                  <a:pt x="40424" y="9369"/>
                  <a:pt x="40377" y="9373"/>
                  <a:pt x="40329" y="9380"/>
                </a:cubicBezTo>
                <a:cubicBezTo>
                  <a:pt x="40162" y="9413"/>
                  <a:pt x="39962" y="9480"/>
                  <a:pt x="39829" y="9580"/>
                </a:cubicBezTo>
                <a:cubicBezTo>
                  <a:pt x="39095" y="10047"/>
                  <a:pt x="38227" y="10314"/>
                  <a:pt x="37393" y="10581"/>
                </a:cubicBezTo>
                <a:cubicBezTo>
                  <a:pt x="34258" y="11582"/>
                  <a:pt x="31022" y="12149"/>
                  <a:pt x="27720" y="12582"/>
                </a:cubicBezTo>
                <a:cubicBezTo>
                  <a:pt x="25469" y="12894"/>
                  <a:pt x="23217" y="13071"/>
                  <a:pt x="20961" y="13071"/>
                </a:cubicBezTo>
                <a:cubicBezTo>
                  <a:pt x="18872" y="13071"/>
                  <a:pt x="16778" y="12919"/>
                  <a:pt x="14677" y="12582"/>
                </a:cubicBezTo>
                <a:cubicBezTo>
                  <a:pt x="11775" y="12115"/>
                  <a:pt x="8973" y="11315"/>
                  <a:pt x="6405" y="9814"/>
                </a:cubicBezTo>
                <a:cubicBezTo>
                  <a:pt x="3970" y="8413"/>
                  <a:pt x="2302" y="6478"/>
                  <a:pt x="1701" y="3676"/>
                </a:cubicBezTo>
                <a:cubicBezTo>
                  <a:pt x="1468" y="2609"/>
                  <a:pt x="1468" y="1641"/>
                  <a:pt x="2135" y="741"/>
                </a:cubicBezTo>
                <a:cubicBezTo>
                  <a:pt x="2268" y="540"/>
                  <a:pt x="2502" y="340"/>
                  <a:pt x="2268" y="107"/>
                </a:cubicBezTo>
                <a:cubicBezTo>
                  <a:pt x="2181" y="30"/>
                  <a:pt x="2098" y="0"/>
                  <a:pt x="20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00"/>
          <p:cNvSpPr/>
          <p:nvPr/>
        </p:nvSpPr>
        <p:spPr>
          <a:xfrm>
            <a:off x="2721125" y="1694775"/>
            <a:ext cx="793100" cy="531600"/>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7" name="Shape 1897"/>
        <p:cNvGrpSpPr/>
        <p:nvPr/>
      </p:nvGrpSpPr>
      <p:grpSpPr>
        <a:xfrm>
          <a:off x="0" y="0"/>
          <a:ext cx="0" cy="0"/>
          <a:chOff x="0" y="0"/>
          <a:chExt cx="0" cy="0"/>
        </a:xfrm>
      </p:grpSpPr>
      <p:sp>
        <p:nvSpPr>
          <p:cNvPr id="1898" name="Google Shape;1898;p101"/>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a:t>
            </a:r>
            <a:r>
              <a:rPr lang="en"/>
              <a:t>hysics progression</a:t>
            </a:r>
            <a:endParaRPr/>
          </a:p>
        </p:txBody>
      </p:sp>
      <p:sp>
        <p:nvSpPr>
          <p:cNvPr id="1899" name="Google Shape;1899;p101"/>
          <p:cNvSpPr txBox="1"/>
          <p:nvPr>
            <p:ph idx="4294967295" type="subTitle"/>
          </p:nvPr>
        </p:nvSpPr>
        <p:spPr>
          <a:xfrm>
            <a:off x="6208525" y="1639350"/>
            <a:ext cx="1872600" cy="228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Mercury</a:t>
            </a:r>
            <a:endParaRPr b="1" sz="2500">
              <a:solidFill>
                <a:schemeClr val="lt2"/>
              </a:solidFill>
              <a:latin typeface="Londrina Solid"/>
              <a:ea typeface="Londrina Solid"/>
              <a:cs typeface="Londrina Solid"/>
              <a:sym typeface="Londrina Solid"/>
            </a:endParaRPr>
          </a:p>
        </p:txBody>
      </p:sp>
      <p:sp>
        <p:nvSpPr>
          <p:cNvPr id="1900" name="Google Shape;1900;p101"/>
          <p:cNvSpPr txBox="1"/>
          <p:nvPr>
            <p:ph idx="4294967295" type="subTitle"/>
          </p:nvPr>
        </p:nvSpPr>
        <p:spPr>
          <a:xfrm>
            <a:off x="6208525" y="1991195"/>
            <a:ext cx="1872600" cy="40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latin typeface="Cabin"/>
                <a:ea typeface="Cabin"/>
                <a:cs typeface="Cabin"/>
                <a:sym typeface="Cabin"/>
              </a:rPr>
              <a:t>It’s the closest planet to the Sun</a:t>
            </a:r>
            <a:endParaRPr sz="1400">
              <a:latin typeface="Cabin"/>
              <a:ea typeface="Cabin"/>
              <a:cs typeface="Cabin"/>
              <a:sym typeface="Cabin"/>
            </a:endParaRPr>
          </a:p>
        </p:txBody>
      </p:sp>
      <p:sp>
        <p:nvSpPr>
          <p:cNvPr id="1901" name="Google Shape;1901;p101"/>
          <p:cNvSpPr txBox="1"/>
          <p:nvPr>
            <p:ph idx="4294967295" type="subTitle"/>
          </p:nvPr>
        </p:nvSpPr>
        <p:spPr>
          <a:xfrm>
            <a:off x="6208525" y="2921525"/>
            <a:ext cx="1872600" cy="22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Jupiter</a:t>
            </a:r>
            <a:endParaRPr b="1" sz="2500">
              <a:solidFill>
                <a:schemeClr val="lt2"/>
              </a:solidFill>
              <a:latin typeface="Londrina Solid"/>
              <a:ea typeface="Londrina Solid"/>
              <a:cs typeface="Londrina Solid"/>
              <a:sym typeface="Londrina Solid"/>
            </a:endParaRPr>
          </a:p>
        </p:txBody>
      </p:sp>
      <p:sp>
        <p:nvSpPr>
          <p:cNvPr id="1902" name="Google Shape;1902;p101"/>
          <p:cNvSpPr txBox="1"/>
          <p:nvPr>
            <p:ph idx="4294967295" type="subTitle"/>
          </p:nvPr>
        </p:nvSpPr>
        <p:spPr>
          <a:xfrm>
            <a:off x="6208525" y="3266224"/>
            <a:ext cx="1872600" cy="40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latin typeface="Cabin"/>
                <a:ea typeface="Cabin"/>
                <a:cs typeface="Cabin"/>
                <a:sym typeface="Cabin"/>
              </a:rPr>
              <a:t>It’s the biggest planet of them all</a:t>
            </a:r>
            <a:endParaRPr sz="1400">
              <a:latin typeface="Cabin"/>
              <a:ea typeface="Cabin"/>
              <a:cs typeface="Cabin"/>
              <a:sym typeface="Cabin"/>
            </a:endParaRPr>
          </a:p>
        </p:txBody>
      </p:sp>
      <p:sp>
        <p:nvSpPr>
          <p:cNvPr id="1903" name="Google Shape;1903;p101"/>
          <p:cNvSpPr txBox="1"/>
          <p:nvPr/>
        </p:nvSpPr>
        <p:spPr>
          <a:xfrm>
            <a:off x="713225" y="4173043"/>
            <a:ext cx="7717500" cy="340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accent2"/>
                </a:solidFill>
                <a:latin typeface="Cabin"/>
                <a:ea typeface="Cabin"/>
                <a:cs typeface="Cabin"/>
                <a:sym typeface="Cabin"/>
              </a:rPr>
              <a:t>Follow the link in the graph to modify its data and then paste the new </a:t>
            </a:r>
            <a:r>
              <a:rPr lang="en" sz="1100">
                <a:solidFill>
                  <a:schemeClr val="accent2"/>
                </a:solidFill>
                <a:latin typeface="Cabin"/>
                <a:ea typeface="Cabin"/>
                <a:cs typeface="Cabin"/>
                <a:sym typeface="Cabin"/>
              </a:rPr>
              <a:t>one</a:t>
            </a:r>
            <a:r>
              <a:rPr lang="en" sz="1100">
                <a:solidFill>
                  <a:schemeClr val="accent2"/>
                </a:solidFill>
                <a:latin typeface="Cabin"/>
                <a:ea typeface="Cabin"/>
                <a:cs typeface="Cabin"/>
                <a:sym typeface="Cabin"/>
              </a:rPr>
              <a:t> here. </a:t>
            </a:r>
            <a:r>
              <a:rPr lang="en" sz="1100">
                <a:solidFill>
                  <a:schemeClr val="accent2"/>
                </a:solidFill>
                <a:uFill>
                  <a:noFill/>
                </a:uFill>
                <a:latin typeface="Cabin"/>
                <a:ea typeface="Cabin"/>
                <a:cs typeface="Cabin"/>
                <a:sym typeface="Cabin"/>
                <a:hlinkClick r:id="rId3">
                  <a:extLst>
                    <a:ext uri="{A12FA001-AC4F-418D-AE19-62706E023703}">
                      <ahyp:hlinkClr val="tx"/>
                    </a:ext>
                  </a:extLst>
                </a:hlinkClick>
              </a:rPr>
              <a:t>For more info, click here</a:t>
            </a:r>
            <a:endParaRPr sz="1100">
              <a:solidFill>
                <a:schemeClr val="accent2"/>
              </a:solidFill>
              <a:latin typeface="Cabin"/>
              <a:ea typeface="Cabin"/>
              <a:cs typeface="Cabin"/>
              <a:sym typeface="Cabin"/>
            </a:endParaRPr>
          </a:p>
        </p:txBody>
      </p:sp>
      <p:sp>
        <p:nvSpPr>
          <p:cNvPr id="1904" name="Google Shape;1904;p101"/>
          <p:cNvSpPr/>
          <p:nvPr/>
        </p:nvSpPr>
        <p:spPr>
          <a:xfrm>
            <a:off x="5783625" y="1549250"/>
            <a:ext cx="408799" cy="408799"/>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01"/>
          <p:cNvSpPr/>
          <p:nvPr/>
        </p:nvSpPr>
        <p:spPr>
          <a:xfrm>
            <a:off x="5783625" y="2829320"/>
            <a:ext cx="408799" cy="408799"/>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06" name="Google Shape;1906;p101" title="Chart">
            <a:hlinkClick r:id="rId4"/>
          </p:cNvPr>
          <p:cNvPicPr preferRelativeResize="0"/>
          <p:nvPr/>
        </p:nvPicPr>
        <p:blipFill>
          <a:blip r:embed="rId5">
            <a:alphaModFix/>
          </a:blip>
          <a:stretch>
            <a:fillRect/>
          </a:stretch>
        </p:blipFill>
        <p:spPr>
          <a:xfrm>
            <a:off x="539500" y="1367650"/>
            <a:ext cx="4574350" cy="2690399"/>
          </a:xfrm>
          <a:prstGeom prst="rect">
            <a:avLst/>
          </a:prstGeom>
          <a:noFill/>
          <a:ln>
            <a:noFill/>
          </a:ln>
        </p:spPr>
      </p:pic>
      <p:sp>
        <p:nvSpPr>
          <p:cNvPr id="1907" name="Google Shape;1907;p101"/>
          <p:cNvSpPr/>
          <p:nvPr/>
        </p:nvSpPr>
        <p:spPr>
          <a:xfrm>
            <a:off x="4786500" y="282175"/>
            <a:ext cx="868150" cy="862100"/>
          </a:xfrm>
          <a:custGeom>
            <a:rect b="b" l="l" r="r" t="t"/>
            <a:pathLst>
              <a:path extrusionOk="0" h="34484" w="34726">
                <a:moveTo>
                  <a:pt x="20048" y="18513"/>
                </a:moveTo>
                <a:cubicBezTo>
                  <a:pt x="22951" y="18513"/>
                  <a:pt x="25809" y="19055"/>
                  <a:pt x="28621" y="20067"/>
                </a:cubicBezTo>
                <a:cubicBezTo>
                  <a:pt x="29755" y="20467"/>
                  <a:pt x="30822" y="21035"/>
                  <a:pt x="31556" y="22035"/>
                </a:cubicBezTo>
                <a:cubicBezTo>
                  <a:pt x="32524" y="23336"/>
                  <a:pt x="32390" y="24837"/>
                  <a:pt x="31156" y="25905"/>
                </a:cubicBezTo>
                <a:cubicBezTo>
                  <a:pt x="30022" y="26939"/>
                  <a:pt x="28621" y="27473"/>
                  <a:pt x="27120" y="27573"/>
                </a:cubicBezTo>
                <a:cubicBezTo>
                  <a:pt x="26579" y="27615"/>
                  <a:pt x="26047" y="27636"/>
                  <a:pt x="25523" y="27636"/>
                </a:cubicBezTo>
                <a:cubicBezTo>
                  <a:pt x="19848" y="27636"/>
                  <a:pt x="15179" y="25185"/>
                  <a:pt x="11208" y="21001"/>
                </a:cubicBezTo>
                <a:cubicBezTo>
                  <a:pt x="11175" y="20968"/>
                  <a:pt x="11142" y="20901"/>
                  <a:pt x="11075" y="20801"/>
                </a:cubicBezTo>
                <a:cubicBezTo>
                  <a:pt x="12576" y="19834"/>
                  <a:pt x="14144" y="19233"/>
                  <a:pt x="15812" y="18900"/>
                </a:cubicBezTo>
                <a:cubicBezTo>
                  <a:pt x="17234" y="18639"/>
                  <a:pt x="18646" y="18513"/>
                  <a:pt x="20048" y="18513"/>
                </a:cubicBezTo>
                <a:close/>
                <a:moveTo>
                  <a:pt x="19648" y="0"/>
                </a:moveTo>
                <a:cubicBezTo>
                  <a:pt x="18632" y="0"/>
                  <a:pt x="17587" y="115"/>
                  <a:pt x="16512" y="353"/>
                </a:cubicBezTo>
                <a:cubicBezTo>
                  <a:pt x="9941" y="1754"/>
                  <a:pt x="3870" y="8359"/>
                  <a:pt x="7205" y="17365"/>
                </a:cubicBezTo>
                <a:cubicBezTo>
                  <a:pt x="7539" y="18333"/>
                  <a:pt x="8073" y="19233"/>
                  <a:pt x="8573" y="20134"/>
                </a:cubicBezTo>
                <a:cubicBezTo>
                  <a:pt x="5337" y="23003"/>
                  <a:pt x="4037" y="26739"/>
                  <a:pt x="3770" y="30942"/>
                </a:cubicBezTo>
                <a:cubicBezTo>
                  <a:pt x="3002" y="30108"/>
                  <a:pt x="2335" y="29274"/>
                  <a:pt x="1468" y="28640"/>
                </a:cubicBezTo>
                <a:cubicBezTo>
                  <a:pt x="1280" y="28490"/>
                  <a:pt x="1071" y="28382"/>
                  <a:pt x="859" y="28382"/>
                </a:cubicBezTo>
                <a:cubicBezTo>
                  <a:pt x="694" y="28382"/>
                  <a:pt x="527" y="28446"/>
                  <a:pt x="367" y="28607"/>
                </a:cubicBezTo>
                <a:cubicBezTo>
                  <a:pt x="0" y="28974"/>
                  <a:pt x="134" y="29374"/>
                  <a:pt x="434" y="29707"/>
                </a:cubicBezTo>
                <a:cubicBezTo>
                  <a:pt x="1568" y="31042"/>
                  <a:pt x="2669" y="32376"/>
                  <a:pt x="3603" y="33877"/>
                </a:cubicBezTo>
                <a:cubicBezTo>
                  <a:pt x="3868" y="34283"/>
                  <a:pt x="4151" y="34484"/>
                  <a:pt x="4458" y="34484"/>
                </a:cubicBezTo>
                <a:cubicBezTo>
                  <a:pt x="4731" y="34484"/>
                  <a:pt x="5023" y="34325"/>
                  <a:pt x="5337" y="34011"/>
                </a:cubicBezTo>
                <a:cubicBezTo>
                  <a:pt x="6672" y="32710"/>
                  <a:pt x="7973" y="31409"/>
                  <a:pt x="9574" y="30375"/>
                </a:cubicBezTo>
                <a:cubicBezTo>
                  <a:pt x="9941" y="30141"/>
                  <a:pt x="10074" y="29774"/>
                  <a:pt x="9807" y="29374"/>
                </a:cubicBezTo>
                <a:cubicBezTo>
                  <a:pt x="9642" y="29126"/>
                  <a:pt x="9438" y="29006"/>
                  <a:pt x="9212" y="29006"/>
                </a:cubicBezTo>
                <a:cubicBezTo>
                  <a:pt x="9073" y="29006"/>
                  <a:pt x="8926" y="29051"/>
                  <a:pt x="8773" y="29140"/>
                </a:cubicBezTo>
                <a:cubicBezTo>
                  <a:pt x="7739" y="29774"/>
                  <a:pt x="6672" y="30375"/>
                  <a:pt x="5771" y="31209"/>
                </a:cubicBezTo>
                <a:cubicBezTo>
                  <a:pt x="5671" y="31309"/>
                  <a:pt x="5571" y="31475"/>
                  <a:pt x="5337" y="31475"/>
                </a:cubicBezTo>
                <a:cubicBezTo>
                  <a:pt x="6005" y="27839"/>
                  <a:pt x="6772" y="24304"/>
                  <a:pt x="9741" y="21768"/>
                </a:cubicBezTo>
                <a:cubicBezTo>
                  <a:pt x="10208" y="22202"/>
                  <a:pt x="10641" y="22636"/>
                  <a:pt x="11075" y="23069"/>
                </a:cubicBezTo>
                <a:cubicBezTo>
                  <a:pt x="11542" y="23470"/>
                  <a:pt x="11976" y="23870"/>
                  <a:pt x="12443" y="24270"/>
                </a:cubicBezTo>
                <a:cubicBezTo>
                  <a:pt x="16415" y="27353"/>
                  <a:pt x="20781" y="29255"/>
                  <a:pt x="25829" y="29255"/>
                </a:cubicBezTo>
                <a:cubicBezTo>
                  <a:pt x="26080" y="29255"/>
                  <a:pt x="26332" y="29250"/>
                  <a:pt x="26586" y="29240"/>
                </a:cubicBezTo>
                <a:cubicBezTo>
                  <a:pt x="28421" y="29174"/>
                  <a:pt x="30222" y="28740"/>
                  <a:pt x="31756" y="27639"/>
                </a:cubicBezTo>
                <a:cubicBezTo>
                  <a:pt x="34558" y="25671"/>
                  <a:pt x="34725" y="22436"/>
                  <a:pt x="32223" y="20134"/>
                </a:cubicBezTo>
                <a:cubicBezTo>
                  <a:pt x="31423" y="19400"/>
                  <a:pt x="30522" y="18900"/>
                  <a:pt x="29555" y="18433"/>
                </a:cubicBezTo>
                <a:cubicBezTo>
                  <a:pt x="27353" y="17465"/>
                  <a:pt x="25052" y="16898"/>
                  <a:pt x="22683" y="16631"/>
                </a:cubicBezTo>
                <a:cubicBezTo>
                  <a:pt x="21685" y="16507"/>
                  <a:pt x="20693" y="16440"/>
                  <a:pt x="19704" y="16440"/>
                </a:cubicBezTo>
                <a:cubicBezTo>
                  <a:pt x="18313" y="16440"/>
                  <a:pt x="16929" y="16572"/>
                  <a:pt x="15545" y="16865"/>
                </a:cubicBezTo>
                <a:cubicBezTo>
                  <a:pt x="13510" y="17265"/>
                  <a:pt x="11642" y="18066"/>
                  <a:pt x="9874" y="19200"/>
                </a:cubicBezTo>
                <a:cubicBezTo>
                  <a:pt x="9340" y="18466"/>
                  <a:pt x="8973" y="17732"/>
                  <a:pt x="8707" y="16965"/>
                </a:cubicBezTo>
                <a:cubicBezTo>
                  <a:pt x="7372" y="13229"/>
                  <a:pt x="7472" y="9626"/>
                  <a:pt x="10108" y="6491"/>
                </a:cubicBezTo>
                <a:cubicBezTo>
                  <a:pt x="12499" y="3626"/>
                  <a:pt x="15470" y="2170"/>
                  <a:pt x="18906" y="2170"/>
                </a:cubicBezTo>
                <a:cubicBezTo>
                  <a:pt x="19832" y="2170"/>
                  <a:pt x="20791" y="2276"/>
                  <a:pt x="21783" y="2488"/>
                </a:cubicBezTo>
                <a:cubicBezTo>
                  <a:pt x="25052" y="3188"/>
                  <a:pt x="27987" y="4556"/>
                  <a:pt x="30222" y="7191"/>
                </a:cubicBezTo>
                <a:cubicBezTo>
                  <a:pt x="30376" y="7422"/>
                  <a:pt x="30550" y="7713"/>
                  <a:pt x="30834" y="7713"/>
                </a:cubicBezTo>
                <a:cubicBezTo>
                  <a:pt x="30920" y="7713"/>
                  <a:pt x="31015" y="7686"/>
                  <a:pt x="31123" y="7625"/>
                </a:cubicBezTo>
                <a:cubicBezTo>
                  <a:pt x="31556" y="7391"/>
                  <a:pt x="31389" y="6924"/>
                  <a:pt x="31289" y="6558"/>
                </a:cubicBezTo>
                <a:cubicBezTo>
                  <a:pt x="31223" y="6291"/>
                  <a:pt x="31056" y="6024"/>
                  <a:pt x="30889" y="5790"/>
                </a:cubicBezTo>
                <a:cubicBezTo>
                  <a:pt x="30555" y="5190"/>
                  <a:pt x="30122" y="4589"/>
                  <a:pt x="29588" y="4122"/>
                </a:cubicBezTo>
                <a:cubicBezTo>
                  <a:pt x="26634" y="1508"/>
                  <a:pt x="23331" y="0"/>
                  <a:pt x="196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1" name="Shape 1911"/>
        <p:cNvGrpSpPr/>
        <p:nvPr/>
      </p:nvGrpSpPr>
      <p:grpSpPr>
        <a:xfrm>
          <a:off x="0" y="0"/>
          <a:ext cx="0" cy="0"/>
          <a:chOff x="0" y="0"/>
          <a:chExt cx="0" cy="0"/>
        </a:xfrm>
      </p:grpSpPr>
      <p:sp>
        <p:nvSpPr>
          <p:cNvPr id="1912" name="Google Shape;1912;p102"/>
          <p:cNvSpPr/>
          <p:nvPr/>
        </p:nvSpPr>
        <p:spPr>
          <a:xfrm>
            <a:off x="3809075" y="318503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02"/>
          <p:cNvSpPr/>
          <p:nvPr/>
        </p:nvSpPr>
        <p:spPr>
          <a:xfrm>
            <a:off x="7354025" y="296418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02"/>
          <p:cNvSpPr/>
          <p:nvPr/>
        </p:nvSpPr>
        <p:spPr>
          <a:xfrm>
            <a:off x="1577100" y="3056063"/>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02"/>
          <p:cNvSpPr txBox="1"/>
          <p:nvPr>
            <p:ph type="title"/>
          </p:nvPr>
        </p:nvSpPr>
        <p:spPr>
          <a:xfrm>
            <a:off x="4037525" y="1226575"/>
            <a:ext cx="2756700" cy="73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Gravity</a:t>
            </a:r>
            <a:endParaRPr/>
          </a:p>
        </p:txBody>
      </p:sp>
      <p:sp>
        <p:nvSpPr>
          <p:cNvPr id="1916" name="Google Shape;1916;p102"/>
          <p:cNvSpPr txBox="1"/>
          <p:nvPr>
            <p:ph idx="2" type="title"/>
          </p:nvPr>
        </p:nvSpPr>
        <p:spPr>
          <a:xfrm>
            <a:off x="2097263" y="1313400"/>
            <a:ext cx="1711800" cy="1040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1917" name="Google Shape;1917;p102"/>
          <p:cNvSpPr txBox="1"/>
          <p:nvPr>
            <p:ph idx="1" type="subTitle"/>
          </p:nvPr>
        </p:nvSpPr>
        <p:spPr>
          <a:xfrm>
            <a:off x="4037525" y="2006900"/>
            <a:ext cx="2756700" cy="65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a:t>
            </a:r>
            <a:r>
              <a:rPr lang="en"/>
              <a:t>need</a:t>
            </a:r>
            <a:r>
              <a:rPr lang="en"/>
              <a:t> it</a:t>
            </a:r>
            <a:endParaRPr/>
          </a:p>
        </p:txBody>
      </p:sp>
      <p:sp>
        <p:nvSpPr>
          <p:cNvPr id="1918" name="Google Shape;1918;p102"/>
          <p:cNvSpPr/>
          <p:nvPr/>
        </p:nvSpPr>
        <p:spPr>
          <a:xfrm>
            <a:off x="3695425" y="3523250"/>
            <a:ext cx="1797125" cy="689400"/>
          </a:xfrm>
          <a:custGeom>
            <a:rect b="b" l="l" r="r" t="t"/>
            <a:pathLst>
              <a:path extrusionOk="0" h="27576" w="71885">
                <a:moveTo>
                  <a:pt x="26363" y="9446"/>
                </a:moveTo>
                <a:cubicBezTo>
                  <a:pt x="26745" y="9446"/>
                  <a:pt x="27133" y="9488"/>
                  <a:pt x="27520" y="9576"/>
                </a:cubicBezTo>
                <a:cubicBezTo>
                  <a:pt x="28020" y="9709"/>
                  <a:pt x="28087" y="9976"/>
                  <a:pt x="27854" y="10410"/>
                </a:cubicBezTo>
                <a:cubicBezTo>
                  <a:pt x="27387" y="11144"/>
                  <a:pt x="26753" y="11744"/>
                  <a:pt x="26086" y="12244"/>
                </a:cubicBezTo>
                <a:cubicBezTo>
                  <a:pt x="23550" y="14146"/>
                  <a:pt x="20648" y="15247"/>
                  <a:pt x="17680" y="16181"/>
                </a:cubicBezTo>
                <a:cubicBezTo>
                  <a:pt x="17113" y="16347"/>
                  <a:pt x="16545" y="16481"/>
                  <a:pt x="16012" y="16648"/>
                </a:cubicBezTo>
                <a:cubicBezTo>
                  <a:pt x="15978" y="16648"/>
                  <a:pt x="15945" y="16614"/>
                  <a:pt x="15878" y="16581"/>
                </a:cubicBezTo>
                <a:cubicBezTo>
                  <a:pt x="16179" y="15614"/>
                  <a:pt x="16746" y="14780"/>
                  <a:pt x="17413" y="14046"/>
                </a:cubicBezTo>
                <a:cubicBezTo>
                  <a:pt x="19548" y="11677"/>
                  <a:pt x="22149" y="10043"/>
                  <a:pt x="25352" y="9542"/>
                </a:cubicBezTo>
                <a:cubicBezTo>
                  <a:pt x="25682" y="9480"/>
                  <a:pt x="26021" y="9446"/>
                  <a:pt x="26363" y="9446"/>
                </a:cubicBezTo>
                <a:close/>
                <a:moveTo>
                  <a:pt x="37204" y="12991"/>
                </a:moveTo>
                <a:cubicBezTo>
                  <a:pt x="37475" y="12991"/>
                  <a:pt x="37740" y="13055"/>
                  <a:pt x="37994" y="13212"/>
                </a:cubicBezTo>
                <a:cubicBezTo>
                  <a:pt x="38027" y="13645"/>
                  <a:pt x="37694" y="13912"/>
                  <a:pt x="37427" y="14179"/>
                </a:cubicBezTo>
                <a:cubicBezTo>
                  <a:pt x="35993" y="15547"/>
                  <a:pt x="34291" y="16548"/>
                  <a:pt x="32557" y="17515"/>
                </a:cubicBezTo>
                <a:cubicBezTo>
                  <a:pt x="31656" y="17982"/>
                  <a:pt x="30756" y="18382"/>
                  <a:pt x="29655" y="18749"/>
                </a:cubicBezTo>
                <a:cubicBezTo>
                  <a:pt x="30255" y="17381"/>
                  <a:pt x="31156" y="16414"/>
                  <a:pt x="32190" y="15580"/>
                </a:cubicBezTo>
                <a:cubicBezTo>
                  <a:pt x="33524" y="14479"/>
                  <a:pt x="34925" y="13479"/>
                  <a:pt x="36626" y="13078"/>
                </a:cubicBezTo>
                <a:cubicBezTo>
                  <a:pt x="36820" y="13023"/>
                  <a:pt x="37013" y="12991"/>
                  <a:pt x="37204" y="12991"/>
                </a:cubicBezTo>
                <a:close/>
                <a:moveTo>
                  <a:pt x="47054" y="16032"/>
                </a:moveTo>
                <a:cubicBezTo>
                  <a:pt x="47245" y="16032"/>
                  <a:pt x="47417" y="16058"/>
                  <a:pt x="47568" y="16114"/>
                </a:cubicBezTo>
                <a:cubicBezTo>
                  <a:pt x="45866" y="18616"/>
                  <a:pt x="43331" y="19817"/>
                  <a:pt x="40629" y="20817"/>
                </a:cubicBezTo>
                <a:cubicBezTo>
                  <a:pt x="41207" y="18840"/>
                  <a:pt x="45085" y="16032"/>
                  <a:pt x="47054" y="16032"/>
                </a:cubicBezTo>
                <a:close/>
                <a:moveTo>
                  <a:pt x="55763" y="19489"/>
                </a:moveTo>
                <a:cubicBezTo>
                  <a:pt x="55916" y="19489"/>
                  <a:pt x="56064" y="19498"/>
                  <a:pt x="56207" y="19516"/>
                </a:cubicBezTo>
                <a:cubicBezTo>
                  <a:pt x="56307" y="19850"/>
                  <a:pt x="56107" y="20083"/>
                  <a:pt x="55940" y="20284"/>
                </a:cubicBezTo>
                <a:cubicBezTo>
                  <a:pt x="55306" y="21184"/>
                  <a:pt x="54439" y="21851"/>
                  <a:pt x="53505" y="22418"/>
                </a:cubicBezTo>
                <a:cubicBezTo>
                  <a:pt x="52071" y="23286"/>
                  <a:pt x="50536" y="23853"/>
                  <a:pt x="48902" y="24286"/>
                </a:cubicBezTo>
                <a:cubicBezTo>
                  <a:pt x="49249" y="22141"/>
                  <a:pt x="53116" y="19489"/>
                  <a:pt x="55763" y="19489"/>
                </a:cubicBezTo>
                <a:close/>
                <a:moveTo>
                  <a:pt x="20135" y="1"/>
                </a:moveTo>
                <a:cubicBezTo>
                  <a:pt x="18853" y="1"/>
                  <a:pt x="17566" y="145"/>
                  <a:pt x="16279" y="369"/>
                </a:cubicBezTo>
                <a:cubicBezTo>
                  <a:pt x="12109" y="1103"/>
                  <a:pt x="8440" y="3004"/>
                  <a:pt x="5271" y="5773"/>
                </a:cubicBezTo>
                <a:cubicBezTo>
                  <a:pt x="3570" y="7241"/>
                  <a:pt x="2068" y="8875"/>
                  <a:pt x="1168" y="10977"/>
                </a:cubicBezTo>
                <a:cubicBezTo>
                  <a:pt x="0" y="13746"/>
                  <a:pt x="901" y="16347"/>
                  <a:pt x="3503" y="17782"/>
                </a:cubicBezTo>
                <a:cubicBezTo>
                  <a:pt x="4737" y="18449"/>
                  <a:pt x="6071" y="18749"/>
                  <a:pt x="7439" y="18883"/>
                </a:cubicBezTo>
                <a:cubicBezTo>
                  <a:pt x="8021" y="18935"/>
                  <a:pt x="8602" y="18960"/>
                  <a:pt x="9180" y="18960"/>
                </a:cubicBezTo>
                <a:cubicBezTo>
                  <a:pt x="10788" y="18960"/>
                  <a:pt x="12382" y="18768"/>
                  <a:pt x="13977" y="18449"/>
                </a:cubicBezTo>
                <a:cubicBezTo>
                  <a:pt x="14067" y="18429"/>
                  <a:pt x="14148" y="18415"/>
                  <a:pt x="14220" y="18415"/>
                </a:cubicBezTo>
                <a:cubicBezTo>
                  <a:pt x="14391" y="18415"/>
                  <a:pt x="14517" y="18492"/>
                  <a:pt x="14611" y="18749"/>
                </a:cubicBezTo>
                <a:cubicBezTo>
                  <a:pt x="15011" y="19817"/>
                  <a:pt x="15845" y="20417"/>
                  <a:pt x="16912" y="20751"/>
                </a:cubicBezTo>
                <a:cubicBezTo>
                  <a:pt x="17980" y="21117"/>
                  <a:pt x="19114" y="21218"/>
                  <a:pt x="20248" y="21218"/>
                </a:cubicBezTo>
                <a:cubicBezTo>
                  <a:pt x="20401" y="21220"/>
                  <a:pt x="20554" y="21221"/>
                  <a:pt x="20707" y="21221"/>
                </a:cubicBezTo>
                <a:cubicBezTo>
                  <a:pt x="23018" y="21221"/>
                  <a:pt x="25298" y="20982"/>
                  <a:pt x="27520" y="20450"/>
                </a:cubicBezTo>
                <a:cubicBezTo>
                  <a:pt x="27636" y="20436"/>
                  <a:pt x="27747" y="20402"/>
                  <a:pt x="27842" y="20402"/>
                </a:cubicBezTo>
                <a:cubicBezTo>
                  <a:pt x="27965" y="20402"/>
                  <a:pt x="28064" y="20458"/>
                  <a:pt x="28120" y="20684"/>
                </a:cubicBezTo>
                <a:cubicBezTo>
                  <a:pt x="28454" y="21851"/>
                  <a:pt x="29255" y="22518"/>
                  <a:pt x="30322" y="22952"/>
                </a:cubicBezTo>
                <a:cubicBezTo>
                  <a:pt x="31389" y="23352"/>
                  <a:pt x="32490" y="23452"/>
                  <a:pt x="33624" y="23452"/>
                </a:cubicBezTo>
                <a:cubicBezTo>
                  <a:pt x="35292" y="23452"/>
                  <a:pt x="36960" y="23152"/>
                  <a:pt x="38628" y="22752"/>
                </a:cubicBezTo>
                <a:cubicBezTo>
                  <a:pt x="39028" y="24653"/>
                  <a:pt x="40429" y="25387"/>
                  <a:pt x="42064" y="25787"/>
                </a:cubicBezTo>
                <a:cubicBezTo>
                  <a:pt x="42950" y="26009"/>
                  <a:pt x="43836" y="26109"/>
                  <a:pt x="44722" y="26109"/>
                </a:cubicBezTo>
                <a:cubicBezTo>
                  <a:pt x="45571" y="26109"/>
                  <a:pt x="46419" y="26017"/>
                  <a:pt x="47267" y="25854"/>
                </a:cubicBezTo>
                <a:cubicBezTo>
                  <a:pt x="47373" y="25837"/>
                  <a:pt x="47472" y="25826"/>
                  <a:pt x="47564" y="25826"/>
                </a:cubicBezTo>
                <a:cubicBezTo>
                  <a:pt x="47824" y="25826"/>
                  <a:pt x="48038" y="25909"/>
                  <a:pt x="48235" y="26154"/>
                </a:cubicBezTo>
                <a:cubicBezTo>
                  <a:pt x="48535" y="26521"/>
                  <a:pt x="49002" y="26721"/>
                  <a:pt x="49436" y="26888"/>
                </a:cubicBezTo>
                <a:cubicBezTo>
                  <a:pt x="50528" y="27291"/>
                  <a:pt x="51670" y="27396"/>
                  <a:pt x="52819" y="27396"/>
                </a:cubicBezTo>
                <a:cubicBezTo>
                  <a:pt x="53003" y="27396"/>
                  <a:pt x="53188" y="27393"/>
                  <a:pt x="53372" y="27389"/>
                </a:cubicBezTo>
                <a:cubicBezTo>
                  <a:pt x="56341" y="27322"/>
                  <a:pt x="59143" y="26455"/>
                  <a:pt x="61778" y="25154"/>
                </a:cubicBezTo>
                <a:cubicBezTo>
                  <a:pt x="62745" y="24720"/>
                  <a:pt x="63612" y="24153"/>
                  <a:pt x="64646" y="23519"/>
                </a:cubicBezTo>
                <a:lnTo>
                  <a:pt x="64646" y="23519"/>
                </a:lnTo>
                <a:cubicBezTo>
                  <a:pt x="64313" y="24086"/>
                  <a:pt x="64046" y="24520"/>
                  <a:pt x="63813" y="24987"/>
                </a:cubicBezTo>
                <a:cubicBezTo>
                  <a:pt x="63546" y="25454"/>
                  <a:pt x="63312" y="25954"/>
                  <a:pt x="63212" y="26488"/>
                </a:cubicBezTo>
                <a:cubicBezTo>
                  <a:pt x="63145" y="26888"/>
                  <a:pt x="63212" y="27255"/>
                  <a:pt x="63579" y="27455"/>
                </a:cubicBezTo>
                <a:cubicBezTo>
                  <a:pt x="63711" y="27539"/>
                  <a:pt x="63843" y="27576"/>
                  <a:pt x="63970" y="27576"/>
                </a:cubicBezTo>
                <a:cubicBezTo>
                  <a:pt x="64197" y="27576"/>
                  <a:pt x="64409" y="27460"/>
                  <a:pt x="64580" y="27289"/>
                </a:cubicBezTo>
                <a:cubicBezTo>
                  <a:pt x="64847" y="27022"/>
                  <a:pt x="65080" y="26721"/>
                  <a:pt x="65280" y="26421"/>
                </a:cubicBezTo>
                <a:cubicBezTo>
                  <a:pt x="66681" y="24420"/>
                  <a:pt x="68082" y="22385"/>
                  <a:pt x="69717" y="20584"/>
                </a:cubicBezTo>
                <a:cubicBezTo>
                  <a:pt x="70317" y="19950"/>
                  <a:pt x="70918" y="19316"/>
                  <a:pt x="71518" y="18682"/>
                </a:cubicBezTo>
                <a:cubicBezTo>
                  <a:pt x="71785" y="18382"/>
                  <a:pt x="71885" y="18049"/>
                  <a:pt x="71651" y="17682"/>
                </a:cubicBezTo>
                <a:cubicBezTo>
                  <a:pt x="71465" y="17403"/>
                  <a:pt x="71231" y="17286"/>
                  <a:pt x="70970" y="17286"/>
                </a:cubicBezTo>
                <a:cubicBezTo>
                  <a:pt x="70857" y="17286"/>
                  <a:pt x="70739" y="17308"/>
                  <a:pt x="70617" y="17348"/>
                </a:cubicBezTo>
                <a:cubicBezTo>
                  <a:pt x="70351" y="17482"/>
                  <a:pt x="70050" y="17582"/>
                  <a:pt x="69850" y="17782"/>
                </a:cubicBezTo>
                <a:cubicBezTo>
                  <a:pt x="68816" y="18616"/>
                  <a:pt x="67615" y="19049"/>
                  <a:pt x="66414" y="19483"/>
                </a:cubicBezTo>
                <a:cubicBezTo>
                  <a:pt x="64913" y="20050"/>
                  <a:pt x="63379" y="20384"/>
                  <a:pt x="61844" y="20817"/>
                </a:cubicBezTo>
                <a:cubicBezTo>
                  <a:pt x="61478" y="20917"/>
                  <a:pt x="61044" y="21051"/>
                  <a:pt x="61044" y="21584"/>
                </a:cubicBezTo>
                <a:cubicBezTo>
                  <a:pt x="61077" y="22152"/>
                  <a:pt x="61511" y="22285"/>
                  <a:pt x="61945" y="22385"/>
                </a:cubicBezTo>
                <a:cubicBezTo>
                  <a:pt x="62167" y="22418"/>
                  <a:pt x="62393" y="22433"/>
                  <a:pt x="62625" y="22433"/>
                </a:cubicBezTo>
                <a:cubicBezTo>
                  <a:pt x="63090" y="22433"/>
                  <a:pt x="63579" y="22374"/>
                  <a:pt x="64113" y="22285"/>
                </a:cubicBezTo>
                <a:lnTo>
                  <a:pt x="64113" y="22285"/>
                </a:lnTo>
                <a:cubicBezTo>
                  <a:pt x="63446" y="22819"/>
                  <a:pt x="62812" y="23119"/>
                  <a:pt x="62178" y="23486"/>
                </a:cubicBezTo>
                <a:cubicBezTo>
                  <a:pt x="59336" y="25088"/>
                  <a:pt x="56329" y="26225"/>
                  <a:pt x="53059" y="26225"/>
                </a:cubicBezTo>
                <a:cubicBezTo>
                  <a:pt x="52721" y="26225"/>
                  <a:pt x="52381" y="26213"/>
                  <a:pt x="52037" y="26188"/>
                </a:cubicBezTo>
                <a:cubicBezTo>
                  <a:pt x="51103" y="26121"/>
                  <a:pt x="50169" y="25988"/>
                  <a:pt x="49302" y="25421"/>
                </a:cubicBezTo>
                <a:cubicBezTo>
                  <a:pt x="51470" y="24753"/>
                  <a:pt x="53505" y="23919"/>
                  <a:pt x="55240" y="22552"/>
                </a:cubicBezTo>
                <a:cubicBezTo>
                  <a:pt x="56107" y="21918"/>
                  <a:pt x="56908" y="21218"/>
                  <a:pt x="57341" y="20217"/>
                </a:cubicBezTo>
                <a:cubicBezTo>
                  <a:pt x="57808" y="19216"/>
                  <a:pt x="57408" y="18449"/>
                  <a:pt x="56341" y="18182"/>
                </a:cubicBezTo>
                <a:cubicBezTo>
                  <a:pt x="56087" y="18104"/>
                  <a:pt x="55821" y="18071"/>
                  <a:pt x="55558" y="18071"/>
                </a:cubicBezTo>
                <a:cubicBezTo>
                  <a:pt x="55371" y="18071"/>
                  <a:pt x="55186" y="18088"/>
                  <a:pt x="55006" y="18115"/>
                </a:cubicBezTo>
                <a:cubicBezTo>
                  <a:pt x="53205" y="18382"/>
                  <a:pt x="51604" y="19183"/>
                  <a:pt x="50203" y="20317"/>
                </a:cubicBezTo>
                <a:cubicBezTo>
                  <a:pt x="48869" y="21351"/>
                  <a:pt x="47768" y="22585"/>
                  <a:pt x="47534" y="24353"/>
                </a:cubicBezTo>
                <a:cubicBezTo>
                  <a:pt x="47501" y="24620"/>
                  <a:pt x="47367" y="24620"/>
                  <a:pt x="47167" y="24653"/>
                </a:cubicBezTo>
                <a:cubicBezTo>
                  <a:pt x="46467" y="24787"/>
                  <a:pt x="45733" y="24820"/>
                  <a:pt x="44999" y="24820"/>
                </a:cubicBezTo>
                <a:cubicBezTo>
                  <a:pt x="43698" y="24787"/>
                  <a:pt x="42397" y="24653"/>
                  <a:pt x="41196" y="24020"/>
                </a:cubicBezTo>
                <a:cubicBezTo>
                  <a:pt x="40563" y="23686"/>
                  <a:pt x="40062" y="23186"/>
                  <a:pt x="40062" y="22418"/>
                </a:cubicBezTo>
                <a:cubicBezTo>
                  <a:pt x="40129" y="22352"/>
                  <a:pt x="40162" y="22318"/>
                  <a:pt x="40196" y="22318"/>
                </a:cubicBezTo>
                <a:cubicBezTo>
                  <a:pt x="40329" y="22252"/>
                  <a:pt x="40496" y="22218"/>
                  <a:pt x="40629" y="22152"/>
                </a:cubicBezTo>
                <a:cubicBezTo>
                  <a:pt x="42798" y="21384"/>
                  <a:pt x="44899" y="20417"/>
                  <a:pt x="46667" y="18916"/>
                </a:cubicBezTo>
                <a:cubicBezTo>
                  <a:pt x="47434" y="18249"/>
                  <a:pt x="48168" y="17582"/>
                  <a:pt x="48635" y="16648"/>
                </a:cubicBezTo>
                <a:cubicBezTo>
                  <a:pt x="49069" y="15747"/>
                  <a:pt x="48668" y="14913"/>
                  <a:pt x="47734" y="14680"/>
                </a:cubicBezTo>
                <a:cubicBezTo>
                  <a:pt x="47495" y="14614"/>
                  <a:pt x="47228" y="14563"/>
                  <a:pt x="46960" y="14563"/>
                </a:cubicBezTo>
                <a:cubicBezTo>
                  <a:pt x="46817" y="14563"/>
                  <a:pt x="46673" y="14578"/>
                  <a:pt x="46534" y="14613"/>
                </a:cubicBezTo>
                <a:cubicBezTo>
                  <a:pt x="42864" y="15380"/>
                  <a:pt x="40329" y="17515"/>
                  <a:pt x="38861" y="20917"/>
                </a:cubicBezTo>
                <a:cubicBezTo>
                  <a:pt x="38728" y="21251"/>
                  <a:pt x="38595" y="21418"/>
                  <a:pt x="38261" y="21484"/>
                </a:cubicBezTo>
                <a:cubicBezTo>
                  <a:pt x="37093" y="21751"/>
                  <a:pt x="35893" y="21951"/>
                  <a:pt x="34692" y="22018"/>
                </a:cubicBezTo>
                <a:cubicBezTo>
                  <a:pt x="34363" y="22044"/>
                  <a:pt x="34034" y="22059"/>
                  <a:pt x="33705" y="22059"/>
                </a:cubicBezTo>
                <a:cubicBezTo>
                  <a:pt x="32768" y="22059"/>
                  <a:pt x="31836" y="21939"/>
                  <a:pt x="30922" y="21618"/>
                </a:cubicBezTo>
                <a:cubicBezTo>
                  <a:pt x="30355" y="21384"/>
                  <a:pt x="29888" y="21084"/>
                  <a:pt x="29621" y="20484"/>
                </a:cubicBezTo>
                <a:cubicBezTo>
                  <a:pt x="29455" y="20083"/>
                  <a:pt x="29521" y="19917"/>
                  <a:pt x="29955" y="19750"/>
                </a:cubicBezTo>
                <a:cubicBezTo>
                  <a:pt x="32524" y="18883"/>
                  <a:pt x="34792" y="17515"/>
                  <a:pt x="36960" y="15914"/>
                </a:cubicBezTo>
                <a:cubicBezTo>
                  <a:pt x="37694" y="15413"/>
                  <a:pt x="38394" y="14846"/>
                  <a:pt x="38861" y="14079"/>
                </a:cubicBezTo>
                <a:cubicBezTo>
                  <a:pt x="39428" y="13145"/>
                  <a:pt x="39162" y="12311"/>
                  <a:pt x="38128" y="11944"/>
                </a:cubicBezTo>
                <a:cubicBezTo>
                  <a:pt x="37757" y="11799"/>
                  <a:pt x="37378" y="11740"/>
                  <a:pt x="36999" y="11740"/>
                </a:cubicBezTo>
                <a:cubicBezTo>
                  <a:pt x="36594" y="11740"/>
                  <a:pt x="36189" y="11807"/>
                  <a:pt x="35793" y="11911"/>
                </a:cubicBezTo>
                <a:cubicBezTo>
                  <a:pt x="33624" y="12545"/>
                  <a:pt x="31790" y="13846"/>
                  <a:pt x="30189" y="15413"/>
                </a:cubicBezTo>
                <a:cubicBezTo>
                  <a:pt x="29154" y="16381"/>
                  <a:pt x="28354" y="17515"/>
                  <a:pt x="28087" y="18916"/>
                </a:cubicBezTo>
                <a:cubicBezTo>
                  <a:pt x="28020" y="19216"/>
                  <a:pt x="27820" y="19283"/>
                  <a:pt x="27587" y="19350"/>
                </a:cubicBezTo>
                <a:cubicBezTo>
                  <a:pt x="25445" y="19760"/>
                  <a:pt x="23277" y="20068"/>
                  <a:pt x="21084" y="20068"/>
                </a:cubicBezTo>
                <a:cubicBezTo>
                  <a:pt x="20783" y="20068"/>
                  <a:pt x="20483" y="20062"/>
                  <a:pt x="20181" y="20050"/>
                </a:cubicBezTo>
                <a:cubicBezTo>
                  <a:pt x="19114" y="19983"/>
                  <a:pt x="18013" y="19917"/>
                  <a:pt x="16979" y="19483"/>
                </a:cubicBezTo>
                <a:cubicBezTo>
                  <a:pt x="16379" y="19216"/>
                  <a:pt x="15912" y="18816"/>
                  <a:pt x="15778" y="18149"/>
                </a:cubicBezTo>
                <a:cubicBezTo>
                  <a:pt x="15912" y="18015"/>
                  <a:pt x="16112" y="17982"/>
                  <a:pt x="16279" y="17949"/>
                </a:cubicBezTo>
                <a:cubicBezTo>
                  <a:pt x="19614" y="16981"/>
                  <a:pt x="22817" y="15747"/>
                  <a:pt x="25785" y="13879"/>
                </a:cubicBezTo>
                <a:cubicBezTo>
                  <a:pt x="26953" y="13145"/>
                  <a:pt x="28054" y="12311"/>
                  <a:pt x="28821" y="11110"/>
                </a:cubicBezTo>
                <a:cubicBezTo>
                  <a:pt x="29655" y="9809"/>
                  <a:pt x="29221" y="8709"/>
                  <a:pt x="27753" y="8308"/>
                </a:cubicBezTo>
                <a:cubicBezTo>
                  <a:pt x="27219" y="8153"/>
                  <a:pt x="26676" y="8087"/>
                  <a:pt x="26133" y="8087"/>
                </a:cubicBezTo>
                <a:cubicBezTo>
                  <a:pt x="25625" y="8087"/>
                  <a:pt x="25118" y="8145"/>
                  <a:pt x="24618" y="8242"/>
                </a:cubicBezTo>
                <a:cubicBezTo>
                  <a:pt x="21182" y="8875"/>
                  <a:pt x="18413" y="10677"/>
                  <a:pt x="16179" y="13312"/>
                </a:cubicBezTo>
                <a:cubicBezTo>
                  <a:pt x="15345" y="14279"/>
                  <a:pt x="14677" y="15380"/>
                  <a:pt x="14477" y="16648"/>
                </a:cubicBezTo>
                <a:cubicBezTo>
                  <a:pt x="14411" y="16981"/>
                  <a:pt x="14177" y="17048"/>
                  <a:pt x="13944" y="17081"/>
                </a:cubicBezTo>
                <a:cubicBezTo>
                  <a:pt x="12488" y="17337"/>
                  <a:pt x="11032" y="17494"/>
                  <a:pt x="9562" y="17494"/>
                </a:cubicBezTo>
                <a:cubicBezTo>
                  <a:pt x="9111" y="17494"/>
                  <a:pt x="8660" y="17479"/>
                  <a:pt x="8206" y="17448"/>
                </a:cubicBezTo>
                <a:cubicBezTo>
                  <a:pt x="6839" y="17348"/>
                  <a:pt x="5538" y="17081"/>
                  <a:pt x="4337" y="16414"/>
                </a:cubicBezTo>
                <a:cubicBezTo>
                  <a:pt x="2469" y="15380"/>
                  <a:pt x="1902" y="13679"/>
                  <a:pt x="2802" y="11744"/>
                </a:cubicBezTo>
                <a:cubicBezTo>
                  <a:pt x="3336" y="10543"/>
                  <a:pt x="4170" y="9509"/>
                  <a:pt x="5104" y="8575"/>
                </a:cubicBezTo>
                <a:cubicBezTo>
                  <a:pt x="8740" y="4973"/>
                  <a:pt x="13043" y="2604"/>
                  <a:pt x="18180" y="1937"/>
                </a:cubicBezTo>
                <a:cubicBezTo>
                  <a:pt x="19200" y="1804"/>
                  <a:pt x="20214" y="1712"/>
                  <a:pt x="21212" y="1712"/>
                </a:cubicBezTo>
                <a:cubicBezTo>
                  <a:pt x="23478" y="1712"/>
                  <a:pt x="25662" y="2187"/>
                  <a:pt x="27653" y="3738"/>
                </a:cubicBezTo>
                <a:cubicBezTo>
                  <a:pt x="27770" y="3832"/>
                  <a:pt x="27920" y="3942"/>
                  <a:pt x="28091" y="3942"/>
                </a:cubicBezTo>
                <a:cubicBezTo>
                  <a:pt x="28164" y="3942"/>
                  <a:pt x="28241" y="3922"/>
                  <a:pt x="28321" y="3872"/>
                </a:cubicBezTo>
                <a:cubicBezTo>
                  <a:pt x="28421" y="3672"/>
                  <a:pt x="28287" y="3538"/>
                  <a:pt x="28187" y="3405"/>
                </a:cubicBezTo>
                <a:cubicBezTo>
                  <a:pt x="27353" y="2137"/>
                  <a:pt x="26219" y="1270"/>
                  <a:pt x="24818" y="770"/>
                </a:cubicBezTo>
                <a:cubicBezTo>
                  <a:pt x="23274" y="218"/>
                  <a:pt x="21709" y="1"/>
                  <a:pt x="20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02"/>
          <p:cNvSpPr/>
          <p:nvPr/>
        </p:nvSpPr>
        <p:spPr>
          <a:xfrm>
            <a:off x="1176125" y="3185050"/>
            <a:ext cx="868150" cy="862100"/>
          </a:xfrm>
          <a:custGeom>
            <a:rect b="b" l="l" r="r" t="t"/>
            <a:pathLst>
              <a:path extrusionOk="0" h="34484" w="34726">
                <a:moveTo>
                  <a:pt x="20048" y="18513"/>
                </a:moveTo>
                <a:cubicBezTo>
                  <a:pt x="22951" y="18513"/>
                  <a:pt x="25809" y="19055"/>
                  <a:pt x="28621" y="20067"/>
                </a:cubicBezTo>
                <a:cubicBezTo>
                  <a:pt x="29755" y="20467"/>
                  <a:pt x="30822" y="21035"/>
                  <a:pt x="31556" y="22035"/>
                </a:cubicBezTo>
                <a:cubicBezTo>
                  <a:pt x="32524" y="23336"/>
                  <a:pt x="32390" y="24837"/>
                  <a:pt x="31156" y="25905"/>
                </a:cubicBezTo>
                <a:cubicBezTo>
                  <a:pt x="30022" y="26939"/>
                  <a:pt x="28621" y="27473"/>
                  <a:pt x="27120" y="27573"/>
                </a:cubicBezTo>
                <a:cubicBezTo>
                  <a:pt x="26579" y="27615"/>
                  <a:pt x="26047" y="27636"/>
                  <a:pt x="25523" y="27636"/>
                </a:cubicBezTo>
                <a:cubicBezTo>
                  <a:pt x="19848" y="27636"/>
                  <a:pt x="15179" y="25185"/>
                  <a:pt x="11208" y="21001"/>
                </a:cubicBezTo>
                <a:cubicBezTo>
                  <a:pt x="11175" y="20968"/>
                  <a:pt x="11142" y="20901"/>
                  <a:pt x="11075" y="20801"/>
                </a:cubicBezTo>
                <a:cubicBezTo>
                  <a:pt x="12576" y="19834"/>
                  <a:pt x="14144" y="19233"/>
                  <a:pt x="15812" y="18900"/>
                </a:cubicBezTo>
                <a:cubicBezTo>
                  <a:pt x="17234" y="18639"/>
                  <a:pt x="18646" y="18513"/>
                  <a:pt x="20048" y="18513"/>
                </a:cubicBezTo>
                <a:close/>
                <a:moveTo>
                  <a:pt x="19648" y="0"/>
                </a:moveTo>
                <a:cubicBezTo>
                  <a:pt x="18632" y="0"/>
                  <a:pt x="17587" y="115"/>
                  <a:pt x="16512" y="353"/>
                </a:cubicBezTo>
                <a:cubicBezTo>
                  <a:pt x="9941" y="1754"/>
                  <a:pt x="3870" y="8359"/>
                  <a:pt x="7205" y="17365"/>
                </a:cubicBezTo>
                <a:cubicBezTo>
                  <a:pt x="7539" y="18333"/>
                  <a:pt x="8073" y="19233"/>
                  <a:pt x="8573" y="20134"/>
                </a:cubicBezTo>
                <a:cubicBezTo>
                  <a:pt x="5337" y="23003"/>
                  <a:pt x="4037" y="26739"/>
                  <a:pt x="3770" y="30942"/>
                </a:cubicBezTo>
                <a:cubicBezTo>
                  <a:pt x="3002" y="30108"/>
                  <a:pt x="2335" y="29274"/>
                  <a:pt x="1468" y="28640"/>
                </a:cubicBezTo>
                <a:cubicBezTo>
                  <a:pt x="1280" y="28490"/>
                  <a:pt x="1071" y="28382"/>
                  <a:pt x="859" y="28382"/>
                </a:cubicBezTo>
                <a:cubicBezTo>
                  <a:pt x="694" y="28382"/>
                  <a:pt x="527" y="28446"/>
                  <a:pt x="367" y="28607"/>
                </a:cubicBezTo>
                <a:cubicBezTo>
                  <a:pt x="0" y="28974"/>
                  <a:pt x="134" y="29374"/>
                  <a:pt x="434" y="29707"/>
                </a:cubicBezTo>
                <a:cubicBezTo>
                  <a:pt x="1568" y="31042"/>
                  <a:pt x="2669" y="32376"/>
                  <a:pt x="3603" y="33877"/>
                </a:cubicBezTo>
                <a:cubicBezTo>
                  <a:pt x="3868" y="34283"/>
                  <a:pt x="4151" y="34484"/>
                  <a:pt x="4458" y="34484"/>
                </a:cubicBezTo>
                <a:cubicBezTo>
                  <a:pt x="4731" y="34484"/>
                  <a:pt x="5023" y="34325"/>
                  <a:pt x="5337" y="34011"/>
                </a:cubicBezTo>
                <a:cubicBezTo>
                  <a:pt x="6672" y="32710"/>
                  <a:pt x="7973" y="31409"/>
                  <a:pt x="9574" y="30375"/>
                </a:cubicBezTo>
                <a:cubicBezTo>
                  <a:pt x="9941" y="30141"/>
                  <a:pt x="10074" y="29774"/>
                  <a:pt x="9807" y="29374"/>
                </a:cubicBezTo>
                <a:cubicBezTo>
                  <a:pt x="9642" y="29126"/>
                  <a:pt x="9438" y="29006"/>
                  <a:pt x="9212" y="29006"/>
                </a:cubicBezTo>
                <a:cubicBezTo>
                  <a:pt x="9073" y="29006"/>
                  <a:pt x="8926" y="29051"/>
                  <a:pt x="8773" y="29140"/>
                </a:cubicBezTo>
                <a:cubicBezTo>
                  <a:pt x="7739" y="29774"/>
                  <a:pt x="6672" y="30375"/>
                  <a:pt x="5771" y="31209"/>
                </a:cubicBezTo>
                <a:cubicBezTo>
                  <a:pt x="5671" y="31309"/>
                  <a:pt x="5571" y="31475"/>
                  <a:pt x="5337" y="31475"/>
                </a:cubicBezTo>
                <a:cubicBezTo>
                  <a:pt x="6005" y="27839"/>
                  <a:pt x="6772" y="24304"/>
                  <a:pt x="9741" y="21768"/>
                </a:cubicBezTo>
                <a:cubicBezTo>
                  <a:pt x="10208" y="22202"/>
                  <a:pt x="10641" y="22636"/>
                  <a:pt x="11075" y="23069"/>
                </a:cubicBezTo>
                <a:cubicBezTo>
                  <a:pt x="11542" y="23470"/>
                  <a:pt x="11976" y="23870"/>
                  <a:pt x="12443" y="24270"/>
                </a:cubicBezTo>
                <a:cubicBezTo>
                  <a:pt x="16415" y="27353"/>
                  <a:pt x="20781" y="29255"/>
                  <a:pt x="25829" y="29255"/>
                </a:cubicBezTo>
                <a:cubicBezTo>
                  <a:pt x="26080" y="29255"/>
                  <a:pt x="26332" y="29250"/>
                  <a:pt x="26586" y="29240"/>
                </a:cubicBezTo>
                <a:cubicBezTo>
                  <a:pt x="28421" y="29174"/>
                  <a:pt x="30222" y="28740"/>
                  <a:pt x="31756" y="27639"/>
                </a:cubicBezTo>
                <a:cubicBezTo>
                  <a:pt x="34558" y="25671"/>
                  <a:pt x="34725" y="22436"/>
                  <a:pt x="32223" y="20134"/>
                </a:cubicBezTo>
                <a:cubicBezTo>
                  <a:pt x="31423" y="19400"/>
                  <a:pt x="30522" y="18900"/>
                  <a:pt x="29555" y="18433"/>
                </a:cubicBezTo>
                <a:cubicBezTo>
                  <a:pt x="27353" y="17465"/>
                  <a:pt x="25052" y="16898"/>
                  <a:pt x="22683" y="16631"/>
                </a:cubicBezTo>
                <a:cubicBezTo>
                  <a:pt x="21685" y="16507"/>
                  <a:pt x="20693" y="16440"/>
                  <a:pt x="19704" y="16440"/>
                </a:cubicBezTo>
                <a:cubicBezTo>
                  <a:pt x="18313" y="16440"/>
                  <a:pt x="16929" y="16572"/>
                  <a:pt x="15545" y="16865"/>
                </a:cubicBezTo>
                <a:cubicBezTo>
                  <a:pt x="13510" y="17265"/>
                  <a:pt x="11642" y="18066"/>
                  <a:pt x="9874" y="19200"/>
                </a:cubicBezTo>
                <a:cubicBezTo>
                  <a:pt x="9340" y="18466"/>
                  <a:pt x="8973" y="17732"/>
                  <a:pt x="8707" y="16965"/>
                </a:cubicBezTo>
                <a:cubicBezTo>
                  <a:pt x="7372" y="13229"/>
                  <a:pt x="7472" y="9626"/>
                  <a:pt x="10108" y="6491"/>
                </a:cubicBezTo>
                <a:cubicBezTo>
                  <a:pt x="12499" y="3626"/>
                  <a:pt x="15470" y="2170"/>
                  <a:pt x="18906" y="2170"/>
                </a:cubicBezTo>
                <a:cubicBezTo>
                  <a:pt x="19832" y="2170"/>
                  <a:pt x="20791" y="2276"/>
                  <a:pt x="21783" y="2488"/>
                </a:cubicBezTo>
                <a:cubicBezTo>
                  <a:pt x="25052" y="3188"/>
                  <a:pt x="27987" y="4556"/>
                  <a:pt x="30222" y="7191"/>
                </a:cubicBezTo>
                <a:cubicBezTo>
                  <a:pt x="30376" y="7422"/>
                  <a:pt x="30550" y="7713"/>
                  <a:pt x="30834" y="7713"/>
                </a:cubicBezTo>
                <a:cubicBezTo>
                  <a:pt x="30920" y="7713"/>
                  <a:pt x="31015" y="7686"/>
                  <a:pt x="31123" y="7625"/>
                </a:cubicBezTo>
                <a:cubicBezTo>
                  <a:pt x="31556" y="7391"/>
                  <a:pt x="31389" y="6924"/>
                  <a:pt x="31289" y="6558"/>
                </a:cubicBezTo>
                <a:cubicBezTo>
                  <a:pt x="31223" y="6291"/>
                  <a:pt x="31056" y="6024"/>
                  <a:pt x="30889" y="5790"/>
                </a:cubicBezTo>
                <a:cubicBezTo>
                  <a:pt x="30555" y="5190"/>
                  <a:pt x="30122" y="4589"/>
                  <a:pt x="29588" y="4122"/>
                </a:cubicBezTo>
                <a:cubicBezTo>
                  <a:pt x="26634" y="1508"/>
                  <a:pt x="23331" y="0"/>
                  <a:pt x="196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02"/>
          <p:cNvSpPr/>
          <p:nvPr/>
        </p:nvSpPr>
        <p:spPr>
          <a:xfrm>
            <a:off x="7143700" y="3233125"/>
            <a:ext cx="1009900" cy="659525"/>
          </a:xfrm>
          <a:custGeom>
            <a:rect b="b" l="l" r="r" t="t"/>
            <a:pathLst>
              <a:path extrusionOk="0" h="26381" w="40396">
                <a:moveTo>
                  <a:pt x="24684" y="11488"/>
                </a:moveTo>
                <a:cubicBezTo>
                  <a:pt x="24976" y="11488"/>
                  <a:pt x="25268" y="11530"/>
                  <a:pt x="25552" y="11630"/>
                </a:cubicBezTo>
                <a:cubicBezTo>
                  <a:pt x="26052" y="11830"/>
                  <a:pt x="26152" y="12030"/>
                  <a:pt x="25819" y="12464"/>
                </a:cubicBezTo>
                <a:cubicBezTo>
                  <a:pt x="25318" y="13098"/>
                  <a:pt x="24651" y="13498"/>
                  <a:pt x="23951" y="13865"/>
                </a:cubicBezTo>
                <a:cubicBezTo>
                  <a:pt x="21616" y="15066"/>
                  <a:pt x="19114" y="15699"/>
                  <a:pt x="16579" y="16266"/>
                </a:cubicBezTo>
                <a:cubicBezTo>
                  <a:pt x="15878" y="16400"/>
                  <a:pt x="15178" y="16533"/>
                  <a:pt x="14444" y="16667"/>
                </a:cubicBezTo>
                <a:cubicBezTo>
                  <a:pt x="14444" y="16600"/>
                  <a:pt x="14410" y="16533"/>
                  <a:pt x="14410" y="16500"/>
                </a:cubicBezTo>
                <a:cubicBezTo>
                  <a:pt x="17246" y="14265"/>
                  <a:pt x="20215" y="12330"/>
                  <a:pt x="23817" y="11596"/>
                </a:cubicBezTo>
                <a:cubicBezTo>
                  <a:pt x="24101" y="11530"/>
                  <a:pt x="24393" y="11488"/>
                  <a:pt x="24684" y="11488"/>
                </a:cubicBezTo>
                <a:close/>
                <a:moveTo>
                  <a:pt x="18834" y="1"/>
                </a:moveTo>
                <a:cubicBezTo>
                  <a:pt x="17731" y="1"/>
                  <a:pt x="16624" y="89"/>
                  <a:pt x="15511" y="255"/>
                </a:cubicBezTo>
                <a:cubicBezTo>
                  <a:pt x="12042" y="755"/>
                  <a:pt x="8773" y="1756"/>
                  <a:pt x="5838" y="3724"/>
                </a:cubicBezTo>
                <a:cubicBezTo>
                  <a:pt x="3536" y="5225"/>
                  <a:pt x="1701" y="7127"/>
                  <a:pt x="767" y="9795"/>
                </a:cubicBezTo>
                <a:cubicBezTo>
                  <a:pt x="0" y="11997"/>
                  <a:pt x="200" y="14098"/>
                  <a:pt x="1868" y="15866"/>
                </a:cubicBezTo>
                <a:cubicBezTo>
                  <a:pt x="3302" y="17367"/>
                  <a:pt x="5204" y="17968"/>
                  <a:pt x="7205" y="18268"/>
                </a:cubicBezTo>
                <a:cubicBezTo>
                  <a:pt x="7872" y="18357"/>
                  <a:pt x="8540" y="18372"/>
                  <a:pt x="9236" y="18372"/>
                </a:cubicBezTo>
                <a:cubicBezTo>
                  <a:pt x="9585" y="18372"/>
                  <a:pt x="9941" y="18368"/>
                  <a:pt x="10307" y="18368"/>
                </a:cubicBezTo>
                <a:cubicBezTo>
                  <a:pt x="9974" y="19068"/>
                  <a:pt x="9640" y="19702"/>
                  <a:pt x="9474" y="20369"/>
                </a:cubicBezTo>
                <a:cubicBezTo>
                  <a:pt x="8606" y="23538"/>
                  <a:pt x="10107" y="25840"/>
                  <a:pt x="13343" y="26274"/>
                </a:cubicBezTo>
                <a:cubicBezTo>
                  <a:pt x="13853" y="26346"/>
                  <a:pt x="14366" y="26380"/>
                  <a:pt x="14879" y="26380"/>
                </a:cubicBezTo>
                <a:cubicBezTo>
                  <a:pt x="16012" y="26380"/>
                  <a:pt x="17145" y="26215"/>
                  <a:pt x="18246" y="25940"/>
                </a:cubicBezTo>
                <a:cubicBezTo>
                  <a:pt x="23984" y="24539"/>
                  <a:pt x="29254" y="22037"/>
                  <a:pt x="34058" y="18568"/>
                </a:cubicBezTo>
                <a:cubicBezTo>
                  <a:pt x="34491" y="18268"/>
                  <a:pt x="34925" y="17934"/>
                  <a:pt x="35359" y="17601"/>
                </a:cubicBezTo>
                <a:lnTo>
                  <a:pt x="35359" y="17601"/>
                </a:lnTo>
                <a:cubicBezTo>
                  <a:pt x="35359" y="17834"/>
                  <a:pt x="35259" y="18001"/>
                  <a:pt x="35192" y="18201"/>
                </a:cubicBezTo>
                <a:cubicBezTo>
                  <a:pt x="34858" y="18935"/>
                  <a:pt x="34525" y="19702"/>
                  <a:pt x="34258" y="20469"/>
                </a:cubicBezTo>
                <a:cubicBezTo>
                  <a:pt x="34124" y="20836"/>
                  <a:pt x="34058" y="21303"/>
                  <a:pt x="34491" y="21504"/>
                </a:cubicBezTo>
                <a:cubicBezTo>
                  <a:pt x="34595" y="21551"/>
                  <a:pt x="34693" y="21572"/>
                  <a:pt x="34785" y="21572"/>
                </a:cubicBezTo>
                <a:cubicBezTo>
                  <a:pt x="35079" y="21572"/>
                  <a:pt x="35314" y="21357"/>
                  <a:pt x="35492" y="21103"/>
                </a:cubicBezTo>
                <a:cubicBezTo>
                  <a:pt x="35759" y="20736"/>
                  <a:pt x="36026" y="20336"/>
                  <a:pt x="36226" y="19969"/>
                </a:cubicBezTo>
                <a:cubicBezTo>
                  <a:pt x="37494" y="17734"/>
                  <a:pt x="38728" y="15499"/>
                  <a:pt x="39995" y="13264"/>
                </a:cubicBezTo>
                <a:cubicBezTo>
                  <a:pt x="40162" y="12997"/>
                  <a:pt x="40396" y="12731"/>
                  <a:pt x="40095" y="12430"/>
                </a:cubicBezTo>
                <a:cubicBezTo>
                  <a:pt x="39983" y="12318"/>
                  <a:pt x="39870" y="12276"/>
                  <a:pt x="39758" y="12276"/>
                </a:cubicBezTo>
                <a:cubicBezTo>
                  <a:pt x="39570" y="12276"/>
                  <a:pt x="39382" y="12393"/>
                  <a:pt x="39195" y="12497"/>
                </a:cubicBezTo>
                <a:cubicBezTo>
                  <a:pt x="36560" y="14298"/>
                  <a:pt x="33557" y="14899"/>
                  <a:pt x="30489" y="15199"/>
                </a:cubicBezTo>
                <a:cubicBezTo>
                  <a:pt x="30255" y="15232"/>
                  <a:pt x="29988" y="15166"/>
                  <a:pt x="29888" y="15466"/>
                </a:cubicBezTo>
                <a:cubicBezTo>
                  <a:pt x="29788" y="15766"/>
                  <a:pt x="29955" y="16000"/>
                  <a:pt x="30188" y="16166"/>
                </a:cubicBezTo>
                <a:cubicBezTo>
                  <a:pt x="30589" y="16400"/>
                  <a:pt x="31022" y="16467"/>
                  <a:pt x="31489" y="16500"/>
                </a:cubicBezTo>
                <a:cubicBezTo>
                  <a:pt x="31738" y="16513"/>
                  <a:pt x="31984" y="16520"/>
                  <a:pt x="32229" y="16520"/>
                </a:cubicBezTo>
                <a:cubicBezTo>
                  <a:pt x="33232" y="16520"/>
                  <a:pt x="34213" y="16408"/>
                  <a:pt x="35259" y="16166"/>
                </a:cubicBezTo>
                <a:lnTo>
                  <a:pt x="35259" y="16166"/>
                </a:lnTo>
                <a:cubicBezTo>
                  <a:pt x="35159" y="16266"/>
                  <a:pt x="35159" y="16333"/>
                  <a:pt x="35092" y="16367"/>
                </a:cubicBezTo>
                <a:cubicBezTo>
                  <a:pt x="29788" y="20236"/>
                  <a:pt x="24017" y="23238"/>
                  <a:pt x="17513" y="24572"/>
                </a:cubicBezTo>
                <a:cubicBezTo>
                  <a:pt x="16696" y="24729"/>
                  <a:pt x="15871" y="24840"/>
                  <a:pt x="15051" y="24840"/>
                </a:cubicBezTo>
                <a:cubicBezTo>
                  <a:pt x="14296" y="24840"/>
                  <a:pt x="13545" y="24746"/>
                  <a:pt x="12809" y="24506"/>
                </a:cubicBezTo>
                <a:cubicBezTo>
                  <a:pt x="11642" y="24105"/>
                  <a:pt x="11041" y="23405"/>
                  <a:pt x="11008" y="22237"/>
                </a:cubicBezTo>
                <a:cubicBezTo>
                  <a:pt x="10941" y="20703"/>
                  <a:pt x="11642" y="19435"/>
                  <a:pt x="12576" y="18301"/>
                </a:cubicBezTo>
                <a:cubicBezTo>
                  <a:pt x="12709" y="18134"/>
                  <a:pt x="12876" y="18134"/>
                  <a:pt x="13043" y="18134"/>
                </a:cubicBezTo>
                <a:cubicBezTo>
                  <a:pt x="16145" y="17634"/>
                  <a:pt x="19180" y="16900"/>
                  <a:pt x="22083" y="15766"/>
                </a:cubicBezTo>
                <a:cubicBezTo>
                  <a:pt x="23650" y="15166"/>
                  <a:pt x="25251" y="14565"/>
                  <a:pt x="26452" y="13331"/>
                </a:cubicBezTo>
                <a:cubicBezTo>
                  <a:pt x="27620" y="12164"/>
                  <a:pt x="27253" y="10829"/>
                  <a:pt x="25685" y="10396"/>
                </a:cubicBezTo>
                <a:cubicBezTo>
                  <a:pt x="25163" y="10252"/>
                  <a:pt x="24645" y="10190"/>
                  <a:pt x="24131" y="10190"/>
                </a:cubicBezTo>
                <a:cubicBezTo>
                  <a:pt x="23332" y="10190"/>
                  <a:pt x="22540" y="10339"/>
                  <a:pt x="21749" y="10562"/>
                </a:cubicBezTo>
                <a:cubicBezTo>
                  <a:pt x="17880" y="11697"/>
                  <a:pt x="14577" y="13731"/>
                  <a:pt x="11742" y="16567"/>
                </a:cubicBezTo>
                <a:cubicBezTo>
                  <a:pt x="11542" y="16733"/>
                  <a:pt x="11408" y="16967"/>
                  <a:pt x="11075" y="17000"/>
                </a:cubicBezTo>
                <a:cubicBezTo>
                  <a:pt x="10694" y="17018"/>
                  <a:pt x="10313" y="17029"/>
                  <a:pt x="9935" y="17029"/>
                </a:cubicBezTo>
                <a:cubicBezTo>
                  <a:pt x="8226" y="17029"/>
                  <a:pt x="6548" y="16816"/>
                  <a:pt x="4937" y="16133"/>
                </a:cubicBezTo>
                <a:cubicBezTo>
                  <a:pt x="3603" y="15533"/>
                  <a:pt x="2535" y="14665"/>
                  <a:pt x="2168" y="13198"/>
                </a:cubicBezTo>
                <a:cubicBezTo>
                  <a:pt x="1801" y="11863"/>
                  <a:pt x="2168" y="10662"/>
                  <a:pt x="2802" y="9495"/>
                </a:cubicBezTo>
                <a:cubicBezTo>
                  <a:pt x="3903" y="7393"/>
                  <a:pt x="5671" y="5992"/>
                  <a:pt x="7672" y="4858"/>
                </a:cubicBezTo>
                <a:cubicBezTo>
                  <a:pt x="10074" y="3457"/>
                  <a:pt x="12676" y="2657"/>
                  <a:pt x="15411" y="2156"/>
                </a:cubicBezTo>
                <a:cubicBezTo>
                  <a:pt x="16830" y="1876"/>
                  <a:pt x="18239" y="1722"/>
                  <a:pt x="19648" y="1722"/>
                </a:cubicBezTo>
                <a:cubicBezTo>
                  <a:pt x="20757" y="1722"/>
                  <a:pt x="21867" y="1817"/>
                  <a:pt x="22983" y="2023"/>
                </a:cubicBezTo>
                <a:cubicBezTo>
                  <a:pt x="24851" y="2357"/>
                  <a:pt x="26619" y="2990"/>
                  <a:pt x="28187" y="4024"/>
                </a:cubicBezTo>
                <a:cubicBezTo>
                  <a:pt x="28331" y="4121"/>
                  <a:pt x="28493" y="4269"/>
                  <a:pt x="28647" y="4269"/>
                </a:cubicBezTo>
                <a:cubicBezTo>
                  <a:pt x="28707" y="4269"/>
                  <a:pt x="28765" y="4247"/>
                  <a:pt x="28821" y="4191"/>
                </a:cubicBezTo>
                <a:cubicBezTo>
                  <a:pt x="29054" y="3924"/>
                  <a:pt x="28921" y="3657"/>
                  <a:pt x="28754" y="3424"/>
                </a:cubicBezTo>
                <a:cubicBezTo>
                  <a:pt x="28520" y="3057"/>
                  <a:pt x="28187" y="2757"/>
                  <a:pt x="27853" y="2523"/>
                </a:cubicBezTo>
                <a:cubicBezTo>
                  <a:pt x="26719" y="1656"/>
                  <a:pt x="25452" y="1122"/>
                  <a:pt x="24117" y="722"/>
                </a:cubicBezTo>
                <a:cubicBezTo>
                  <a:pt x="22369" y="228"/>
                  <a:pt x="20608" y="1"/>
                  <a:pt x="18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0" name="Shape 1240"/>
        <p:cNvGrpSpPr/>
        <p:nvPr/>
      </p:nvGrpSpPr>
      <p:grpSpPr>
        <a:xfrm>
          <a:off x="0" y="0"/>
          <a:ext cx="0" cy="0"/>
          <a:chOff x="0" y="0"/>
          <a:chExt cx="0" cy="0"/>
        </a:xfrm>
      </p:grpSpPr>
      <p:sp>
        <p:nvSpPr>
          <p:cNvPr id="1241" name="Google Shape;1241;p85"/>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1242" name="Google Shape;1242;p85"/>
          <p:cNvSpPr txBox="1"/>
          <p:nvPr>
            <p:ph idx="1" type="subTitle"/>
          </p:nvPr>
        </p:nvSpPr>
        <p:spPr>
          <a:xfrm>
            <a:off x="726225" y="1280750"/>
            <a:ext cx="7691400" cy="314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b="1" lang="en"/>
              <a:t> </a:t>
            </a:r>
            <a:r>
              <a:rPr lang="en"/>
              <a:t>template: </a:t>
            </a:r>
            <a:endParaRPr/>
          </a:p>
          <a:p>
            <a:pPr indent="-311150" lvl="0" marL="457200" rtl="0" algn="l">
              <a:spcBef>
                <a:spcPts val="0"/>
              </a:spcBef>
              <a:spcAft>
                <a:spcPts val="0"/>
              </a:spcAft>
              <a:buSzPts val="1300"/>
              <a:buAutoNum type="arabicPeriod"/>
            </a:pPr>
            <a:r>
              <a:rPr lang="en"/>
              <a:t>A slide structure based on a education presentation, which you can easily adapt to your needs. For more info on how to edit the template, please visit </a:t>
            </a:r>
            <a:r>
              <a:rPr b="1" lang="en">
                <a:uFill>
                  <a:noFill/>
                </a:uFill>
                <a:hlinkClick r:id="rId4"/>
              </a:rPr>
              <a:t>Slidesgo School</a:t>
            </a:r>
            <a:r>
              <a:rPr b="1" lang="en"/>
              <a:t> </a:t>
            </a:r>
            <a:r>
              <a:rPr lang="en"/>
              <a:t>or read our </a:t>
            </a:r>
            <a:r>
              <a:rPr b="1" lang="en">
                <a:uFill>
                  <a:noFill/>
                </a:uFill>
                <a:hlinkClick r:id="rId5"/>
              </a:rPr>
              <a:t>FAQs</a:t>
            </a:r>
            <a:r>
              <a:rPr lang="en"/>
              <a:t>.</a:t>
            </a:r>
            <a:endParaRPr/>
          </a:p>
          <a:p>
            <a:pPr indent="-311150" lvl="0" marL="457200" rtl="0" algn="l">
              <a:spcBef>
                <a:spcPts val="0"/>
              </a:spcBef>
              <a:spcAft>
                <a:spcPts val="0"/>
              </a:spcAft>
              <a:buSzPts val="1300"/>
              <a:buAutoNum type="arabicPeriod"/>
            </a:pPr>
            <a:r>
              <a:rPr lang="en"/>
              <a:t>An assortment of graphic resources that are suitable for use in the presentation can be found in the </a:t>
            </a:r>
            <a:r>
              <a:rPr b="1" lang="en">
                <a:solidFill>
                  <a:schemeClr val="hlink"/>
                </a:solidFill>
                <a:uFill>
                  <a:noFill/>
                </a:uFill>
                <a:hlinkClick action="ppaction://hlinksldjump" r:id="rId6"/>
              </a:rPr>
              <a:t>alternative resources slide</a:t>
            </a:r>
            <a:r>
              <a:rPr lang="en"/>
              <a:t>.</a:t>
            </a:r>
            <a:endParaRPr/>
          </a:p>
          <a:p>
            <a:pPr indent="-311150" lvl="0" marL="457200" rtl="0" algn="l">
              <a:spcBef>
                <a:spcPts val="0"/>
              </a:spcBef>
              <a:spcAft>
                <a:spcPts val="0"/>
              </a:spcAft>
              <a:buSzPts val="1300"/>
              <a:buAutoNum type="arabicPeriod"/>
            </a:pPr>
            <a:r>
              <a:rPr lang="en"/>
              <a:t>A </a:t>
            </a:r>
            <a:r>
              <a:rPr b="1" lang="en">
                <a:solidFill>
                  <a:schemeClr val="hlink"/>
                </a:solidFill>
                <a:uFill>
                  <a:noFill/>
                </a:uFill>
                <a:hlinkClick action="ppaction://hlinksldjump" r:id="rId7"/>
              </a:rPr>
              <a:t>thanks slide</a:t>
            </a:r>
            <a:r>
              <a:rPr lang="en"/>
              <a:t>, which you must keep so that proper credits for our design are given.</a:t>
            </a:r>
            <a:endParaRPr/>
          </a:p>
          <a:p>
            <a:pPr indent="-311150" lvl="0" marL="457200" rtl="0" algn="l">
              <a:spcBef>
                <a:spcPts val="0"/>
              </a:spcBef>
              <a:spcAft>
                <a:spcPts val="0"/>
              </a:spcAft>
              <a:buSzPts val="1300"/>
              <a:buAutoNum type="arabicPeriod"/>
            </a:pPr>
            <a:r>
              <a:rPr lang="en"/>
              <a:t>A </a:t>
            </a:r>
            <a:r>
              <a:rPr b="1" lang="en">
                <a:solidFill>
                  <a:schemeClr val="hlink"/>
                </a:solidFill>
                <a:uFill>
                  <a:noFill/>
                </a:uFill>
                <a:hlinkClick action="ppaction://hlinksldjump" r:id="rId8"/>
              </a:rPr>
              <a:t>resources slide</a:t>
            </a:r>
            <a:r>
              <a:rPr lang="en"/>
              <a:t>, where you’ll find links to all the elements used in the template.</a:t>
            </a:r>
            <a:endParaRPr/>
          </a:p>
          <a:p>
            <a:pPr indent="-311150" lvl="0" marL="457200" rtl="0" algn="l">
              <a:spcBef>
                <a:spcPts val="0"/>
              </a:spcBef>
              <a:spcAft>
                <a:spcPts val="0"/>
              </a:spcAft>
              <a:buSzPts val="1300"/>
              <a:buFont typeface="Cabin"/>
              <a:buAutoNum type="arabicPeriod"/>
            </a:pPr>
            <a:r>
              <a:rPr b="1" lang="en">
                <a:solidFill>
                  <a:schemeClr val="hlink"/>
                </a:solidFill>
                <a:uFill>
                  <a:noFill/>
                </a:uFill>
                <a:hlinkClick/>
              </a:rPr>
              <a:t>Instructions for use</a:t>
            </a:r>
            <a:r>
              <a:rPr lang="en"/>
              <a:t>.</a:t>
            </a:r>
            <a:endParaRPr/>
          </a:p>
          <a:p>
            <a:pPr indent="-311150" lvl="0" marL="457200" rtl="0" algn="l">
              <a:spcBef>
                <a:spcPts val="0"/>
              </a:spcBef>
              <a:spcAft>
                <a:spcPts val="0"/>
              </a:spcAft>
              <a:buSzPts val="1300"/>
              <a:buFont typeface="Cabin"/>
              <a:buAutoNum type="arabicPeriod"/>
            </a:pPr>
            <a:r>
              <a:rPr lang="en"/>
              <a:t>Final slides with: </a:t>
            </a:r>
            <a:endParaRPr/>
          </a:p>
          <a:p>
            <a:pPr indent="-311150" lvl="0" marL="914400" rtl="0" algn="l">
              <a:spcBef>
                <a:spcPts val="0"/>
              </a:spcBef>
              <a:spcAft>
                <a:spcPts val="0"/>
              </a:spcAft>
              <a:buSzPts val="1300"/>
              <a:buAutoNum type="arabicPeriod"/>
            </a:pPr>
            <a:r>
              <a:rPr lang="en"/>
              <a:t>The</a:t>
            </a:r>
            <a:r>
              <a:rPr lang="en">
                <a:solidFill>
                  <a:schemeClr val="hlink"/>
                </a:solidFill>
                <a:uFill>
                  <a:noFill/>
                </a:uFill>
                <a:hlinkClick action="ppaction://hlinksldjump" r:id="rId9"/>
              </a:rPr>
              <a:t> </a:t>
            </a:r>
            <a:r>
              <a:rPr b="1" lang="en">
                <a:solidFill>
                  <a:schemeClr val="hlink"/>
                </a:solidFill>
                <a:uFill>
                  <a:noFill/>
                </a:uFill>
                <a:hlinkClick action="ppaction://hlinksldjump" r:id="rId10"/>
              </a:rPr>
              <a:t>fonts and colors</a:t>
            </a:r>
            <a:r>
              <a:rPr lang="en"/>
              <a:t> used in the template.</a:t>
            </a:r>
            <a:endParaRPr/>
          </a:p>
          <a:p>
            <a:pPr indent="-311150" lvl="0" marL="914400" rtl="0" algn="l">
              <a:spcBef>
                <a:spcPts val="0"/>
              </a:spcBef>
              <a:spcAft>
                <a:spcPts val="0"/>
              </a:spcAft>
              <a:buSzPts val="1300"/>
              <a:buAutoNum type="arabicPeriod"/>
            </a:pPr>
            <a:r>
              <a:rPr lang="en"/>
              <a:t>A selection of </a:t>
            </a:r>
            <a:r>
              <a:rPr b="1" lang="en">
                <a:solidFill>
                  <a:schemeClr val="hlink"/>
                </a:solidFill>
                <a:uFill>
                  <a:noFill/>
                </a:uFill>
                <a:hlinkClick action="ppaction://hlinksldjump" r:id="rId11"/>
              </a:rPr>
              <a:t>illustrations</a:t>
            </a:r>
            <a:r>
              <a:rPr lang="en"/>
              <a:t>. You can also customize and animate them as you wish with the online editor. Visit </a:t>
            </a:r>
            <a:r>
              <a:rPr b="1" lang="en">
                <a:uFill>
                  <a:noFill/>
                </a:uFill>
                <a:hlinkClick r:id="rId12"/>
              </a:rPr>
              <a:t>Storyset</a:t>
            </a:r>
            <a:r>
              <a:rPr b="1" lang="en"/>
              <a:t> </a:t>
            </a:r>
            <a:r>
              <a:rPr lang="en"/>
              <a:t>to find more. </a:t>
            </a:r>
            <a:endParaRPr/>
          </a:p>
          <a:p>
            <a:pPr indent="-311150" lvl="0" marL="914400" rtl="0" algn="l">
              <a:spcBef>
                <a:spcPts val="0"/>
              </a:spcBef>
              <a:spcAft>
                <a:spcPts val="0"/>
              </a:spcAft>
              <a:buSzPts val="1300"/>
              <a:buAutoNum type="arabicPeriod"/>
            </a:pPr>
            <a:r>
              <a:rPr lang="en"/>
              <a:t>More</a:t>
            </a:r>
            <a:r>
              <a:rPr lang="en">
                <a:solidFill>
                  <a:schemeClr val="hlink"/>
                </a:solidFill>
                <a:uFill>
                  <a:noFill/>
                </a:uFill>
                <a:hlinkClick action="ppaction://hlinksldjump" r:id="rId13"/>
              </a:rPr>
              <a:t> </a:t>
            </a:r>
            <a:r>
              <a:rPr b="1" lang="en">
                <a:solidFill>
                  <a:schemeClr val="hlink"/>
                </a:solidFill>
                <a:uFill>
                  <a:noFill/>
                </a:uFill>
                <a:hlinkClick action="ppaction://hlinksldjump" r:id="rId14"/>
              </a:rPr>
              <a:t>infographic resources</a:t>
            </a:r>
            <a:r>
              <a:rPr lang="en"/>
              <a:t>, whose size and color can be edited. </a:t>
            </a:r>
            <a:endParaRPr/>
          </a:p>
          <a:p>
            <a:pPr indent="-311150" lvl="0" marL="914400" rtl="0" algn="l">
              <a:spcBef>
                <a:spcPts val="0"/>
              </a:spcBef>
              <a:spcAft>
                <a:spcPts val="0"/>
              </a:spcAft>
              <a:buSzPts val="1300"/>
              <a:buAutoNum type="arabicPeriod"/>
            </a:pPr>
            <a:r>
              <a:rPr lang="en"/>
              <a:t>Sets of </a:t>
            </a:r>
            <a:r>
              <a:rPr b="1" lang="en">
                <a:solidFill>
                  <a:schemeClr val="hlink"/>
                </a:solidFill>
                <a:uFill>
                  <a:noFill/>
                </a:uFill>
                <a:hlinkClick action="ppaction://hlinksldjump" r:id="rId15"/>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0"/>
              </a:spcBef>
              <a:spcAft>
                <a:spcPts val="0"/>
              </a:spcAft>
              <a:buClr>
                <a:schemeClr val="dk1"/>
              </a:buClr>
              <a:buSzPts val="1100"/>
              <a:buFont typeface="Arial"/>
              <a:buNone/>
            </a:pPr>
            <a:r>
              <a:rPr lang="en"/>
              <a:t>You can delete this slide when you’re done editing the presentation.</a:t>
            </a:r>
            <a:endParaRPr/>
          </a:p>
        </p:txBody>
      </p:sp>
      <p:sp>
        <p:nvSpPr>
          <p:cNvPr id="1243" name="Google Shape;1243;p85"/>
          <p:cNvSpPr/>
          <p:nvPr/>
        </p:nvSpPr>
        <p:spPr>
          <a:xfrm>
            <a:off x="5840800" y="569175"/>
            <a:ext cx="1927225" cy="288100"/>
          </a:xfrm>
          <a:custGeom>
            <a:rect b="b" l="l" r="r" t="t"/>
            <a:pathLst>
              <a:path extrusionOk="0" h="11524" w="77089">
                <a:moveTo>
                  <a:pt x="24820" y="1"/>
                </a:moveTo>
                <a:cubicBezTo>
                  <a:pt x="23828" y="1"/>
                  <a:pt x="22836" y="60"/>
                  <a:pt x="21849" y="149"/>
                </a:cubicBezTo>
                <a:cubicBezTo>
                  <a:pt x="16912" y="616"/>
                  <a:pt x="12209" y="1850"/>
                  <a:pt x="7706" y="3918"/>
                </a:cubicBezTo>
                <a:cubicBezTo>
                  <a:pt x="5271" y="5019"/>
                  <a:pt x="2902" y="6220"/>
                  <a:pt x="767" y="7854"/>
                </a:cubicBezTo>
                <a:cubicBezTo>
                  <a:pt x="434" y="8121"/>
                  <a:pt x="0" y="8422"/>
                  <a:pt x="367" y="8922"/>
                </a:cubicBezTo>
                <a:cubicBezTo>
                  <a:pt x="481" y="9081"/>
                  <a:pt x="602" y="9139"/>
                  <a:pt x="726" y="9139"/>
                </a:cubicBezTo>
                <a:cubicBezTo>
                  <a:pt x="966" y="9139"/>
                  <a:pt x="1215" y="8920"/>
                  <a:pt x="1435" y="8788"/>
                </a:cubicBezTo>
                <a:cubicBezTo>
                  <a:pt x="4837" y="6687"/>
                  <a:pt x="8373" y="4852"/>
                  <a:pt x="12176" y="3585"/>
                </a:cubicBezTo>
                <a:cubicBezTo>
                  <a:pt x="16383" y="2201"/>
                  <a:pt x="20659" y="1299"/>
                  <a:pt x="25061" y="1299"/>
                </a:cubicBezTo>
                <a:cubicBezTo>
                  <a:pt x="25964" y="1299"/>
                  <a:pt x="26873" y="1337"/>
                  <a:pt x="27787" y="1417"/>
                </a:cubicBezTo>
                <a:cubicBezTo>
                  <a:pt x="28621" y="1483"/>
                  <a:pt x="29455" y="1650"/>
                  <a:pt x="30222" y="1984"/>
                </a:cubicBezTo>
                <a:cubicBezTo>
                  <a:pt x="30956" y="2317"/>
                  <a:pt x="31323" y="2818"/>
                  <a:pt x="31289" y="3651"/>
                </a:cubicBezTo>
                <a:cubicBezTo>
                  <a:pt x="31256" y="4219"/>
                  <a:pt x="31189" y="4819"/>
                  <a:pt x="31089" y="5386"/>
                </a:cubicBezTo>
                <a:cubicBezTo>
                  <a:pt x="30822" y="6954"/>
                  <a:pt x="31389" y="7888"/>
                  <a:pt x="32890" y="8388"/>
                </a:cubicBezTo>
                <a:cubicBezTo>
                  <a:pt x="33758" y="8655"/>
                  <a:pt x="34658" y="8755"/>
                  <a:pt x="35559" y="8822"/>
                </a:cubicBezTo>
                <a:cubicBezTo>
                  <a:pt x="36772" y="8908"/>
                  <a:pt x="37982" y="8947"/>
                  <a:pt x="39189" y="8947"/>
                </a:cubicBezTo>
                <a:cubicBezTo>
                  <a:pt x="43093" y="8947"/>
                  <a:pt x="46972" y="8547"/>
                  <a:pt x="50870" y="8088"/>
                </a:cubicBezTo>
                <a:cubicBezTo>
                  <a:pt x="53505" y="7754"/>
                  <a:pt x="56174" y="7454"/>
                  <a:pt x="58842" y="7321"/>
                </a:cubicBezTo>
                <a:cubicBezTo>
                  <a:pt x="59826" y="7262"/>
                  <a:pt x="60806" y="7233"/>
                  <a:pt x="61782" y="7233"/>
                </a:cubicBezTo>
                <a:cubicBezTo>
                  <a:pt x="64711" y="7233"/>
                  <a:pt x="67607" y="7496"/>
                  <a:pt x="70484" y="8021"/>
                </a:cubicBezTo>
                <a:cubicBezTo>
                  <a:pt x="71451" y="8188"/>
                  <a:pt x="72419" y="8355"/>
                  <a:pt x="73453" y="8722"/>
                </a:cubicBezTo>
                <a:cubicBezTo>
                  <a:pt x="73152" y="8822"/>
                  <a:pt x="73019" y="8889"/>
                  <a:pt x="72852" y="8922"/>
                </a:cubicBezTo>
                <a:cubicBezTo>
                  <a:pt x="71651" y="9289"/>
                  <a:pt x="70551" y="9823"/>
                  <a:pt x="69517" y="10456"/>
                </a:cubicBezTo>
                <a:cubicBezTo>
                  <a:pt x="69250" y="10623"/>
                  <a:pt x="69050" y="10823"/>
                  <a:pt x="69183" y="11123"/>
                </a:cubicBezTo>
                <a:cubicBezTo>
                  <a:pt x="69250" y="11424"/>
                  <a:pt x="69517" y="11524"/>
                  <a:pt x="69817" y="11524"/>
                </a:cubicBezTo>
                <a:cubicBezTo>
                  <a:pt x="69984" y="11524"/>
                  <a:pt x="70117" y="11490"/>
                  <a:pt x="70284" y="11424"/>
                </a:cubicBezTo>
                <a:cubicBezTo>
                  <a:pt x="71985" y="10923"/>
                  <a:pt x="73720" y="10423"/>
                  <a:pt x="75421" y="9923"/>
                </a:cubicBezTo>
                <a:cubicBezTo>
                  <a:pt x="75854" y="9789"/>
                  <a:pt x="76255" y="9656"/>
                  <a:pt x="76655" y="9489"/>
                </a:cubicBezTo>
                <a:cubicBezTo>
                  <a:pt x="76888" y="9389"/>
                  <a:pt x="77089" y="9189"/>
                  <a:pt x="77089" y="8922"/>
                </a:cubicBezTo>
                <a:cubicBezTo>
                  <a:pt x="77089" y="8622"/>
                  <a:pt x="76922" y="8455"/>
                  <a:pt x="76655" y="8355"/>
                </a:cubicBezTo>
                <a:cubicBezTo>
                  <a:pt x="76455" y="8288"/>
                  <a:pt x="76288" y="8121"/>
                  <a:pt x="76121" y="7988"/>
                </a:cubicBezTo>
                <a:cubicBezTo>
                  <a:pt x="74887" y="6854"/>
                  <a:pt x="73519" y="5920"/>
                  <a:pt x="72152" y="4986"/>
                </a:cubicBezTo>
                <a:cubicBezTo>
                  <a:pt x="71651" y="4652"/>
                  <a:pt x="71118" y="4352"/>
                  <a:pt x="70584" y="4085"/>
                </a:cubicBezTo>
                <a:cubicBezTo>
                  <a:pt x="70488" y="4037"/>
                  <a:pt x="70391" y="4010"/>
                  <a:pt x="70301" y="4010"/>
                </a:cubicBezTo>
                <a:cubicBezTo>
                  <a:pt x="70142" y="4010"/>
                  <a:pt x="70002" y="4093"/>
                  <a:pt x="69917" y="4285"/>
                </a:cubicBezTo>
                <a:cubicBezTo>
                  <a:pt x="69817" y="4552"/>
                  <a:pt x="69917" y="4752"/>
                  <a:pt x="70117" y="4886"/>
                </a:cubicBezTo>
                <a:cubicBezTo>
                  <a:pt x="70250" y="4952"/>
                  <a:pt x="70384" y="5019"/>
                  <a:pt x="70484" y="5086"/>
                </a:cubicBezTo>
                <a:cubicBezTo>
                  <a:pt x="71685" y="5820"/>
                  <a:pt x="72852" y="6587"/>
                  <a:pt x="73986" y="7488"/>
                </a:cubicBezTo>
                <a:cubicBezTo>
                  <a:pt x="73931" y="7510"/>
                  <a:pt x="73886" y="7517"/>
                  <a:pt x="73848" y="7517"/>
                </a:cubicBezTo>
                <a:cubicBezTo>
                  <a:pt x="73771" y="7517"/>
                  <a:pt x="73720" y="7488"/>
                  <a:pt x="73653" y="7488"/>
                </a:cubicBezTo>
                <a:cubicBezTo>
                  <a:pt x="70117" y="6520"/>
                  <a:pt x="66514" y="6087"/>
                  <a:pt x="62878" y="6020"/>
                </a:cubicBezTo>
                <a:cubicBezTo>
                  <a:pt x="62507" y="6012"/>
                  <a:pt x="62136" y="6008"/>
                  <a:pt x="61765" y="6008"/>
                </a:cubicBezTo>
                <a:cubicBezTo>
                  <a:pt x="57405" y="6008"/>
                  <a:pt x="53072" y="6526"/>
                  <a:pt x="48768" y="6987"/>
                </a:cubicBezTo>
                <a:cubicBezTo>
                  <a:pt x="45202" y="7364"/>
                  <a:pt x="41635" y="7640"/>
                  <a:pt x="38046" y="7640"/>
                </a:cubicBezTo>
                <a:cubicBezTo>
                  <a:pt x="37507" y="7640"/>
                  <a:pt x="36967" y="7634"/>
                  <a:pt x="36426" y="7621"/>
                </a:cubicBezTo>
                <a:cubicBezTo>
                  <a:pt x="35225" y="7588"/>
                  <a:pt x="34025" y="7588"/>
                  <a:pt x="32857" y="7187"/>
                </a:cubicBezTo>
                <a:cubicBezTo>
                  <a:pt x="32157" y="6954"/>
                  <a:pt x="31890" y="6554"/>
                  <a:pt x="31990" y="5853"/>
                </a:cubicBezTo>
                <a:cubicBezTo>
                  <a:pt x="32090" y="5286"/>
                  <a:pt x="32190" y="4752"/>
                  <a:pt x="32290" y="4185"/>
                </a:cubicBezTo>
                <a:cubicBezTo>
                  <a:pt x="32557" y="2717"/>
                  <a:pt x="31990" y="1617"/>
                  <a:pt x="30622" y="983"/>
                </a:cubicBezTo>
                <a:cubicBezTo>
                  <a:pt x="30322" y="816"/>
                  <a:pt x="29988" y="716"/>
                  <a:pt x="29655" y="616"/>
                </a:cubicBezTo>
                <a:cubicBezTo>
                  <a:pt x="28061" y="161"/>
                  <a:pt x="26441" y="1"/>
                  <a:pt x="248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4" name="Shape 1924"/>
        <p:cNvGrpSpPr/>
        <p:nvPr/>
      </p:nvGrpSpPr>
      <p:grpSpPr>
        <a:xfrm>
          <a:off x="0" y="0"/>
          <a:ext cx="0" cy="0"/>
          <a:chOff x="0" y="0"/>
          <a:chExt cx="0" cy="0"/>
        </a:xfrm>
      </p:grpSpPr>
      <p:sp>
        <p:nvSpPr>
          <p:cNvPr id="1925" name="Google Shape;1925;p103"/>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Newton's contributions</a:t>
            </a:r>
            <a:endParaRPr>
              <a:solidFill>
                <a:schemeClr val="accent3"/>
              </a:solidFill>
            </a:endParaRPr>
          </a:p>
        </p:txBody>
      </p:sp>
      <p:sp>
        <p:nvSpPr>
          <p:cNvPr id="1926" name="Google Shape;1926;p103"/>
          <p:cNvSpPr txBox="1"/>
          <p:nvPr/>
        </p:nvSpPr>
        <p:spPr>
          <a:xfrm>
            <a:off x="763250" y="2081218"/>
            <a:ext cx="1371600" cy="44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3000">
                <a:solidFill>
                  <a:schemeClr val="lt1"/>
                </a:solidFill>
                <a:latin typeface="Londrina Solid"/>
                <a:ea typeface="Londrina Solid"/>
                <a:cs typeface="Londrina Solid"/>
                <a:sym typeface="Londrina Solid"/>
              </a:rPr>
              <a:t>1664</a:t>
            </a:r>
            <a:endParaRPr b="1" sz="3000">
              <a:solidFill>
                <a:schemeClr val="lt1"/>
              </a:solidFill>
              <a:latin typeface="Londrina Solid"/>
              <a:ea typeface="Londrina Solid"/>
              <a:cs typeface="Londrina Solid"/>
              <a:sym typeface="Londrina Solid"/>
            </a:endParaRPr>
          </a:p>
        </p:txBody>
      </p:sp>
      <p:sp>
        <p:nvSpPr>
          <p:cNvPr id="1927" name="Google Shape;1927;p103"/>
          <p:cNvSpPr txBox="1"/>
          <p:nvPr/>
        </p:nvSpPr>
        <p:spPr>
          <a:xfrm>
            <a:off x="448172" y="2737125"/>
            <a:ext cx="1974300" cy="4464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b="1" lang="en" sz="2500">
                <a:solidFill>
                  <a:schemeClr val="lt2"/>
                </a:solidFill>
                <a:latin typeface="Londrina Solid"/>
                <a:ea typeface="Londrina Solid"/>
                <a:cs typeface="Londrina Solid"/>
                <a:sym typeface="Londrina Solid"/>
              </a:rPr>
              <a:t>Mercury</a:t>
            </a:r>
            <a:endParaRPr b="1" sz="2500">
              <a:solidFill>
                <a:schemeClr val="lt2"/>
              </a:solidFill>
              <a:latin typeface="Londrina Solid"/>
              <a:ea typeface="Londrina Solid"/>
              <a:cs typeface="Londrina Solid"/>
              <a:sym typeface="Londrina Solid"/>
            </a:endParaRPr>
          </a:p>
        </p:txBody>
      </p:sp>
      <p:sp>
        <p:nvSpPr>
          <p:cNvPr id="1928" name="Google Shape;1928;p103"/>
          <p:cNvSpPr txBox="1"/>
          <p:nvPr/>
        </p:nvSpPr>
        <p:spPr>
          <a:xfrm>
            <a:off x="447652" y="3098828"/>
            <a:ext cx="1975200" cy="117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Cabin"/>
                <a:ea typeface="Cabin"/>
                <a:cs typeface="Cabin"/>
                <a:sym typeface="Cabin"/>
              </a:rPr>
              <a:t>It’s t</a:t>
            </a:r>
            <a:r>
              <a:rPr lang="en">
                <a:solidFill>
                  <a:schemeClr val="accent2"/>
                </a:solidFill>
                <a:latin typeface="Cabin"/>
                <a:ea typeface="Cabin"/>
                <a:cs typeface="Cabin"/>
                <a:sym typeface="Cabin"/>
              </a:rPr>
              <a:t>he closest planet to the Sun and the smallest one</a:t>
            </a:r>
            <a:endParaRPr>
              <a:solidFill>
                <a:schemeClr val="accent2"/>
              </a:solidFill>
              <a:latin typeface="Cabin"/>
              <a:ea typeface="Cabin"/>
              <a:cs typeface="Cabin"/>
              <a:sym typeface="Cabin"/>
            </a:endParaRPr>
          </a:p>
        </p:txBody>
      </p:sp>
      <p:sp>
        <p:nvSpPr>
          <p:cNvPr id="1929" name="Google Shape;1929;p103"/>
          <p:cNvSpPr txBox="1"/>
          <p:nvPr/>
        </p:nvSpPr>
        <p:spPr>
          <a:xfrm>
            <a:off x="2553041" y="2737125"/>
            <a:ext cx="1971000" cy="4464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b="1" lang="en" sz="2500">
                <a:solidFill>
                  <a:schemeClr val="lt2"/>
                </a:solidFill>
                <a:latin typeface="Londrina Solid"/>
                <a:ea typeface="Londrina Solid"/>
                <a:cs typeface="Londrina Solid"/>
                <a:sym typeface="Londrina Solid"/>
              </a:rPr>
              <a:t>Mars</a:t>
            </a:r>
            <a:endParaRPr b="1" sz="2500">
              <a:solidFill>
                <a:schemeClr val="lt2"/>
              </a:solidFill>
              <a:latin typeface="Londrina Solid"/>
              <a:ea typeface="Londrina Solid"/>
              <a:cs typeface="Londrina Solid"/>
              <a:sym typeface="Londrina Solid"/>
            </a:endParaRPr>
          </a:p>
        </p:txBody>
      </p:sp>
      <p:sp>
        <p:nvSpPr>
          <p:cNvPr id="1930" name="Google Shape;1930;p103"/>
          <p:cNvSpPr txBox="1"/>
          <p:nvPr/>
        </p:nvSpPr>
        <p:spPr>
          <a:xfrm>
            <a:off x="2553040" y="3098828"/>
            <a:ext cx="1971000" cy="117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Cabin"/>
                <a:ea typeface="Cabin"/>
                <a:cs typeface="Cabin"/>
                <a:sym typeface="Cabin"/>
              </a:rPr>
              <a:t>Despite being red, Mars is actually a very cold place full of iron oxide</a:t>
            </a:r>
            <a:endParaRPr>
              <a:solidFill>
                <a:schemeClr val="accent2"/>
              </a:solidFill>
              <a:latin typeface="Cabin"/>
              <a:ea typeface="Cabin"/>
              <a:cs typeface="Cabin"/>
              <a:sym typeface="Cabin"/>
            </a:endParaRPr>
          </a:p>
        </p:txBody>
      </p:sp>
      <p:sp>
        <p:nvSpPr>
          <p:cNvPr id="1931" name="Google Shape;1931;p103"/>
          <p:cNvSpPr txBox="1"/>
          <p:nvPr/>
        </p:nvSpPr>
        <p:spPr>
          <a:xfrm>
            <a:off x="2868162" y="2081218"/>
            <a:ext cx="1371600" cy="44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3000">
                <a:solidFill>
                  <a:schemeClr val="lt1"/>
                </a:solidFill>
                <a:latin typeface="Londrina Solid"/>
                <a:ea typeface="Londrina Solid"/>
                <a:cs typeface="Londrina Solid"/>
                <a:sym typeface="Londrina Solid"/>
              </a:rPr>
              <a:t>1667</a:t>
            </a:r>
            <a:endParaRPr b="1" sz="3000">
              <a:solidFill>
                <a:schemeClr val="lt1"/>
              </a:solidFill>
              <a:latin typeface="Londrina Solid"/>
              <a:ea typeface="Londrina Solid"/>
              <a:cs typeface="Londrina Solid"/>
              <a:sym typeface="Londrina Solid"/>
            </a:endParaRPr>
          </a:p>
        </p:txBody>
      </p:sp>
      <p:sp>
        <p:nvSpPr>
          <p:cNvPr id="1932" name="Google Shape;1932;p103"/>
          <p:cNvSpPr txBox="1"/>
          <p:nvPr/>
        </p:nvSpPr>
        <p:spPr>
          <a:xfrm>
            <a:off x="4634582" y="2737125"/>
            <a:ext cx="1971900" cy="4464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b="1" lang="en" sz="2500">
                <a:solidFill>
                  <a:schemeClr val="lt2"/>
                </a:solidFill>
                <a:latin typeface="Londrina Solid"/>
                <a:ea typeface="Londrina Solid"/>
                <a:cs typeface="Londrina Solid"/>
                <a:sym typeface="Londrina Solid"/>
              </a:rPr>
              <a:t>Jupiter</a:t>
            </a:r>
            <a:endParaRPr b="1" sz="2500">
              <a:solidFill>
                <a:schemeClr val="lt2"/>
              </a:solidFill>
              <a:latin typeface="Londrina Solid"/>
              <a:ea typeface="Londrina Solid"/>
              <a:cs typeface="Londrina Solid"/>
              <a:sym typeface="Londrina Solid"/>
            </a:endParaRPr>
          </a:p>
        </p:txBody>
      </p:sp>
      <p:sp>
        <p:nvSpPr>
          <p:cNvPr id="1933" name="Google Shape;1933;p103"/>
          <p:cNvSpPr txBox="1"/>
          <p:nvPr/>
        </p:nvSpPr>
        <p:spPr>
          <a:xfrm>
            <a:off x="4634577" y="3098825"/>
            <a:ext cx="1971900" cy="117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Cabin"/>
                <a:ea typeface="Cabin"/>
                <a:cs typeface="Cabin"/>
                <a:sym typeface="Cabin"/>
              </a:rPr>
              <a:t>Jupiter is the biggest planet in the entire Solar System</a:t>
            </a:r>
            <a:endParaRPr>
              <a:solidFill>
                <a:schemeClr val="accent2"/>
              </a:solidFill>
              <a:latin typeface="Cabin"/>
              <a:ea typeface="Cabin"/>
              <a:cs typeface="Cabin"/>
              <a:sym typeface="Cabin"/>
            </a:endParaRPr>
          </a:p>
        </p:txBody>
      </p:sp>
      <p:sp>
        <p:nvSpPr>
          <p:cNvPr id="1934" name="Google Shape;1934;p103"/>
          <p:cNvSpPr txBox="1"/>
          <p:nvPr/>
        </p:nvSpPr>
        <p:spPr>
          <a:xfrm>
            <a:off x="4950147" y="2081218"/>
            <a:ext cx="1371600" cy="44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3000">
                <a:solidFill>
                  <a:schemeClr val="lt1"/>
                </a:solidFill>
                <a:latin typeface="Londrina Solid"/>
                <a:ea typeface="Londrina Solid"/>
                <a:cs typeface="Londrina Solid"/>
                <a:sym typeface="Londrina Solid"/>
              </a:rPr>
              <a:t>1670</a:t>
            </a:r>
            <a:endParaRPr b="1" sz="3000">
              <a:solidFill>
                <a:schemeClr val="lt1"/>
              </a:solidFill>
              <a:latin typeface="Londrina Solid"/>
              <a:ea typeface="Londrina Solid"/>
              <a:cs typeface="Londrina Solid"/>
              <a:sym typeface="Londrina Solid"/>
            </a:endParaRPr>
          </a:p>
        </p:txBody>
      </p:sp>
      <p:sp>
        <p:nvSpPr>
          <p:cNvPr id="1935" name="Google Shape;1935;p103"/>
          <p:cNvSpPr txBox="1"/>
          <p:nvPr/>
        </p:nvSpPr>
        <p:spPr>
          <a:xfrm>
            <a:off x="6716553" y="2737125"/>
            <a:ext cx="1971900" cy="4464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b="1" lang="en" sz="2500">
                <a:solidFill>
                  <a:schemeClr val="lt2"/>
                </a:solidFill>
                <a:latin typeface="Londrina Solid"/>
                <a:ea typeface="Londrina Solid"/>
                <a:cs typeface="Londrina Solid"/>
                <a:sym typeface="Londrina Solid"/>
              </a:rPr>
              <a:t>Neptune</a:t>
            </a:r>
            <a:endParaRPr b="1" sz="2500">
              <a:solidFill>
                <a:schemeClr val="lt2"/>
              </a:solidFill>
              <a:latin typeface="Londrina Solid"/>
              <a:ea typeface="Londrina Solid"/>
              <a:cs typeface="Londrina Solid"/>
              <a:sym typeface="Londrina Solid"/>
            </a:endParaRPr>
          </a:p>
        </p:txBody>
      </p:sp>
      <p:sp>
        <p:nvSpPr>
          <p:cNvPr id="1936" name="Google Shape;1936;p103"/>
          <p:cNvSpPr txBox="1"/>
          <p:nvPr/>
        </p:nvSpPr>
        <p:spPr>
          <a:xfrm>
            <a:off x="6716552" y="3098828"/>
            <a:ext cx="1971900" cy="117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Cabin"/>
                <a:ea typeface="Cabin"/>
                <a:cs typeface="Cabin"/>
                <a:sym typeface="Cabin"/>
              </a:rPr>
              <a:t>Neptune is an ice giant and the farthest planet from the Sun</a:t>
            </a:r>
            <a:endParaRPr>
              <a:solidFill>
                <a:schemeClr val="accent2"/>
              </a:solidFill>
              <a:latin typeface="Cabin"/>
              <a:ea typeface="Cabin"/>
              <a:cs typeface="Cabin"/>
              <a:sym typeface="Cabin"/>
            </a:endParaRPr>
          </a:p>
        </p:txBody>
      </p:sp>
      <p:sp>
        <p:nvSpPr>
          <p:cNvPr id="1937" name="Google Shape;1937;p103"/>
          <p:cNvSpPr txBox="1"/>
          <p:nvPr/>
        </p:nvSpPr>
        <p:spPr>
          <a:xfrm>
            <a:off x="7032125" y="2081218"/>
            <a:ext cx="1371600" cy="44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3000">
                <a:solidFill>
                  <a:schemeClr val="lt1"/>
                </a:solidFill>
                <a:latin typeface="Londrina Solid"/>
                <a:ea typeface="Londrina Solid"/>
                <a:cs typeface="Londrina Solid"/>
                <a:sym typeface="Londrina Solid"/>
              </a:rPr>
              <a:t>1704</a:t>
            </a:r>
            <a:endParaRPr b="1" sz="3000">
              <a:solidFill>
                <a:schemeClr val="lt1"/>
              </a:solidFill>
              <a:latin typeface="Londrina Solid"/>
              <a:ea typeface="Londrina Solid"/>
              <a:cs typeface="Londrina Solid"/>
              <a:sym typeface="Londrina Solid"/>
            </a:endParaRPr>
          </a:p>
        </p:txBody>
      </p:sp>
      <p:sp>
        <p:nvSpPr>
          <p:cNvPr id="1938" name="Google Shape;1938;p103"/>
          <p:cNvSpPr/>
          <p:nvPr/>
        </p:nvSpPr>
        <p:spPr>
          <a:xfrm>
            <a:off x="1568500" y="1708075"/>
            <a:ext cx="1927225" cy="288100"/>
          </a:xfrm>
          <a:custGeom>
            <a:rect b="b" l="l" r="r" t="t"/>
            <a:pathLst>
              <a:path extrusionOk="0" h="11524" w="77089">
                <a:moveTo>
                  <a:pt x="24820" y="1"/>
                </a:moveTo>
                <a:cubicBezTo>
                  <a:pt x="23828" y="1"/>
                  <a:pt x="22836" y="60"/>
                  <a:pt x="21849" y="149"/>
                </a:cubicBezTo>
                <a:cubicBezTo>
                  <a:pt x="16912" y="616"/>
                  <a:pt x="12209" y="1850"/>
                  <a:pt x="7706" y="3918"/>
                </a:cubicBezTo>
                <a:cubicBezTo>
                  <a:pt x="5271" y="5019"/>
                  <a:pt x="2902" y="6220"/>
                  <a:pt x="767" y="7854"/>
                </a:cubicBezTo>
                <a:cubicBezTo>
                  <a:pt x="434" y="8121"/>
                  <a:pt x="0" y="8422"/>
                  <a:pt x="367" y="8922"/>
                </a:cubicBezTo>
                <a:cubicBezTo>
                  <a:pt x="481" y="9081"/>
                  <a:pt x="602" y="9139"/>
                  <a:pt x="726" y="9139"/>
                </a:cubicBezTo>
                <a:cubicBezTo>
                  <a:pt x="966" y="9139"/>
                  <a:pt x="1215" y="8920"/>
                  <a:pt x="1435" y="8788"/>
                </a:cubicBezTo>
                <a:cubicBezTo>
                  <a:pt x="4837" y="6687"/>
                  <a:pt x="8373" y="4852"/>
                  <a:pt x="12176" y="3585"/>
                </a:cubicBezTo>
                <a:cubicBezTo>
                  <a:pt x="16383" y="2201"/>
                  <a:pt x="20659" y="1299"/>
                  <a:pt x="25061" y="1299"/>
                </a:cubicBezTo>
                <a:cubicBezTo>
                  <a:pt x="25964" y="1299"/>
                  <a:pt x="26873" y="1337"/>
                  <a:pt x="27787" y="1417"/>
                </a:cubicBezTo>
                <a:cubicBezTo>
                  <a:pt x="28621" y="1483"/>
                  <a:pt x="29455" y="1650"/>
                  <a:pt x="30222" y="1984"/>
                </a:cubicBezTo>
                <a:cubicBezTo>
                  <a:pt x="30956" y="2317"/>
                  <a:pt x="31323" y="2818"/>
                  <a:pt x="31289" y="3651"/>
                </a:cubicBezTo>
                <a:cubicBezTo>
                  <a:pt x="31256" y="4219"/>
                  <a:pt x="31189" y="4819"/>
                  <a:pt x="31089" y="5386"/>
                </a:cubicBezTo>
                <a:cubicBezTo>
                  <a:pt x="30822" y="6954"/>
                  <a:pt x="31389" y="7888"/>
                  <a:pt x="32890" y="8388"/>
                </a:cubicBezTo>
                <a:cubicBezTo>
                  <a:pt x="33758" y="8655"/>
                  <a:pt x="34658" y="8755"/>
                  <a:pt x="35559" y="8822"/>
                </a:cubicBezTo>
                <a:cubicBezTo>
                  <a:pt x="36772" y="8908"/>
                  <a:pt x="37982" y="8947"/>
                  <a:pt x="39189" y="8947"/>
                </a:cubicBezTo>
                <a:cubicBezTo>
                  <a:pt x="43093" y="8947"/>
                  <a:pt x="46972" y="8547"/>
                  <a:pt x="50870" y="8088"/>
                </a:cubicBezTo>
                <a:cubicBezTo>
                  <a:pt x="53505" y="7754"/>
                  <a:pt x="56174" y="7454"/>
                  <a:pt x="58842" y="7321"/>
                </a:cubicBezTo>
                <a:cubicBezTo>
                  <a:pt x="59826" y="7262"/>
                  <a:pt x="60806" y="7233"/>
                  <a:pt x="61782" y="7233"/>
                </a:cubicBezTo>
                <a:cubicBezTo>
                  <a:pt x="64711" y="7233"/>
                  <a:pt x="67607" y="7496"/>
                  <a:pt x="70484" y="8021"/>
                </a:cubicBezTo>
                <a:cubicBezTo>
                  <a:pt x="71451" y="8188"/>
                  <a:pt x="72419" y="8355"/>
                  <a:pt x="73453" y="8722"/>
                </a:cubicBezTo>
                <a:cubicBezTo>
                  <a:pt x="73152" y="8822"/>
                  <a:pt x="73019" y="8889"/>
                  <a:pt x="72852" y="8922"/>
                </a:cubicBezTo>
                <a:cubicBezTo>
                  <a:pt x="71651" y="9289"/>
                  <a:pt x="70551" y="9823"/>
                  <a:pt x="69517" y="10456"/>
                </a:cubicBezTo>
                <a:cubicBezTo>
                  <a:pt x="69250" y="10623"/>
                  <a:pt x="69050" y="10823"/>
                  <a:pt x="69183" y="11123"/>
                </a:cubicBezTo>
                <a:cubicBezTo>
                  <a:pt x="69250" y="11424"/>
                  <a:pt x="69517" y="11524"/>
                  <a:pt x="69817" y="11524"/>
                </a:cubicBezTo>
                <a:cubicBezTo>
                  <a:pt x="69984" y="11524"/>
                  <a:pt x="70117" y="11490"/>
                  <a:pt x="70284" y="11424"/>
                </a:cubicBezTo>
                <a:cubicBezTo>
                  <a:pt x="71985" y="10923"/>
                  <a:pt x="73720" y="10423"/>
                  <a:pt x="75421" y="9923"/>
                </a:cubicBezTo>
                <a:cubicBezTo>
                  <a:pt x="75854" y="9789"/>
                  <a:pt x="76255" y="9656"/>
                  <a:pt x="76655" y="9489"/>
                </a:cubicBezTo>
                <a:cubicBezTo>
                  <a:pt x="76888" y="9389"/>
                  <a:pt x="77089" y="9189"/>
                  <a:pt x="77089" y="8922"/>
                </a:cubicBezTo>
                <a:cubicBezTo>
                  <a:pt x="77089" y="8622"/>
                  <a:pt x="76922" y="8455"/>
                  <a:pt x="76655" y="8355"/>
                </a:cubicBezTo>
                <a:cubicBezTo>
                  <a:pt x="76455" y="8288"/>
                  <a:pt x="76288" y="8121"/>
                  <a:pt x="76121" y="7988"/>
                </a:cubicBezTo>
                <a:cubicBezTo>
                  <a:pt x="74887" y="6854"/>
                  <a:pt x="73519" y="5920"/>
                  <a:pt x="72152" y="4986"/>
                </a:cubicBezTo>
                <a:cubicBezTo>
                  <a:pt x="71651" y="4652"/>
                  <a:pt x="71118" y="4352"/>
                  <a:pt x="70584" y="4085"/>
                </a:cubicBezTo>
                <a:cubicBezTo>
                  <a:pt x="70488" y="4037"/>
                  <a:pt x="70391" y="4010"/>
                  <a:pt x="70301" y="4010"/>
                </a:cubicBezTo>
                <a:cubicBezTo>
                  <a:pt x="70142" y="4010"/>
                  <a:pt x="70002" y="4093"/>
                  <a:pt x="69917" y="4285"/>
                </a:cubicBezTo>
                <a:cubicBezTo>
                  <a:pt x="69817" y="4552"/>
                  <a:pt x="69917" y="4752"/>
                  <a:pt x="70117" y="4886"/>
                </a:cubicBezTo>
                <a:cubicBezTo>
                  <a:pt x="70250" y="4952"/>
                  <a:pt x="70384" y="5019"/>
                  <a:pt x="70484" y="5086"/>
                </a:cubicBezTo>
                <a:cubicBezTo>
                  <a:pt x="71685" y="5820"/>
                  <a:pt x="72852" y="6587"/>
                  <a:pt x="73986" y="7488"/>
                </a:cubicBezTo>
                <a:cubicBezTo>
                  <a:pt x="73931" y="7510"/>
                  <a:pt x="73886" y="7517"/>
                  <a:pt x="73848" y="7517"/>
                </a:cubicBezTo>
                <a:cubicBezTo>
                  <a:pt x="73771" y="7517"/>
                  <a:pt x="73720" y="7488"/>
                  <a:pt x="73653" y="7488"/>
                </a:cubicBezTo>
                <a:cubicBezTo>
                  <a:pt x="70117" y="6520"/>
                  <a:pt x="66514" y="6087"/>
                  <a:pt x="62878" y="6020"/>
                </a:cubicBezTo>
                <a:cubicBezTo>
                  <a:pt x="62507" y="6012"/>
                  <a:pt x="62136" y="6008"/>
                  <a:pt x="61765" y="6008"/>
                </a:cubicBezTo>
                <a:cubicBezTo>
                  <a:pt x="57405" y="6008"/>
                  <a:pt x="53072" y="6526"/>
                  <a:pt x="48768" y="6987"/>
                </a:cubicBezTo>
                <a:cubicBezTo>
                  <a:pt x="45202" y="7364"/>
                  <a:pt x="41635" y="7640"/>
                  <a:pt x="38046" y="7640"/>
                </a:cubicBezTo>
                <a:cubicBezTo>
                  <a:pt x="37507" y="7640"/>
                  <a:pt x="36967" y="7634"/>
                  <a:pt x="36426" y="7621"/>
                </a:cubicBezTo>
                <a:cubicBezTo>
                  <a:pt x="35225" y="7588"/>
                  <a:pt x="34025" y="7588"/>
                  <a:pt x="32857" y="7187"/>
                </a:cubicBezTo>
                <a:cubicBezTo>
                  <a:pt x="32157" y="6954"/>
                  <a:pt x="31890" y="6554"/>
                  <a:pt x="31990" y="5853"/>
                </a:cubicBezTo>
                <a:cubicBezTo>
                  <a:pt x="32090" y="5286"/>
                  <a:pt x="32190" y="4752"/>
                  <a:pt x="32290" y="4185"/>
                </a:cubicBezTo>
                <a:cubicBezTo>
                  <a:pt x="32557" y="2717"/>
                  <a:pt x="31990" y="1617"/>
                  <a:pt x="30622" y="983"/>
                </a:cubicBezTo>
                <a:cubicBezTo>
                  <a:pt x="30322" y="816"/>
                  <a:pt x="29988" y="716"/>
                  <a:pt x="29655" y="616"/>
                </a:cubicBezTo>
                <a:cubicBezTo>
                  <a:pt x="28061" y="161"/>
                  <a:pt x="26441" y="1"/>
                  <a:pt x="248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03"/>
          <p:cNvSpPr/>
          <p:nvPr/>
        </p:nvSpPr>
        <p:spPr>
          <a:xfrm rot="1754162">
            <a:off x="4277631" y="1570071"/>
            <a:ext cx="837260" cy="654739"/>
          </a:xfrm>
          <a:custGeom>
            <a:rect b="b" l="l" r="r" t="t"/>
            <a:pathLst>
              <a:path extrusionOk="0" h="26190" w="33491">
                <a:moveTo>
                  <a:pt x="26631" y="1"/>
                </a:moveTo>
                <a:cubicBezTo>
                  <a:pt x="26117" y="1"/>
                  <a:pt x="25782" y="451"/>
                  <a:pt x="25952" y="1046"/>
                </a:cubicBezTo>
                <a:cubicBezTo>
                  <a:pt x="26052" y="1346"/>
                  <a:pt x="26219" y="1613"/>
                  <a:pt x="26486" y="1813"/>
                </a:cubicBezTo>
                <a:cubicBezTo>
                  <a:pt x="26920" y="2180"/>
                  <a:pt x="27387" y="2580"/>
                  <a:pt x="27887" y="2947"/>
                </a:cubicBezTo>
                <a:cubicBezTo>
                  <a:pt x="28654" y="3548"/>
                  <a:pt x="29421" y="4148"/>
                  <a:pt x="30255" y="4782"/>
                </a:cubicBezTo>
                <a:cubicBezTo>
                  <a:pt x="30088" y="4849"/>
                  <a:pt x="29988" y="4915"/>
                  <a:pt x="29922" y="4915"/>
                </a:cubicBezTo>
                <a:cubicBezTo>
                  <a:pt x="27553" y="5282"/>
                  <a:pt x="25252" y="5949"/>
                  <a:pt x="23017" y="6717"/>
                </a:cubicBezTo>
                <a:cubicBezTo>
                  <a:pt x="15745" y="9218"/>
                  <a:pt x="9374" y="13088"/>
                  <a:pt x="4103" y="18759"/>
                </a:cubicBezTo>
                <a:cubicBezTo>
                  <a:pt x="2569" y="20393"/>
                  <a:pt x="1201" y="22194"/>
                  <a:pt x="301" y="24263"/>
                </a:cubicBezTo>
                <a:cubicBezTo>
                  <a:pt x="134" y="24663"/>
                  <a:pt x="0" y="25030"/>
                  <a:pt x="34" y="25463"/>
                </a:cubicBezTo>
                <a:cubicBezTo>
                  <a:pt x="34" y="25797"/>
                  <a:pt x="167" y="26097"/>
                  <a:pt x="534" y="26164"/>
                </a:cubicBezTo>
                <a:cubicBezTo>
                  <a:pt x="598" y="26181"/>
                  <a:pt x="657" y="26190"/>
                  <a:pt x="712" y="26190"/>
                </a:cubicBezTo>
                <a:cubicBezTo>
                  <a:pt x="970" y="26190"/>
                  <a:pt x="1130" y="26005"/>
                  <a:pt x="1268" y="25730"/>
                </a:cubicBezTo>
                <a:cubicBezTo>
                  <a:pt x="3036" y="21928"/>
                  <a:pt x="5871" y="18992"/>
                  <a:pt x="9107" y="16357"/>
                </a:cubicBezTo>
                <a:cubicBezTo>
                  <a:pt x="13877" y="12454"/>
                  <a:pt x="19314" y="9785"/>
                  <a:pt x="25185" y="7884"/>
                </a:cubicBezTo>
                <a:cubicBezTo>
                  <a:pt x="26553" y="7417"/>
                  <a:pt x="27954" y="7017"/>
                  <a:pt x="29388" y="6683"/>
                </a:cubicBezTo>
                <a:lnTo>
                  <a:pt x="29388" y="6683"/>
                </a:lnTo>
                <a:cubicBezTo>
                  <a:pt x="29355" y="6883"/>
                  <a:pt x="29221" y="6950"/>
                  <a:pt x="29121" y="7050"/>
                </a:cubicBezTo>
                <a:cubicBezTo>
                  <a:pt x="27887" y="8251"/>
                  <a:pt x="26753" y="9519"/>
                  <a:pt x="25819" y="10986"/>
                </a:cubicBezTo>
                <a:cubicBezTo>
                  <a:pt x="25585" y="11353"/>
                  <a:pt x="25418" y="11754"/>
                  <a:pt x="25819" y="12087"/>
                </a:cubicBezTo>
                <a:cubicBezTo>
                  <a:pt x="25980" y="12224"/>
                  <a:pt x="26133" y="12282"/>
                  <a:pt x="26277" y="12282"/>
                </a:cubicBezTo>
                <a:cubicBezTo>
                  <a:pt x="26521" y="12282"/>
                  <a:pt x="26744" y="12117"/>
                  <a:pt x="26953" y="11887"/>
                </a:cubicBezTo>
                <a:cubicBezTo>
                  <a:pt x="27520" y="11287"/>
                  <a:pt x="28054" y="10686"/>
                  <a:pt x="28621" y="10086"/>
                </a:cubicBezTo>
                <a:cubicBezTo>
                  <a:pt x="29855" y="8818"/>
                  <a:pt x="31022" y="7484"/>
                  <a:pt x="32557" y="6550"/>
                </a:cubicBezTo>
                <a:cubicBezTo>
                  <a:pt x="33491" y="5983"/>
                  <a:pt x="33491" y="5449"/>
                  <a:pt x="32690" y="4648"/>
                </a:cubicBezTo>
                <a:cubicBezTo>
                  <a:pt x="31089" y="3114"/>
                  <a:pt x="29255" y="1846"/>
                  <a:pt x="27587" y="412"/>
                </a:cubicBezTo>
                <a:cubicBezTo>
                  <a:pt x="27420" y="245"/>
                  <a:pt x="27186" y="112"/>
                  <a:pt x="26920" y="45"/>
                </a:cubicBezTo>
                <a:cubicBezTo>
                  <a:pt x="26819" y="15"/>
                  <a:pt x="26722" y="1"/>
                  <a:pt x="26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03"/>
          <p:cNvSpPr/>
          <p:nvPr/>
        </p:nvSpPr>
        <p:spPr>
          <a:xfrm flipH="1" rot="10800000">
            <a:off x="6119125" y="1577650"/>
            <a:ext cx="1120650" cy="548950"/>
          </a:xfrm>
          <a:custGeom>
            <a:rect b="b" l="l" r="r" t="t"/>
            <a:pathLst>
              <a:path extrusionOk="0" h="21958" w="44826">
                <a:moveTo>
                  <a:pt x="23877" y="6454"/>
                </a:moveTo>
                <a:cubicBezTo>
                  <a:pt x="26224" y="6454"/>
                  <a:pt x="28525" y="6884"/>
                  <a:pt x="30656" y="7993"/>
                </a:cubicBezTo>
                <a:cubicBezTo>
                  <a:pt x="31290" y="8326"/>
                  <a:pt x="31857" y="8727"/>
                  <a:pt x="32424" y="9294"/>
                </a:cubicBezTo>
                <a:cubicBezTo>
                  <a:pt x="30723" y="10061"/>
                  <a:pt x="29022" y="10661"/>
                  <a:pt x="27220" y="10795"/>
                </a:cubicBezTo>
                <a:cubicBezTo>
                  <a:pt x="26550" y="10841"/>
                  <a:pt x="25883" y="10875"/>
                  <a:pt x="25221" y="10875"/>
                </a:cubicBezTo>
                <a:cubicBezTo>
                  <a:pt x="23972" y="10875"/>
                  <a:pt x="22737" y="10753"/>
                  <a:pt x="21516" y="10361"/>
                </a:cubicBezTo>
                <a:cubicBezTo>
                  <a:pt x="20949" y="10194"/>
                  <a:pt x="20415" y="9961"/>
                  <a:pt x="19948" y="9594"/>
                </a:cubicBezTo>
                <a:cubicBezTo>
                  <a:pt x="19081" y="8827"/>
                  <a:pt x="19148" y="7959"/>
                  <a:pt x="20082" y="7292"/>
                </a:cubicBezTo>
                <a:cubicBezTo>
                  <a:pt x="20849" y="6758"/>
                  <a:pt x="21750" y="6558"/>
                  <a:pt x="22650" y="6492"/>
                </a:cubicBezTo>
                <a:cubicBezTo>
                  <a:pt x="23060" y="6467"/>
                  <a:pt x="23469" y="6454"/>
                  <a:pt x="23877" y="6454"/>
                </a:cubicBezTo>
                <a:close/>
                <a:moveTo>
                  <a:pt x="44218" y="1"/>
                </a:moveTo>
                <a:cubicBezTo>
                  <a:pt x="44119" y="1"/>
                  <a:pt x="44012" y="18"/>
                  <a:pt x="43899" y="54"/>
                </a:cubicBezTo>
                <a:cubicBezTo>
                  <a:pt x="43599" y="154"/>
                  <a:pt x="43298" y="287"/>
                  <a:pt x="43032" y="387"/>
                </a:cubicBezTo>
                <a:cubicBezTo>
                  <a:pt x="41664" y="854"/>
                  <a:pt x="40263" y="1221"/>
                  <a:pt x="38862" y="1521"/>
                </a:cubicBezTo>
                <a:cubicBezTo>
                  <a:pt x="38428" y="1588"/>
                  <a:pt x="38161" y="1855"/>
                  <a:pt x="38261" y="2289"/>
                </a:cubicBezTo>
                <a:cubicBezTo>
                  <a:pt x="38343" y="2643"/>
                  <a:pt x="38581" y="2774"/>
                  <a:pt x="38883" y="2774"/>
                </a:cubicBezTo>
                <a:cubicBezTo>
                  <a:pt x="38951" y="2774"/>
                  <a:pt x="39022" y="2768"/>
                  <a:pt x="39095" y="2756"/>
                </a:cubicBezTo>
                <a:cubicBezTo>
                  <a:pt x="39296" y="2722"/>
                  <a:pt x="39496" y="2689"/>
                  <a:pt x="39662" y="2622"/>
                </a:cubicBezTo>
                <a:cubicBezTo>
                  <a:pt x="40396" y="2422"/>
                  <a:pt x="41130" y="2222"/>
                  <a:pt x="42031" y="1955"/>
                </a:cubicBezTo>
                <a:lnTo>
                  <a:pt x="42031" y="1955"/>
                </a:lnTo>
                <a:cubicBezTo>
                  <a:pt x="41297" y="2822"/>
                  <a:pt x="40563" y="3489"/>
                  <a:pt x="39863" y="4157"/>
                </a:cubicBezTo>
                <a:cubicBezTo>
                  <a:pt x="38095" y="5824"/>
                  <a:pt x="36260" y="7392"/>
                  <a:pt x="34092" y="8560"/>
                </a:cubicBezTo>
                <a:cubicBezTo>
                  <a:pt x="33927" y="8635"/>
                  <a:pt x="33789" y="8683"/>
                  <a:pt x="33663" y="8683"/>
                </a:cubicBezTo>
                <a:cubicBezTo>
                  <a:pt x="33509" y="8683"/>
                  <a:pt x="33372" y="8610"/>
                  <a:pt x="33225" y="8426"/>
                </a:cubicBezTo>
                <a:cubicBezTo>
                  <a:pt x="32724" y="7893"/>
                  <a:pt x="32157" y="7459"/>
                  <a:pt x="31490" y="7125"/>
                </a:cubicBezTo>
                <a:cubicBezTo>
                  <a:pt x="29108" y="5817"/>
                  <a:pt x="26603" y="5227"/>
                  <a:pt x="23991" y="5227"/>
                </a:cubicBezTo>
                <a:cubicBezTo>
                  <a:pt x="23274" y="5227"/>
                  <a:pt x="22549" y="5271"/>
                  <a:pt x="21816" y="5357"/>
                </a:cubicBezTo>
                <a:cubicBezTo>
                  <a:pt x="20782" y="5458"/>
                  <a:pt x="19815" y="5758"/>
                  <a:pt x="18981" y="6425"/>
                </a:cubicBezTo>
                <a:cubicBezTo>
                  <a:pt x="17780" y="7392"/>
                  <a:pt x="17580" y="8793"/>
                  <a:pt x="18447" y="10061"/>
                </a:cubicBezTo>
                <a:cubicBezTo>
                  <a:pt x="18981" y="10895"/>
                  <a:pt x="19782" y="11428"/>
                  <a:pt x="20682" y="11795"/>
                </a:cubicBezTo>
                <a:cubicBezTo>
                  <a:pt x="22336" y="12453"/>
                  <a:pt x="24013" y="12718"/>
                  <a:pt x="25708" y="12718"/>
                </a:cubicBezTo>
                <a:cubicBezTo>
                  <a:pt x="26850" y="12718"/>
                  <a:pt x="28000" y="12597"/>
                  <a:pt x="29155" y="12396"/>
                </a:cubicBezTo>
                <a:cubicBezTo>
                  <a:pt x="30689" y="12162"/>
                  <a:pt x="32090" y="11562"/>
                  <a:pt x="33525" y="10895"/>
                </a:cubicBezTo>
                <a:lnTo>
                  <a:pt x="33525" y="10895"/>
                </a:lnTo>
                <a:cubicBezTo>
                  <a:pt x="34192" y="12563"/>
                  <a:pt x="33992" y="14030"/>
                  <a:pt x="33058" y="15431"/>
                </a:cubicBezTo>
                <a:cubicBezTo>
                  <a:pt x="32090" y="16866"/>
                  <a:pt x="30689" y="17800"/>
                  <a:pt x="29122" y="18467"/>
                </a:cubicBezTo>
                <a:cubicBezTo>
                  <a:pt x="26787" y="19501"/>
                  <a:pt x="24285" y="19901"/>
                  <a:pt x="21783" y="20068"/>
                </a:cubicBezTo>
                <a:cubicBezTo>
                  <a:pt x="21038" y="20114"/>
                  <a:pt x="20297" y="20140"/>
                  <a:pt x="19559" y="20140"/>
                </a:cubicBezTo>
                <a:cubicBezTo>
                  <a:pt x="17061" y="20140"/>
                  <a:pt x="14612" y="19835"/>
                  <a:pt x="12243" y="18934"/>
                </a:cubicBezTo>
                <a:cubicBezTo>
                  <a:pt x="8373" y="17499"/>
                  <a:pt x="5238" y="15098"/>
                  <a:pt x="3236" y="11428"/>
                </a:cubicBezTo>
                <a:cubicBezTo>
                  <a:pt x="1669" y="8626"/>
                  <a:pt x="1669" y="5858"/>
                  <a:pt x="3637" y="3189"/>
                </a:cubicBezTo>
                <a:cubicBezTo>
                  <a:pt x="3737" y="3089"/>
                  <a:pt x="3837" y="2989"/>
                  <a:pt x="3737" y="2789"/>
                </a:cubicBezTo>
                <a:cubicBezTo>
                  <a:pt x="3613" y="2715"/>
                  <a:pt x="3489" y="2682"/>
                  <a:pt x="3365" y="2682"/>
                </a:cubicBezTo>
                <a:cubicBezTo>
                  <a:pt x="3155" y="2682"/>
                  <a:pt x="2946" y="2776"/>
                  <a:pt x="2736" y="2922"/>
                </a:cubicBezTo>
                <a:cubicBezTo>
                  <a:pt x="2169" y="3256"/>
                  <a:pt x="1769" y="3756"/>
                  <a:pt x="1435" y="4323"/>
                </a:cubicBezTo>
                <a:cubicBezTo>
                  <a:pt x="1" y="6758"/>
                  <a:pt x="234" y="9260"/>
                  <a:pt x="1435" y="11662"/>
                </a:cubicBezTo>
                <a:cubicBezTo>
                  <a:pt x="3937" y="16666"/>
                  <a:pt x="8040" y="19734"/>
                  <a:pt x="13344" y="21169"/>
                </a:cubicBezTo>
                <a:cubicBezTo>
                  <a:pt x="15383" y="21717"/>
                  <a:pt x="17439" y="21957"/>
                  <a:pt x="19500" y="21957"/>
                </a:cubicBezTo>
                <a:cubicBezTo>
                  <a:pt x="21451" y="21957"/>
                  <a:pt x="23406" y="21742"/>
                  <a:pt x="25352" y="21369"/>
                </a:cubicBezTo>
                <a:cubicBezTo>
                  <a:pt x="27754" y="20902"/>
                  <a:pt x="30056" y="20101"/>
                  <a:pt x="32057" y="18600"/>
                </a:cubicBezTo>
                <a:cubicBezTo>
                  <a:pt x="33758" y="17266"/>
                  <a:pt x="34959" y="15598"/>
                  <a:pt x="35159" y="13363"/>
                </a:cubicBezTo>
                <a:cubicBezTo>
                  <a:pt x="35259" y="12296"/>
                  <a:pt x="35026" y="11295"/>
                  <a:pt x="34626" y="10328"/>
                </a:cubicBezTo>
                <a:cubicBezTo>
                  <a:pt x="37728" y="8393"/>
                  <a:pt x="40263" y="5925"/>
                  <a:pt x="42731" y="3223"/>
                </a:cubicBezTo>
                <a:lnTo>
                  <a:pt x="42731" y="3223"/>
                </a:lnTo>
                <a:cubicBezTo>
                  <a:pt x="42531" y="4090"/>
                  <a:pt x="42364" y="4857"/>
                  <a:pt x="42164" y="5624"/>
                </a:cubicBezTo>
                <a:cubicBezTo>
                  <a:pt x="42064" y="5991"/>
                  <a:pt x="42031" y="6392"/>
                  <a:pt x="42431" y="6558"/>
                </a:cubicBezTo>
                <a:cubicBezTo>
                  <a:pt x="42516" y="6591"/>
                  <a:pt x="42595" y="6606"/>
                  <a:pt x="42669" y="6606"/>
                </a:cubicBezTo>
                <a:cubicBezTo>
                  <a:pt x="42977" y="6606"/>
                  <a:pt x="43197" y="6353"/>
                  <a:pt x="43332" y="6058"/>
                </a:cubicBezTo>
                <a:cubicBezTo>
                  <a:pt x="44166" y="4390"/>
                  <a:pt x="44666" y="2589"/>
                  <a:pt x="44799" y="687"/>
                </a:cubicBezTo>
                <a:cubicBezTo>
                  <a:pt x="44826" y="241"/>
                  <a:pt x="44583" y="1"/>
                  <a:pt x="44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4" name="Shape 1944"/>
        <p:cNvGrpSpPr/>
        <p:nvPr/>
      </p:nvGrpSpPr>
      <p:grpSpPr>
        <a:xfrm>
          <a:off x="0" y="0"/>
          <a:ext cx="0" cy="0"/>
          <a:chOff x="0" y="0"/>
          <a:chExt cx="0" cy="0"/>
        </a:xfrm>
      </p:grpSpPr>
      <p:sp>
        <p:nvSpPr>
          <p:cNvPr id="1945" name="Google Shape;1945;p104"/>
          <p:cNvSpPr txBox="1"/>
          <p:nvPr>
            <p:ph type="title"/>
          </p:nvPr>
        </p:nvSpPr>
        <p:spPr>
          <a:xfrm>
            <a:off x="3608078" y="1491800"/>
            <a:ext cx="4955400" cy="1401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150,000</a:t>
            </a:r>
            <a:endParaRPr/>
          </a:p>
        </p:txBody>
      </p:sp>
      <p:sp>
        <p:nvSpPr>
          <p:cNvPr id="1946" name="Google Shape;1946;p104"/>
          <p:cNvSpPr txBox="1"/>
          <p:nvPr>
            <p:ph idx="1" type="subTitle"/>
          </p:nvPr>
        </p:nvSpPr>
        <p:spPr>
          <a:xfrm>
            <a:off x="4388375" y="2816900"/>
            <a:ext cx="3394800" cy="68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1947" name="Google Shape;1947;p104"/>
          <p:cNvGrpSpPr/>
          <p:nvPr/>
        </p:nvGrpSpPr>
        <p:grpSpPr>
          <a:xfrm>
            <a:off x="1131450" y="906525"/>
            <a:ext cx="1886075" cy="3586875"/>
            <a:chOff x="3415225" y="1138425"/>
            <a:chExt cx="1886075" cy="3586875"/>
          </a:xfrm>
        </p:grpSpPr>
        <p:sp>
          <p:nvSpPr>
            <p:cNvPr id="1948" name="Google Shape;1948;p104"/>
            <p:cNvSpPr/>
            <p:nvPr/>
          </p:nvSpPr>
          <p:spPr>
            <a:xfrm>
              <a:off x="3542125" y="3392425"/>
              <a:ext cx="281175" cy="122375"/>
            </a:xfrm>
            <a:custGeom>
              <a:rect b="b" l="l" r="r" t="t"/>
              <a:pathLst>
                <a:path extrusionOk="0" h="4895" w="11247">
                  <a:moveTo>
                    <a:pt x="9119" y="1"/>
                  </a:moveTo>
                  <a:lnTo>
                    <a:pt x="1" y="943"/>
                  </a:lnTo>
                  <a:lnTo>
                    <a:pt x="1" y="4895"/>
                  </a:lnTo>
                  <a:lnTo>
                    <a:pt x="11247" y="4803"/>
                  </a:lnTo>
                  <a:lnTo>
                    <a:pt x="9119"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04"/>
            <p:cNvSpPr/>
            <p:nvPr/>
          </p:nvSpPr>
          <p:spPr>
            <a:xfrm>
              <a:off x="3451700" y="3370400"/>
              <a:ext cx="142875" cy="414925"/>
            </a:xfrm>
            <a:custGeom>
              <a:rect b="b" l="l" r="r" t="t"/>
              <a:pathLst>
                <a:path extrusionOk="0" h="16597" w="5715">
                  <a:moveTo>
                    <a:pt x="0" y="1"/>
                  </a:moveTo>
                  <a:lnTo>
                    <a:pt x="365" y="16597"/>
                  </a:lnTo>
                  <a:lnTo>
                    <a:pt x="5715" y="5776"/>
                  </a:lnTo>
                  <a:cubicBezTo>
                    <a:pt x="3010" y="4408"/>
                    <a:pt x="4651" y="1611"/>
                    <a:pt x="4651" y="1611"/>
                  </a:cubicBezTo>
                  <a:lnTo>
                    <a:pt x="0" y="1"/>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04"/>
            <p:cNvSpPr/>
            <p:nvPr/>
          </p:nvSpPr>
          <p:spPr>
            <a:xfrm>
              <a:off x="3415225" y="3370400"/>
              <a:ext cx="45625" cy="415675"/>
            </a:xfrm>
            <a:custGeom>
              <a:rect b="b" l="l" r="r" t="t"/>
              <a:pathLst>
                <a:path extrusionOk="0" h="16627" w="1825">
                  <a:moveTo>
                    <a:pt x="1429" y="1"/>
                  </a:moveTo>
                  <a:lnTo>
                    <a:pt x="0" y="31"/>
                  </a:lnTo>
                  <a:lnTo>
                    <a:pt x="365" y="16627"/>
                  </a:lnTo>
                  <a:lnTo>
                    <a:pt x="1824" y="16597"/>
                  </a:lnTo>
                  <a:lnTo>
                    <a:pt x="14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04"/>
            <p:cNvSpPr/>
            <p:nvPr/>
          </p:nvSpPr>
          <p:spPr>
            <a:xfrm>
              <a:off x="3525400" y="3538525"/>
              <a:ext cx="48675" cy="47525"/>
            </a:xfrm>
            <a:custGeom>
              <a:rect b="b" l="l" r="r" t="t"/>
              <a:pathLst>
                <a:path extrusionOk="0" h="1901" w="1947">
                  <a:moveTo>
                    <a:pt x="265" y="1"/>
                  </a:moveTo>
                  <a:cubicBezTo>
                    <a:pt x="180" y="1"/>
                    <a:pt x="98" y="41"/>
                    <a:pt x="62" y="115"/>
                  </a:cubicBezTo>
                  <a:cubicBezTo>
                    <a:pt x="1" y="206"/>
                    <a:pt x="1" y="327"/>
                    <a:pt x="31" y="388"/>
                  </a:cubicBezTo>
                  <a:cubicBezTo>
                    <a:pt x="62" y="449"/>
                    <a:pt x="92" y="479"/>
                    <a:pt x="122" y="510"/>
                  </a:cubicBezTo>
                  <a:cubicBezTo>
                    <a:pt x="973" y="1118"/>
                    <a:pt x="1429" y="1756"/>
                    <a:pt x="1429" y="1786"/>
                  </a:cubicBezTo>
                  <a:cubicBezTo>
                    <a:pt x="1485" y="1860"/>
                    <a:pt x="1562" y="1900"/>
                    <a:pt x="1642" y="1900"/>
                  </a:cubicBezTo>
                  <a:cubicBezTo>
                    <a:pt x="1694" y="1900"/>
                    <a:pt x="1746" y="1883"/>
                    <a:pt x="1794" y="1847"/>
                  </a:cubicBezTo>
                  <a:cubicBezTo>
                    <a:pt x="1916" y="1756"/>
                    <a:pt x="1946" y="1574"/>
                    <a:pt x="1855" y="1452"/>
                  </a:cubicBezTo>
                  <a:cubicBezTo>
                    <a:pt x="1825" y="1422"/>
                    <a:pt x="1369" y="722"/>
                    <a:pt x="426" y="54"/>
                  </a:cubicBezTo>
                  <a:cubicBezTo>
                    <a:pt x="378" y="18"/>
                    <a:pt x="321" y="1"/>
                    <a:pt x="2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04"/>
            <p:cNvSpPr/>
            <p:nvPr/>
          </p:nvSpPr>
          <p:spPr>
            <a:xfrm>
              <a:off x="3509450" y="3572725"/>
              <a:ext cx="48650" cy="47500"/>
            </a:xfrm>
            <a:custGeom>
              <a:rect b="b" l="l" r="r" t="t"/>
              <a:pathLst>
                <a:path extrusionOk="0" h="1900" w="1946">
                  <a:moveTo>
                    <a:pt x="274" y="1"/>
                  </a:moveTo>
                  <a:cubicBezTo>
                    <a:pt x="194" y="1"/>
                    <a:pt x="117" y="41"/>
                    <a:pt x="61" y="114"/>
                  </a:cubicBezTo>
                  <a:cubicBezTo>
                    <a:pt x="1" y="206"/>
                    <a:pt x="1" y="327"/>
                    <a:pt x="31" y="418"/>
                  </a:cubicBezTo>
                  <a:cubicBezTo>
                    <a:pt x="61" y="449"/>
                    <a:pt x="92" y="479"/>
                    <a:pt x="122" y="509"/>
                  </a:cubicBezTo>
                  <a:cubicBezTo>
                    <a:pt x="973" y="1148"/>
                    <a:pt x="1429" y="1756"/>
                    <a:pt x="1429" y="1786"/>
                  </a:cubicBezTo>
                  <a:cubicBezTo>
                    <a:pt x="1484" y="1860"/>
                    <a:pt x="1562" y="1900"/>
                    <a:pt x="1641" y="1900"/>
                  </a:cubicBezTo>
                  <a:cubicBezTo>
                    <a:pt x="1693" y="1900"/>
                    <a:pt x="1746" y="1883"/>
                    <a:pt x="1794" y="1847"/>
                  </a:cubicBezTo>
                  <a:cubicBezTo>
                    <a:pt x="1915" y="1756"/>
                    <a:pt x="1946" y="1573"/>
                    <a:pt x="1855" y="1452"/>
                  </a:cubicBezTo>
                  <a:cubicBezTo>
                    <a:pt x="1855" y="1421"/>
                    <a:pt x="1368" y="753"/>
                    <a:pt x="426" y="54"/>
                  </a:cubicBezTo>
                  <a:cubicBezTo>
                    <a:pt x="378" y="18"/>
                    <a:pt x="325" y="1"/>
                    <a:pt x="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04"/>
            <p:cNvSpPr/>
            <p:nvPr/>
          </p:nvSpPr>
          <p:spPr>
            <a:xfrm>
              <a:off x="3493500" y="3607150"/>
              <a:ext cx="48650" cy="47275"/>
            </a:xfrm>
            <a:custGeom>
              <a:rect b="b" l="l" r="r" t="t"/>
              <a:pathLst>
                <a:path extrusionOk="0" h="1891" w="1946">
                  <a:moveTo>
                    <a:pt x="291" y="0"/>
                  </a:moveTo>
                  <a:cubicBezTo>
                    <a:pt x="196" y="0"/>
                    <a:pt x="102" y="54"/>
                    <a:pt x="61" y="136"/>
                  </a:cubicBezTo>
                  <a:cubicBezTo>
                    <a:pt x="0" y="196"/>
                    <a:pt x="0" y="318"/>
                    <a:pt x="31" y="409"/>
                  </a:cubicBezTo>
                  <a:cubicBezTo>
                    <a:pt x="61" y="439"/>
                    <a:pt x="91" y="470"/>
                    <a:pt x="122" y="500"/>
                  </a:cubicBezTo>
                  <a:cubicBezTo>
                    <a:pt x="973" y="1139"/>
                    <a:pt x="1429" y="1777"/>
                    <a:pt x="1429" y="1777"/>
                  </a:cubicBezTo>
                  <a:cubicBezTo>
                    <a:pt x="1484" y="1851"/>
                    <a:pt x="1562" y="1891"/>
                    <a:pt x="1641" y="1891"/>
                  </a:cubicBezTo>
                  <a:cubicBezTo>
                    <a:pt x="1693" y="1891"/>
                    <a:pt x="1746" y="1874"/>
                    <a:pt x="1794" y="1838"/>
                  </a:cubicBezTo>
                  <a:cubicBezTo>
                    <a:pt x="1915" y="1746"/>
                    <a:pt x="1946" y="1564"/>
                    <a:pt x="1854" y="1443"/>
                  </a:cubicBezTo>
                  <a:cubicBezTo>
                    <a:pt x="1824" y="1412"/>
                    <a:pt x="1368" y="743"/>
                    <a:pt x="426" y="44"/>
                  </a:cubicBezTo>
                  <a:cubicBezTo>
                    <a:pt x="385" y="14"/>
                    <a:pt x="338" y="0"/>
                    <a:pt x="2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04"/>
            <p:cNvSpPr/>
            <p:nvPr/>
          </p:nvSpPr>
          <p:spPr>
            <a:xfrm>
              <a:off x="4416750" y="4153075"/>
              <a:ext cx="123900" cy="280425"/>
            </a:xfrm>
            <a:custGeom>
              <a:rect b="b" l="l" r="r" t="t"/>
              <a:pathLst>
                <a:path extrusionOk="0" h="11217" w="4956">
                  <a:moveTo>
                    <a:pt x="4955" y="1"/>
                  </a:moveTo>
                  <a:lnTo>
                    <a:pt x="1" y="1703"/>
                  </a:lnTo>
                  <a:lnTo>
                    <a:pt x="123" y="10852"/>
                  </a:lnTo>
                  <a:lnTo>
                    <a:pt x="4074" y="11217"/>
                  </a:lnTo>
                  <a:lnTo>
                    <a:pt x="4955"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04"/>
            <p:cNvSpPr/>
            <p:nvPr/>
          </p:nvSpPr>
          <p:spPr>
            <a:xfrm>
              <a:off x="4319500" y="4374975"/>
              <a:ext cx="324500" cy="322225"/>
            </a:xfrm>
            <a:custGeom>
              <a:rect b="b" l="l" r="r" t="t"/>
              <a:pathLst>
                <a:path extrusionOk="0" h="12889" w="12980">
                  <a:moveTo>
                    <a:pt x="4225" y="0"/>
                  </a:moveTo>
                  <a:lnTo>
                    <a:pt x="0" y="2554"/>
                  </a:lnTo>
                  <a:lnTo>
                    <a:pt x="12979" y="12888"/>
                  </a:lnTo>
                  <a:lnTo>
                    <a:pt x="8086" y="1855"/>
                  </a:lnTo>
                  <a:cubicBezTo>
                    <a:pt x="7628" y="2056"/>
                    <a:pt x="7217" y="2139"/>
                    <a:pt x="6848" y="2139"/>
                  </a:cubicBezTo>
                  <a:cubicBezTo>
                    <a:pt x="4988" y="2139"/>
                    <a:pt x="4225" y="0"/>
                    <a:pt x="4225"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04"/>
            <p:cNvSpPr/>
            <p:nvPr/>
          </p:nvSpPr>
          <p:spPr>
            <a:xfrm>
              <a:off x="4297450" y="4438800"/>
              <a:ext cx="346550" cy="286500"/>
            </a:xfrm>
            <a:custGeom>
              <a:rect b="b" l="l" r="r" t="t"/>
              <a:pathLst>
                <a:path extrusionOk="0" h="11460" w="13862">
                  <a:moveTo>
                    <a:pt x="882" y="1"/>
                  </a:moveTo>
                  <a:lnTo>
                    <a:pt x="1" y="1156"/>
                  </a:lnTo>
                  <a:lnTo>
                    <a:pt x="12980" y="11460"/>
                  </a:lnTo>
                  <a:lnTo>
                    <a:pt x="13861" y="10335"/>
                  </a:lnTo>
                  <a:lnTo>
                    <a:pt x="8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04"/>
            <p:cNvSpPr/>
            <p:nvPr/>
          </p:nvSpPr>
          <p:spPr>
            <a:xfrm>
              <a:off x="4498075" y="4476875"/>
              <a:ext cx="62325" cy="18950"/>
            </a:xfrm>
            <a:custGeom>
              <a:rect b="b" l="l" r="r" t="t"/>
              <a:pathLst>
                <a:path extrusionOk="0" h="758" w="2493">
                  <a:moveTo>
                    <a:pt x="1852" y="0"/>
                  </a:moveTo>
                  <a:cubicBezTo>
                    <a:pt x="1495" y="0"/>
                    <a:pt x="906" y="42"/>
                    <a:pt x="213" y="210"/>
                  </a:cubicBezTo>
                  <a:cubicBezTo>
                    <a:pt x="92" y="271"/>
                    <a:pt x="0" y="423"/>
                    <a:pt x="31" y="545"/>
                  </a:cubicBezTo>
                  <a:cubicBezTo>
                    <a:pt x="61" y="636"/>
                    <a:pt x="152" y="727"/>
                    <a:pt x="243" y="757"/>
                  </a:cubicBezTo>
                  <a:lnTo>
                    <a:pt x="395" y="757"/>
                  </a:lnTo>
                  <a:cubicBezTo>
                    <a:pt x="1090" y="568"/>
                    <a:pt x="1682" y="539"/>
                    <a:pt x="1981" y="539"/>
                  </a:cubicBezTo>
                  <a:cubicBezTo>
                    <a:pt x="2114" y="539"/>
                    <a:pt x="2189" y="545"/>
                    <a:pt x="2189" y="545"/>
                  </a:cubicBezTo>
                  <a:cubicBezTo>
                    <a:pt x="2205" y="548"/>
                    <a:pt x="2220" y="549"/>
                    <a:pt x="2235" y="549"/>
                  </a:cubicBezTo>
                  <a:cubicBezTo>
                    <a:pt x="2365" y="549"/>
                    <a:pt x="2462" y="438"/>
                    <a:pt x="2462" y="301"/>
                  </a:cubicBezTo>
                  <a:cubicBezTo>
                    <a:pt x="2493" y="149"/>
                    <a:pt x="2371" y="28"/>
                    <a:pt x="2219" y="28"/>
                  </a:cubicBezTo>
                  <a:cubicBezTo>
                    <a:pt x="2208" y="16"/>
                    <a:pt x="2075" y="0"/>
                    <a:pt x="1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04"/>
            <p:cNvSpPr/>
            <p:nvPr/>
          </p:nvSpPr>
          <p:spPr>
            <a:xfrm>
              <a:off x="4514025" y="4511425"/>
              <a:ext cx="62350" cy="18600"/>
            </a:xfrm>
            <a:custGeom>
              <a:rect b="b" l="l" r="r" t="t"/>
              <a:pathLst>
                <a:path extrusionOk="0" h="744" w="2494">
                  <a:moveTo>
                    <a:pt x="1878" y="1"/>
                  </a:moveTo>
                  <a:cubicBezTo>
                    <a:pt x="1531" y="1"/>
                    <a:pt x="947" y="36"/>
                    <a:pt x="244" y="226"/>
                  </a:cubicBezTo>
                  <a:cubicBezTo>
                    <a:pt x="92" y="257"/>
                    <a:pt x="1" y="409"/>
                    <a:pt x="61" y="530"/>
                  </a:cubicBezTo>
                  <a:cubicBezTo>
                    <a:pt x="92" y="622"/>
                    <a:pt x="153" y="713"/>
                    <a:pt x="244" y="743"/>
                  </a:cubicBezTo>
                  <a:lnTo>
                    <a:pt x="396" y="743"/>
                  </a:lnTo>
                  <a:cubicBezTo>
                    <a:pt x="1111" y="554"/>
                    <a:pt x="1696" y="525"/>
                    <a:pt x="1987" y="525"/>
                  </a:cubicBezTo>
                  <a:cubicBezTo>
                    <a:pt x="2117" y="525"/>
                    <a:pt x="2189" y="530"/>
                    <a:pt x="2189" y="530"/>
                  </a:cubicBezTo>
                  <a:cubicBezTo>
                    <a:pt x="2205" y="534"/>
                    <a:pt x="2221" y="535"/>
                    <a:pt x="2236" y="535"/>
                  </a:cubicBezTo>
                  <a:cubicBezTo>
                    <a:pt x="2365" y="535"/>
                    <a:pt x="2466" y="423"/>
                    <a:pt x="2493" y="287"/>
                  </a:cubicBezTo>
                  <a:cubicBezTo>
                    <a:pt x="2493" y="166"/>
                    <a:pt x="2371" y="14"/>
                    <a:pt x="2220" y="14"/>
                  </a:cubicBezTo>
                  <a:cubicBezTo>
                    <a:pt x="2208" y="14"/>
                    <a:pt x="2086" y="1"/>
                    <a:pt x="1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04"/>
            <p:cNvSpPr/>
            <p:nvPr/>
          </p:nvSpPr>
          <p:spPr>
            <a:xfrm>
              <a:off x="4529975" y="4545625"/>
              <a:ext cx="62350" cy="18575"/>
            </a:xfrm>
            <a:custGeom>
              <a:rect b="b" l="l" r="r" t="t"/>
              <a:pathLst>
                <a:path extrusionOk="0" h="743" w="2494">
                  <a:moveTo>
                    <a:pt x="1878" y="1"/>
                  </a:moveTo>
                  <a:cubicBezTo>
                    <a:pt x="1531" y="1"/>
                    <a:pt x="947" y="36"/>
                    <a:pt x="244" y="226"/>
                  </a:cubicBezTo>
                  <a:cubicBezTo>
                    <a:pt x="92" y="257"/>
                    <a:pt x="1" y="409"/>
                    <a:pt x="62" y="530"/>
                  </a:cubicBezTo>
                  <a:cubicBezTo>
                    <a:pt x="92" y="652"/>
                    <a:pt x="153" y="713"/>
                    <a:pt x="244" y="743"/>
                  </a:cubicBezTo>
                  <a:lnTo>
                    <a:pt x="396" y="743"/>
                  </a:lnTo>
                  <a:cubicBezTo>
                    <a:pt x="1112" y="554"/>
                    <a:pt x="1696" y="524"/>
                    <a:pt x="1988" y="524"/>
                  </a:cubicBezTo>
                  <a:cubicBezTo>
                    <a:pt x="2117" y="524"/>
                    <a:pt x="2189" y="530"/>
                    <a:pt x="2189" y="530"/>
                  </a:cubicBezTo>
                  <a:cubicBezTo>
                    <a:pt x="2205" y="533"/>
                    <a:pt x="2221" y="535"/>
                    <a:pt x="2237" y="535"/>
                  </a:cubicBezTo>
                  <a:cubicBezTo>
                    <a:pt x="2371" y="535"/>
                    <a:pt x="2493" y="423"/>
                    <a:pt x="2493" y="287"/>
                  </a:cubicBezTo>
                  <a:cubicBezTo>
                    <a:pt x="2493" y="165"/>
                    <a:pt x="2372" y="13"/>
                    <a:pt x="2220" y="13"/>
                  </a:cubicBezTo>
                  <a:cubicBezTo>
                    <a:pt x="2208" y="13"/>
                    <a:pt x="2086" y="1"/>
                    <a:pt x="1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04"/>
            <p:cNvSpPr/>
            <p:nvPr/>
          </p:nvSpPr>
          <p:spPr>
            <a:xfrm>
              <a:off x="4280750" y="2697900"/>
              <a:ext cx="362475" cy="1627700"/>
            </a:xfrm>
            <a:custGeom>
              <a:rect b="b" l="l" r="r" t="t"/>
              <a:pathLst>
                <a:path extrusionOk="0" h="65108" w="14499">
                  <a:moveTo>
                    <a:pt x="608" y="0"/>
                  </a:moveTo>
                  <a:lnTo>
                    <a:pt x="0" y="10578"/>
                  </a:lnTo>
                  <a:lnTo>
                    <a:pt x="3404" y="10791"/>
                  </a:lnTo>
                  <a:lnTo>
                    <a:pt x="3769" y="36202"/>
                  </a:lnTo>
                  <a:lnTo>
                    <a:pt x="3465" y="64621"/>
                  </a:lnTo>
                  <a:lnTo>
                    <a:pt x="12128" y="65108"/>
                  </a:lnTo>
                  <a:lnTo>
                    <a:pt x="12858" y="36414"/>
                  </a:lnTo>
                  <a:cubicBezTo>
                    <a:pt x="14499" y="8785"/>
                    <a:pt x="13678" y="760"/>
                    <a:pt x="13678" y="760"/>
                  </a:cubicBezTo>
                  <a:lnTo>
                    <a:pt x="608" y="0"/>
                  </a:ln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04"/>
            <p:cNvSpPr/>
            <p:nvPr/>
          </p:nvSpPr>
          <p:spPr>
            <a:xfrm>
              <a:off x="4036825" y="2688025"/>
              <a:ext cx="408825" cy="883000"/>
            </a:xfrm>
            <a:custGeom>
              <a:rect b="b" l="l" r="r" t="t"/>
              <a:pathLst>
                <a:path extrusionOk="0" h="35320" w="16353">
                  <a:moveTo>
                    <a:pt x="3252" y="0"/>
                  </a:moveTo>
                  <a:cubicBezTo>
                    <a:pt x="3252" y="0"/>
                    <a:pt x="1945" y="6231"/>
                    <a:pt x="578" y="26201"/>
                  </a:cubicBezTo>
                  <a:cubicBezTo>
                    <a:pt x="395" y="28967"/>
                    <a:pt x="182" y="32007"/>
                    <a:pt x="0" y="35320"/>
                  </a:cubicBezTo>
                  <a:lnTo>
                    <a:pt x="8967" y="34621"/>
                  </a:lnTo>
                  <a:lnTo>
                    <a:pt x="10091" y="26718"/>
                  </a:lnTo>
                  <a:lnTo>
                    <a:pt x="12341" y="11125"/>
                  </a:lnTo>
                  <a:lnTo>
                    <a:pt x="15745" y="11338"/>
                  </a:lnTo>
                  <a:lnTo>
                    <a:pt x="16353" y="760"/>
                  </a:lnTo>
                  <a:lnTo>
                    <a:pt x="3252" y="0"/>
                  </a:ln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04"/>
            <p:cNvSpPr/>
            <p:nvPr/>
          </p:nvSpPr>
          <p:spPr>
            <a:xfrm>
              <a:off x="4256425" y="2961575"/>
              <a:ext cx="165675" cy="9150"/>
            </a:xfrm>
            <a:custGeom>
              <a:rect b="b" l="l" r="r" t="t"/>
              <a:pathLst>
                <a:path extrusionOk="0" fill="none" h="366" w="6627">
                  <a:moveTo>
                    <a:pt x="0" y="1"/>
                  </a:moveTo>
                  <a:lnTo>
                    <a:pt x="6627" y="365"/>
                  </a:lnTo>
                </a:path>
              </a:pathLst>
            </a:custGeom>
            <a:noFill/>
            <a:ln cap="rnd" cmpd="sng" w="9125">
              <a:solidFill>
                <a:srgbClr val="49494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04"/>
            <p:cNvSpPr/>
            <p:nvPr/>
          </p:nvSpPr>
          <p:spPr>
            <a:xfrm>
              <a:off x="3619625" y="3340775"/>
              <a:ext cx="669500" cy="262175"/>
            </a:xfrm>
            <a:custGeom>
              <a:rect b="b" l="l" r="r" t="t"/>
              <a:pathLst>
                <a:path extrusionOk="0" h="10487" w="26780">
                  <a:moveTo>
                    <a:pt x="18481" y="0"/>
                  </a:moveTo>
                  <a:lnTo>
                    <a:pt x="17266" y="91"/>
                  </a:lnTo>
                  <a:lnTo>
                    <a:pt x="1" y="1611"/>
                  </a:lnTo>
                  <a:lnTo>
                    <a:pt x="578" y="10487"/>
                  </a:lnTo>
                  <a:lnTo>
                    <a:pt x="16688" y="9210"/>
                  </a:lnTo>
                  <a:lnTo>
                    <a:pt x="25655" y="8511"/>
                  </a:lnTo>
                  <a:lnTo>
                    <a:pt x="26779" y="608"/>
                  </a:lnTo>
                  <a:lnTo>
                    <a:pt x="18481" y="0"/>
                  </a:ln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04"/>
            <p:cNvSpPr/>
            <p:nvPr/>
          </p:nvSpPr>
          <p:spPr>
            <a:xfrm>
              <a:off x="3781500" y="1288300"/>
              <a:ext cx="316900" cy="626725"/>
            </a:xfrm>
            <a:custGeom>
              <a:rect b="b" l="l" r="r" t="t"/>
              <a:pathLst>
                <a:path extrusionOk="0" h="25069" w="12676">
                  <a:moveTo>
                    <a:pt x="2158" y="1"/>
                  </a:moveTo>
                  <a:lnTo>
                    <a:pt x="0" y="2341"/>
                  </a:lnTo>
                  <a:cubicBezTo>
                    <a:pt x="0" y="2341"/>
                    <a:pt x="3860" y="15016"/>
                    <a:pt x="6930" y="23405"/>
                  </a:cubicBezTo>
                  <a:cubicBezTo>
                    <a:pt x="7277" y="24421"/>
                    <a:pt x="8534" y="25068"/>
                    <a:pt x="9678" y="25068"/>
                  </a:cubicBezTo>
                  <a:cubicBezTo>
                    <a:pt x="10041" y="25068"/>
                    <a:pt x="10392" y="25003"/>
                    <a:pt x="10699" y="24864"/>
                  </a:cubicBezTo>
                  <a:cubicBezTo>
                    <a:pt x="11915" y="24317"/>
                    <a:pt x="12675" y="22554"/>
                    <a:pt x="12128" y="21369"/>
                  </a:cubicBezTo>
                  <a:lnTo>
                    <a:pt x="2158"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04"/>
            <p:cNvSpPr/>
            <p:nvPr/>
          </p:nvSpPr>
          <p:spPr>
            <a:xfrm>
              <a:off x="3921300" y="1779200"/>
              <a:ext cx="299425" cy="458225"/>
            </a:xfrm>
            <a:custGeom>
              <a:rect b="b" l="l" r="r" t="t"/>
              <a:pathLst>
                <a:path extrusionOk="0" h="18329" w="11977">
                  <a:moveTo>
                    <a:pt x="1" y="0"/>
                  </a:moveTo>
                  <a:lnTo>
                    <a:pt x="7357" y="18329"/>
                  </a:lnTo>
                  <a:lnTo>
                    <a:pt x="11977" y="15593"/>
                  </a:lnTo>
                  <a:lnTo>
                    <a:pt x="5989" y="517"/>
                  </a:lnTo>
                  <a:lnTo>
                    <a:pt x="1"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04"/>
            <p:cNvSpPr/>
            <p:nvPr/>
          </p:nvSpPr>
          <p:spPr>
            <a:xfrm>
              <a:off x="3622675" y="1138425"/>
              <a:ext cx="225700" cy="252500"/>
            </a:xfrm>
            <a:custGeom>
              <a:rect b="b" l="l" r="r" t="t"/>
              <a:pathLst>
                <a:path extrusionOk="0" h="10100" w="9028">
                  <a:moveTo>
                    <a:pt x="2539" y="0"/>
                  </a:moveTo>
                  <a:cubicBezTo>
                    <a:pt x="2409" y="0"/>
                    <a:pt x="2280" y="53"/>
                    <a:pt x="2189" y="160"/>
                  </a:cubicBezTo>
                  <a:lnTo>
                    <a:pt x="2067" y="312"/>
                  </a:lnTo>
                  <a:cubicBezTo>
                    <a:pt x="1946" y="494"/>
                    <a:pt x="1946" y="737"/>
                    <a:pt x="2067" y="920"/>
                  </a:cubicBezTo>
                  <a:lnTo>
                    <a:pt x="4681" y="3746"/>
                  </a:lnTo>
                  <a:lnTo>
                    <a:pt x="1247" y="889"/>
                  </a:lnTo>
                  <a:cubicBezTo>
                    <a:pt x="1156" y="811"/>
                    <a:pt x="1042" y="772"/>
                    <a:pt x="930" y="772"/>
                  </a:cubicBezTo>
                  <a:cubicBezTo>
                    <a:pt x="781" y="772"/>
                    <a:pt x="634" y="841"/>
                    <a:pt x="548" y="980"/>
                  </a:cubicBezTo>
                  <a:lnTo>
                    <a:pt x="456" y="1072"/>
                  </a:lnTo>
                  <a:cubicBezTo>
                    <a:pt x="335" y="1254"/>
                    <a:pt x="365" y="1527"/>
                    <a:pt x="517" y="1679"/>
                  </a:cubicBezTo>
                  <a:lnTo>
                    <a:pt x="3435" y="4385"/>
                  </a:lnTo>
                  <a:lnTo>
                    <a:pt x="791" y="2835"/>
                  </a:lnTo>
                  <a:cubicBezTo>
                    <a:pt x="701" y="2775"/>
                    <a:pt x="606" y="2748"/>
                    <a:pt x="514" y="2748"/>
                  </a:cubicBezTo>
                  <a:cubicBezTo>
                    <a:pt x="325" y="2748"/>
                    <a:pt x="153" y="2863"/>
                    <a:pt x="92" y="3047"/>
                  </a:cubicBezTo>
                  <a:lnTo>
                    <a:pt x="61" y="3108"/>
                  </a:lnTo>
                  <a:cubicBezTo>
                    <a:pt x="0" y="3321"/>
                    <a:pt x="61" y="3534"/>
                    <a:pt x="244" y="3655"/>
                  </a:cubicBezTo>
                  <a:lnTo>
                    <a:pt x="2858" y="5449"/>
                  </a:lnTo>
                  <a:lnTo>
                    <a:pt x="1307" y="4841"/>
                  </a:lnTo>
                  <a:cubicBezTo>
                    <a:pt x="1231" y="4794"/>
                    <a:pt x="1150" y="4774"/>
                    <a:pt x="1072" y="4774"/>
                  </a:cubicBezTo>
                  <a:cubicBezTo>
                    <a:pt x="840" y="4774"/>
                    <a:pt x="631" y="4956"/>
                    <a:pt x="608" y="5205"/>
                  </a:cubicBezTo>
                  <a:cubicBezTo>
                    <a:pt x="608" y="5357"/>
                    <a:pt x="669" y="5540"/>
                    <a:pt x="791" y="5631"/>
                  </a:cubicBezTo>
                  <a:lnTo>
                    <a:pt x="7508" y="10099"/>
                  </a:lnTo>
                  <a:lnTo>
                    <a:pt x="8481" y="8518"/>
                  </a:lnTo>
                  <a:cubicBezTo>
                    <a:pt x="8846" y="7941"/>
                    <a:pt x="9028" y="7303"/>
                    <a:pt x="9028" y="6604"/>
                  </a:cubicBezTo>
                  <a:lnTo>
                    <a:pt x="8998" y="5935"/>
                  </a:lnTo>
                  <a:cubicBezTo>
                    <a:pt x="8998" y="5053"/>
                    <a:pt x="8785" y="4172"/>
                    <a:pt x="8390" y="3382"/>
                  </a:cubicBezTo>
                  <a:lnTo>
                    <a:pt x="7660" y="2014"/>
                  </a:lnTo>
                  <a:cubicBezTo>
                    <a:pt x="7563" y="1801"/>
                    <a:pt x="7356" y="1687"/>
                    <a:pt x="7139" y="1687"/>
                  </a:cubicBezTo>
                  <a:cubicBezTo>
                    <a:pt x="7016" y="1687"/>
                    <a:pt x="6889" y="1724"/>
                    <a:pt x="6779" y="1801"/>
                  </a:cubicBezTo>
                  <a:cubicBezTo>
                    <a:pt x="6536" y="1983"/>
                    <a:pt x="6414" y="2318"/>
                    <a:pt x="6505" y="2622"/>
                  </a:cubicBezTo>
                  <a:lnTo>
                    <a:pt x="6931" y="4202"/>
                  </a:lnTo>
                  <a:lnTo>
                    <a:pt x="2888" y="160"/>
                  </a:lnTo>
                  <a:cubicBezTo>
                    <a:pt x="2797" y="53"/>
                    <a:pt x="2668" y="0"/>
                    <a:pt x="2539" y="0"/>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04"/>
            <p:cNvSpPr/>
            <p:nvPr/>
          </p:nvSpPr>
          <p:spPr>
            <a:xfrm>
              <a:off x="3777700" y="1243475"/>
              <a:ext cx="18250" cy="65375"/>
            </a:xfrm>
            <a:custGeom>
              <a:rect b="b" l="l" r="r" t="t"/>
              <a:pathLst>
                <a:path extrusionOk="0" fill="none" h="2615" w="730">
                  <a:moveTo>
                    <a:pt x="730" y="0"/>
                  </a:moveTo>
                  <a:cubicBezTo>
                    <a:pt x="730" y="0"/>
                    <a:pt x="0" y="1064"/>
                    <a:pt x="517" y="2614"/>
                  </a:cubicBezTo>
                </a:path>
              </a:pathLst>
            </a:custGeom>
            <a:noFill/>
            <a:ln cap="rnd" cmpd="sng" w="6850">
              <a:solidFill>
                <a:srgbClr val="C4726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04"/>
            <p:cNvSpPr/>
            <p:nvPr/>
          </p:nvSpPr>
          <p:spPr>
            <a:xfrm>
              <a:off x="4648525" y="2379500"/>
              <a:ext cx="537275" cy="302125"/>
            </a:xfrm>
            <a:custGeom>
              <a:rect b="b" l="l" r="r" t="t"/>
              <a:pathLst>
                <a:path extrusionOk="0" h="12085" w="21491">
                  <a:moveTo>
                    <a:pt x="20092" y="1"/>
                  </a:moveTo>
                  <a:cubicBezTo>
                    <a:pt x="20092" y="1"/>
                    <a:pt x="8056" y="4347"/>
                    <a:pt x="1490" y="7448"/>
                  </a:cubicBezTo>
                  <a:cubicBezTo>
                    <a:pt x="457" y="7934"/>
                    <a:pt x="1" y="9970"/>
                    <a:pt x="578" y="10973"/>
                  </a:cubicBezTo>
                  <a:cubicBezTo>
                    <a:pt x="968" y="11645"/>
                    <a:pt x="1820" y="12084"/>
                    <a:pt x="2618" y="12084"/>
                  </a:cubicBezTo>
                  <a:cubicBezTo>
                    <a:pt x="2941" y="12084"/>
                    <a:pt x="3255" y="12012"/>
                    <a:pt x="3527" y="11855"/>
                  </a:cubicBezTo>
                  <a:lnTo>
                    <a:pt x="21490" y="3679"/>
                  </a:lnTo>
                  <a:lnTo>
                    <a:pt x="20092"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04"/>
            <p:cNvSpPr/>
            <p:nvPr/>
          </p:nvSpPr>
          <p:spPr>
            <a:xfrm>
              <a:off x="4580150" y="2220700"/>
              <a:ext cx="196075" cy="423275"/>
            </a:xfrm>
            <a:custGeom>
              <a:rect b="b" l="l" r="r" t="t"/>
              <a:pathLst>
                <a:path extrusionOk="0" h="16931" w="7843">
                  <a:moveTo>
                    <a:pt x="5198" y="0"/>
                  </a:moveTo>
                  <a:lnTo>
                    <a:pt x="0" y="1398"/>
                  </a:lnTo>
                  <a:lnTo>
                    <a:pt x="3131" y="16930"/>
                  </a:lnTo>
                  <a:lnTo>
                    <a:pt x="7842" y="15167"/>
                  </a:lnTo>
                  <a:lnTo>
                    <a:pt x="5198"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04"/>
            <p:cNvSpPr/>
            <p:nvPr/>
          </p:nvSpPr>
          <p:spPr>
            <a:xfrm>
              <a:off x="5133350" y="2260950"/>
              <a:ext cx="154275" cy="210525"/>
            </a:xfrm>
            <a:custGeom>
              <a:rect b="b" l="l" r="r" t="t"/>
              <a:pathLst>
                <a:path extrusionOk="0" h="8421" w="6171">
                  <a:moveTo>
                    <a:pt x="3496" y="1"/>
                  </a:moveTo>
                  <a:lnTo>
                    <a:pt x="1490" y="2098"/>
                  </a:lnTo>
                  <a:cubicBezTo>
                    <a:pt x="0" y="4500"/>
                    <a:pt x="2097" y="8421"/>
                    <a:pt x="2097" y="8421"/>
                  </a:cubicBezTo>
                  <a:cubicBezTo>
                    <a:pt x="2979" y="7813"/>
                    <a:pt x="4134" y="6779"/>
                    <a:pt x="5076" y="5898"/>
                  </a:cubicBezTo>
                  <a:cubicBezTo>
                    <a:pt x="6049" y="5016"/>
                    <a:pt x="6170" y="3557"/>
                    <a:pt x="5380" y="2493"/>
                  </a:cubicBezTo>
                  <a:lnTo>
                    <a:pt x="3496"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04"/>
            <p:cNvSpPr/>
            <p:nvPr/>
          </p:nvSpPr>
          <p:spPr>
            <a:xfrm>
              <a:off x="5212375" y="2338275"/>
              <a:ext cx="88925" cy="87825"/>
            </a:xfrm>
            <a:custGeom>
              <a:rect b="b" l="l" r="r" t="t"/>
              <a:pathLst>
                <a:path extrusionOk="0" h="3513" w="3557">
                  <a:moveTo>
                    <a:pt x="2795" y="0"/>
                  </a:moveTo>
                  <a:cubicBezTo>
                    <a:pt x="2611" y="0"/>
                    <a:pt x="2424" y="77"/>
                    <a:pt x="2280" y="221"/>
                  </a:cubicBezTo>
                  <a:lnTo>
                    <a:pt x="243" y="2318"/>
                  </a:lnTo>
                  <a:cubicBezTo>
                    <a:pt x="0" y="2622"/>
                    <a:pt x="0" y="3048"/>
                    <a:pt x="274" y="3321"/>
                  </a:cubicBezTo>
                  <a:cubicBezTo>
                    <a:pt x="403" y="3451"/>
                    <a:pt x="573" y="3512"/>
                    <a:pt x="745" y="3512"/>
                  </a:cubicBezTo>
                  <a:cubicBezTo>
                    <a:pt x="937" y="3512"/>
                    <a:pt x="1133" y="3435"/>
                    <a:pt x="1277" y="3291"/>
                  </a:cubicBezTo>
                  <a:lnTo>
                    <a:pt x="3283" y="1194"/>
                  </a:lnTo>
                  <a:cubicBezTo>
                    <a:pt x="3557" y="890"/>
                    <a:pt x="3557" y="464"/>
                    <a:pt x="3253" y="191"/>
                  </a:cubicBezTo>
                  <a:cubicBezTo>
                    <a:pt x="3123" y="61"/>
                    <a:pt x="2960" y="0"/>
                    <a:pt x="2795" y="0"/>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04"/>
            <p:cNvSpPr/>
            <p:nvPr/>
          </p:nvSpPr>
          <p:spPr>
            <a:xfrm>
              <a:off x="5175900" y="2275400"/>
              <a:ext cx="54725" cy="73725"/>
            </a:xfrm>
            <a:custGeom>
              <a:rect b="b" l="l" r="r" t="t"/>
              <a:pathLst>
                <a:path extrusionOk="0" fill="none" h="2949" w="2189">
                  <a:moveTo>
                    <a:pt x="1125" y="0"/>
                  </a:moveTo>
                  <a:cubicBezTo>
                    <a:pt x="1125" y="0"/>
                    <a:pt x="2189" y="1490"/>
                    <a:pt x="2158" y="2128"/>
                  </a:cubicBezTo>
                  <a:cubicBezTo>
                    <a:pt x="2158" y="2766"/>
                    <a:pt x="1459" y="2949"/>
                    <a:pt x="1003" y="2706"/>
                  </a:cubicBezTo>
                  <a:cubicBezTo>
                    <a:pt x="547" y="2463"/>
                    <a:pt x="0" y="1490"/>
                    <a:pt x="0" y="1490"/>
                  </a:cubicBezTo>
                </a:path>
              </a:pathLst>
            </a:custGeom>
            <a:noFill/>
            <a:ln cap="flat" cmpd="sng" w="9875">
              <a:solidFill>
                <a:srgbClr val="CC8279"/>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04"/>
            <p:cNvSpPr/>
            <p:nvPr/>
          </p:nvSpPr>
          <p:spPr>
            <a:xfrm>
              <a:off x="5221500" y="2283750"/>
              <a:ext cx="18250" cy="19800"/>
            </a:xfrm>
            <a:custGeom>
              <a:rect b="b" l="l" r="r" t="t"/>
              <a:pathLst>
                <a:path extrusionOk="0" fill="none" h="792" w="730">
                  <a:moveTo>
                    <a:pt x="730" y="1"/>
                  </a:moveTo>
                  <a:lnTo>
                    <a:pt x="0" y="791"/>
                  </a:lnTo>
                </a:path>
              </a:pathLst>
            </a:custGeom>
            <a:noFill/>
            <a:ln cap="flat" cmpd="sng" w="9875">
              <a:solidFill>
                <a:srgbClr val="CC8279"/>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04"/>
            <p:cNvSpPr/>
            <p:nvPr/>
          </p:nvSpPr>
          <p:spPr>
            <a:xfrm>
              <a:off x="3969950" y="1910650"/>
              <a:ext cx="841975" cy="990925"/>
            </a:xfrm>
            <a:custGeom>
              <a:rect b="b" l="l" r="r" t="t"/>
              <a:pathLst>
                <a:path extrusionOk="0" h="39637" w="33679">
                  <a:moveTo>
                    <a:pt x="6596" y="1"/>
                  </a:moveTo>
                  <a:lnTo>
                    <a:pt x="0" y="5897"/>
                  </a:lnTo>
                  <a:cubicBezTo>
                    <a:pt x="0" y="5897"/>
                    <a:pt x="3192" y="10092"/>
                    <a:pt x="5958" y="14195"/>
                  </a:cubicBezTo>
                  <a:cubicBezTo>
                    <a:pt x="6383" y="14834"/>
                    <a:pt x="6839" y="15381"/>
                    <a:pt x="7295" y="15806"/>
                  </a:cubicBezTo>
                  <a:lnTo>
                    <a:pt x="7083" y="19332"/>
                  </a:lnTo>
                  <a:lnTo>
                    <a:pt x="3313" y="38086"/>
                  </a:lnTo>
                  <a:lnTo>
                    <a:pt x="27812" y="39636"/>
                  </a:lnTo>
                  <a:lnTo>
                    <a:pt x="26414" y="24195"/>
                  </a:lnTo>
                  <a:lnTo>
                    <a:pt x="33679" y="20244"/>
                  </a:lnTo>
                  <a:cubicBezTo>
                    <a:pt x="33679" y="20244"/>
                    <a:pt x="32068" y="15928"/>
                    <a:pt x="30457" y="11247"/>
                  </a:cubicBezTo>
                  <a:cubicBezTo>
                    <a:pt x="28846" y="6505"/>
                    <a:pt x="25168" y="5837"/>
                    <a:pt x="25138" y="5837"/>
                  </a:cubicBezTo>
                  <a:cubicBezTo>
                    <a:pt x="24226" y="5533"/>
                    <a:pt x="23405" y="5411"/>
                    <a:pt x="23405" y="5411"/>
                  </a:cubicBezTo>
                  <a:lnTo>
                    <a:pt x="17387" y="5685"/>
                  </a:lnTo>
                  <a:lnTo>
                    <a:pt x="9271" y="2584"/>
                  </a:lnTo>
                  <a:lnTo>
                    <a:pt x="6596" y="1"/>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04"/>
            <p:cNvSpPr/>
            <p:nvPr/>
          </p:nvSpPr>
          <p:spPr>
            <a:xfrm>
              <a:off x="4201700" y="1975250"/>
              <a:ext cx="396700" cy="130525"/>
            </a:xfrm>
            <a:custGeom>
              <a:rect b="b" l="l" r="r" t="t"/>
              <a:pathLst>
                <a:path extrusionOk="0" h="5221" w="15868">
                  <a:moveTo>
                    <a:pt x="1" y="0"/>
                  </a:moveTo>
                  <a:lnTo>
                    <a:pt x="1" y="0"/>
                  </a:lnTo>
                  <a:cubicBezTo>
                    <a:pt x="1" y="0"/>
                    <a:pt x="2524" y="5220"/>
                    <a:pt x="8716" y="5220"/>
                  </a:cubicBezTo>
                  <a:cubicBezTo>
                    <a:pt x="10707" y="5220"/>
                    <a:pt x="13079" y="4680"/>
                    <a:pt x="15868" y="3253"/>
                  </a:cubicBezTo>
                  <a:lnTo>
                    <a:pt x="9576" y="1155"/>
                  </a:lnTo>
                  <a:lnTo>
                    <a:pt x="7174" y="1034"/>
                  </a:lnTo>
                  <a:lnTo>
                    <a:pt x="1"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04"/>
            <p:cNvSpPr/>
            <p:nvPr/>
          </p:nvSpPr>
          <p:spPr>
            <a:xfrm>
              <a:off x="4143200" y="1440750"/>
              <a:ext cx="560075" cy="493475"/>
            </a:xfrm>
            <a:custGeom>
              <a:rect b="b" l="l" r="r" t="t"/>
              <a:pathLst>
                <a:path extrusionOk="0" h="19739" w="22403">
                  <a:moveTo>
                    <a:pt x="11578" y="0"/>
                  </a:moveTo>
                  <a:cubicBezTo>
                    <a:pt x="8675" y="0"/>
                    <a:pt x="5543" y="1882"/>
                    <a:pt x="4438" y="4875"/>
                  </a:cubicBezTo>
                  <a:cubicBezTo>
                    <a:pt x="4438" y="4875"/>
                    <a:pt x="3830" y="7398"/>
                    <a:pt x="2523" y="8857"/>
                  </a:cubicBezTo>
                  <a:cubicBezTo>
                    <a:pt x="1004" y="10590"/>
                    <a:pt x="1" y="12869"/>
                    <a:pt x="578" y="15696"/>
                  </a:cubicBezTo>
                  <a:cubicBezTo>
                    <a:pt x="669" y="16243"/>
                    <a:pt x="700" y="16821"/>
                    <a:pt x="578" y="17368"/>
                  </a:cubicBezTo>
                  <a:cubicBezTo>
                    <a:pt x="517" y="17794"/>
                    <a:pt x="365" y="18219"/>
                    <a:pt x="122" y="18523"/>
                  </a:cubicBezTo>
                  <a:lnTo>
                    <a:pt x="21642" y="19739"/>
                  </a:lnTo>
                  <a:cubicBezTo>
                    <a:pt x="21429" y="19435"/>
                    <a:pt x="21338" y="18979"/>
                    <a:pt x="21308" y="18584"/>
                  </a:cubicBezTo>
                  <a:cubicBezTo>
                    <a:pt x="21278" y="18006"/>
                    <a:pt x="21338" y="17429"/>
                    <a:pt x="21521" y="16882"/>
                  </a:cubicBezTo>
                  <a:cubicBezTo>
                    <a:pt x="22402" y="14146"/>
                    <a:pt x="21703" y="11745"/>
                    <a:pt x="20335" y="9891"/>
                  </a:cubicBezTo>
                  <a:cubicBezTo>
                    <a:pt x="19119" y="8219"/>
                    <a:pt x="18937" y="5848"/>
                    <a:pt x="18937" y="5848"/>
                  </a:cubicBezTo>
                  <a:cubicBezTo>
                    <a:pt x="18147" y="2565"/>
                    <a:pt x="14986" y="164"/>
                    <a:pt x="11976" y="12"/>
                  </a:cubicBezTo>
                  <a:cubicBezTo>
                    <a:pt x="11844" y="4"/>
                    <a:pt x="11712" y="0"/>
                    <a:pt x="11578" y="0"/>
                  </a:cubicBezTo>
                  <a:close/>
                </a:path>
              </a:pathLst>
            </a:custGeom>
            <a:solidFill>
              <a:srgbClr val="7B52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04"/>
            <p:cNvSpPr/>
            <p:nvPr/>
          </p:nvSpPr>
          <p:spPr>
            <a:xfrm>
              <a:off x="4226025" y="1678100"/>
              <a:ext cx="107175" cy="105700"/>
            </a:xfrm>
            <a:custGeom>
              <a:rect b="b" l="l" r="r" t="t"/>
              <a:pathLst>
                <a:path extrusionOk="0" h="4228" w="4287">
                  <a:moveTo>
                    <a:pt x="2133" y="1"/>
                  </a:moveTo>
                  <a:cubicBezTo>
                    <a:pt x="1003" y="1"/>
                    <a:pt x="61" y="902"/>
                    <a:pt x="31" y="2068"/>
                  </a:cubicBezTo>
                  <a:cubicBezTo>
                    <a:pt x="1" y="3224"/>
                    <a:pt x="913" y="4196"/>
                    <a:pt x="2068" y="4227"/>
                  </a:cubicBezTo>
                  <a:cubicBezTo>
                    <a:pt x="2087" y="4227"/>
                    <a:pt x="2106" y="4227"/>
                    <a:pt x="2125" y="4227"/>
                  </a:cubicBezTo>
                  <a:cubicBezTo>
                    <a:pt x="3284" y="4227"/>
                    <a:pt x="4226" y="3326"/>
                    <a:pt x="4256" y="2190"/>
                  </a:cubicBezTo>
                  <a:cubicBezTo>
                    <a:pt x="4286" y="1005"/>
                    <a:pt x="3375" y="32"/>
                    <a:pt x="2189" y="2"/>
                  </a:cubicBezTo>
                  <a:cubicBezTo>
                    <a:pt x="2170" y="1"/>
                    <a:pt x="2152" y="1"/>
                    <a:pt x="2133"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04"/>
            <p:cNvSpPr/>
            <p:nvPr/>
          </p:nvSpPr>
          <p:spPr>
            <a:xfrm>
              <a:off x="4250350" y="1713075"/>
              <a:ext cx="38775" cy="37275"/>
            </a:xfrm>
            <a:custGeom>
              <a:rect b="b" l="l" r="r" t="t"/>
              <a:pathLst>
                <a:path extrusionOk="0" fill="none" h="1491" w="1551">
                  <a:moveTo>
                    <a:pt x="0" y="366"/>
                  </a:moveTo>
                  <a:cubicBezTo>
                    <a:pt x="0" y="366"/>
                    <a:pt x="851" y="1"/>
                    <a:pt x="1550" y="1490"/>
                  </a:cubicBezTo>
                </a:path>
              </a:pathLst>
            </a:custGeom>
            <a:noFill/>
            <a:ln cap="rnd" cmpd="sng" w="6850">
              <a:solidFill>
                <a:srgbClr val="C4726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04"/>
            <p:cNvSpPr/>
            <p:nvPr/>
          </p:nvSpPr>
          <p:spPr>
            <a:xfrm>
              <a:off x="4523150" y="1695525"/>
              <a:ext cx="108675" cy="105125"/>
            </a:xfrm>
            <a:custGeom>
              <a:rect b="b" l="l" r="r" t="t"/>
              <a:pathLst>
                <a:path extrusionOk="0" h="4205" w="4347">
                  <a:moveTo>
                    <a:pt x="2167" y="1"/>
                  </a:moveTo>
                  <a:cubicBezTo>
                    <a:pt x="1061" y="1"/>
                    <a:pt x="120" y="862"/>
                    <a:pt x="61" y="1979"/>
                  </a:cubicBezTo>
                  <a:cubicBezTo>
                    <a:pt x="0" y="3134"/>
                    <a:pt x="882" y="4137"/>
                    <a:pt x="2037" y="4198"/>
                  </a:cubicBezTo>
                  <a:cubicBezTo>
                    <a:pt x="2090" y="4202"/>
                    <a:pt x="2143" y="4205"/>
                    <a:pt x="2196" y="4205"/>
                  </a:cubicBezTo>
                  <a:cubicBezTo>
                    <a:pt x="3283" y="4205"/>
                    <a:pt x="4198" y="3324"/>
                    <a:pt x="4256" y="2223"/>
                  </a:cubicBezTo>
                  <a:cubicBezTo>
                    <a:pt x="4347" y="1068"/>
                    <a:pt x="3435" y="64"/>
                    <a:pt x="2280" y="4"/>
                  </a:cubicBezTo>
                  <a:cubicBezTo>
                    <a:pt x="2242" y="2"/>
                    <a:pt x="2205" y="1"/>
                    <a:pt x="2167"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04"/>
            <p:cNvSpPr/>
            <p:nvPr/>
          </p:nvSpPr>
          <p:spPr>
            <a:xfrm>
              <a:off x="4565700" y="1730550"/>
              <a:ext cx="41825" cy="35750"/>
            </a:xfrm>
            <a:custGeom>
              <a:rect b="b" l="l" r="r" t="t"/>
              <a:pathLst>
                <a:path extrusionOk="0" fill="none" h="1430" w="1673">
                  <a:moveTo>
                    <a:pt x="1672" y="426"/>
                  </a:moveTo>
                  <a:cubicBezTo>
                    <a:pt x="1672" y="426"/>
                    <a:pt x="852" y="1"/>
                    <a:pt x="1" y="1429"/>
                  </a:cubicBezTo>
                </a:path>
              </a:pathLst>
            </a:custGeom>
            <a:noFill/>
            <a:ln cap="rnd" cmpd="sng" w="6850">
              <a:solidFill>
                <a:srgbClr val="C4726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04"/>
            <p:cNvSpPr/>
            <p:nvPr/>
          </p:nvSpPr>
          <p:spPr>
            <a:xfrm>
              <a:off x="4245025" y="1473200"/>
              <a:ext cx="374650" cy="331700"/>
            </a:xfrm>
            <a:custGeom>
              <a:rect b="b" l="l" r="r" t="t"/>
              <a:pathLst>
                <a:path extrusionOk="0" h="13268" w="14986">
                  <a:moveTo>
                    <a:pt x="7474" y="0"/>
                  </a:moveTo>
                  <a:cubicBezTo>
                    <a:pt x="6707" y="0"/>
                    <a:pt x="5928" y="134"/>
                    <a:pt x="5168" y="416"/>
                  </a:cubicBezTo>
                  <a:cubicBezTo>
                    <a:pt x="1763" y="1693"/>
                    <a:pt x="1" y="5523"/>
                    <a:pt x="1277" y="8957"/>
                  </a:cubicBezTo>
                  <a:cubicBezTo>
                    <a:pt x="2293" y="11627"/>
                    <a:pt x="4814" y="13268"/>
                    <a:pt x="7499" y="13268"/>
                  </a:cubicBezTo>
                  <a:cubicBezTo>
                    <a:pt x="8269" y="13268"/>
                    <a:pt x="9053" y="13133"/>
                    <a:pt x="9818" y="12848"/>
                  </a:cubicBezTo>
                  <a:cubicBezTo>
                    <a:pt x="13253" y="11571"/>
                    <a:pt x="14986" y="7742"/>
                    <a:pt x="13709" y="4307"/>
                  </a:cubicBezTo>
                  <a:cubicBezTo>
                    <a:pt x="12715" y="1656"/>
                    <a:pt x="10172" y="0"/>
                    <a:pt x="7474" y="0"/>
                  </a:cubicBezTo>
                  <a:close/>
                </a:path>
              </a:pathLst>
            </a:custGeom>
            <a:solidFill>
              <a:srgbClr val="7B52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04"/>
            <p:cNvSpPr/>
            <p:nvPr/>
          </p:nvSpPr>
          <p:spPr>
            <a:xfrm>
              <a:off x="4344575" y="1838475"/>
              <a:ext cx="129975" cy="208100"/>
            </a:xfrm>
            <a:custGeom>
              <a:rect b="b" l="l" r="r" t="t"/>
              <a:pathLst>
                <a:path extrusionOk="0" h="8324" w="5199">
                  <a:moveTo>
                    <a:pt x="791" y="0"/>
                  </a:moveTo>
                  <a:lnTo>
                    <a:pt x="0" y="6900"/>
                  </a:lnTo>
                  <a:lnTo>
                    <a:pt x="92" y="7021"/>
                  </a:lnTo>
                  <a:cubicBezTo>
                    <a:pt x="811" y="7888"/>
                    <a:pt x="1733" y="8324"/>
                    <a:pt x="2662" y="8324"/>
                  </a:cubicBezTo>
                  <a:cubicBezTo>
                    <a:pt x="3461" y="8324"/>
                    <a:pt x="4267" y="8002"/>
                    <a:pt x="4955" y="7356"/>
                  </a:cubicBezTo>
                  <a:lnTo>
                    <a:pt x="5198" y="7143"/>
                  </a:lnTo>
                  <a:lnTo>
                    <a:pt x="5137" y="365"/>
                  </a:lnTo>
                  <a:cubicBezTo>
                    <a:pt x="5137" y="365"/>
                    <a:pt x="4195" y="1155"/>
                    <a:pt x="3344" y="1307"/>
                  </a:cubicBezTo>
                  <a:cubicBezTo>
                    <a:pt x="3257" y="1323"/>
                    <a:pt x="3171" y="1330"/>
                    <a:pt x="3087" y="1330"/>
                  </a:cubicBezTo>
                  <a:cubicBezTo>
                    <a:pt x="2345" y="1330"/>
                    <a:pt x="1730" y="790"/>
                    <a:pt x="1703" y="790"/>
                  </a:cubicBezTo>
                  <a:cubicBezTo>
                    <a:pt x="1703" y="760"/>
                    <a:pt x="791" y="0"/>
                    <a:pt x="791" y="0"/>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04"/>
            <p:cNvSpPr/>
            <p:nvPr/>
          </p:nvSpPr>
          <p:spPr>
            <a:xfrm>
              <a:off x="4349125" y="1814900"/>
              <a:ext cx="136050" cy="104925"/>
            </a:xfrm>
            <a:custGeom>
              <a:rect b="b" l="l" r="r" t="t"/>
              <a:pathLst>
                <a:path extrusionOk="0" h="4197" w="5442">
                  <a:moveTo>
                    <a:pt x="1" y="1"/>
                  </a:moveTo>
                  <a:cubicBezTo>
                    <a:pt x="1" y="1"/>
                    <a:pt x="943" y="4104"/>
                    <a:pt x="3010" y="4195"/>
                  </a:cubicBezTo>
                  <a:cubicBezTo>
                    <a:pt x="3024" y="4196"/>
                    <a:pt x="3038" y="4196"/>
                    <a:pt x="3051" y="4196"/>
                  </a:cubicBezTo>
                  <a:cubicBezTo>
                    <a:pt x="4754" y="4196"/>
                    <a:pt x="5442" y="487"/>
                    <a:pt x="5442" y="487"/>
                  </a:cubicBezTo>
                  <a:lnTo>
                    <a:pt x="1" y="1"/>
                  </a:ln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04"/>
            <p:cNvSpPr/>
            <p:nvPr/>
          </p:nvSpPr>
          <p:spPr>
            <a:xfrm>
              <a:off x="4285500" y="1489825"/>
              <a:ext cx="309850" cy="389400"/>
            </a:xfrm>
            <a:custGeom>
              <a:rect b="b" l="l" r="r" t="t"/>
              <a:pathLst>
                <a:path extrusionOk="0" h="15576" w="12394">
                  <a:moveTo>
                    <a:pt x="5557" y="1"/>
                  </a:moveTo>
                  <a:cubicBezTo>
                    <a:pt x="1" y="1"/>
                    <a:pt x="114" y="5770"/>
                    <a:pt x="114" y="5770"/>
                  </a:cubicBezTo>
                  <a:cubicBezTo>
                    <a:pt x="114" y="5770"/>
                    <a:pt x="23" y="8748"/>
                    <a:pt x="448" y="11423"/>
                  </a:cubicBezTo>
                  <a:cubicBezTo>
                    <a:pt x="692" y="12913"/>
                    <a:pt x="1634" y="14007"/>
                    <a:pt x="3032" y="14888"/>
                  </a:cubicBezTo>
                  <a:cubicBezTo>
                    <a:pt x="3769" y="15347"/>
                    <a:pt x="4637" y="15576"/>
                    <a:pt x="5505" y="15576"/>
                  </a:cubicBezTo>
                  <a:cubicBezTo>
                    <a:pt x="6249" y="15576"/>
                    <a:pt x="6993" y="15407"/>
                    <a:pt x="7652" y="15071"/>
                  </a:cubicBezTo>
                  <a:lnTo>
                    <a:pt x="7895" y="14949"/>
                  </a:lnTo>
                  <a:cubicBezTo>
                    <a:pt x="9263" y="14250"/>
                    <a:pt x="10236" y="13338"/>
                    <a:pt x="10661" y="12001"/>
                  </a:cubicBezTo>
                  <a:cubicBezTo>
                    <a:pt x="11057" y="10603"/>
                    <a:pt x="11512" y="8657"/>
                    <a:pt x="11634" y="6378"/>
                  </a:cubicBezTo>
                  <a:cubicBezTo>
                    <a:pt x="11634" y="6378"/>
                    <a:pt x="12394" y="450"/>
                    <a:pt x="6193" y="25"/>
                  </a:cubicBezTo>
                  <a:cubicBezTo>
                    <a:pt x="5973" y="9"/>
                    <a:pt x="5761" y="1"/>
                    <a:pt x="5557"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04"/>
            <p:cNvSpPr/>
            <p:nvPr/>
          </p:nvSpPr>
          <p:spPr>
            <a:xfrm>
              <a:off x="4413725" y="1724475"/>
              <a:ext cx="15225" cy="23575"/>
            </a:xfrm>
            <a:custGeom>
              <a:rect b="b" l="l" r="r" t="t"/>
              <a:pathLst>
                <a:path extrusionOk="0" fill="none" h="943" w="609">
                  <a:moveTo>
                    <a:pt x="61" y="1"/>
                  </a:moveTo>
                  <a:lnTo>
                    <a:pt x="0" y="913"/>
                  </a:lnTo>
                  <a:lnTo>
                    <a:pt x="608" y="943"/>
                  </a:lnTo>
                </a:path>
              </a:pathLst>
            </a:custGeom>
            <a:noFill/>
            <a:ln cap="rnd" cmpd="sng" w="6850">
              <a:solidFill>
                <a:srgbClr val="C4726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04"/>
            <p:cNvSpPr/>
            <p:nvPr/>
          </p:nvSpPr>
          <p:spPr>
            <a:xfrm>
              <a:off x="4314925" y="1610425"/>
              <a:ext cx="82100" cy="22900"/>
            </a:xfrm>
            <a:custGeom>
              <a:rect b="b" l="l" r="r" t="t"/>
              <a:pathLst>
                <a:path extrusionOk="0" h="916" w="3284">
                  <a:moveTo>
                    <a:pt x="1838" y="0"/>
                  </a:moveTo>
                  <a:cubicBezTo>
                    <a:pt x="1794" y="0"/>
                    <a:pt x="1749" y="1"/>
                    <a:pt x="1703" y="3"/>
                  </a:cubicBezTo>
                  <a:cubicBezTo>
                    <a:pt x="335" y="64"/>
                    <a:pt x="1" y="915"/>
                    <a:pt x="1" y="915"/>
                  </a:cubicBezTo>
                  <a:lnTo>
                    <a:pt x="3284" y="794"/>
                  </a:lnTo>
                  <a:cubicBezTo>
                    <a:pt x="3284" y="794"/>
                    <a:pt x="3057" y="0"/>
                    <a:pt x="18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04"/>
            <p:cNvSpPr/>
            <p:nvPr/>
          </p:nvSpPr>
          <p:spPr>
            <a:xfrm>
              <a:off x="4458550" y="1617250"/>
              <a:ext cx="81350" cy="28975"/>
            </a:xfrm>
            <a:custGeom>
              <a:rect b="b" l="l" r="r" t="t"/>
              <a:pathLst>
                <a:path extrusionOk="0" h="1159" w="3254">
                  <a:moveTo>
                    <a:pt x="1263" y="0"/>
                  </a:moveTo>
                  <a:cubicBezTo>
                    <a:pt x="265" y="0"/>
                    <a:pt x="1" y="673"/>
                    <a:pt x="1" y="673"/>
                  </a:cubicBezTo>
                  <a:lnTo>
                    <a:pt x="3253" y="1159"/>
                  </a:lnTo>
                  <a:cubicBezTo>
                    <a:pt x="3253" y="1159"/>
                    <a:pt x="3010" y="277"/>
                    <a:pt x="1673" y="34"/>
                  </a:cubicBezTo>
                  <a:cubicBezTo>
                    <a:pt x="1524" y="11"/>
                    <a:pt x="1388" y="0"/>
                    <a:pt x="12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04"/>
            <p:cNvSpPr/>
            <p:nvPr/>
          </p:nvSpPr>
          <p:spPr>
            <a:xfrm>
              <a:off x="4375725" y="1766275"/>
              <a:ext cx="88925" cy="26025"/>
            </a:xfrm>
            <a:custGeom>
              <a:rect b="b" l="l" r="r" t="t"/>
              <a:pathLst>
                <a:path extrusionOk="0" h="1041" w="3557">
                  <a:moveTo>
                    <a:pt x="1" y="0"/>
                  </a:moveTo>
                  <a:cubicBezTo>
                    <a:pt x="1" y="0"/>
                    <a:pt x="244" y="943"/>
                    <a:pt x="1672" y="1034"/>
                  </a:cubicBezTo>
                  <a:cubicBezTo>
                    <a:pt x="1751" y="1038"/>
                    <a:pt x="1826" y="1040"/>
                    <a:pt x="1898" y="1040"/>
                  </a:cubicBezTo>
                  <a:cubicBezTo>
                    <a:pt x="3391" y="1040"/>
                    <a:pt x="3557" y="183"/>
                    <a:pt x="3557" y="183"/>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04"/>
            <p:cNvSpPr/>
            <p:nvPr/>
          </p:nvSpPr>
          <p:spPr>
            <a:xfrm>
              <a:off x="4343800" y="1673575"/>
              <a:ext cx="40300" cy="19025"/>
            </a:xfrm>
            <a:custGeom>
              <a:rect b="b" l="l" r="r" t="t"/>
              <a:pathLst>
                <a:path extrusionOk="0" fill="none" h="761" w="1612">
                  <a:moveTo>
                    <a:pt x="1612" y="760"/>
                  </a:moveTo>
                  <a:cubicBezTo>
                    <a:pt x="1612" y="760"/>
                    <a:pt x="791" y="0"/>
                    <a:pt x="1" y="669"/>
                  </a:cubicBezTo>
                </a:path>
              </a:pathLst>
            </a:custGeom>
            <a:noFill/>
            <a:ln cap="rnd" cmpd="sng" w="9125">
              <a:solidFill>
                <a:srgbClr val="1E0B0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04"/>
            <p:cNvSpPr/>
            <p:nvPr/>
          </p:nvSpPr>
          <p:spPr>
            <a:xfrm>
              <a:off x="4464625" y="1680400"/>
              <a:ext cx="38800" cy="19025"/>
            </a:xfrm>
            <a:custGeom>
              <a:rect b="b" l="l" r="r" t="t"/>
              <a:pathLst>
                <a:path extrusionOk="0" fill="none" h="761" w="1552">
                  <a:moveTo>
                    <a:pt x="1551" y="761"/>
                  </a:moveTo>
                  <a:cubicBezTo>
                    <a:pt x="1551" y="761"/>
                    <a:pt x="943" y="1"/>
                    <a:pt x="1" y="669"/>
                  </a:cubicBezTo>
                </a:path>
              </a:pathLst>
            </a:custGeom>
            <a:noFill/>
            <a:ln cap="rnd" cmpd="sng" w="9125">
              <a:solidFill>
                <a:srgbClr val="1E0B0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04"/>
            <p:cNvSpPr/>
            <p:nvPr/>
          </p:nvSpPr>
          <p:spPr>
            <a:xfrm>
              <a:off x="4298225" y="1633000"/>
              <a:ext cx="104875" cy="114125"/>
            </a:xfrm>
            <a:custGeom>
              <a:rect b="b" l="l" r="r" t="t"/>
              <a:pathLst>
                <a:path extrusionOk="0" h="4565" w="4195">
                  <a:moveTo>
                    <a:pt x="1784" y="0"/>
                  </a:moveTo>
                  <a:cubicBezTo>
                    <a:pt x="655" y="0"/>
                    <a:pt x="0" y="1228"/>
                    <a:pt x="0" y="1228"/>
                  </a:cubicBezTo>
                  <a:lnTo>
                    <a:pt x="2219" y="4541"/>
                  </a:lnTo>
                  <a:cubicBezTo>
                    <a:pt x="2304" y="4557"/>
                    <a:pt x="2388" y="4564"/>
                    <a:pt x="2469" y="4564"/>
                  </a:cubicBezTo>
                  <a:cubicBezTo>
                    <a:pt x="3491" y="4564"/>
                    <a:pt x="4195" y="3417"/>
                    <a:pt x="4195" y="3417"/>
                  </a:cubicBezTo>
                  <a:lnTo>
                    <a:pt x="1976" y="12"/>
                  </a:lnTo>
                  <a:cubicBezTo>
                    <a:pt x="1910" y="4"/>
                    <a:pt x="1846" y="0"/>
                    <a:pt x="17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04"/>
            <p:cNvSpPr/>
            <p:nvPr/>
          </p:nvSpPr>
          <p:spPr>
            <a:xfrm>
              <a:off x="4445650" y="1641350"/>
              <a:ext cx="104875" cy="114275"/>
            </a:xfrm>
            <a:custGeom>
              <a:rect b="b" l="l" r="r" t="t"/>
              <a:pathLst>
                <a:path extrusionOk="0" h="4571" w="4195">
                  <a:moveTo>
                    <a:pt x="1783" y="1"/>
                  </a:moveTo>
                  <a:cubicBezTo>
                    <a:pt x="655" y="1"/>
                    <a:pt x="0" y="1228"/>
                    <a:pt x="0" y="1228"/>
                  </a:cubicBezTo>
                  <a:lnTo>
                    <a:pt x="2249" y="4542"/>
                  </a:lnTo>
                  <a:cubicBezTo>
                    <a:pt x="2344" y="4561"/>
                    <a:pt x="2435" y="4570"/>
                    <a:pt x="2525" y="4570"/>
                  </a:cubicBezTo>
                  <a:cubicBezTo>
                    <a:pt x="3528" y="4570"/>
                    <a:pt x="4195" y="3417"/>
                    <a:pt x="4195" y="3417"/>
                  </a:cubicBezTo>
                  <a:lnTo>
                    <a:pt x="1976" y="13"/>
                  </a:lnTo>
                  <a:cubicBezTo>
                    <a:pt x="1910" y="5"/>
                    <a:pt x="1846" y="1"/>
                    <a:pt x="1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04"/>
            <p:cNvSpPr/>
            <p:nvPr/>
          </p:nvSpPr>
          <p:spPr>
            <a:xfrm>
              <a:off x="4289850" y="1629500"/>
              <a:ext cx="120850" cy="121600"/>
            </a:xfrm>
            <a:custGeom>
              <a:rect b="b" l="l" r="r" t="t"/>
              <a:pathLst>
                <a:path extrusionOk="0" fill="none" h="4864" w="4834">
                  <a:moveTo>
                    <a:pt x="4773" y="2584"/>
                  </a:moveTo>
                  <a:cubicBezTo>
                    <a:pt x="4682" y="3860"/>
                    <a:pt x="3588" y="4864"/>
                    <a:pt x="2281" y="4803"/>
                  </a:cubicBezTo>
                  <a:cubicBezTo>
                    <a:pt x="974" y="4712"/>
                    <a:pt x="1" y="3617"/>
                    <a:pt x="62" y="2310"/>
                  </a:cubicBezTo>
                  <a:cubicBezTo>
                    <a:pt x="122" y="1003"/>
                    <a:pt x="1247" y="0"/>
                    <a:pt x="2554" y="91"/>
                  </a:cubicBezTo>
                  <a:cubicBezTo>
                    <a:pt x="3831" y="152"/>
                    <a:pt x="4834" y="1277"/>
                    <a:pt x="4773" y="2584"/>
                  </a:cubicBezTo>
                  <a:close/>
                </a:path>
              </a:pathLst>
            </a:custGeom>
            <a:noFill/>
            <a:ln cap="flat" cmpd="sng" w="4550">
              <a:solidFill>
                <a:srgbClr val="FFFF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04"/>
            <p:cNvSpPr/>
            <p:nvPr/>
          </p:nvSpPr>
          <p:spPr>
            <a:xfrm>
              <a:off x="4437275" y="1638625"/>
              <a:ext cx="121600" cy="120825"/>
            </a:xfrm>
            <a:custGeom>
              <a:rect b="b" l="l" r="r" t="t"/>
              <a:pathLst>
                <a:path extrusionOk="0" fill="none" h="4833" w="4864">
                  <a:moveTo>
                    <a:pt x="4773" y="2553"/>
                  </a:moveTo>
                  <a:cubicBezTo>
                    <a:pt x="4712" y="3860"/>
                    <a:pt x="3587" y="4833"/>
                    <a:pt x="2311" y="4772"/>
                  </a:cubicBezTo>
                  <a:cubicBezTo>
                    <a:pt x="1004" y="4681"/>
                    <a:pt x="1" y="3587"/>
                    <a:pt x="92" y="2280"/>
                  </a:cubicBezTo>
                  <a:cubicBezTo>
                    <a:pt x="153" y="973"/>
                    <a:pt x="1277" y="0"/>
                    <a:pt x="2584" y="61"/>
                  </a:cubicBezTo>
                  <a:cubicBezTo>
                    <a:pt x="3861" y="152"/>
                    <a:pt x="4864" y="1246"/>
                    <a:pt x="4773" y="2553"/>
                  </a:cubicBezTo>
                  <a:close/>
                </a:path>
              </a:pathLst>
            </a:custGeom>
            <a:noFill/>
            <a:ln cap="flat" cmpd="sng" w="4550">
              <a:solidFill>
                <a:srgbClr val="FFFF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04"/>
            <p:cNvSpPr/>
            <p:nvPr/>
          </p:nvSpPr>
          <p:spPr>
            <a:xfrm>
              <a:off x="4409175" y="1688775"/>
              <a:ext cx="30400" cy="6850"/>
            </a:xfrm>
            <a:custGeom>
              <a:rect b="b" l="l" r="r" t="t"/>
              <a:pathLst>
                <a:path extrusionOk="0" fill="none" h="274" w="1216">
                  <a:moveTo>
                    <a:pt x="0" y="213"/>
                  </a:moveTo>
                  <a:cubicBezTo>
                    <a:pt x="0" y="213"/>
                    <a:pt x="669" y="0"/>
                    <a:pt x="1216" y="274"/>
                  </a:cubicBezTo>
                </a:path>
              </a:pathLst>
            </a:custGeom>
            <a:noFill/>
            <a:ln cap="flat" cmpd="sng" w="4550">
              <a:solidFill>
                <a:srgbClr val="FFFF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04"/>
            <p:cNvSpPr/>
            <p:nvPr/>
          </p:nvSpPr>
          <p:spPr>
            <a:xfrm>
              <a:off x="4275425" y="1466925"/>
              <a:ext cx="174800" cy="129925"/>
            </a:xfrm>
            <a:custGeom>
              <a:rect b="b" l="l" r="r" t="t"/>
              <a:pathLst>
                <a:path extrusionOk="0" h="5197" w="6992">
                  <a:moveTo>
                    <a:pt x="4863" y="1"/>
                  </a:moveTo>
                  <a:cubicBezTo>
                    <a:pt x="3085" y="1"/>
                    <a:pt x="727" y="870"/>
                    <a:pt x="0" y="5196"/>
                  </a:cubicBezTo>
                  <a:cubicBezTo>
                    <a:pt x="0" y="5196"/>
                    <a:pt x="5593" y="4467"/>
                    <a:pt x="6991" y="394"/>
                  </a:cubicBezTo>
                  <a:cubicBezTo>
                    <a:pt x="6991" y="394"/>
                    <a:pt x="6058" y="1"/>
                    <a:pt x="4863" y="1"/>
                  </a:cubicBezTo>
                  <a:close/>
                </a:path>
              </a:pathLst>
            </a:custGeom>
            <a:solidFill>
              <a:srgbClr val="7B52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04"/>
            <p:cNvSpPr/>
            <p:nvPr/>
          </p:nvSpPr>
          <p:spPr>
            <a:xfrm>
              <a:off x="4419050" y="1470575"/>
              <a:ext cx="158825" cy="143750"/>
            </a:xfrm>
            <a:custGeom>
              <a:rect b="b" l="l" r="r" t="t"/>
              <a:pathLst>
                <a:path extrusionOk="0" h="5750" w="6353">
                  <a:moveTo>
                    <a:pt x="1498" y="1"/>
                  </a:moveTo>
                  <a:cubicBezTo>
                    <a:pt x="632" y="1"/>
                    <a:pt x="0" y="187"/>
                    <a:pt x="0" y="187"/>
                  </a:cubicBezTo>
                  <a:cubicBezTo>
                    <a:pt x="882" y="4382"/>
                    <a:pt x="6353" y="5749"/>
                    <a:pt x="6353" y="5749"/>
                  </a:cubicBezTo>
                  <a:cubicBezTo>
                    <a:pt x="6107" y="804"/>
                    <a:pt x="3298" y="1"/>
                    <a:pt x="1498" y="1"/>
                  </a:cubicBezTo>
                  <a:close/>
                </a:path>
              </a:pathLst>
            </a:custGeom>
            <a:solidFill>
              <a:srgbClr val="7B52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04"/>
            <p:cNvSpPr/>
            <p:nvPr/>
          </p:nvSpPr>
          <p:spPr>
            <a:xfrm>
              <a:off x="4624225" y="2245000"/>
              <a:ext cx="25850" cy="268275"/>
            </a:xfrm>
            <a:custGeom>
              <a:rect b="b" l="l" r="r" t="t"/>
              <a:pathLst>
                <a:path extrusionOk="0" fill="none" h="10731" w="1034">
                  <a:moveTo>
                    <a:pt x="152" y="10730"/>
                  </a:moveTo>
                  <a:lnTo>
                    <a:pt x="0" y="6627"/>
                  </a:lnTo>
                  <a:lnTo>
                    <a:pt x="1033" y="1"/>
                  </a:lnTo>
                </a:path>
              </a:pathLst>
            </a:custGeom>
            <a:noFill/>
            <a:ln cap="rnd" cmpd="sng" w="91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9" name="Google Shape;1999;p104"/>
          <p:cNvSpPr/>
          <p:nvPr/>
        </p:nvSpPr>
        <p:spPr>
          <a:xfrm rot="-4175489">
            <a:off x="2185472" y="3270242"/>
            <a:ext cx="1863790" cy="537083"/>
          </a:xfrm>
          <a:custGeom>
            <a:rect b="b" l="l" r="r" t="t"/>
            <a:pathLst>
              <a:path extrusionOk="0" h="21484" w="74554">
                <a:moveTo>
                  <a:pt x="19122" y="1"/>
                </a:moveTo>
                <a:cubicBezTo>
                  <a:pt x="18269" y="1"/>
                  <a:pt x="17424" y="143"/>
                  <a:pt x="16579" y="349"/>
                </a:cubicBezTo>
                <a:cubicBezTo>
                  <a:pt x="10708" y="1717"/>
                  <a:pt x="5771" y="4619"/>
                  <a:pt x="2135" y="9489"/>
                </a:cubicBezTo>
                <a:cubicBezTo>
                  <a:pt x="1268" y="10657"/>
                  <a:pt x="501" y="11891"/>
                  <a:pt x="100" y="13292"/>
                </a:cubicBezTo>
                <a:cubicBezTo>
                  <a:pt x="0" y="13725"/>
                  <a:pt x="67" y="14126"/>
                  <a:pt x="334" y="14459"/>
                </a:cubicBezTo>
                <a:cubicBezTo>
                  <a:pt x="459" y="14609"/>
                  <a:pt x="622" y="14684"/>
                  <a:pt x="794" y="14684"/>
                </a:cubicBezTo>
                <a:cubicBezTo>
                  <a:pt x="851" y="14684"/>
                  <a:pt x="909" y="14676"/>
                  <a:pt x="968" y="14659"/>
                </a:cubicBezTo>
                <a:cubicBezTo>
                  <a:pt x="1201" y="14593"/>
                  <a:pt x="1335" y="14393"/>
                  <a:pt x="1301" y="14159"/>
                </a:cubicBezTo>
                <a:cubicBezTo>
                  <a:pt x="1268" y="13792"/>
                  <a:pt x="1435" y="13459"/>
                  <a:pt x="1601" y="13158"/>
                </a:cubicBezTo>
                <a:cubicBezTo>
                  <a:pt x="2002" y="12358"/>
                  <a:pt x="2402" y="11591"/>
                  <a:pt x="2936" y="10890"/>
                </a:cubicBezTo>
                <a:cubicBezTo>
                  <a:pt x="6071" y="6454"/>
                  <a:pt x="10341" y="3585"/>
                  <a:pt x="15478" y="1984"/>
                </a:cubicBezTo>
                <a:cubicBezTo>
                  <a:pt x="16721" y="1599"/>
                  <a:pt x="18017" y="1267"/>
                  <a:pt x="19342" y="1267"/>
                </a:cubicBezTo>
                <a:cubicBezTo>
                  <a:pt x="19510" y="1267"/>
                  <a:pt x="19679" y="1272"/>
                  <a:pt x="19848" y="1283"/>
                </a:cubicBezTo>
                <a:cubicBezTo>
                  <a:pt x="21316" y="1350"/>
                  <a:pt x="21783" y="1984"/>
                  <a:pt x="21316" y="3385"/>
                </a:cubicBezTo>
                <a:cubicBezTo>
                  <a:pt x="21282" y="3451"/>
                  <a:pt x="21249" y="3518"/>
                  <a:pt x="21249" y="3618"/>
                </a:cubicBezTo>
                <a:cubicBezTo>
                  <a:pt x="20915" y="4519"/>
                  <a:pt x="20448" y="5353"/>
                  <a:pt x="19981" y="6187"/>
                </a:cubicBezTo>
                <a:cubicBezTo>
                  <a:pt x="18880" y="8188"/>
                  <a:pt x="17880" y="10256"/>
                  <a:pt x="17379" y="12491"/>
                </a:cubicBezTo>
                <a:cubicBezTo>
                  <a:pt x="17113" y="13592"/>
                  <a:pt x="16812" y="14659"/>
                  <a:pt x="16946" y="15794"/>
                </a:cubicBezTo>
                <a:cubicBezTo>
                  <a:pt x="17058" y="16635"/>
                  <a:pt x="17524" y="17075"/>
                  <a:pt x="18244" y="17075"/>
                </a:cubicBezTo>
                <a:cubicBezTo>
                  <a:pt x="18381" y="17075"/>
                  <a:pt x="18526" y="17060"/>
                  <a:pt x="18680" y="17028"/>
                </a:cubicBezTo>
                <a:cubicBezTo>
                  <a:pt x="19614" y="16861"/>
                  <a:pt x="20382" y="16294"/>
                  <a:pt x="21115" y="15727"/>
                </a:cubicBezTo>
                <a:cubicBezTo>
                  <a:pt x="22983" y="14259"/>
                  <a:pt x="24818" y="12758"/>
                  <a:pt x="26653" y="11257"/>
                </a:cubicBezTo>
                <a:cubicBezTo>
                  <a:pt x="29188" y="9222"/>
                  <a:pt x="31756" y="7287"/>
                  <a:pt x="34692" y="5886"/>
                </a:cubicBezTo>
                <a:cubicBezTo>
                  <a:pt x="35726" y="5386"/>
                  <a:pt x="36793" y="4919"/>
                  <a:pt x="37927" y="4752"/>
                </a:cubicBezTo>
                <a:cubicBezTo>
                  <a:pt x="38038" y="4738"/>
                  <a:pt x="38137" y="4730"/>
                  <a:pt x="38223" y="4730"/>
                </a:cubicBezTo>
                <a:cubicBezTo>
                  <a:pt x="38735" y="4730"/>
                  <a:pt x="38828" y="4992"/>
                  <a:pt x="38628" y="5620"/>
                </a:cubicBezTo>
                <a:cubicBezTo>
                  <a:pt x="38528" y="5987"/>
                  <a:pt x="38361" y="6287"/>
                  <a:pt x="38161" y="6620"/>
                </a:cubicBezTo>
                <a:cubicBezTo>
                  <a:pt x="37194" y="8221"/>
                  <a:pt x="35993" y="9589"/>
                  <a:pt x="34758" y="10957"/>
                </a:cubicBezTo>
                <a:cubicBezTo>
                  <a:pt x="33291" y="12625"/>
                  <a:pt x="31790" y="14292"/>
                  <a:pt x="30889" y="16394"/>
                </a:cubicBezTo>
                <a:cubicBezTo>
                  <a:pt x="30555" y="17228"/>
                  <a:pt x="30389" y="18062"/>
                  <a:pt x="30489" y="18962"/>
                </a:cubicBezTo>
                <a:cubicBezTo>
                  <a:pt x="30615" y="19878"/>
                  <a:pt x="31220" y="20436"/>
                  <a:pt x="32105" y="20436"/>
                </a:cubicBezTo>
                <a:cubicBezTo>
                  <a:pt x="32155" y="20436"/>
                  <a:pt x="32205" y="20434"/>
                  <a:pt x="32257" y="20430"/>
                </a:cubicBezTo>
                <a:cubicBezTo>
                  <a:pt x="32790" y="20430"/>
                  <a:pt x="33257" y="20230"/>
                  <a:pt x="33691" y="19963"/>
                </a:cubicBezTo>
                <a:cubicBezTo>
                  <a:pt x="34758" y="19396"/>
                  <a:pt x="35692" y="18629"/>
                  <a:pt x="36560" y="17828"/>
                </a:cubicBezTo>
                <a:cubicBezTo>
                  <a:pt x="38761" y="15760"/>
                  <a:pt x="40930" y="13659"/>
                  <a:pt x="43365" y="11857"/>
                </a:cubicBezTo>
                <a:cubicBezTo>
                  <a:pt x="45499" y="10256"/>
                  <a:pt x="47701" y="8755"/>
                  <a:pt x="50203" y="7821"/>
                </a:cubicBezTo>
                <a:cubicBezTo>
                  <a:pt x="50425" y="7722"/>
                  <a:pt x="50647" y="7605"/>
                  <a:pt x="50897" y="7605"/>
                </a:cubicBezTo>
                <a:cubicBezTo>
                  <a:pt x="50984" y="7605"/>
                  <a:pt x="51075" y="7620"/>
                  <a:pt x="51170" y="7654"/>
                </a:cubicBezTo>
                <a:cubicBezTo>
                  <a:pt x="51237" y="7988"/>
                  <a:pt x="51103" y="8255"/>
                  <a:pt x="51003" y="8555"/>
                </a:cubicBezTo>
                <a:cubicBezTo>
                  <a:pt x="50503" y="9656"/>
                  <a:pt x="49869" y="10657"/>
                  <a:pt x="49235" y="11657"/>
                </a:cubicBezTo>
                <a:cubicBezTo>
                  <a:pt x="48235" y="13225"/>
                  <a:pt x="47267" y="14793"/>
                  <a:pt x="46567" y="16527"/>
                </a:cubicBezTo>
                <a:cubicBezTo>
                  <a:pt x="46167" y="17528"/>
                  <a:pt x="45800" y="18495"/>
                  <a:pt x="45900" y="19596"/>
                </a:cubicBezTo>
                <a:cubicBezTo>
                  <a:pt x="45987" y="20753"/>
                  <a:pt x="46750" y="21484"/>
                  <a:pt x="47800" y="21484"/>
                </a:cubicBezTo>
                <a:cubicBezTo>
                  <a:pt x="47961" y="21484"/>
                  <a:pt x="48128" y="21466"/>
                  <a:pt x="48301" y="21431"/>
                </a:cubicBezTo>
                <a:cubicBezTo>
                  <a:pt x="49069" y="21297"/>
                  <a:pt x="49769" y="20964"/>
                  <a:pt x="50470" y="20597"/>
                </a:cubicBezTo>
                <a:cubicBezTo>
                  <a:pt x="52171" y="19663"/>
                  <a:pt x="53639" y="18462"/>
                  <a:pt x="55140" y="17228"/>
                </a:cubicBezTo>
                <a:cubicBezTo>
                  <a:pt x="58375" y="14559"/>
                  <a:pt x="61778" y="12158"/>
                  <a:pt x="65614" y="10390"/>
                </a:cubicBezTo>
                <a:cubicBezTo>
                  <a:pt x="66414" y="10023"/>
                  <a:pt x="67215" y="9622"/>
                  <a:pt x="68049" y="9389"/>
                </a:cubicBezTo>
                <a:cubicBezTo>
                  <a:pt x="68149" y="9522"/>
                  <a:pt x="68082" y="9622"/>
                  <a:pt x="68049" y="9723"/>
                </a:cubicBezTo>
                <a:cubicBezTo>
                  <a:pt x="67815" y="10556"/>
                  <a:pt x="67549" y="11390"/>
                  <a:pt x="67282" y="12224"/>
                </a:cubicBezTo>
                <a:cubicBezTo>
                  <a:pt x="67248" y="12424"/>
                  <a:pt x="67215" y="12625"/>
                  <a:pt x="67448" y="12725"/>
                </a:cubicBezTo>
                <a:cubicBezTo>
                  <a:pt x="67504" y="12752"/>
                  <a:pt x="67554" y="12765"/>
                  <a:pt x="67600" y="12765"/>
                </a:cubicBezTo>
                <a:cubicBezTo>
                  <a:pt x="67722" y="12765"/>
                  <a:pt x="67819" y="12679"/>
                  <a:pt x="67915" y="12558"/>
                </a:cubicBezTo>
                <a:cubicBezTo>
                  <a:pt x="69083" y="11157"/>
                  <a:pt x="70584" y="10056"/>
                  <a:pt x="72052" y="8922"/>
                </a:cubicBezTo>
                <a:cubicBezTo>
                  <a:pt x="72686" y="8422"/>
                  <a:pt x="73419" y="8021"/>
                  <a:pt x="74120" y="7621"/>
                </a:cubicBezTo>
                <a:cubicBezTo>
                  <a:pt x="74387" y="7488"/>
                  <a:pt x="74554" y="7287"/>
                  <a:pt x="74520" y="6954"/>
                </a:cubicBezTo>
                <a:cubicBezTo>
                  <a:pt x="74453" y="6620"/>
                  <a:pt x="74220" y="6554"/>
                  <a:pt x="73953" y="6520"/>
                </a:cubicBezTo>
                <a:cubicBezTo>
                  <a:pt x="73419" y="6454"/>
                  <a:pt x="72919" y="6353"/>
                  <a:pt x="72385" y="6353"/>
                </a:cubicBezTo>
                <a:cubicBezTo>
                  <a:pt x="71435" y="6303"/>
                  <a:pt x="70476" y="6278"/>
                  <a:pt x="69512" y="6278"/>
                </a:cubicBezTo>
                <a:cubicBezTo>
                  <a:pt x="68549" y="6278"/>
                  <a:pt x="67582" y="6303"/>
                  <a:pt x="66615" y="6353"/>
                </a:cubicBezTo>
                <a:cubicBezTo>
                  <a:pt x="65814" y="6387"/>
                  <a:pt x="65013" y="6487"/>
                  <a:pt x="64246" y="6587"/>
                </a:cubicBezTo>
                <a:cubicBezTo>
                  <a:pt x="63979" y="6620"/>
                  <a:pt x="63712" y="6720"/>
                  <a:pt x="63646" y="7021"/>
                </a:cubicBezTo>
                <a:cubicBezTo>
                  <a:pt x="63612" y="7187"/>
                  <a:pt x="63646" y="7354"/>
                  <a:pt x="63813" y="7488"/>
                </a:cubicBezTo>
                <a:cubicBezTo>
                  <a:pt x="64013" y="7654"/>
                  <a:pt x="64280" y="7688"/>
                  <a:pt x="64513" y="7721"/>
                </a:cubicBezTo>
                <a:cubicBezTo>
                  <a:pt x="65314" y="7855"/>
                  <a:pt x="66081" y="7988"/>
                  <a:pt x="66948" y="8121"/>
                </a:cubicBezTo>
                <a:cubicBezTo>
                  <a:pt x="66815" y="8221"/>
                  <a:pt x="66781" y="8255"/>
                  <a:pt x="66715" y="8288"/>
                </a:cubicBezTo>
                <a:cubicBezTo>
                  <a:pt x="61878" y="10123"/>
                  <a:pt x="57675" y="12992"/>
                  <a:pt x="53739" y="16294"/>
                </a:cubicBezTo>
                <a:cubicBezTo>
                  <a:pt x="52204" y="17561"/>
                  <a:pt x="50636" y="18796"/>
                  <a:pt x="48802" y="19630"/>
                </a:cubicBezTo>
                <a:cubicBezTo>
                  <a:pt x="48519" y="19747"/>
                  <a:pt x="48203" y="19965"/>
                  <a:pt x="47912" y="19965"/>
                </a:cubicBezTo>
                <a:cubicBezTo>
                  <a:pt x="47792" y="19965"/>
                  <a:pt x="47675" y="19928"/>
                  <a:pt x="47568" y="19830"/>
                </a:cubicBezTo>
                <a:cubicBezTo>
                  <a:pt x="47201" y="19496"/>
                  <a:pt x="47401" y="18962"/>
                  <a:pt x="47501" y="18529"/>
                </a:cubicBezTo>
                <a:cubicBezTo>
                  <a:pt x="47768" y="17428"/>
                  <a:pt x="48235" y="16394"/>
                  <a:pt x="48768" y="15393"/>
                </a:cubicBezTo>
                <a:cubicBezTo>
                  <a:pt x="49769" y="13459"/>
                  <a:pt x="51003" y="11691"/>
                  <a:pt x="51937" y="9723"/>
                </a:cubicBezTo>
                <a:cubicBezTo>
                  <a:pt x="52238" y="9155"/>
                  <a:pt x="52471" y="8588"/>
                  <a:pt x="52504" y="7955"/>
                </a:cubicBezTo>
                <a:cubicBezTo>
                  <a:pt x="52563" y="6955"/>
                  <a:pt x="52000" y="6318"/>
                  <a:pt x="51112" y="6318"/>
                </a:cubicBezTo>
                <a:cubicBezTo>
                  <a:pt x="50993" y="6318"/>
                  <a:pt x="50867" y="6330"/>
                  <a:pt x="50737" y="6353"/>
                </a:cubicBezTo>
                <a:cubicBezTo>
                  <a:pt x="50303" y="6454"/>
                  <a:pt x="49869" y="6587"/>
                  <a:pt x="49469" y="6754"/>
                </a:cubicBezTo>
                <a:cubicBezTo>
                  <a:pt x="46400" y="7955"/>
                  <a:pt x="43765" y="9856"/>
                  <a:pt x="41230" y="11891"/>
                </a:cubicBezTo>
                <a:cubicBezTo>
                  <a:pt x="38961" y="13692"/>
                  <a:pt x="36993" y="15794"/>
                  <a:pt x="34825" y="17695"/>
                </a:cubicBezTo>
                <a:cubicBezTo>
                  <a:pt x="34158" y="18329"/>
                  <a:pt x="33424" y="18896"/>
                  <a:pt x="32557" y="19263"/>
                </a:cubicBezTo>
                <a:cubicBezTo>
                  <a:pt x="32397" y="19325"/>
                  <a:pt x="32258" y="19356"/>
                  <a:pt x="32139" y="19356"/>
                </a:cubicBezTo>
                <a:cubicBezTo>
                  <a:pt x="31811" y="19356"/>
                  <a:pt x="31630" y="19118"/>
                  <a:pt x="31556" y="18629"/>
                </a:cubicBezTo>
                <a:cubicBezTo>
                  <a:pt x="31556" y="18462"/>
                  <a:pt x="31590" y="18262"/>
                  <a:pt x="31623" y="18062"/>
                </a:cubicBezTo>
                <a:cubicBezTo>
                  <a:pt x="31890" y="16494"/>
                  <a:pt x="32790" y="15260"/>
                  <a:pt x="33724" y="14059"/>
                </a:cubicBezTo>
                <a:cubicBezTo>
                  <a:pt x="35025" y="12458"/>
                  <a:pt x="36393" y="10890"/>
                  <a:pt x="37694" y="9256"/>
                </a:cubicBezTo>
                <a:cubicBezTo>
                  <a:pt x="38561" y="8188"/>
                  <a:pt x="39328" y="7054"/>
                  <a:pt x="39695" y="5720"/>
                </a:cubicBezTo>
                <a:cubicBezTo>
                  <a:pt x="39996" y="4686"/>
                  <a:pt x="39495" y="3852"/>
                  <a:pt x="38528" y="3752"/>
                </a:cubicBezTo>
                <a:cubicBezTo>
                  <a:pt x="38394" y="3739"/>
                  <a:pt x="38255" y="3732"/>
                  <a:pt x="38113" y="3732"/>
                </a:cubicBezTo>
                <a:cubicBezTo>
                  <a:pt x="37868" y="3732"/>
                  <a:pt x="37614" y="3755"/>
                  <a:pt x="37360" y="3818"/>
                </a:cubicBezTo>
                <a:cubicBezTo>
                  <a:pt x="35359" y="4285"/>
                  <a:pt x="33558" y="5219"/>
                  <a:pt x="31790" y="6220"/>
                </a:cubicBezTo>
                <a:cubicBezTo>
                  <a:pt x="28754" y="8021"/>
                  <a:pt x="26052" y="10290"/>
                  <a:pt x="23317" y="12525"/>
                </a:cubicBezTo>
                <a:cubicBezTo>
                  <a:pt x="21983" y="13592"/>
                  <a:pt x="20715" y="14793"/>
                  <a:pt x="19214" y="15660"/>
                </a:cubicBezTo>
                <a:cubicBezTo>
                  <a:pt x="18991" y="15809"/>
                  <a:pt x="18732" y="16012"/>
                  <a:pt x="18477" y="16012"/>
                </a:cubicBezTo>
                <a:cubicBezTo>
                  <a:pt x="18388" y="16012"/>
                  <a:pt x="18300" y="15987"/>
                  <a:pt x="18213" y="15927"/>
                </a:cubicBezTo>
                <a:cubicBezTo>
                  <a:pt x="17846" y="15660"/>
                  <a:pt x="18013" y="15193"/>
                  <a:pt x="18080" y="14826"/>
                </a:cubicBezTo>
                <a:cubicBezTo>
                  <a:pt x="18514" y="12124"/>
                  <a:pt x="19514" y="9622"/>
                  <a:pt x="20782" y="7254"/>
                </a:cubicBezTo>
                <a:cubicBezTo>
                  <a:pt x="21482" y="5987"/>
                  <a:pt x="22183" y="4719"/>
                  <a:pt x="22550" y="3285"/>
                </a:cubicBezTo>
                <a:cubicBezTo>
                  <a:pt x="22950" y="1683"/>
                  <a:pt x="22316" y="616"/>
                  <a:pt x="20715" y="182"/>
                </a:cubicBezTo>
                <a:cubicBezTo>
                  <a:pt x="20180" y="55"/>
                  <a:pt x="19650" y="1"/>
                  <a:pt x="19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04"/>
          <p:cNvSpPr/>
          <p:nvPr/>
        </p:nvSpPr>
        <p:spPr>
          <a:xfrm rot="-6513598">
            <a:off x="5964158" y="3439414"/>
            <a:ext cx="438054" cy="1284012"/>
          </a:xfrm>
          <a:custGeom>
            <a:rect b="b" l="l" r="r" t="t"/>
            <a:pathLst>
              <a:path extrusionOk="0" h="51360" w="17522">
                <a:moveTo>
                  <a:pt x="16744" y="1"/>
                </a:moveTo>
                <a:cubicBezTo>
                  <a:pt x="16580" y="1"/>
                  <a:pt x="16390" y="40"/>
                  <a:pt x="16179" y="122"/>
                </a:cubicBezTo>
                <a:cubicBezTo>
                  <a:pt x="16012" y="155"/>
                  <a:pt x="15878" y="188"/>
                  <a:pt x="15712" y="222"/>
                </a:cubicBezTo>
                <a:cubicBezTo>
                  <a:pt x="13377" y="1022"/>
                  <a:pt x="11108" y="1990"/>
                  <a:pt x="8907" y="3057"/>
                </a:cubicBezTo>
                <a:cubicBezTo>
                  <a:pt x="8473" y="3291"/>
                  <a:pt x="8006" y="3558"/>
                  <a:pt x="8206" y="4191"/>
                </a:cubicBezTo>
                <a:cubicBezTo>
                  <a:pt x="8306" y="4432"/>
                  <a:pt x="8526" y="4552"/>
                  <a:pt x="8838" y="4552"/>
                </a:cubicBezTo>
                <a:cubicBezTo>
                  <a:pt x="9045" y="4552"/>
                  <a:pt x="9294" y="4498"/>
                  <a:pt x="9574" y="4391"/>
                </a:cubicBezTo>
                <a:cubicBezTo>
                  <a:pt x="11008" y="3791"/>
                  <a:pt x="12476" y="3191"/>
                  <a:pt x="13877" y="2490"/>
                </a:cubicBezTo>
                <a:cubicBezTo>
                  <a:pt x="13949" y="2466"/>
                  <a:pt x="14039" y="2372"/>
                  <a:pt x="14146" y="2372"/>
                </a:cubicBezTo>
                <a:cubicBezTo>
                  <a:pt x="14187" y="2372"/>
                  <a:pt x="14231" y="2386"/>
                  <a:pt x="14277" y="2423"/>
                </a:cubicBezTo>
                <a:cubicBezTo>
                  <a:pt x="13176" y="3758"/>
                  <a:pt x="12109" y="5125"/>
                  <a:pt x="11242" y="6593"/>
                </a:cubicBezTo>
                <a:cubicBezTo>
                  <a:pt x="6839" y="13998"/>
                  <a:pt x="4437" y="22037"/>
                  <a:pt x="3603" y="30577"/>
                </a:cubicBezTo>
                <a:cubicBezTo>
                  <a:pt x="3103" y="35781"/>
                  <a:pt x="3103" y="40984"/>
                  <a:pt x="3970" y="46155"/>
                </a:cubicBezTo>
                <a:cubicBezTo>
                  <a:pt x="3570" y="45554"/>
                  <a:pt x="3169" y="44954"/>
                  <a:pt x="2736" y="44353"/>
                </a:cubicBezTo>
                <a:cubicBezTo>
                  <a:pt x="2435" y="43920"/>
                  <a:pt x="2102" y="43486"/>
                  <a:pt x="1735" y="43052"/>
                </a:cubicBezTo>
                <a:cubicBezTo>
                  <a:pt x="1522" y="42818"/>
                  <a:pt x="1267" y="42679"/>
                  <a:pt x="998" y="42679"/>
                </a:cubicBezTo>
                <a:cubicBezTo>
                  <a:pt x="847" y="42679"/>
                  <a:pt x="690" y="42723"/>
                  <a:pt x="534" y="42819"/>
                </a:cubicBezTo>
                <a:cubicBezTo>
                  <a:pt x="67" y="43119"/>
                  <a:pt x="0" y="43553"/>
                  <a:pt x="200" y="44020"/>
                </a:cubicBezTo>
                <a:cubicBezTo>
                  <a:pt x="334" y="44320"/>
                  <a:pt x="501" y="44654"/>
                  <a:pt x="667" y="44954"/>
                </a:cubicBezTo>
                <a:cubicBezTo>
                  <a:pt x="1668" y="46522"/>
                  <a:pt x="2636" y="48089"/>
                  <a:pt x="3636" y="49657"/>
                </a:cubicBezTo>
                <a:cubicBezTo>
                  <a:pt x="3970" y="50158"/>
                  <a:pt x="4303" y="50658"/>
                  <a:pt x="4737" y="51058"/>
                </a:cubicBezTo>
                <a:cubicBezTo>
                  <a:pt x="4929" y="51226"/>
                  <a:pt x="5138" y="51359"/>
                  <a:pt x="5388" y="51359"/>
                </a:cubicBezTo>
                <a:cubicBezTo>
                  <a:pt x="5487" y="51359"/>
                  <a:pt x="5592" y="51339"/>
                  <a:pt x="5704" y="51292"/>
                </a:cubicBezTo>
                <a:cubicBezTo>
                  <a:pt x="6038" y="51158"/>
                  <a:pt x="6171" y="50891"/>
                  <a:pt x="6205" y="50525"/>
                </a:cubicBezTo>
                <a:cubicBezTo>
                  <a:pt x="6372" y="49290"/>
                  <a:pt x="6438" y="48056"/>
                  <a:pt x="6705" y="46855"/>
                </a:cubicBezTo>
                <a:cubicBezTo>
                  <a:pt x="7172" y="44987"/>
                  <a:pt x="7839" y="43186"/>
                  <a:pt x="8506" y="41351"/>
                </a:cubicBezTo>
                <a:cubicBezTo>
                  <a:pt x="8773" y="40584"/>
                  <a:pt x="8673" y="40084"/>
                  <a:pt x="8206" y="39917"/>
                </a:cubicBezTo>
                <a:cubicBezTo>
                  <a:pt x="8134" y="39887"/>
                  <a:pt x="8062" y="39872"/>
                  <a:pt x="7991" y="39872"/>
                </a:cubicBezTo>
                <a:cubicBezTo>
                  <a:pt x="7665" y="39872"/>
                  <a:pt x="7352" y="40182"/>
                  <a:pt x="7105" y="40784"/>
                </a:cubicBezTo>
                <a:cubicBezTo>
                  <a:pt x="6572" y="41952"/>
                  <a:pt x="6138" y="43119"/>
                  <a:pt x="5704" y="44320"/>
                </a:cubicBezTo>
                <a:cubicBezTo>
                  <a:pt x="5571" y="44687"/>
                  <a:pt x="5538" y="45054"/>
                  <a:pt x="5237" y="45454"/>
                </a:cubicBezTo>
                <a:cubicBezTo>
                  <a:pt x="5204" y="44720"/>
                  <a:pt x="5137" y="44087"/>
                  <a:pt x="5104" y="43419"/>
                </a:cubicBezTo>
                <a:cubicBezTo>
                  <a:pt x="4704" y="38950"/>
                  <a:pt x="4804" y="34480"/>
                  <a:pt x="5271" y="30010"/>
                </a:cubicBezTo>
                <a:cubicBezTo>
                  <a:pt x="5671" y="26140"/>
                  <a:pt x="6538" y="22404"/>
                  <a:pt x="7706" y="18735"/>
                </a:cubicBezTo>
                <a:cubicBezTo>
                  <a:pt x="9107" y="14299"/>
                  <a:pt x="10875" y="9995"/>
                  <a:pt x="13443" y="6093"/>
                </a:cubicBezTo>
                <a:cubicBezTo>
                  <a:pt x="13944" y="5325"/>
                  <a:pt x="14444" y="4525"/>
                  <a:pt x="15078" y="3791"/>
                </a:cubicBezTo>
                <a:lnTo>
                  <a:pt x="15078" y="3791"/>
                </a:lnTo>
                <a:cubicBezTo>
                  <a:pt x="14978" y="4692"/>
                  <a:pt x="14878" y="5492"/>
                  <a:pt x="14811" y="6293"/>
                </a:cubicBezTo>
                <a:cubicBezTo>
                  <a:pt x="14778" y="6927"/>
                  <a:pt x="14744" y="7560"/>
                  <a:pt x="14778" y="8194"/>
                </a:cubicBezTo>
                <a:cubicBezTo>
                  <a:pt x="14811" y="8628"/>
                  <a:pt x="15011" y="9028"/>
                  <a:pt x="15545" y="9095"/>
                </a:cubicBezTo>
                <a:cubicBezTo>
                  <a:pt x="15570" y="9097"/>
                  <a:pt x="15595" y="9097"/>
                  <a:pt x="15619" y="9097"/>
                </a:cubicBezTo>
                <a:cubicBezTo>
                  <a:pt x="16072" y="9097"/>
                  <a:pt x="16320" y="8808"/>
                  <a:pt x="16479" y="8428"/>
                </a:cubicBezTo>
                <a:cubicBezTo>
                  <a:pt x="16545" y="8194"/>
                  <a:pt x="16612" y="7961"/>
                  <a:pt x="16646" y="7727"/>
                </a:cubicBezTo>
                <a:cubicBezTo>
                  <a:pt x="16812" y="6426"/>
                  <a:pt x="16946" y="5125"/>
                  <a:pt x="17113" y="3824"/>
                </a:cubicBezTo>
                <a:cubicBezTo>
                  <a:pt x="17213" y="2924"/>
                  <a:pt x="17346" y="2023"/>
                  <a:pt x="17446" y="1089"/>
                </a:cubicBezTo>
                <a:cubicBezTo>
                  <a:pt x="17522" y="383"/>
                  <a:pt x="17254" y="1"/>
                  <a:pt x="167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04"/>
          <p:cNvSpPr/>
          <p:nvPr/>
        </p:nvSpPr>
        <p:spPr>
          <a:xfrm rot="4490120">
            <a:off x="3348290" y="448229"/>
            <a:ext cx="389484" cy="1226878"/>
          </a:xfrm>
          <a:custGeom>
            <a:rect b="b" l="l" r="r" t="t"/>
            <a:pathLst>
              <a:path extrusionOk="0" h="49074" w="15579">
                <a:moveTo>
                  <a:pt x="14958" y="1"/>
                </a:moveTo>
                <a:cubicBezTo>
                  <a:pt x="14718" y="1"/>
                  <a:pt x="14572" y="243"/>
                  <a:pt x="14444" y="446"/>
                </a:cubicBezTo>
                <a:cubicBezTo>
                  <a:pt x="13544" y="1847"/>
                  <a:pt x="12810" y="3348"/>
                  <a:pt x="12143" y="4883"/>
                </a:cubicBezTo>
                <a:cubicBezTo>
                  <a:pt x="9241" y="11654"/>
                  <a:pt x="7139" y="18659"/>
                  <a:pt x="5705" y="25865"/>
                </a:cubicBezTo>
                <a:cubicBezTo>
                  <a:pt x="4637" y="31168"/>
                  <a:pt x="3770" y="36505"/>
                  <a:pt x="3403" y="41943"/>
                </a:cubicBezTo>
                <a:cubicBezTo>
                  <a:pt x="3370" y="42410"/>
                  <a:pt x="3336" y="42877"/>
                  <a:pt x="3270" y="43477"/>
                </a:cubicBezTo>
                <a:cubicBezTo>
                  <a:pt x="2636" y="42576"/>
                  <a:pt x="1902" y="41943"/>
                  <a:pt x="1268" y="41242"/>
                </a:cubicBezTo>
                <a:cubicBezTo>
                  <a:pt x="1078" y="41052"/>
                  <a:pt x="855" y="40879"/>
                  <a:pt x="622" y="40879"/>
                </a:cubicBezTo>
                <a:cubicBezTo>
                  <a:pt x="527" y="40879"/>
                  <a:pt x="431" y="40908"/>
                  <a:pt x="334" y="40975"/>
                </a:cubicBezTo>
                <a:cubicBezTo>
                  <a:pt x="1" y="41209"/>
                  <a:pt x="134" y="41576"/>
                  <a:pt x="268" y="41909"/>
                </a:cubicBezTo>
                <a:cubicBezTo>
                  <a:pt x="701" y="42943"/>
                  <a:pt x="1101" y="44044"/>
                  <a:pt x="1602" y="45078"/>
                </a:cubicBezTo>
                <a:cubicBezTo>
                  <a:pt x="2102" y="46179"/>
                  <a:pt x="2669" y="47247"/>
                  <a:pt x="3236" y="48314"/>
                </a:cubicBezTo>
                <a:cubicBezTo>
                  <a:pt x="3525" y="48823"/>
                  <a:pt x="3770" y="49073"/>
                  <a:pt x="4020" y="49073"/>
                </a:cubicBezTo>
                <a:cubicBezTo>
                  <a:pt x="4262" y="49073"/>
                  <a:pt x="4509" y="48840"/>
                  <a:pt x="4804" y="48381"/>
                </a:cubicBezTo>
                <a:cubicBezTo>
                  <a:pt x="6105" y="46379"/>
                  <a:pt x="7239" y="44311"/>
                  <a:pt x="8073" y="42076"/>
                </a:cubicBezTo>
                <a:cubicBezTo>
                  <a:pt x="8273" y="41542"/>
                  <a:pt x="8507" y="40975"/>
                  <a:pt x="8707" y="40408"/>
                </a:cubicBezTo>
                <a:cubicBezTo>
                  <a:pt x="8774" y="40208"/>
                  <a:pt x="8807" y="39941"/>
                  <a:pt x="8573" y="39808"/>
                </a:cubicBezTo>
                <a:cubicBezTo>
                  <a:pt x="8507" y="39770"/>
                  <a:pt x="8445" y="39753"/>
                  <a:pt x="8388" y="39753"/>
                </a:cubicBezTo>
                <a:cubicBezTo>
                  <a:pt x="8245" y="39753"/>
                  <a:pt x="8126" y="39856"/>
                  <a:pt x="8006" y="39975"/>
                </a:cubicBezTo>
                <a:cubicBezTo>
                  <a:pt x="7539" y="40375"/>
                  <a:pt x="7106" y="40809"/>
                  <a:pt x="6705" y="41309"/>
                </a:cubicBezTo>
                <a:cubicBezTo>
                  <a:pt x="6172" y="42009"/>
                  <a:pt x="5638" y="42643"/>
                  <a:pt x="5004" y="43444"/>
                </a:cubicBezTo>
                <a:cubicBezTo>
                  <a:pt x="5004" y="43144"/>
                  <a:pt x="4971" y="43010"/>
                  <a:pt x="5004" y="42877"/>
                </a:cubicBezTo>
                <a:cubicBezTo>
                  <a:pt x="5338" y="36972"/>
                  <a:pt x="6072" y="31102"/>
                  <a:pt x="7172" y="25297"/>
                </a:cubicBezTo>
                <a:cubicBezTo>
                  <a:pt x="8340" y="19160"/>
                  <a:pt x="10141" y="13222"/>
                  <a:pt x="12476" y="7451"/>
                </a:cubicBezTo>
                <a:cubicBezTo>
                  <a:pt x="13377" y="5250"/>
                  <a:pt x="14378" y="3082"/>
                  <a:pt x="15312" y="913"/>
                </a:cubicBezTo>
                <a:cubicBezTo>
                  <a:pt x="15445" y="613"/>
                  <a:pt x="15578" y="246"/>
                  <a:pt x="15212" y="79"/>
                </a:cubicBezTo>
                <a:cubicBezTo>
                  <a:pt x="15117" y="24"/>
                  <a:pt x="15033" y="1"/>
                  <a:pt x="14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04"/>
          <p:cNvSpPr/>
          <p:nvPr/>
        </p:nvSpPr>
        <p:spPr>
          <a:xfrm>
            <a:off x="7235100" y="3674650"/>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04"/>
          <p:cNvSpPr/>
          <p:nvPr/>
        </p:nvSpPr>
        <p:spPr>
          <a:xfrm>
            <a:off x="4572000" y="3752575"/>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7" name="Shape 2007"/>
        <p:cNvGrpSpPr/>
        <p:nvPr/>
      </p:nvGrpSpPr>
      <p:grpSpPr>
        <a:xfrm>
          <a:off x="0" y="0"/>
          <a:ext cx="0" cy="0"/>
          <a:chOff x="0" y="0"/>
          <a:chExt cx="0" cy="0"/>
        </a:xfrm>
      </p:grpSpPr>
      <p:sp>
        <p:nvSpPr>
          <p:cNvPr id="2008" name="Google Shape;2008;p105"/>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Use of force laws</a:t>
            </a:r>
            <a:endParaRPr/>
          </a:p>
        </p:txBody>
      </p:sp>
      <p:grpSp>
        <p:nvGrpSpPr>
          <p:cNvPr id="2009" name="Google Shape;2009;p105"/>
          <p:cNvGrpSpPr/>
          <p:nvPr/>
        </p:nvGrpSpPr>
        <p:grpSpPr>
          <a:xfrm>
            <a:off x="804761" y="1753846"/>
            <a:ext cx="4774140" cy="2543358"/>
            <a:chOff x="233350" y="949250"/>
            <a:chExt cx="7137300" cy="3802300"/>
          </a:xfrm>
        </p:grpSpPr>
        <p:sp>
          <p:nvSpPr>
            <p:cNvPr id="2010" name="Google Shape;2010;p10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0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0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0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0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0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0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0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0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0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0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0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0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0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0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0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0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0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0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0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0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0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0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0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0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0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0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0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0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0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0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0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0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0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0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0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0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0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0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0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0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0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0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0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0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0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0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0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0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0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0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1" name="Google Shape;2061;p105"/>
          <p:cNvSpPr txBox="1"/>
          <p:nvPr/>
        </p:nvSpPr>
        <p:spPr>
          <a:xfrm>
            <a:off x="6547800" y="2952674"/>
            <a:ext cx="1835100" cy="544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Cabin"/>
                <a:ea typeface="Cabin"/>
                <a:cs typeface="Cabin"/>
                <a:sym typeface="Cabin"/>
              </a:rPr>
              <a:t>Mercury is a very small planet</a:t>
            </a:r>
            <a:endParaRPr>
              <a:solidFill>
                <a:schemeClr val="accent2"/>
              </a:solidFill>
              <a:latin typeface="Cabin"/>
              <a:ea typeface="Cabin"/>
              <a:cs typeface="Cabin"/>
              <a:sym typeface="Cabin"/>
            </a:endParaRPr>
          </a:p>
        </p:txBody>
      </p:sp>
      <p:sp>
        <p:nvSpPr>
          <p:cNvPr id="2062" name="Google Shape;2062;p105"/>
          <p:cNvSpPr txBox="1"/>
          <p:nvPr/>
        </p:nvSpPr>
        <p:spPr>
          <a:xfrm>
            <a:off x="6547800" y="2029924"/>
            <a:ext cx="1835100" cy="544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Cabin"/>
                <a:ea typeface="Cabin"/>
                <a:cs typeface="Cabin"/>
                <a:sym typeface="Cabin"/>
              </a:rPr>
              <a:t>Jupiter is the biggest planet of them all</a:t>
            </a:r>
            <a:endParaRPr>
              <a:solidFill>
                <a:schemeClr val="accent2"/>
              </a:solidFill>
              <a:latin typeface="Cabin"/>
              <a:ea typeface="Cabin"/>
              <a:cs typeface="Cabin"/>
              <a:sym typeface="Cabin"/>
            </a:endParaRPr>
          </a:p>
        </p:txBody>
      </p:sp>
      <p:sp>
        <p:nvSpPr>
          <p:cNvPr id="2063" name="Google Shape;2063;p105"/>
          <p:cNvSpPr txBox="1"/>
          <p:nvPr/>
        </p:nvSpPr>
        <p:spPr>
          <a:xfrm>
            <a:off x="6547800" y="3881567"/>
            <a:ext cx="1835100" cy="544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Cabin"/>
                <a:ea typeface="Cabin"/>
                <a:cs typeface="Cabin"/>
                <a:sym typeface="Cabin"/>
              </a:rPr>
              <a:t>Despite being red, Mars is very cold</a:t>
            </a:r>
            <a:endParaRPr>
              <a:solidFill>
                <a:schemeClr val="accent2"/>
              </a:solidFill>
              <a:latin typeface="Cabin"/>
              <a:ea typeface="Cabin"/>
              <a:cs typeface="Cabin"/>
              <a:sym typeface="Cabin"/>
            </a:endParaRPr>
          </a:p>
        </p:txBody>
      </p:sp>
      <p:sp>
        <p:nvSpPr>
          <p:cNvPr id="2064" name="Google Shape;2064;p105"/>
          <p:cNvSpPr txBox="1"/>
          <p:nvPr/>
        </p:nvSpPr>
        <p:spPr>
          <a:xfrm>
            <a:off x="6547803" y="1612668"/>
            <a:ext cx="1835100" cy="48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Jupiter</a:t>
            </a:r>
            <a:endParaRPr b="1" sz="2500">
              <a:solidFill>
                <a:schemeClr val="lt2"/>
              </a:solidFill>
              <a:latin typeface="Londrina Solid"/>
              <a:ea typeface="Londrina Solid"/>
              <a:cs typeface="Londrina Solid"/>
              <a:sym typeface="Londrina Solid"/>
            </a:endParaRPr>
          </a:p>
        </p:txBody>
      </p:sp>
      <p:sp>
        <p:nvSpPr>
          <p:cNvPr id="2065" name="Google Shape;2065;p105"/>
          <p:cNvSpPr txBox="1"/>
          <p:nvPr/>
        </p:nvSpPr>
        <p:spPr>
          <a:xfrm>
            <a:off x="6547803" y="2535170"/>
            <a:ext cx="1835100" cy="48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Mercury</a:t>
            </a:r>
            <a:endParaRPr b="1" sz="2500">
              <a:solidFill>
                <a:schemeClr val="lt2"/>
              </a:solidFill>
              <a:latin typeface="Londrina Solid"/>
              <a:ea typeface="Londrina Solid"/>
              <a:cs typeface="Londrina Solid"/>
              <a:sym typeface="Londrina Solid"/>
            </a:endParaRPr>
          </a:p>
        </p:txBody>
      </p:sp>
      <p:sp>
        <p:nvSpPr>
          <p:cNvPr id="2066" name="Google Shape;2066;p105"/>
          <p:cNvSpPr txBox="1"/>
          <p:nvPr/>
        </p:nvSpPr>
        <p:spPr>
          <a:xfrm>
            <a:off x="6547803" y="3464781"/>
            <a:ext cx="1835100" cy="48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Mars</a:t>
            </a:r>
            <a:endParaRPr b="1" sz="2500">
              <a:solidFill>
                <a:schemeClr val="lt2"/>
              </a:solidFill>
              <a:latin typeface="Londrina Solid"/>
              <a:ea typeface="Londrina Solid"/>
              <a:cs typeface="Londrina Solid"/>
              <a:sym typeface="Londrina Solid"/>
            </a:endParaRPr>
          </a:p>
        </p:txBody>
      </p:sp>
      <p:sp>
        <p:nvSpPr>
          <p:cNvPr id="2067" name="Google Shape;2067;p105"/>
          <p:cNvSpPr/>
          <p:nvPr/>
        </p:nvSpPr>
        <p:spPr>
          <a:xfrm flipH="1">
            <a:off x="6195075" y="1697184"/>
            <a:ext cx="336453" cy="336428"/>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05"/>
          <p:cNvSpPr/>
          <p:nvPr/>
        </p:nvSpPr>
        <p:spPr>
          <a:xfrm flipH="1">
            <a:off x="6195075" y="2639089"/>
            <a:ext cx="336453" cy="336428"/>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05"/>
          <p:cNvSpPr/>
          <p:nvPr/>
        </p:nvSpPr>
        <p:spPr>
          <a:xfrm flipH="1">
            <a:off x="6195075" y="3555607"/>
            <a:ext cx="336453" cy="336428"/>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05"/>
          <p:cNvSpPr/>
          <p:nvPr/>
        </p:nvSpPr>
        <p:spPr>
          <a:xfrm>
            <a:off x="3319326" y="2204426"/>
            <a:ext cx="118149" cy="118149"/>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05"/>
          <p:cNvSpPr/>
          <p:nvPr/>
        </p:nvSpPr>
        <p:spPr>
          <a:xfrm>
            <a:off x="4090667" y="2204401"/>
            <a:ext cx="118174" cy="118174"/>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05"/>
          <p:cNvSpPr/>
          <p:nvPr/>
        </p:nvSpPr>
        <p:spPr>
          <a:xfrm>
            <a:off x="1622376" y="2378926"/>
            <a:ext cx="118149" cy="118149"/>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05"/>
          <p:cNvSpPr/>
          <p:nvPr/>
        </p:nvSpPr>
        <p:spPr>
          <a:xfrm>
            <a:off x="3478301" y="2086251"/>
            <a:ext cx="118149" cy="118149"/>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05"/>
          <p:cNvSpPr/>
          <p:nvPr/>
        </p:nvSpPr>
        <p:spPr>
          <a:xfrm>
            <a:off x="1421351" y="2497076"/>
            <a:ext cx="118149" cy="118149"/>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05"/>
          <p:cNvSpPr/>
          <p:nvPr/>
        </p:nvSpPr>
        <p:spPr>
          <a:xfrm>
            <a:off x="4319742" y="2008051"/>
            <a:ext cx="118174" cy="118174"/>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05"/>
          <p:cNvSpPr/>
          <p:nvPr/>
        </p:nvSpPr>
        <p:spPr>
          <a:xfrm>
            <a:off x="4208850" y="891250"/>
            <a:ext cx="1863850" cy="537100"/>
          </a:xfrm>
          <a:custGeom>
            <a:rect b="b" l="l" r="r" t="t"/>
            <a:pathLst>
              <a:path extrusionOk="0" h="21484" w="74554">
                <a:moveTo>
                  <a:pt x="19122" y="1"/>
                </a:moveTo>
                <a:cubicBezTo>
                  <a:pt x="18269" y="1"/>
                  <a:pt x="17424" y="143"/>
                  <a:pt x="16579" y="349"/>
                </a:cubicBezTo>
                <a:cubicBezTo>
                  <a:pt x="10708" y="1717"/>
                  <a:pt x="5771" y="4619"/>
                  <a:pt x="2135" y="9489"/>
                </a:cubicBezTo>
                <a:cubicBezTo>
                  <a:pt x="1268" y="10657"/>
                  <a:pt x="501" y="11891"/>
                  <a:pt x="100" y="13292"/>
                </a:cubicBezTo>
                <a:cubicBezTo>
                  <a:pt x="0" y="13725"/>
                  <a:pt x="67" y="14126"/>
                  <a:pt x="334" y="14459"/>
                </a:cubicBezTo>
                <a:cubicBezTo>
                  <a:pt x="459" y="14609"/>
                  <a:pt x="622" y="14684"/>
                  <a:pt x="794" y="14684"/>
                </a:cubicBezTo>
                <a:cubicBezTo>
                  <a:pt x="851" y="14684"/>
                  <a:pt x="909" y="14676"/>
                  <a:pt x="968" y="14659"/>
                </a:cubicBezTo>
                <a:cubicBezTo>
                  <a:pt x="1201" y="14593"/>
                  <a:pt x="1335" y="14393"/>
                  <a:pt x="1301" y="14159"/>
                </a:cubicBezTo>
                <a:cubicBezTo>
                  <a:pt x="1268" y="13792"/>
                  <a:pt x="1435" y="13459"/>
                  <a:pt x="1601" y="13158"/>
                </a:cubicBezTo>
                <a:cubicBezTo>
                  <a:pt x="2002" y="12358"/>
                  <a:pt x="2402" y="11591"/>
                  <a:pt x="2936" y="10890"/>
                </a:cubicBezTo>
                <a:cubicBezTo>
                  <a:pt x="6071" y="6454"/>
                  <a:pt x="10341" y="3585"/>
                  <a:pt x="15478" y="1984"/>
                </a:cubicBezTo>
                <a:cubicBezTo>
                  <a:pt x="16721" y="1599"/>
                  <a:pt x="18017" y="1267"/>
                  <a:pt x="19342" y="1267"/>
                </a:cubicBezTo>
                <a:cubicBezTo>
                  <a:pt x="19510" y="1267"/>
                  <a:pt x="19679" y="1272"/>
                  <a:pt x="19848" y="1283"/>
                </a:cubicBezTo>
                <a:cubicBezTo>
                  <a:pt x="21316" y="1350"/>
                  <a:pt x="21783" y="1984"/>
                  <a:pt x="21316" y="3385"/>
                </a:cubicBezTo>
                <a:cubicBezTo>
                  <a:pt x="21282" y="3451"/>
                  <a:pt x="21249" y="3518"/>
                  <a:pt x="21249" y="3618"/>
                </a:cubicBezTo>
                <a:cubicBezTo>
                  <a:pt x="20915" y="4519"/>
                  <a:pt x="20448" y="5353"/>
                  <a:pt x="19981" y="6187"/>
                </a:cubicBezTo>
                <a:cubicBezTo>
                  <a:pt x="18880" y="8188"/>
                  <a:pt x="17880" y="10256"/>
                  <a:pt x="17379" y="12491"/>
                </a:cubicBezTo>
                <a:cubicBezTo>
                  <a:pt x="17113" y="13592"/>
                  <a:pt x="16812" y="14659"/>
                  <a:pt x="16946" y="15794"/>
                </a:cubicBezTo>
                <a:cubicBezTo>
                  <a:pt x="17058" y="16635"/>
                  <a:pt x="17524" y="17075"/>
                  <a:pt x="18244" y="17075"/>
                </a:cubicBezTo>
                <a:cubicBezTo>
                  <a:pt x="18381" y="17075"/>
                  <a:pt x="18526" y="17060"/>
                  <a:pt x="18680" y="17028"/>
                </a:cubicBezTo>
                <a:cubicBezTo>
                  <a:pt x="19614" y="16861"/>
                  <a:pt x="20382" y="16294"/>
                  <a:pt x="21115" y="15727"/>
                </a:cubicBezTo>
                <a:cubicBezTo>
                  <a:pt x="22983" y="14259"/>
                  <a:pt x="24818" y="12758"/>
                  <a:pt x="26653" y="11257"/>
                </a:cubicBezTo>
                <a:cubicBezTo>
                  <a:pt x="29188" y="9222"/>
                  <a:pt x="31756" y="7287"/>
                  <a:pt x="34692" y="5886"/>
                </a:cubicBezTo>
                <a:cubicBezTo>
                  <a:pt x="35726" y="5386"/>
                  <a:pt x="36793" y="4919"/>
                  <a:pt x="37927" y="4752"/>
                </a:cubicBezTo>
                <a:cubicBezTo>
                  <a:pt x="38038" y="4738"/>
                  <a:pt x="38137" y="4730"/>
                  <a:pt x="38223" y="4730"/>
                </a:cubicBezTo>
                <a:cubicBezTo>
                  <a:pt x="38735" y="4730"/>
                  <a:pt x="38828" y="4992"/>
                  <a:pt x="38628" y="5620"/>
                </a:cubicBezTo>
                <a:cubicBezTo>
                  <a:pt x="38528" y="5987"/>
                  <a:pt x="38361" y="6287"/>
                  <a:pt x="38161" y="6620"/>
                </a:cubicBezTo>
                <a:cubicBezTo>
                  <a:pt x="37194" y="8221"/>
                  <a:pt x="35993" y="9589"/>
                  <a:pt x="34758" y="10957"/>
                </a:cubicBezTo>
                <a:cubicBezTo>
                  <a:pt x="33291" y="12625"/>
                  <a:pt x="31790" y="14292"/>
                  <a:pt x="30889" y="16394"/>
                </a:cubicBezTo>
                <a:cubicBezTo>
                  <a:pt x="30555" y="17228"/>
                  <a:pt x="30389" y="18062"/>
                  <a:pt x="30489" y="18962"/>
                </a:cubicBezTo>
                <a:cubicBezTo>
                  <a:pt x="30615" y="19878"/>
                  <a:pt x="31220" y="20436"/>
                  <a:pt x="32105" y="20436"/>
                </a:cubicBezTo>
                <a:cubicBezTo>
                  <a:pt x="32155" y="20436"/>
                  <a:pt x="32205" y="20434"/>
                  <a:pt x="32257" y="20430"/>
                </a:cubicBezTo>
                <a:cubicBezTo>
                  <a:pt x="32790" y="20430"/>
                  <a:pt x="33257" y="20230"/>
                  <a:pt x="33691" y="19963"/>
                </a:cubicBezTo>
                <a:cubicBezTo>
                  <a:pt x="34758" y="19396"/>
                  <a:pt x="35692" y="18629"/>
                  <a:pt x="36560" y="17828"/>
                </a:cubicBezTo>
                <a:cubicBezTo>
                  <a:pt x="38761" y="15760"/>
                  <a:pt x="40930" y="13659"/>
                  <a:pt x="43365" y="11857"/>
                </a:cubicBezTo>
                <a:cubicBezTo>
                  <a:pt x="45499" y="10256"/>
                  <a:pt x="47701" y="8755"/>
                  <a:pt x="50203" y="7821"/>
                </a:cubicBezTo>
                <a:cubicBezTo>
                  <a:pt x="50425" y="7722"/>
                  <a:pt x="50647" y="7605"/>
                  <a:pt x="50897" y="7605"/>
                </a:cubicBezTo>
                <a:cubicBezTo>
                  <a:pt x="50984" y="7605"/>
                  <a:pt x="51075" y="7620"/>
                  <a:pt x="51170" y="7654"/>
                </a:cubicBezTo>
                <a:cubicBezTo>
                  <a:pt x="51237" y="7988"/>
                  <a:pt x="51103" y="8255"/>
                  <a:pt x="51003" y="8555"/>
                </a:cubicBezTo>
                <a:cubicBezTo>
                  <a:pt x="50503" y="9656"/>
                  <a:pt x="49869" y="10657"/>
                  <a:pt x="49235" y="11657"/>
                </a:cubicBezTo>
                <a:cubicBezTo>
                  <a:pt x="48235" y="13225"/>
                  <a:pt x="47267" y="14793"/>
                  <a:pt x="46567" y="16527"/>
                </a:cubicBezTo>
                <a:cubicBezTo>
                  <a:pt x="46167" y="17528"/>
                  <a:pt x="45800" y="18495"/>
                  <a:pt x="45900" y="19596"/>
                </a:cubicBezTo>
                <a:cubicBezTo>
                  <a:pt x="45987" y="20753"/>
                  <a:pt x="46750" y="21484"/>
                  <a:pt x="47800" y="21484"/>
                </a:cubicBezTo>
                <a:cubicBezTo>
                  <a:pt x="47961" y="21484"/>
                  <a:pt x="48128" y="21466"/>
                  <a:pt x="48301" y="21431"/>
                </a:cubicBezTo>
                <a:cubicBezTo>
                  <a:pt x="49069" y="21297"/>
                  <a:pt x="49769" y="20964"/>
                  <a:pt x="50470" y="20597"/>
                </a:cubicBezTo>
                <a:cubicBezTo>
                  <a:pt x="52171" y="19663"/>
                  <a:pt x="53639" y="18462"/>
                  <a:pt x="55140" y="17228"/>
                </a:cubicBezTo>
                <a:cubicBezTo>
                  <a:pt x="58375" y="14559"/>
                  <a:pt x="61778" y="12158"/>
                  <a:pt x="65614" y="10390"/>
                </a:cubicBezTo>
                <a:cubicBezTo>
                  <a:pt x="66414" y="10023"/>
                  <a:pt x="67215" y="9622"/>
                  <a:pt x="68049" y="9389"/>
                </a:cubicBezTo>
                <a:cubicBezTo>
                  <a:pt x="68149" y="9522"/>
                  <a:pt x="68082" y="9622"/>
                  <a:pt x="68049" y="9723"/>
                </a:cubicBezTo>
                <a:cubicBezTo>
                  <a:pt x="67815" y="10556"/>
                  <a:pt x="67549" y="11390"/>
                  <a:pt x="67282" y="12224"/>
                </a:cubicBezTo>
                <a:cubicBezTo>
                  <a:pt x="67248" y="12424"/>
                  <a:pt x="67215" y="12625"/>
                  <a:pt x="67448" y="12725"/>
                </a:cubicBezTo>
                <a:cubicBezTo>
                  <a:pt x="67504" y="12752"/>
                  <a:pt x="67554" y="12765"/>
                  <a:pt x="67600" y="12765"/>
                </a:cubicBezTo>
                <a:cubicBezTo>
                  <a:pt x="67722" y="12765"/>
                  <a:pt x="67819" y="12679"/>
                  <a:pt x="67915" y="12558"/>
                </a:cubicBezTo>
                <a:cubicBezTo>
                  <a:pt x="69083" y="11157"/>
                  <a:pt x="70584" y="10056"/>
                  <a:pt x="72052" y="8922"/>
                </a:cubicBezTo>
                <a:cubicBezTo>
                  <a:pt x="72686" y="8422"/>
                  <a:pt x="73419" y="8021"/>
                  <a:pt x="74120" y="7621"/>
                </a:cubicBezTo>
                <a:cubicBezTo>
                  <a:pt x="74387" y="7488"/>
                  <a:pt x="74554" y="7287"/>
                  <a:pt x="74520" y="6954"/>
                </a:cubicBezTo>
                <a:cubicBezTo>
                  <a:pt x="74453" y="6620"/>
                  <a:pt x="74220" y="6554"/>
                  <a:pt x="73953" y="6520"/>
                </a:cubicBezTo>
                <a:cubicBezTo>
                  <a:pt x="73419" y="6454"/>
                  <a:pt x="72919" y="6353"/>
                  <a:pt x="72385" y="6353"/>
                </a:cubicBezTo>
                <a:cubicBezTo>
                  <a:pt x="71435" y="6303"/>
                  <a:pt x="70476" y="6278"/>
                  <a:pt x="69512" y="6278"/>
                </a:cubicBezTo>
                <a:cubicBezTo>
                  <a:pt x="68549" y="6278"/>
                  <a:pt x="67582" y="6303"/>
                  <a:pt x="66615" y="6353"/>
                </a:cubicBezTo>
                <a:cubicBezTo>
                  <a:pt x="65814" y="6387"/>
                  <a:pt x="65013" y="6487"/>
                  <a:pt x="64246" y="6587"/>
                </a:cubicBezTo>
                <a:cubicBezTo>
                  <a:pt x="63979" y="6620"/>
                  <a:pt x="63712" y="6720"/>
                  <a:pt x="63646" y="7021"/>
                </a:cubicBezTo>
                <a:cubicBezTo>
                  <a:pt x="63612" y="7187"/>
                  <a:pt x="63646" y="7354"/>
                  <a:pt x="63813" y="7488"/>
                </a:cubicBezTo>
                <a:cubicBezTo>
                  <a:pt x="64013" y="7654"/>
                  <a:pt x="64280" y="7688"/>
                  <a:pt x="64513" y="7721"/>
                </a:cubicBezTo>
                <a:cubicBezTo>
                  <a:pt x="65314" y="7855"/>
                  <a:pt x="66081" y="7988"/>
                  <a:pt x="66948" y="8121"/>
                </a:cubicBezTo>
                <a:cubicBezTo>
                  <a:pt x="66815" y="8221"/>
                  <a:pt x="66781" y="8255"/>
                  <a:pt x="66715" y="8288"/>
                </a:cubicBezTo>
                <a:cubicBezTo>
                  <a:pt x="61878" y="10123"/>
                  <a:pt x="57675" y="12992"/>
                  <a:pt x="53739" y="16294"/>
                </a:cubicBezTo>
                <a:cubicBezTo>
                  <a:pt x="52204" y="17561"/>
                  <a:pt x="50636" y="18796"/>
                  <a:pt x="48802" y="19630"/>
                </a:cubicBezTo>
                <a:cubicBezTo>
                  <a:pt x="48519" y="19747"/>
                  <a:pt x="48203" y="19965"/>
                  <a:pt x="47912" y="19965"/>
                </a:cubicBezTo>
                <a:cubicBezTo>
                  <a:pt x="47792" y="19965"/>
                  <a:pt x="47675" y="19928"/>
                  <a:pt x="47568" y="19830"/>
                </a:cubicBezTo>
                <a:cubicBezTo>
                  <a:pt x="47201" y="19496"/>
                  <a:pt x="47401" y="18962"/>
                  <a:pt x="47501" y="18529"/>
                </a:cubicBezTo>
                <a:cubicBezTo>
                  <a:pt x="47768" y="17428"/>
                  <a:pt x="48235" y="16394"/>
                  <a:pt x="48768" y="15393"/>
                </a:cubicBezTo>
                <a:cubicBezTo>
                  <a:pt x="49769" y="13459"/>
                  <a:pt x="51003" y="11691"/>
                  <a:pt x="51937" y="9723"/>
                </a:cubicBezTo>
                <a:cubicBezTo>
                  <a:pt x="52238" y="9155"/>
                  <a:pt x="52471" y="8588"/>
                  <a:pt x="52504" y="7955"/>
                </a:cubicBezTo>
                <a:cubicBezTo>
                  <a:pt x="52563" y="6955"/>
                  <a:pt x="52000" y="6318"/>
                  <a:pt x="51112" y="6318"/>
                </a:cubicBezTo>
                <a:cubicBezTo>
                  <a:pt x="50993" y="6318"/>
                  <a:pt x="50867" y="6330"/>
                  <a:pt x="50737" y="6353"/>
                </a:cubicBezTo>
                <a:cubicBezTo>
                  <a:pt x="50303" y="6454"/>
                  <a:pt x="49869" y="6587"/>
                  <a:pt x="49469" y="6754"/>
                </a:cubicBezTo>
                <a:cubicBezTo>
                  <a:pt x="46400" y="7955"/>
                  <a:pt x="43765" y="9856"/>
                  <a:pt x="41230" y="11891"/>
                </a:cubicBezTo>
                <a:cubicBezTo>
                  <a:pt x="38961" y="13692"/>
                  <a:pt x="36993" y="15794"/>
                  <a:pt x="34825" y="17695"/>
                </a:cubicBezTo>
                <a:cubicBezTo>
                  <a:pt x="34158" y="18329"/>
                  <a:pt x="33424" y="18896"/>
                  <a:pt x="32557" y="19263"/>
                </a:cubicBezTo>
                <a:cubicBezTo>
                  <a:pt x="32397" y="19325"/>
                  <a:pt x="32258" y="19356"/>
                  <a:pt x="32139" y="19356"/>
                </a:cubicBezTo>
                <a:cubicBezTo>
                  <a:pt x="31811" y="19356"/>
                  <a:pt x="31630" y="19118"/>
                  <a:pt x="31556" y="18629"/>
                </a:cubicBezTo>
                <a:cubicBezTo>
                  <a:pt x="31556" y="18462"/>
                  <a:pt x="31590" y="18262"/>
                  <a:pt x="31623" y="18062"/>
                </a:cubicBezTo>
                <a:cubicBezTo>
                  <a:pt x="31890" y="16494"/>
                  <a:pt x="32790" y="15260"/>
                  <a:pt x="33724" y="14059"/>
                </a:cubicBezTo>
                <a:cubicBezTo>
                  <a:pt x="35025" y="12458"/>
                  <a:pt x="36393" y="10890"/>
                  <a:pt x="37694" y="9256"/>
                </a:cubicBezTo>
                <a:cubicBezTo>
                  <a:pt x="38561" y="8188"/>
                  <a:pt x="39328" y="7054"/>
                  <a:pt x="39695" y="5720"/>
                </a:cubicBezTo>
                <a:cubicBezTo>
                  <a:pt x="39996" y="4686"/>
                  <a:pt x="39495" y="3852"/>
                  <a:pt x="38528" y="3752"/>
                </a:cubicBezTo>
                <a:cubicBezTo>
                  <a:pt x="38394" y="3739"/>
                  <a:pt x="38255" y="3732"/>
                  <a:pt x="38113" y="3732"/>
                </a:cubicBezTo>
                <a:cubicBezTo>
                  <a:pt x="37868" y="3732"/>
                  <a:pt x="37614" y="3755"/>
                  <a:pt x="37360" y="3818"/>
                </a:cubicBezTo>
                <a:cubicBezTo>
                  <a:pt x="35359" y="4285"/>
                  <a:pt x="33558" y="5219"/>
                  <a:pt x="31790" y="6220"/>
                </a:cubicBezTo>
                <a:cubicBezTo>
                  <a:pt x="28754" y="8021"/>
                  <a:pt x="26052" y="10290"/>
                  <a:pt x="23317" y="12525"/>
                </a:cubicBezTo>
                <a:cubicBezTo>
                  <a:pt x="21983" y="13592"/>
                  <a:pt x="20715" y="14793"/>
                  <a:pt x="19214" y="15660"/>
                </a:cubicBezTo>
                <a:cubicBezTo>
                  <a:pt x="18991" y="15809"/>
                  <a:pt x="18732" y="16012"/>
                  <a:pt x="18477" y="16012"/>
                </a:cubicBezTo>
                <a:cubicBezTo>
                  <a:pt x="18388" y="16012"/>
                  <a:pt x="18300" y="15987"/>
                  <a:pt x="18213" y="15927"/>
                </a:cubicBezTo>
                <a:cubicBezTo>
                  <a:pt x="17846" y="15660"/>
                  <a:pt x="18013" y="15193"/>
                  <a:pt x="18080" y="14826"/>
                </a:cubicBezTo>
                <a:cubicBezTo>
                  <a:pt x="18514" y="12124"/>
                  <a:pt x="19514" y="9622"/>
                  <a:pt x="20782" y="7254"/>
                </a:cubicBezTo>
                <a:cubicBezTo>
                  <a:pt x="21482" y="5987"/>
                  <a:pt x="22183" y="4719"/>
                  <a:pt x="22550" y="3285"/>
                </a:cubicBezTo>
                <a:cubicBezTo>
                  <a:pt x="22950" y="1683"/>
                  <a:pt x="22316" y="616"/>
                  <a:pt x="20715" y="182"/>
                </a:cubicBezTo>
                <a:cubicBezTo>
                  <a:pt x="20180" y="55"/>
                  <a:pt x="19650" y="1"/>
                  <a:pt x="19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0" name="Shape 2080"/>
        <p:cNvGrpSpPr/>
        <p:nvPr/>
      </p:nvGrpSpPr>
      <p:grpSpPr>
        <a:xfrm>
          <a:off x="0" y="0"/>
          <a:ext cx="0" cy="0"/>
          <a:chOff x="0" y="0"/>
          <a:chExt cx="0" cy="0"/>
        </a:xfrm>
      </p:grpSpPr>
      <p:sp>
        <p:nvSpPr>
          <p:cNvPr id="2081" name="Google Shape;2081;p106"/>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True or false</a:t>
            </a:r>
            <a:endParaRPr/>
          </a:p>
        </p:txBody>
      </p:sp>
      <p:sp>
        <p:nvSpPr>
          <p:cNvPr id="2082" name="Google Shape;2082;p106"/>
          <p:cNvSpPr/>
          <p:nvPr/>
        </p:nvSpPr>
        <p:spPr>
          <a:xfrm rot="-893205">
            <a:off x="4199774" y="560825"/>
            <a:ext cx="1797059" cy="689375"/>
          </a:xfrm>
          <a:custGeom>
            <a:rect b="b" l="l" r="r" t="t"/>
            <a:pathLst>
              <a:path extrusionOk="0" h="27576" w="71885">
                <a:moveTo>
                  <a:pt x="26363" y="9446"/>
                </a:moveTo>
                <a:cubicBezTo>
                  <a:pt x="26745" y="9446"/>
                  <a:pt x="27133" y="9488"/>
                  <a:pt x="27520" y="9576"/>
                </a:cubicBezTo>
                <a:cubicBezTo>
                  <a:pt x="28020" y="9709"/>
                  <a:pt x="28087" y="9976"/>
                  <a:pt x="27854" y="10410"/>
                </a:cubicBezTo>
                <a:cubicBezTo>
                  <a:pt x="27387" y="11144"/>
                  <a:pt x="26753" y="11744"/>
                  <a:pt x="26086" y="12244"/>
                </a:cubicBezTo>
                <a:cubicBezTo>
                  <a:pt x="23550" y="14146"/>
                  <a:pt x="20648" y="15247"/>
                  <a:pt x="17680" y="16181"/>
                </a:cubicBezTo>
                <a:cubicBezTo>
                  <a:pt x="17113" y="16347"/>
                  <a:pt x="16545" y="16481"/>
                  <a:pt x="16012" y="16648"/>
                </a:cubicBezTo>
                <a:cubicBezTo>
                  <a:pt x="15978" y="16648"/>
                  <a:pt x="15945" y="16614"/>
                  <a:pt x="15878" y="16581"/>
                </a:cubicBezTo>
                <a:cubicBezTo>
                  <a:pt x="16179" y="15614"/>
                  <a:pt x="16746" y="14780"/>
                  <a:pt x="17413" y="14046"/>
                </a:cubicBezTo>
                <a:cubicBezTo>
                  <a:pt x="19548" y="11677"/>
                  <a:pt x="22149" y="10043"/>
                  <a:pt x="25352" y="9542"/>
                </a:cubicBezTo>
                <a:cubicBezTo>
                  <a:pt x="25682" y="9480"/>
                  <a:pt x="26021" y="9446"/>
                  <a:pt x="26363" y="9446"/>
                </a:cubicBezTo>
                <a:close/>
                <a:moveTo>
                  <a:pt x="37204" y="12991"/>
                </a:moveTo>
                <a:cubicBezTo>
                  <a:pt x="37475" y="12991"/>
                  <a:pt x="37740" y="13055"/>
                  <a:pt x="37994" y="13212"/>
                </a:cubicBezTo>
                <a:cubicBezTo>
                  <a:pt x="38027" y="13645"/>
                  <a:pt x="37694" y="13912"/>
                  <a:pt x="37427" y="14179"/>
                </a:cubicBezTo>
                <a:cubicBezTo>
                  <a:pt x="35993" y="15547"/>
                  <a:pt x="34291" y="16548"/>
                  <a:pt x="32557" y="17515"/>
                </a:cubicBezTo>
                <a:cubicBezTo>
                  <a:pt x="31656" y="17982"/>
                  <a:pt x="30756" y="18382"/>
                  <a:pt x="29655" y="18749"/>
                </a:cubicBezTo>
                <a:cubicBezTo>
                  <a:pt x="30255" y="17381"/>
                  <a:pt x="31156" y="16414"/>
                  <a:pt x="32190" y="15580"/>
                </a:cubicBezTo>
                <a:cubicBezTo>
                  <a:pt x="33524" y="14479"/>
                  <a:pt x="34925" y="13479"/>
                  <a:pt x="36626" y="13078"/>
                </a:cubicBezTo>
                <a:cubicBezTo>
                  <a:pt x="36820" y="13023"/>
                  <a:pt x="37013" y="12991"/>
                  <a:pt x="37204" y="12991"/>
                </a:cubicBezTo>
                <a:close/>
                <a:moveTo>
                  <a:pt x="47054" y="16032"/>
                </a:moveTo>
                <a:cubicBezTo>
                  <a:pt x="47245" y="16032"/>
                  <a:pt x="47417" y="16058"/>
                  <a:pt x="47568" y="16114"/>
                </a:cubicBezTo>
                <a:cubicBezTo>
                  <a:pt x="45866" y="18616"/>
                  <a:pt x="43331" y="19817"/>
                  <a:pt x="40629" y="20817"/>
                </a:cubicBezTo>
                <a:cubicBezTo>
                  <a:pt x="41207" y="18840"/>
                  <a:pt x="45085" y="16032"/>
                  <a:pt x="47054" y="16032"/>
                </a:cubicBezTo>
                <a:close/>
                <a:moveTo>
                  <a:pt x="55763" y="19489"/>
                </a:moveTo>
                <a:cubicBezTo>
                  <a:pt x="55916" y="19489"/>
                  <a:pt x="56064" y="19498"/>
                  <a:pt x="56207" y="19516"/>
                </a:cubicBezTo>
                <a:cubicBezTo>
                  <a:pt x="56307" y="19850"/>
                  <a:pt x="56107" y="20083"/>
                  <a:pt x="55940" y="20284"/>
                </a:cubicBezTo>
                <a:cubicBezTo>
                  <a:pt x="55306" y="21184"/>
                  <a:pt x="54439" y="21851"/>
                  <a:pt x="53505" y="22418"/>
                </a:cubicBezTo>
                <a:cubicBezTo>
                  <a:pt x="52071" y="23286"/>
                  <a:pt x="50536" y="23853"/>
                  <a:pt x="48902" y="24286"/>
                </a:cubicBezTo>
                <a:cubicBezTo>
                  <a:pt x="49249" y="22141"/>
                  <a:pt x="53116" y="19489"/>
                  <a:pt x="55763" y="19489"/>
                </a:cubicBezTo>
                <a:close/>
                <a:moveTo>
                  <a:pt x="20135" y="1"/>
                </a:moveTo>
                <a:cubicBezTo>
                  <a:pt x="18853" y="1"/>
                  <a:pt x="17566" y="145"/>
                  <a:pt x="16279" y="369"/>
                </a:cubicBezTo>
                <a:cubicBezTo>
                  <a:pt x="12109" y="1103"/>
                  <a:pt x="8440" y="3004"/>
                  <a:pt x="5271" y="5773"/>
                </a:cubicBezTo>
                <a:cubicBezTo>
                  <a:pt x="3570" y="7241"/>
                  <a:pt x="2068" y="8875"/>
                  <a:pt x="1168" y="10977"/>
                </a:cubicBezTo>
                <a:cubicBezTo>
                  <a:pt x="0" y="13746"/>
                  <a:pt x="901" y="16347"/>
                  <a:pt x="3503" y="17782"/>
                </a:cubicBezTo>
                <a:cubicBezTo>
                  <a:pt x="4737" y="18449"/>
                  <a:pt x="6071" y="18749"/>
                  <a:pt x="7439" y="18883"/>
                </a:cubicBezTo>
                <a:cubicBezTo>
                  <a:pt x="8021" y="18935"/>
                  <a:pt x="8602" y="18960"/>
                  <a:pt x="9180" y="18960"/>
                </a:cubicBezTo>
                <a:cubicBezTo>
                  <a:pt x="10788" y="18960"/>
                  <a:pt x="12382" y="18768"/>
                  <a:pt x="13977" y="18449"/>
                </a:cubicBezTo>
                <a:cubicBezTo>
                  <a:pt x="14067" y="18429"/>
                  <a:pt x="14148" y="18415"/>
                  <a:pt x="14220" y="18415"/>
                </a:cubicBezTo>
                <a:cubicBezTo>
                  <a:pt x="14391" y="18415"/>
                  <a:pt x="14517" y="18492"/>
                  <a:pt x="14611" y="18749"/>
                </a:cubicBezTo>
                <a:cubicBezTo>
                  <a:pt x="15011" y="19817"/>
                  <a:pt x="15845" y="20417"/>
                  <a:pt x="16912" y="20751"/>
                </a:cubicBezTo>
                <a:cubicBezTo>
                  <a:pt x="17980" y="21117"/>
                  <a:pt x="19114" y="21218"/>
                  <a:pt x="20248" y="21218"/>
                </a:cubicBezTo>
                <a:cubicBezTo>
                  <a:pt x="20401" y="21220"/>
                  <a:pt x="20554" y="21221"/>
                  <a:pt x="20707" y="21221"/>
                </a:cubicBezTo>
                <a:cubicBezTo>
                  <a:pt x="23018" y="21221"/>
                  <a:pt x="25298" y="20982"/>
                  <a:pt x="27520" y="20450"/>
                </a:cubicBezTo>
                <a:cubicBezTo>
                  <a:pt x="27636" y="20436"/>
                  <a:pt x="27747" y="20402"/>
                  <a:pt x="27842" y="20402"/>
                </a:cubicBezTo>
                <a:cubicBezTo>
                  <a:pt x="27965" y="20402"/>
                  <a:pt x="28064" y="20458"/>
                  <a:pt x="28120" y="20684"/>
                </a:cubicBezTo>
                <a:cubicBezTo>
                  <a:pt x="28454" y="21851"/>
                  <a:pt x="29255" y="22518"/>
                  <a:pt x="30322" y="22952"/>
                </a:cubicBezTo>
                <a:cubicBezTo>
                  <a:pt x="31389" y="23352"/>
                  <a:pt x="32490" y="23452"/>
                  <a:pt x="33624" y="23452"/>
                </a:cubicBezTo>
                <a:cubicBezTo>
                  <a:pt x="35292" y="23452"/>
                  <a:pt x="36960" y="23152"/>
                  <a:pt x="38628" y="22752"/>
                </a:cubicBezTo>
                <a:cubicBezTo>
                  <a:pt x="39028" y="24653"/>
                  <a:pt x="40429" y="25387"/>
                  <a:pt x="42064" y="25787"/>
                </a:cubicBezTo>
                <a:cubicBezTo>
                  <a:pt x="42950" y="26009"/>
                  <a:pt x="43836" y="26109"/>
                  <a:pt x="44722" y="26109"/>
                </a:cubicBezTo>
                <a:cubicBezTo>
                  <a:pt x="45571" y="26109"/>
                  <a:pt x="46419" y="26017"/>
                  <a:pt x="47267" y="25854"/>
                </a:cubicBezTo>
                <a:cubicBezTo>
                  <a:pt x="47373" y="25837"/>
                  <a:pt x="47472" y="25826"/>
                  <a:pt x="47564" y="25826"/>
                </a:cubicBezTo>
                <a:cubicBezTo>
                  <a:pt x="47824" y="25826"/>
                  <a:pt x="48038" y="25909"/>
                  <a:pt x="48235" y="26154"/>
                </a:cubicBezTo>
                <a:cubicBezTo>
                  <a:pt x="48535" y="26521"/>
                  <a:pt x="49002" y="26721"/>
                  <a:pt x="49436" y="26888"/>
                </a:cubicBezTo>
                <a:cubicBezTo>
                  <a:pt x="50528" y="27291"/>
                  <a:pt x="51670" y="27396"/>
                  <a:pt x="52819" y="27396"/>
                </a:cubicBezTo>
                <a:cubicBezTo>
                  <a:pt x="53003" y="27396"/>
                  <a:pt x="53188" y="27393"/>
                  <a:pt x="53372" y="27389"/>
                </a:cubicBezTo>
                <a:cubicBezTo>
                  <a:pt x="56341" y="27322"/>
                  <a:pt x="59143" y="26455"/>
                  <a:pt x="61778" y="25154"/>
                </a:cubicBezTo>
                <a:cubicBezTo>
                  <a:pt x="62745" y="24720"/>
                  <a:pt x="63612" y="24153"/>
                  <a:pt x="64646" y="23519"/>
                </a:cubicBezTo>
                <a:lnTo>
                  <a:pt x="64646" y="23519"/>
                </a:lnTo>
                <a:cubicBezTo>
                  <a:pt x="64313" y="24086"/>
                  <a:pt x="64046" y="24520"/>
                  <a:pt x="63813" y="24987"/>
                </a:cubicBezTo>
                <a:cubicBezTo>
                  <a:pt x="63546" y="25454"/>
                  <a:pt x="63312" y="25954"/>
                  <a:pt x="63212" y="26488"/>
                </a:cubicBezTo>
                <a:cubicBezTo>
                  <a:pt x="63145" y="26888"/>
                  <a:pt x="63212" y="27255"/>
                  <a:pt x="63579" y="27455"/>
                </a:cubicBezTo>
                <a:cubicBezTo>
                  <a:pt x="63711" y="27539"/>
                  <a:pt x="63843" y="27576"/>
                  <a:pt x="63970" y="27576"/>
                </a:cubicBezTo>
                <a:cubicBezTo>
                  <a:pt x="64197" y="27576"/>
                  <a:pt x="64409" y="27460"/>
                  <a:pt x="64580" y="27289"/>
                </a:cubicBezTo>
                <a:cubicBezTo>
                  <a:pt x="64847" y="27022"/>
                  <a:pt x="65080" y="26721"/>
                  <a:pt x="65280" y="26421"/>
                </a:cubicBezTo>
                <a:cubicBezTo>
                  <a:pt x="66681" y="24420"/>
                  <a:pt x="68082" y="22385"/>
                  <a:pt x="69717" y="20584"/>
                </a:cubicBezTo>
                <a:cubicBezTo>
                  <a:pt x="70317" y="19950"/>
                  <a:pt x="70918" y="19316"/>
                  <a:pt x="71518" y="18682"/>
                </a:cubicBezTo>
                <a:cubicBezTo>
                  <a:pt x="71785" y="18382"/>
                  <a:pt x="71885" y="18049"/>
                  <a:pt x="71651" y="17682"/>
                </a:cubicBezTo>
                <a:cubicBezTo>
                  <a:pt x="71465" y="17403"/>
                  <a:pt x="71231" y="17286"/>
                  <a:pt x="70970" y="17286"/>
                </a:cubicBezTo>
                <a:cubicBezTo>
                  <a:pt x="70857" y="17286"/>
                  <a:pt x="70739" y="17308"/>
                  <a:pt x="70617" y="17348"/>
                </a:cubicBezTo>
                <a:cubicBezTo>
                  <a:pt x="70351" y="17482"/>
                  <a:pt x="70050" y="17582"/>
                  <a:pt x="69850" y="17782"/>
                </a:cubicBezTo>
                <a:cubicBezTo>
                  <a:pt x="68816" y="18616"/>
                  <a:pt x="67615" y="19049"/>
                  <a:pt x="66414" y="19483"/>
                </a:cubicBezTo>
                <a:cubicBezTo>
                  <a:pt x="64913" y="20050"/>
                  <a:pt x="63379" y="20384"/>
                  <a:pt x="61844" y="20817"/>
                </a:cubicBezTo>
                <a:cubicBezTo>
                  <a:pt x="61478" y="20917"/>
                  <a:pt x="61044" y="21051"/>
                  <a:pt x="61044" y="21584"/>
                </a:cubicBezTo>
                <a:cubicBezTo>
                  <a:pt x="61077" y="22152"/>
                  <a:pt x="61511" y="22285"/>
                  <a:pt x="61945" y="22385"/>
                </a:cubicBezTo>
                <a:cubicBezTo>
                  <a:pt x="62167" y="22418"/>
                  <a:pt x="62393" y="22433"/>
                  <a:pt x="62625" y="22433"/>
                </a:cubicBezTo>
                <a:cubicBezTo>
                  <a:pt x="63090" y="22433"/>
                  <a:pt x="63579" y="22374"/>
                  <a:pt x="64113" y="22285"/>
                </a:cubicBezTo>
                <a:lnTo>
                  <a:pt x="64113" y="22285"/>
                </a:lnTo>
                <a:cubicBezTo>
                  <a:pt x="63446" y="22819"/>
                  <a:pt x="62812" y="23119"/>
                  <a:pt x="62178" y="23486"/>
                </a:cubicBezTo>
                <a:cubicBezTo>
                  <a:pt x="59336" y="25088"/>
                  <a:pt x="56329" y="26225"/>
                  <a:pt x="53059" y="26225"/>
                </a:cubicBezTo>
                <a:cubicBezTo>
                  <a:pt x="52721" y="26225"/>
                  <a:pt x="52381" y="26213"/>
                  <a:pt x="52037" y="26188"/>
                </a:cubicBezTo>
                <a:cubicBezTo>
                  <a:pt x="51103" y="26121"/>
                  <a:pt x="50169" y="25988"/>
                  <a:pt x="49302" y="25421"/>
                </a:cubicBezTo>
                <a:cubicBezTo>
                  <a:pt x="51470" y="24753"/>
                  <a:pt x="53505" y="23919"/>
                  <a:pt x="55240" y="22552"/>
                </a:cubicBezTo>
                <a:cubicBezTo>
                  <a:pt x="56107" y="21918"/>
                  <a:pt x="56908" y="21218"/>
                  <a:pt x="57341" y="20217"/>
                </a:cubicBezTo>
                <a:cubicBezTo>
                  <a:pt x="57808" y="19216"/>
                  <a:pt x="57408" y="18449"/>
                  <a:pt x="56341" y="18182"/>
                </a:cubicBezTo>
                <a:cubicBezTo>
                  <a:pt x="56087" y="18104"/>
                  <a:pt x="55821" y="18071"/>
                  <a:pt x="55558" y="18071"/>
                </a:cubicBezTo>
                <a:cubicBezTo>
                  <a:pt x="55371" y="18071"/>
                  <a:pt x="55186" y="18088"/>
                  <a:pt x="55006" y="18115"/>
                </a:cubicBezTo>
                <a:cubicBezTo>
                  <a:pt x="53205" y="18382"/>
                  <a:pt x="51604" y="19183"/>
                  <a:pt x="50203" y="20317"/>
                </a:cubicBezTo>
                <a:cubicBezTo>
                  <a:pt x="48869" y="21351"/>
                  <a:pt x="47768" y="22585"/>
                  <a:pt x="47534" y="24353"/>
                </a:cubicBezTo>
                <a:cubicBezTo>
                  <a:pt x="47501" y="24620"/>
                  <a:pt x="47367" y="24620"/>
                  <a:pt x="47167" y="24653"/>
                </a:cubicBezTo>
                <a:cubicBezTo>
                  <a:pt x="46467" y="24787"/>
                  <a:pt x="45733" y="24820"/>
                  <a:pt x="44999" y="24820"/>
                </a:cubicBezTo>
                <a:cubicBezTo>
                  <a:pt x="43698" y="24787"/>
                  <a:pt x="42397" y="24653"/>
                  <a:pt x="41196" y="24020"/>
                </a:cubicBezTo>
                <a:cubicBezTo>
                  <a:pt x="40563" y="23686"/>
                  <a:pt x="40062" y="23186"/>
                  <a:pt x="40062" y="22418"/>
                </a:cubicBezTo>
                <a:cubicBezTo>
                  <a:pt x="40129" y="22352"/>
                  <a:pt x="40162" y="22318"/>
                  <a:pt x="40196" y="22318"/>
                </a:cubicBezTo>
                <a:cubicBezTo>
                  <a:pt x="40329" y="22252"/>
                  <a:pt x="40496" y="22218"/>
                  <a:pt x="40629" y="22152"/>
                </a:cubicBezTo>
                <a:cubicBezTo>
                  <a:pt x="42798" y="21384"/>
                  <a:pt x="44899" y="20417"/>
                  <a:pt x="46667" y="18916"/>
                </a:cubicBezTo>
                <a:cubicBezTo>
                  <a:pt x="47434" y="18249"/>
                  <a:pt x="48168" y="17582"/>
                  <a:pt x="48635" y="16648"/>
                </a:cubicBezTo>
                <a:cubicBezTo>
                  <a:pt x="49069" y="15747"/>
                  <a:pt x="48668" y="14913"/>
                  <a:pt x="47734" y="14680"/>
                </a:cubicBezTo>
                <a:cubicBezTo>
                  <a:pt x="47495" y="14614"/>
                  <a:pt x="47228" y="14563"/>
                  <a:pt x="46960" y="14563"/>
                </a:cubicBezTo>
                <a:cubicBezTo>
                  <a:pt x="46817" y="14563"/>
                  <a:pt x="46673" y="14578"/>
                  <a:pt x="46534" y="14613"/>
                </a:cubicBezTo>
                <a:cubicBezTo>
                  <a:pt x="42864" y="15380"/>
                  <a:pt x="40329" y="17515"/>
                  <a:pt x="38861" y="20917"/>
                </a:cubicBezTo>
                <a:cubicBezTo>
                  <a:pt x="38728" y="21251"/>
                  <a:pt x="38595" y="21418"/>
                  <a:pt x="38261" y="21484"/>
                </a:cubicBezTo>
                <a:cubicBezTo>
                  <a:pt x="37093" y="21751"/>
                  <a:pt x="35893" y="21951"/>
                  <a:pt x="34692" y="22018"/>
                </a:cubicBezTo>
                <a:cubicBezTo>
                  <a:pt x="34363" y="22044"/>
                  <a:pt x="34034" y="22059"/>
                  <a:pt x="33705" y="22059"/>
                </a:cubicBezTo>
                <a:cubicBezTo>
                  <a:pt x="32768" y="22059"/>
                  <a:pt x="31836" y="21939"/>
                  <a:pt x="30922" y="21618"/>
                </a:cubicBezTo>
                <a:cubicBezTo>
                  <a:pt x="30355" y="21384"/>
                  <a:pt x="29888" y="21084"/>
                  <a:pt x="29621" y="20484"/>
                </a:cubicBezTo>
                <a:cubicBezTo>
                  <a:pt x="29455" y="20083"/>
                  <a:pt x="29521" y="19917"/>
                  <a:pt x="29955" y="19750"/>
                </a:cubicBezTo>
                <a:cubicBezTo>
                  <a:pt x="32524" y="18883"/>
                  <a:pt x="34792" y="17515"/>
                  <a:pt x="36960" y="15914"/>
                </a:cubicBezTo>
                <a:cubicBezTo>
                  <a:pt x="37694" y="15413"/>
                  <a:pt x="38394" y="14846"/>
                  <a:pt x="38861" y="14079"/>
                </a:cubicBezTo>
                <a:cubicBezTo>
                  <a:pt x="39428" y="13145"/>
                  <a:pt x="39162" y="12311"/>
                  <a:pt x="38128" y="11944"/>
                </a:cubicBezTo>
                <a:cubicBezTo>
                  <a:pt x="37757" y="11799"/>
                  <a:pt x="37378" y="11740"/>
                  <a:pt x="36999" y="11740"/>
                </a:cubicBezTo>
                <a:cubicBezTo>
                  <a:pt x="36594" y="11740"/>
                  <a:pt x="36189" y="11807"/>
                  <a:pt x="35793" y="11911"/>
                </a:cubicBezTo>
                <a:cubicBezTo>
                  <a:pt x="33624" y="12545"/>
                  <a:pt x="31790" y="13846"/>
                  <a:pt x="30189" y="15413"/>
                </a:cubicBezTo>
                <a:cubicBezTo>
                  <a:pt x="29154" y="16381"/>
                  <a:pt x="28354" y="17515"/>
                  <a:pt x="28087" y="18916"/>
                </a:cubicBezTo>
                <a:cubicBezTo>
                  <a:pt x="28020" y="19216"/>
                  <a:pt x="27820" y="19283"/>
                  <a:pt x="27587" y="19350"/>
                </a:cubicBezTo>
                <a:cubicBezTo>
                  <a:pt x="25445" y="19760"/>
                  <a:pt x="23277" y="20068"/>
                  <a:pt x="21084" y="20068"/>
                </a:cubicBezTo>
                <a:cubicBezTo>
                  <a:pt x="20783" y="20068"/>
                  <a:pt x="20483" y="20062"/>
                  <a:pt x="20181" y="20050"/>
                </a:cubicBezTo>
                <a:cubicBezTo>
                  <a:pt x="19114" y="19983"/>
                  <a:pt x="18013" y="19917"/>
                  <a:pt x="16979" y="19483"/>
                </a:cubicBezTo>
                <a:cubicBezTo>
                  <a:pt x="16379" y="19216"/>
                  <a:pt x="15912" y="18816"/>
                  <a:pt x="15778" y="18149"/>
                </a:cubicBezTo>
                <a:cubicBezTo>
                  <a:pt x="15912" y="18015"/>
                  <a:pt x="16112" y="17982"/>
                  <a:pt x="16279" y="17949"/>
                </a:cubicBezTo>
                <a:cubicBezTo>
                  <a:pt x="19614" y="16981"/>
                  <a:pt x="22817" y="15747"/>
                  <a:pt x="25785" y="13879"/>
                </a:cubicBezTo>
                <a:cubicBezTo>
                  <a:pt x="26953" y="13145"/>
                  <a:pt x="28054" y="12311"/>
                  <a:pt x="28821" y="11110"/>
                </a:cubicBezTo>
                <a:cubicBezTo>
                  <a:pt x="29655" y="9809"/>
                  <a:pt x="29221" y="8709"/>
                  <a:pt x="27753" y="8308"/>
                </a:cubicBezTo>
                <a:cubicBezTo>
                  <a:pt x="27219" y="8153"/>
                  <a:pt x="26676" y="8087"/>
                  <a:pt x="26133" y="8087"/>
                </a:cubicBezTo>
                <a:cubicBezTo>
                  <a:pt x="25625" y="8087"/>
                  <a:pt x="25118" y="8145"/>
                  <a:pt x="24618" y="8242"/>
                </a:cubicBezTo>
                <a:cubicBezTo>
                  <a:pt x="21182" y="8875"/>
                  <a:pt x="18413" y="10677"/>
                  <a:pt x="16179" y="13312"/>
                </a:cubicBezTo>
                <a:cubicBezTo>
                  <a:pt x="15345" y="14279"/>
                  <a:pt x="14677" y="15380"/>
                  <a:pt x="14477" y="16648"/>
                </a:cubicBezTo>
                <a:cubicBezTo>
                  <a:pt x="14411" y="16981"/>
                  <a:pt x="14177" y="17048"/>
                  <a:pt x="13944" y="17081"/>
                </a:cubicBezTo>
                <a:cubicBezTo>
                  <a:pt x="12488" y="17337"/>
                  <a:pt x="11032" y="17494"/>
                  <a:pt x="9562" y="17494"/>
                </a:cubicBezTo>
                <a:cubicBezTo>
                  <a:pt x="9111" y="17494"/>
                  <a:pt x="8660" y="17479"/>
                  <a:pt x="8206" y="17448"/>
                </a:cubicBezTo>
                <a:cubicBezTo>
                  <a:pt x="6839" y="17348"/>
                  <a:pt x="5538" y="17081"/>
                  <a:pt x="4337" y="16414"/>
                </a:cubicBezTo>
                <a:cubicBezTo>
                  <a:pt x="2469" y="15380"/>
                  <a:pt x="1902" y="13679"/>
                  <a:pt x="2802" y="11744"/>
                </a:cubicBezTo>
                <a:cubicBezTo>
                  <a:pt x="3336" y="10543"/>
                  <a:pt x="4170" y="9509"/>
                  <a:pt x="5104" y="8575"/>
                </a:cubicBezTo>
                <a:cubicBezTo>
                  <a:pt x="8740" y="4973"/>
                  <a:pt x="13043" y="2604"/>
                  <a:pt x="18180" y="1937"/>
                </a:cubicBezTo>
                <a:cubicBezTo>
                  <a:pt x="19200" y="1804"/>
                  <a:pt x="20214" y="1712"/>
                  <a:pt x="21212" y="1712"/>
                </a:cubicBezTo>
                <a:cubicBezTo>
                  <a:pt x="23478" y="1712"/>
                  <a:pt x="25662" y="2187"/>
                  <a:pt x="27653" y="3738"/>
                </a:cubicBezTo>
                <a:cubicBezTo>
                  <a:pt x="27770" y="3832"/>
                  <a:pt x="27920" y="3942"/>
                  <a:pt x="28091" y="3942"/>
                </a:cubicBezTo>
                <a:cubicBezTo>
                  <a:pt x="28164" y="3942"/>
                  <a:pt x="28241" y="3922"/>
                  <a:pt x="28321" y="3872"/>
                </a:cubicBezTo>
                <a:cubicBezTo>
                  <a:pt x="28421" y="3672"/>
                  <a:pt x="28287" y="3538"/>
                  <a:pt x="28187" y="3405"/>
                </a:cubicBezTo>
                <a:cubicBezTo>
                  <a:pt x="27353" y="2137"/>
                  <a:pt x="26219" y="1270"/>
                  <a:pt x="24818" y="770"/>
                </a:cubicBezTo>
                <a:cubicBezTo>
                  <a:pt x="23274" y="218"/>
                  <a:pt x="21709" y="1"/>
                  <a:pt x="20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2083" name="Google Shape;2083;p106"/>
          <p:cNvGraphicFramePr/>
          <p:nvPr/>
        </p:nvGraphicFramePr>
        <p:xfrm>
          <a:off x="726300" y="1636950"/>
          <a:ext cx="3000000" cy="3000000"/>
        </p:xfrm>
        <a:graphic>
          <a:graphicData uri="http://schemas.openxmlformats.org/drawingml/2006/table">
            <a:tbl>
              <a:tblPr>
                <a:noFill/>
                <a:tableStyleId>{84B46465-8DC3-45EE-BE52-65C9CB1766D9}</a:tableStyleId>
              </a:tblPr>
              <a:tblGrid>
                <a:gridCol w="1281900"/>
                <a:gridCol w="1281900"/>
                <a:gridCol w="1281900"/>
                <a:gridCol w="1281900"/>
                <a:gridCol w="1281900"/>
                <a:gridCol w="1281900"/>
              </a:tblGrid>
              <a:tr h="374100">
                <a:tc gridSpan="4">
                  <a:txBody>
                    <a:bodyPr/>
                    <a:lstStyle/>
                    <a:p>
                      <a:pPr indent="0" lvl="0" marL="0" rtl="0" algn="l">
                        <a:spcBef>
                          <a:spcPts val="0"/>
                        </a:spcBef>
                        <a:spcAft>
                          <a:spcPts val="0"/>
                        </a:spcAft>
                        <a:buNone/>
                      </a:pPr>
                      <a:r>
                        <a:t/>
                      </a:r>
                      <a:endParaRPr sz="1200">
                        <a:solidFill>
                          <a:schemeClr val="accent2"/>
                        </a:solidFill>
                        <a:latin typeface="Cabin"/>
                        <a:ea typeface="Cabin"/>
                        <a:cs typeface="Cabin"/>
                        <a:sym typeface="Cabin"/>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hMerge="1"/>
                <a:tc hMerge="1"/>
                <a:tc>
                  <a:txBody>
                    <a:bodyPr/>
                    <a:lstStyle/>
                    <a:p>
                      <a:pPr indent="0" lvl="0" marL="0" rtl="0" algn="ctr">
                        <a:spcBef>
                          <a:spcPts val="0"/>
                        </a:spcBef>
                        <a:spcAft>
                          <a:spcPts val="0"/>
                        </a:spcAft>
                        <a:buNone/>
                      </a:pPr>
                      <a:r>
                        <a:rPr lang="en" sz="2000">
                          <a:solidFill>
                            <a:schemeClr val="lt2"/>
                          </a:solidFill>
                          <a:latin typeface="Londrina Solid"/>
                          <a:ea typeface="Londrina Solid"/>
                          <a:cs typeface="Londrina Solid"/>
                          <a:sym typeface="Londrina Solid"/>
                        </a:rPr>
                        <a:t>True</a:t>
                      </a:r>
                      <a:endParaRPr sz="2000">
                        <a:solidFill>
                          <a:schemeClr val="lt2"/>
                        </a:solidFill>
                        <a:latin typeface="Londrina Solid"/>
                        <a:ea typeface="Londrina Solid"/>
                        <a:cs typeface="Londrina Solid"/>
                        <a:sym typeface="Londrina Soli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lt2"/>
                          </a:solidFill>
                          <a:latin typeface="Londrina Solid"/>
                          <a:ea typeface="Londrina Solid"/>
                          <a:cs typeface="Londrina Solid"/>
                          <a:sym typeface="Londrina Solid"/>
                        </a:rPr>
                        <a:t>False</a:t>
                      </a:r>
                      <a:endParaRPr sz="2000">
                        <a:solidFill>
                          <a:schemeClr val="lt2"/>
                        </a:solidFill>
                        <a:latin typeface="Londrina Solid"/>
                        <a:ea typeface="Londrina Solid"/>
                        <a:cs typeface="Londrina Solid"/>
                        <a:sym typeface="Londrina Soli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74100">
                <a:tc gridSpan="4">
                  <a:txBody>
                    <a:bodyPr/>
                    <a:lstStyle/>
                    <a:p>
                      <a:pPr indent="0" lvl="0" marL="0" rtl="0" algn="l">
                        <a:spcBef>
                          <a:spcPts val="0"/>
                        </a:spcBef>
                        <a:spcAft>
                          <a:spcPts val="0"/>
                        </a:spcAft>
                        <a:buNone/>
                      </a:pPr>
                      <a:r>
                        <a:rPr lang="en" sz="1200">
                          <a:solidFill>
                            <a:schemeClr val="accent2"/>
                          </a:solidFill>
                          <a:latin typeface="Cabin"/>
                          <a:ea typeface="Cabin"/>
                          <a:cs typeface="Cabin"/>
                          <a:sym typeface="Cabin"/>
                        </a:rPr>
                        <a:t>Newton's laws are also known as the laws of motion of Newton</a:t>
                      </a:r>
                      <a:endParaRPr sz="1200">
                        <a:solidFill>
                          <a:schemeClr val="accent2"/>
                        </a:solidFill>
                        <a:latin typeface="Cabin"/>
                        <a:ea typeface="Cabin"/>
                        <a:cs typeface="Cabin"/>
                        <a:sym typeface="Cabin"/>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hMerge="1"/>
                <a:tc hMerge="1"/>
                <a:tc>
                  <a:txBody>
                    <a:bodyPr/>
                    <a:lstStyle/>
                    <a:p>
                      <a:pPr indent="0" lvl="0" marL="0" rtl="0" algn="ctr">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74100">
                <a:tc gridSpan="4">
                  <a:txBody>
                    <a:bodyPr/>
                    <a:lstStyle/>
                    <a:p>
                      <a:pPr indent="0" lvl="0" marL="0" rtl="0" algn="l">
                        <a:spcBef>
                          <a:spcPts val="0"/>
                        </a:spcBef>
                        <a:spcAft>
                          <a:spcPts val="0"/>
                        </a:spcAft>
                        <a:buNone/>
                      </a:pPr>
                      <a:r>
                        <a:rPr lang="en" sz="1200">
                          <a:solidFill>
                            <a:schemeClr val="accent2"/>
                          </a:solidFill>
                          <a:latin typeface="Cabin"/>
                          <a:ea typeface="Cabin"/>
                          <a:cs typeface="Cabin"/>
                          <a:sym typeface="Cabin"/>
                        </a:rPr>
                        <a:t>Newton's dynamics is only fulfilled in inertial reference frames</a:t>
                      </a:r>
                      <a:endParaRPr sz="1200">
                        <a:solidFill>
                          <a:schemeClr val="accent2"/>
                        </a:solidFill>
                        <a:latin typeface="Cabin"/>
                        <a:ea typeface="Cabin"/>
                        <a:cs typeface="Cabin"/>
                        <a:sym typeface="Cabin"/>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hMerge="1"/>
                <a:tc hMerge="1"/>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74100">
                <a:tc gridSpan="4">
                  <a:txBody>
                    <a:bodyPr/>
                    <a:lstStyle/>
                    <a:p>
                      <a:pPr indent="0" lvl="0" marL="0" rtl="0" algn="l">
                        <a:spcBef>
                          <a:spcPts val="0"/>
                        </a:spcBef>
                        <a:spcAft>
                          <a:spcPts val="0"/>
                        </a:spcAft>
                        <a:buNone/>
                      </a:pPr>
                      <a:r>
                        <a:rPr lang="en" sz="1200">
                          <a:solidFill>
                            <a:schemeClr val="accent2"/>
                          </a:solidFill>
                          <a:latin typeface="Cabin"/>
                          <a:ea typeface="Cabin"/>
                          <a:cs typeface="Cabin"/>
                          <a:sym typeface="Cabin"/>
                        </a:rPr>
                        <a:t>Only objects of many kilograms have inertia</a:t>
                      </a:r>
                      <a:endParaRPr sz="1200">
                        <a:solidFill>
                          <a:schemeClr val="accent2"/>
                        </a:solidFill>
                        <a:latin typeface="Cabin"/>
                        <a:ea typeface="Cabin"/>
                        <a:cs typeface="Cabin"/>
                        <a:sym typeface="Cabin"/>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hMerge="1"/>
                <a:tc hMerge="1"/>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74100">
                <a:tc gridSpan="4">
                  <a:txBody>
                    <a:bodyPr/>
                    <a:lstStyle/>
                    <a:p>
                      <a:pPr indent="0" lvl="0" marL="0" rtl="0" algn="l">
                        <a:spcBef>
                          <a:spcPts val="0"/>
                        </a:spcBef>
                        <a:spcAft>
                          <a:spcPts val="0"/>
                        </a:spcAft>
                        <a:buNone/>
                      </a:pPr>
                      <a:r>
                        <a:rPr lang="en" sz="1200">
                          <a:solidFill>
                            <a:schemeClr val="accent2"/>
                          </a:solidFill>
                          <a:latin typeface="Cabin"/>
                          <a:ea typeface="Cabin"/>
                          <a:cs typeface="Cabin"/>
                          <a:sym typeface="Cabin"/>
                        </a:rPr>
                        <a:t>Law Newton's First Law is only related to objects at rest</a:t>
                      </a:r>
                      <a:endParaRPr sz="1200">
                        <a:solidFill>
                          <a:schemeClr val="accent2"/>
                        </a:solidFill>
                        <a:latin typeface="Cabin"/>
                        <a:ea typeface="Cabin"/>
                        <a:cs typeface="Cabin"/>
                        <a:sym typeface="Cabin"/>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hMerge="1"/>
                <a:tc hMerge="1"/>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74100">
                <a:tc gridSpan="4">
                  <a:txBody>
                    <a:bodyPr/>
                    <a:lstStyle/>
                    <a:p>
                      <a:pPr indent="0" lvl="0" marL="0" rtl="0" algn="l">
                        <a:spcBef>
                          <a:spcPts val="0"/>
                        </a:spcBef>
                        <a:spcAft>
                          <a:spcPts val="0"/>
                        </a:spcAft>
                        <a:buNone/>
                      </a:pPr>
                      <a:r>
                        <a:rPr lang="en" sz="1200">
                          <a:solidFill>
                            <a:schemeClr val="accent2"/>
                          </a:solidFill>
                          <a:latin typeface="Cabin"/>
                          <a:ea typeface="Cabin"/>
                          <a:cs typeface="Cabin"/>
                          <a:sym typeface="Cabin"/>
                        </a:rPr>
                        <a:t>The greater the mass, the greater inertia</a:t>
                      </a:r>
                      <a:endParaRPr sz="1200">
                        <a:solidFill>
                          <a:schemeClr val="accent2"/>
                        </a:solidFill>
                        <a:latin typeface="Cabin"/>
                        <a:ea typeface="Cabin"/>
                        <a:cs typeface="Cabin"/>
                        <a:sym typeface="Cabin"/>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hMerge="1"/>
                <a:tc hMerge="1"/>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74100">
                <a:tc gridSpan="4">
                  <a:txBody>
                    <a:bodyPr/>
                    <a:lstStyle/>
                    <a:p>
                      <a:pPr indent="0" lvl="0" marL="0" rtl="0" algn="l">
                        <a:spcBef>
                          <a:spcPts val="0"/>
                        </a:spcBef>
                        <a:spcAft>
                          <a:spcPts val="0"/>
                        </a:spcAft>
                        <a:buNone/>
                      </a:pPr>
                      <a:r>
                        <a:rPr lang="en" sz="1200">
                          <a:solidFill>
                            <a:schemeClr val="accent2"/>
                          </a:solidFill>
                          <a:latin typeface="Cabin"/>
                          <a:ea typeface="Cabin"/>
                          <a:cs typeface="Cabin"/>
                          <a:sym typeface="Cabin"/>
                        </a:rPr>
                        <a:t>Inertia is a force with the same direction as motion</a:t>
                      </a:r>
                      <a:endParaRPr sz="1200">
                        <a:solidFill>
                          <a:schemeClr val="accent2"/>
                        </a:solidFill>
                        <a:latin typeface="Cabin"/>
                        <a:ea typeface="Cabin"/>
                        <a:cs typeface="Cabin"/>
                        <a:sym typeface="Cabin"/>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hMerge="1"/>
                <a:tc hMerge="1"/>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2084" name="Google Shape;2084;p106"/>
          <p:cNvSpPr/>
          <p:nvPr/>
        </p:nvSpPr>
        <p:spPr>
          <a:xfrm>
            <a:off x="6356550" y="2124595"/>
            <a:ext cx="265723" cy="265723"/>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06"/>
          <p:cNvSpPr/>
          <p:nvPr/>
        </p:nvSpPr>
        <p:spPr>
          <a:xfrm>
            <a:off x="6356550" y="2520795"/>
            <a:ext cx="265723" cy="265723"/>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06"/>
          <p:cNvSpPr/>
          <p:nvPr/>
        </p:nvSpPr>
        <p:spPr>
          <a:xfrm>
            <a:off x="7675200" y="2892320"/>
            <a:ext cx="265723" cy="265723"/>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06"/>
          <p:cNvSpPr/>
          <p:nvPr/>
        </p:nvSpPr>
        <p:spPr>
          <a:xfrm>
            <a:off x="6356550" y="3268995"/>
            <a:ext cx="265723" cy="265723"/>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06"/>
          <p:cNvSpPr/>
          <p:nvPr/>
        </p:nvSpPr>
        <p:spPr>
          <a:xfrm>
            <a:off x="6356550" y="3643095"/>
            <a:ext cx="265723" cy="265723"/>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06"/>
          <p:cNvSpPr/>
          <p:nvPr/>
        </p:nvSpPr>
        <p:spPr>
          <a:xfrm>
            <a:off x="7675200" y="4017195"/>
            <a:ext cx="265723" cy="265723"/>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093" name="Shape 2093"/>
        <p:cNvGrpSpPr/>
        <p:nvPr/>
      </p:nvGrpSpPr>
      <p:grpSpPr>
        <a:xfrm>
          <a:off x="0" y="0"/>
          <a:ext cx="0" cy="0"/>
          <a:chOff x="0" y="0"/>
          <a:chExt cx="0" cy="0"/>
        </a:xfrm>
      </p:grpSpPr>
      <p:sp>
        <p:nvSpPr>
          <p:cNvPr id="2094" name="Google Shape;2094;p107"/>
          <p:cNvSpPr/>
          <p:nvPr/>
        </p:nvSpPr>
        <p:spPr>
          <a:xfrm flipH="1">
            <a:off x="24824" y="3088197"/>
            <a:ext cx="4254355" cy="1642486"/>
          </a:xfrm>
          <a:custGeom>
            <a:rect b="b" l="l" r="r" t="t"/>
            <a:pathLst>
              <a:path extrusionOk="0" h="72556" w="273724">
                <a:moveTo>
                  <a:pt x="166595" y="1"/>
                </a:moveTo>
                <a:cubicBezTo>
                  <a:pt x="159433" y="1"/>
                  <a:pt x="147365" y="1593"/>
                  <a:pt x="131290" y="9414"/>
                </a:cubicBezTo>
                <a:cubicBezTo>
                  <a:pt x="122967" y="13468"/>
                  <a:pt x="110253" y="14450"/>
                  <a:pt x="96150" y="14450"/>
                </a:cubicBezTo>
                <a:cubicBezTo>
                  <a:pt x="82893" y="14450"/>
                  <a:pt x="68409" y="13582"/>
                  <a:pt x="55195" y="13582"/>
                </a:cubicBezTo>
                <a:cubicBezTo>
                  <a:pt x="36622" y="13582"/>
                  <a:pt x="20557" y="15297"/>
                  <a:pt x="13932" y="23548"/>
                </a:cubicBezTo>
                <a:cubicBezTo>
                  <a:pt x="1" y="40897"/>
                  <a:pt x="24872" y="72253"/>
                  <a:pt x="69846" y="72253"/>
                </a:cubicBezTo>
                <a:cubicBezTo>
                  <a:pt x="77665" y="72253"/>
                  <a:pt x="86092" y="71305"/>
                  <a:pt x="95028" y="69172"/>
                </a:cubicBezTo>
                <a:cubicBezTo>
                  <a:pt x="108572" y="65939"/>
                  <a:pt x="122312" y="64774"/>
                  <a:pt x="135784" y="64774"/>
                </a:cubicBezTo>
                <a:cubicBezTo>
                  <a:pt x="170596" y="64774"/>
                  <a:pt x="203615" y="72556"/>
                  <a:pt x="226823" y="72556"/>
                </a:cubicBezTo>
                <a:cubicBezTo>
                  <a:pt x="234661" y="72556"/>
                  <a:pt x="241380" y="71668"/>
                  <a:pt x="246672" y="69293"/>
                </a:cubicBezTo>
                <a:cubicBezTo>
                  <a:pt x="273724" y="57135"/>
                  <a:pt x="258769" y="2484"/>
                  <a:pt x="174117" y="751"/>
                </a:cubicBezTo>
                <a:cubicBezTo>
                  <a:pt x="174117" y="751"/>
                  <a:pt x="171513" y="1"/>
                  <a:pt x="166595" y="1"/>
                </a:cubicBezTo>
                <a:close/>
              </a:path>
            </a:pathLst>
          </a:custGeom>
          <a:solidFill>
            <a:srgbClr val="FFE3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07"/>
          <p:cNvSpPr txBox="1"/>
          <p:nvPr>
            <p:ph type="title"/>
          </p:nvPr>
        </p:nvSpPr>
        <p:spPr>
          <a:xfrm>
            <a:off x="539500" y="3378100"/>
            <a:ext cx="3225300" cy="104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a:t>
            </a:r>
            <a:r>
              <a:rPr lang="en"/>
              <a:t>picture is worth a thousand words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99" name="Shape 2099"/>
        <p:cNvGrpSpPr/>
        <p:nvPr/>
      </p:nvGrpSpPr>
      <p:grpSpPr>
        <a:xfrm>
          <a:off x="0" y="0"/>
          <a:ext cx="0" cy="0"/>
          <a:chOff x="0" y="0"/>
          <a:chExt cx="0" cy="0"/>
        </a:xfrm>
      </p:grpSpPr>
      <p:sp>
        <p:nvSpPr>
          <p:cNvPr id="2100" name="Google Shape;2100;p108"/>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Conservation of momentum</a:t>
            </a:r>
            <a:endParaRPr>
              <a:solidFill>
                <a:schemeClr val="accent3"/>
              </a:solidFill>
            </a:endParaRPr>
          </a:p>
        </p:txBody>
      </p:sp>
      <p:sp>
        <p:nvSpPr>
          <p:cNvPr id="2101" name="Google Shape;2101;p108"/>
          <p:cNvSpPr txBox="1"/>
          <p:nvPr>
            <p:ph idx="1" type="subTitle"/>
          </p:nvPr>
        </p:nvSpPr>
        <p:spPr>
          <a:xfrm>
            <a:off x="2815050" y="1528625"/>
            <a:ext cx="3513900" cy="185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If you want to talk about Mercury, you can say that it’s the smallest planet in the entire Solar System</a:t>
            </a:r>
            <a:endParaRPr/>
          </a:p>
        </p:txBody>
      </p:sp>
      <p:grpSp>
        <p:nvGrpSpPr>
          <p:cNvPr id="2102" name="Google Shape;2102;p108"/>
          <p:cNvGrpSpPr/>
          <p:nvPr/>
        </p:nvGrpSpPr>
        <p:grpSpPr>
          <a:xfrm flipH="1">
            <a:off x="827150" y="1101150"/>
            <a:ext cx="1297925" cy="3027250"/>
            <a:chOff x="5716175" y="1331800"/>
            <a:chExt cx="1297925" cy="3027250"/>
          </a:xfrm>
        </p:grpSpPr>
        <p:sp>
          <p:nvSpPr>
            <p:cNvPr id="2103" name="Google Shape;2103;p108"/>
            <p:cNvSpPr/>
            <p:nvPr/>
          </p:nvSpPr>
          <p:spPr>
            <a:xfrm>
              <a:off x="6185800" y="3966925"/>
              <a:ext cx="193025" cy="219625"/>
            </a:xfrm>
            <a:custGeom>
              <a:rect b="b" l="l" r="r" t="t"/>
              <a:pathLst>
                <a:path extrusionOk="0" h="8785" w="7721">
                  <a:moveTo>
                    <a:pt x="4803" y="0"/>
                  </a:moveTo>
                  <a:lnTo>
                    <a:pt x="0" y="1246"/>
                  </a:lnTo>
                  <a:lnTo>
                    <a:pt x="2918" y="8784"/>
                  </a:lnTo>
                  <a:lnTo>
                    <a:pt x="7721" y="7569"/>
                  </a:lnTo>
                  <a:lnTo>
                    <a:pt x="4803" y="0"/>
                  </a:lnTo>
                  <a:close/>
                </a:path>
              </a:pathLst>
            </a:custGeom>
            <a:solidFill>
              <a:srgbClr val="ECB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08"/>
            <p:cNvSpPr/>
            <p:nvPr/>
          </p:nvSpPr>
          <p:spPr>
            <a:xfrm>
              <a:off x="6128050" y="4086975"/>
              <a:ext cx="303200" cy="246225"/>
            </a:xfrm>
            <a:custGeom>
              <a:rect b="b" l="l" r="r" t="t"/>
              <a:pathLst>
                <a:path extrusionOk="0" h="9849" w="12128">
                  <a:moveTo>
                    <a:pt x="9210" y="1"/>
                  </a:moveTo>
                  <a:lnTo>
                    <a:pt x="3374" y="3192"/>
                  </a:lnTo>
                  <a:cubicBezTo>
                    <a:pt x="3374" y="3192"/>
                    <a:pt x="3952" y="4529"/>
                    <a:pt x="2219" y="5715"/>
                  </a:cubicBezTo>
                  <a:cubicBezTo>
                    <a:pt x="486" y="6931"/>
                    <a:pt x="0" y="8451"/>
                    <a:pt x="578" y="9849"/>
                  </a:cubicBezTo>
                  <a:lnTo>
                    <a:pt x="12128" y="3526"/>
                  </a:lnTo>
                  <a:cubicBezTo>
                    <a:pt x="12128" y="3526"/>
                    <a:pt x="11186" y="2037"/>
                    <a:pt x="9210" y="1"/>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08"/>
            <p:cNvSpPr/>
            <p:nvPr/>
          </p:nvSpPr>
          <p:spPr>
            <a:xfrm>
              <a:off x="6112850" y="4239075"/>
              <a:ext cx="151225" cy="119975"/>
            </a:xfrm>
            <a:custGeom>
              <a:rect b="b" l="l" r="r" t="t"/>
              <a:pathLst>
                <a:path extrusionOk="0" h="4799" w="6049">
                  <a:moveTo>
                    <a:pt x="2182" y="0"/>
                  </a:moveTo>
                  <a:cubicBezTo>
                    <a:pt x="1533" y="0"/>
                    <a:pt x="1155" y="208"/>
                    <a:pt x="1155" y="208"/>
                  </a:cubicBezTo>
                  <a:cubicBezTo>
                    <a:pt x="0" y="1546"/>
                    <a:pt x="1246" y="4798"/>
                    <a:pt x="1246" y="4798"/>
                  </a:cubicBezTo>
                  <a:lnTo>
                    <a:pt x="6049" y="2184"/>
                  </a:lnTo>
                  <a:cubicBezTo>
                    <a:pt x="4440" y="383"/>
                    <a:pt x="3062" y="0"/>
                    <a:pt x="21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08"/>
            <p:cNvSpPr/>
            <p:nvPr/>
          </p:nvSpPr>
          <p:spPr>
            <a:xfrm>
              <a:off x="6142475" y="4175125"/>
              <a:ext cx="300175" cy="178600"/>
            </a:xfrm>
            <a:custGeom>
              <a:rect b="b" l="l" r="r" t="t"/>
              <a:pathLst>
                <a:path extrusionOk="0" h="7144" w="12007">
                  <a:moveTo>
                    <a:pt x="11551" y="0"/>
                  </a:moveTo>
                  <a:lnTo>
                    <a:pt x="1" y="6323"/>
                  </a:lnTo>
                  <a:lnTo>
                    <a:pt x="426" y="7143"/>
                  </a:lnTo>
                  <a:lnTo>
                    <a:pt x="12007" y="821"/>
                  </a:lnTo>
                  <a:lnTo>
                    <a:pt x="11551" y="0"/>
                  </a:lnTo>
                  <a:close/>
                </a:path>
              </a:pathLst>
            </a:custGeom>
            <a:solidFill>
              <a:srgbClr val="0709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08"/>
            <p:cNvSpPr/>
            <p:nvPr/>
          </p:nvSpPr>
          <p:spPr>
            <a:xfrm>
              <a:off x="6213150" y="4188050"/>
              <a:ext cx="34975" cy="4575"/>
            </a:xfrm>
            <a:custGeom>
              <a:rect b="b" l="l" r="r" t="t"/>
              <a:pathLst>
                <a:path extrusionOk="0" fill="none" h="183" w="1399">
                  <a:moveTo>
                    <a:pt x="0" y="183"/>
                  </a:moveTo>
                  <a:cubicBezTo>
                    <a:pt x="0" y="183"/>
                    <a:pt x="365" y="0"/>
                    <a:pt x="1399" y="152"/>
                  </a:cubicBezTo>
                </a:path>
              </a:pathLst>
            </a:custGeom>
            <a:noFill/>
            <a:ln cap="rnd" cmpd="sng" w="60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08"/>
            <p:cNvSpPr/>
            <p:nvPr/>
          </p:nvSpPr>
          <p:spPr>
            <a:xfrm>
              <a:off x="6198700" y="4210075"/>
              <a:ext cx="35000" cy="8375"/>
            </a:xfrm>
            <a:custGeom>
              <a:rect b="b" l="l" r="r" t="t"/>
              <a:pathLst>
                <a:path extrusionOk="0" fill="none" h="335" w="1400">
                  <a:moveTo>
                    <a:pt x="1" y="335"/>
                  </a:moveTo>
                  <a:cubicBezTo>
                    <a:pt x="1" y="335"/>
                    <a:pt x="700" y="1"/>
                    <a:pt x="1399" y="305"/>
                  </a:cubicBezTo>
                </a:path>
              </a:pathLst>
            </a:custGeom>
            <a:noFill/>
            <a:ln cap="rnd" cmpd="sng" w="60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08"/>
            <p:cNvSpPr/>
            <p:nvPr/>
          </p:nvSpPr>
          <p:spPr>
            <a:xfrm>
              <a:off x="6705550" y="3558850"/>
              <a:ext cx="224950" cy="136050"/>
            </a:xfrm>
            <a:custGeom>
              <a:rect b="b" l="l" r="r" t="t"/>
              <a:pathLst>
                <a:path extrusionOk="0" h="5442" w="8998">
                  <a:moveTo>
                    <a:pt x="913" y="1"/>
                  </a:moveTo>
                  <a:lnTo>
                    <a:pt x="1" y="4894"/>
                  </a:lnTo>
                  <a:lnTo>
                    <a:pt x="8056" y="5441"/>
                  </a:lnTo>
                  <a:lnTo>
                    <a:pt x="8998" y="578"/>
                  </a:lnTo>
                  <a:lnTo>
                    <a:pt x="913" y="1"/>
                  </a:lnTo>
                  <a:close/>
                </a:path>
              </a:pathLst>
            </a:custGeom>
            <a:solidFill>
              <a:srgbClr val="ECB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08"/>
            <p:cNvSpPr/>
            <p:nvPr/>
          </p:nvSpPr>
          <p:spPr>
            <a:xfrm>
              <a:off x="6859825" y="3533775"/>
              <a:ext cx="129950" cy="329050"/>
            </a:xfrm>
            <a:custGeom>
              <a:rect b="b" l="l" r="r" t="t"/>
              <a:pathLst>
                <a:path extrusionOk="0" h="13162" w="5198">
                  <a:moveTo>
                    <a:pt x="4408" y="1"/>
                  </a:moveTo>
                  <a:cubicBezTo>
                    <a:pt x="4408" y="1"/>
                    <a:pt x="2645" y="213"/>
                    <a:pt x="0" y="1156"/>
                  </a:cubicBezTo>
                  <a:lnTo>
                    <a:pt x="395" y="7782"/>
                  </a:lnTo>
                  <a:cubicBezTo>
                    <a:pt x="395" y="7782"/>
                    <a:pt x="1824" y="7812"/>
                    <a:pt x="2189" y="9910"/>
                  </a:cubicBezTo>
                  <a:cubicBezTo>
                    <a:pt x="2523" y="12007"/>
                    <a:pt x="3708" y="13101"/>
                    <a:pt x="5198" y="13162"/>
                  </a:cubicBezTo>
                  <a:lnTo>
                    <a:pt x="4408" y="1"/>
                  </a:ln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08"/>
            <p:cNvSpPr/>
            <p:nvPr/>
          </p:nvSpPr>
          <p:spPr>
            <a:xfrm>
              <a:off x="6905400" y="3735900"/>
              <a:ext cx="108700" cy="136800"/>
            </a:xfrm>
            <a:custGeom>
              <a:rect b="b" l="l" r="r" t="t"/>
              <a:pathLst>
                <a:path extrusionOk="0" h="5472" w="4348">
                  <a:moveTo>
                    <a:pt x="4013" y="1"/>
                  </a:moveTo>
                  <a:cubicBezTo>
                    <a:pt x="1" y="1186"/>
                    <a:pt x="153" y="3587"/>
                    <a:pt x="153" y="3587"/>
                  </a:cubicBezTo>
                  <a:cubicBezTo>
                    <a:pt x="882" y="5198"/>
                    <a:pt x="4347" y="5472"/>
                    <a:pt x="4347" y="5472"/>
                  </a:cubicBezTo>
                  <a:lnTo>
                    <a:pt x="40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08"/>
            <p:cNvSpPr/>
            <p:nvPr/>
          </p:nvSpPr>
          <p:spPr>
            <a:xfrm>
              <a:off x="6970750" y="3532250"/>
              <a:ext cx="43350" cy="330575"/>
            </a:xfrm>
            <a:custGeom>
              <a:rect b="b" l="l" r="r" t="t"/>
              <a:pathLst>
                <a:path extrusionOk="0" h="13223" w="1734">
                  <a:moveTo>
                    <a:pt x="943" y="1"/>
                  </a:moveTo>
                  <a:lnTo>
                    <a:pt x="1" y="62"/>
                  </a:lnTo>
                  <a:lnTo>
                    <a:pt x="791" y="13223"/>
                  </a:lnTo>
                  <a:lnTo>
                    <a:pt x="1733" y="13162"/>
                  </a:lnTo>
                  <a:lnTo>
                    <a:pt x="943" y="1"/>
                  </a:lnTo>
                  <a:close/>
                </a:path>
              </a:pathLst>
            </a:custGeom>
            <a:solidFill>
              <a:srgbClr val="0709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08"/>
            <p:cNvSpPr/>
            <p:nvPr/>
          </p:nvSpPr>
          <p:spPr>
            <a:xfrm>
              <a:off x="6892500" y="3707025"/>
              <a:ext cx="14450" cy="31950"/>
            </a:xfrm>
            <a:custGeom>
              <a:rect b="b" l="l" r="r" t="t"/>
              <a:pathLst>
                <a:path extrusionOk="0" fill="none" h="1278" w="578">
                  <a:moveTo>
                    <a:pt x="31" y="1277"/>
                  </a:moveTo>
                  <a:cubicBezTo>
                    <a:pt x="31" y="1277"/>
                    <a:pt x="0" y="852"/>
                    <a:pt x="578" y="1"/>
                  </a:cubicBezTo>
                </a:path>
              </a:pathLst>
            </a:custGeom>
            <a:noFill/>
            <a:ln cap="rnd" cmpd="sng" w="60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08"/>
            <p:cNvSpPr/>
            <p:nvPr/>
          </p:nvSpPr>
          <p:spPr>
            <a:xfrm>
              <a:off x="6909975" y="3731350"/>
              <a:ext cx="14450" cy="31175"/>
            </a:xfrm>
            <a:custGeom>
              <a:rect b="b" l="l" r="r" t="t"/>
              <a:pathLst>
                <a:path extrusionOk="0" fill="none" h="1247" w="578">
                  <a:moveTo>
                    <a:pt x="0" y="1247"/>
                  </a:moveTo>
                  <a:cubicBezTo>
                    <a:pt x="0" y="1247"/>
                    <a:pt x="0" y="487"/>
                    <a:pt x="578" y="0"/>
                  </a:cubicBezTo>
                </a:path>
              </a:pathLst>
            </a:custGeom>
            <a:noFill/>
            <a:ln cap="rnd" cmpd="sng" w="60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08"/>
            <p:cNvSpPr/>
            <p:nvPr/>
          </p:nvSpPr>
          <p:spPr>
            <a:xfrm>
              <a:off x="5966950" y="2761725"/>
              <a:ext cx="878450" cy="1352625"/>
            </a:xfrm>
            <a:custGeom>
              <a:rect b="b" l="l" r="r" t="t"/>
              <a:pathLst>
                <a:path extrusionOk="0" h="54105" w="35138">
                  <a:moveTo>
                    <a:pt x="3101" y="1"/>
                  </a:moveTo>
                  <a:lnTo>
                    <a:pt x="456" y="24651"/>
                  </a:lnTo>
                  <a:cubicBezTo>
                    <a:pt x="0" y="28816"/>
                    <a:pt x="578" y="33010"/>
                    <a:pt x="2128" y="36901"/>
                  </a:cubicBezTo>
                  <a:lnTo>
                    <a:pt x="8906" y="54105"/>
                  </a:lnTo>
                  <a:lnTo>
                    <a:pt x="15776" y="51795"/>
                  </a:lnTo>
                  <a:lnTo>
                    <a:pt x="9241" y="28329"/>
                  </a:lnTo>
                  <a:lnTo>
                    <a:pt x="12007" y="7174"/>
                  </a:lnTo>
                  <a:lnTo>
                    <a:pt x="13283" y="7204"/>
                  </a:lnTo>
                  <a:lnTo>
                    <a:pt x="15198" y="25776"/>
                  </a:lnTo>
                  <a:lnTo>
                    <a:pt x="15532" y="29180"/>
                  </a:lnTo>
                  <a:cubicBezTo>
                    <a:pt x="15867" y="32463"/>
                    <a:pt x="18359" y="35168"/>
                    <a:pt x="21642" y="35715"/>
                  </a:cubicBezTo>
                  <a:lnTo>
                    <a:pt x="34743" y="38026"/>
                  </a:lnTo>
                  <a:lnTo>
                    <a:pt x="35138" y="30913"/>
                  </a:lnTo>
                  <a:lnTo>
                    <a:pt x="24499" y="28177"/>
                  </a:lnTo>
                  <a:lnTo>
                    <a:pt x="23314" y="1277"/>
                  </a:lnTo>
                  <a:lnTo>
                    <a:pt x="31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08"/>
            <p:cNvSpPr/>
            <p:nvPr/>
          </p:nvSpPr>
          <p:spPr>
            <a:xfrm>
              <a:off x="6189600" y="2938025"/>
              <a:ext cx="109450" cy="3825"/>
            </a:xfrm>
            <a:custGeom>
              <a:rect b="b" l="l" r="r" t="t"/>
              <a:pathLst>
                <a:path extrusionOk="0" fill="none" h="153" w="4378">
                  <a:moveTo>
                    <a:pt x="4377" y="152"/>
                  </a:moveTo>
                  <a:lnTo>
                    <a:pt x="0" y="0"/>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08"/>
            <p:cNvSpPr/>
            <p:nvPr/>
          </p:nvSpPr>
          <p:spPr>
            <a:xfrm>
              <a:off x="6157675" y="1652975"/>
              <a:ext cx="109450" cy="104275"/>
            </a:xfrm>
            <a:custGeom>
              <a:rect b="b" l="l" r="r" t="t"/>
              <a:pathLst>
                <a:path extrusionOk="0" h="4171" w="4378">
                  <a:moveTo>
                    <a:pt x="2113" y="1"/>
                  </a:moveTo>
                  <a:cubicBezTo>
                    <a:pt x="1063" y="1"/>
                    <a:pt x="151" y="861"/>
                    <a:pt x="92" y="1949"/>
                  </a:cubicBezTo>
                  <a:cubicBezTo>
                    <a:pt x="1" y="3104"/>
                    <a:pt x="1064" y="4107"/>
                    <a:pt x="2159" y="4168"/>
                  </a:cubicBezTo>
                  <a:cubicBezTo>
                    <a:pt x="2196" y="4170"/>
                    <a:pt x="2232" y="4171"/>
                    <a:pt x="2269" y="4171"/>
                  </a:cubicBezTo>
                  <a:cubicBezTo>
                    <a:pt x="3317" y="4171"/>
                    <a:pt x="4228" y="3338"/>
                    <a:pt x="4286" y="2222"/>
                  </a:cubicBezTo>
                  <a:cubicBezTo>
                    <a:pt x="4378" y="1098"/>
                    <a:pt x="3314" y="95"/>
                    <a:pt x="2219" y="4"/>
                  </a:cubicBezTo>
                  <a:cubicBezTo>
                    <a:pt x="2184" y="2"/>
                    <a:pt x="2148" y="1"/>
                    <a:pt x="2113" y="1"/>
                  </a:cubicBezTo>
                  <a:close/>
                </a:path>
              </a:pathLst>
            </a:custGeom>
            <a:solidFill>
              <a:srgbClr val="A96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08"/>
            <p:cNvSpPr/>
            <p:nvPr/>
          </p:nvSpPr>
          <p:spPr>
            <a:xfrm>
              <a:off x="6251900" y="1802750"/>
              <a:ext cx="158850" cy="240050"/>
            </a:xfrm>
            <a:custGeom>
              <a:rect b="b" l="l" r="r" t="t"/>
              <a:pathLst>
                <a:path extrusionOk="0" h="9602" w="6354">
                  <a:moveTo>
                    <a:pt x="6353" y="0"/>
                  </a:moveTo>
                  <a:lnTo>
                    <a:pt x="882" y="1703"/>
                  </a:lnTo>
                  <a:lnTo>
                    <a:pt x="213" y="6596"/>
                  </a:lnTo>
                  <a:cubicBezTo>
                    <a:pt x="1" y="8329"/>
                    <a:pt x="882" y="9393"/>
                    <a:pt x="2523" y="9575"/>
                  </a:cubicBezTo>
                  <a:cubicBezTo>
                    <a:pt x="2660" y="9593"/>
                    <a:pt x="2799" y="9602"/>
                    <a:pt x="2939" y="9602"/>
                  </a:cubicBezTo>
                  <a:cubicBezTo>
                    <a:pt x="4234" y="9602"/>
                    <a:pt x="5608" y="8849"/>
                    <a:pt x="5745" y="7478"/>
                  </a:cubicBezTo>
                  <a:lnTo>
                    <a:pt x="6353" y="0"/>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08"/>
            <p:cNvSpPr/>
            <p:nvPr/>
          </p:nvSpPr>
          <p:spPr>
            <a:xfrm>
              <a:off x="6263300" y="1831500"/>
              <a:ext cx="126350" cy="89825"/>
            </a:xfrm>
            <a:custGeom>
              <a:rect b="b" l="l" r="r" t="t"/>
              <a:pathLst>
                <a:path extrusionOk="0" h="3593" w="5054">
                  <a:moveTo>
                    <a:pt x="1946" y="1"/>
                  </a:moveTo>
                  <a:cubicBezTo>
                    <a:pt x="1123" y="1"/>
                    <a:pt x="456" y="66"/>
                    <a:pt x="456" y="66"/>
                  </a:cubicBezTo>
                  <a:lnTo>
                    <a:pt x="1" y="3592"/>
                  </a:lnTo>
                  <a:cubicBezTo>
                    <a:pt x="1" y="3592"/>
                    <a:pt x="5016" y="1738"/>
                    <a:pt x="5016" y="1100"/>
                  </a:cubicBezTo>
                  <a:cubicBezTo>
                    <a:pt x="5054" y="176"/>
                    <a:pt x="3290" y="1"/>
                    <a:pt x="1946" y="1"/>
                  </a:cubicBezTo>
                  <a:close/>
                </a:path>
              </a:pathLst>
            </a:custGeom>
            <a:solidFill>
              <a:srgbClr val="A96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08"/>
            <p:cNvSpPr/>
            <p:nvPr/>
          </p:nvSpPr>
          <p:spPr>
            <a:xfrm>
              <a:off x="6185800" y="1504600"/>
              <a:ext cx="322975" cy="382100"/>
            </a:xfrm>
            <a:custGeom>
              <a:rect b="b" l="l" r="r" t="t"/>
              <a:pathLst>
                <a:path extrusionOk="0" h="15284" w="12919">
                  <a:moveTo>
                    <a:pt x="6381" y="1"/>
                  </a:moveTo>
                  <a:cubicBezTo>
                    <a:pt x="3616" y="1"/>
                    <a:pt x="1022" y="2134"/>
                    <a:pt x="730" y="4996"/>
                  </a:cubicBezTo>
                  <a:lnTo>
                    <a:pt x="213" y="9951"/>
                  </a:lnTo>
                  <a:cubicBezTo>
                    <a:pt x="0" y="12322"/>
                    <a:pt x="2006" y="14905"/>
                    <a:pt x="4803" y="15270"/>
                  </a:cubicBezTo>
                  <a:cubicBezTo>
                    <a:pt x="4947" y="15279"/>
                    <a:pt x="5090" y="15284"/>
                    <a:pt x="5232" y="15284"/>
                  </a:cubicBezTo>
                  <a:cubicBezTo>
                    <a:pt x="8421" y="15284"/>
                    <a:pt x="11111" y="13025"/>
                    <a:pt x="11490" y="9708"/>
                  </a:cubicBezTo>
                  <a:lnTo>
                    <a:pt x="12736" y="5999"/>
                  </a:lnTo>
                  <a:cubicBezTo>
                    <a:pt x="12918" y="2929"/>
                    <a:pt x="9666" y="194"/>
                    <a:pt x="6718" y="11"/>
                  </a:cubicBezTo>
                  <a:cubicBezTo>
                    <a:pt x="6605" y="4"/>
                    <a:pt x="6493" y="1"/>
                    <a:pt x="6381" y="1"/>
                  </a:cubicBez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08"/>
            <p:cNvSpPr/>
            <p:nvPr/>
          </p:nvSpPr>
          <p:spPr>
            <a:xfrm>
              <a:off x="6207825" y="1479150"/>
              <a:ext cx="359450" cy="273475"/>
            </a:xfrm>
            <a:custGeom>
              <a:rect b="b" l="l" r="r" t="t"/>
              <a:pathLst>
                <a:path extrusionOk="0" h="10939" w="14378">
                  <a:moveTo>
                    <a:pt x="23" y="5096"/>
                  </a:moveTo>
                  <a:cubicBezTo>
                    <a:pt x="12" y="5143"/>
                    <a:pt x="4" y="5185"/>
                    <a:pt x="1" y="5224"/>
                  </a:cubicBezTo>
                  <a:lnTo>
                    <a:pt x="23" y="5096"/>
                  </a:lnTo>
                  <a:close/>
                  <a:moveTo>
                    <a:pt x="5394" y="0"/>
                  </a:moveTo>
                  <a:cubicBezTo>
                    <a:pt x="2882" y="0"/>
                    <a:pt x="540" y="1633"/>
                    <a:pt x="183" y="4160"/>
                  </a:cubicBezTo>
                  <a:lnTo>
                    <a:pt x="23" y="5096"/>
                  </a:lnTo>
                  <a:lnTo>
                    <a:pt x="23" y="5096"/>
                  </a:lnTo>
                  <a:cubicBezTo>
                    <a:pt x="106" y="4740"/>
                    <a:pt x="386" y="4186"/>
                    <a:pt x="548" y="3917"/>
                  </a:cubicBezTo>
                  <a:cubicBezTo>
                    <a:pt x="943" y="3187"/>
                    <a:pt x="1581" y="2640"/>
                    <a:pt x="2402" y="2428"/>
                  </a:cubicBezTo>
                  <a:cubicBezTo>
                    <a:pt x="3023" y="2262"/>
                    <a:pt x="3650" y="2189"/>
                    <a:pt x="4266" y="2189"/>
                  </a:cubicBezTo>
                  <a:cubicBezTo>
                    <a:pt x="6479" y="2189"/>
                    <a:pt x="8535" y="3137"/>
                    <a:pt x="9606" y="4160"/>
                  </a:cubicBezTo>
                  <a:cubicBezTo>
                    <a:pt x="10548" y="5042"/>
                    <a:pt x="10457" y="5984"/>
                    <a:pt x="10092" y="6531"/>
                  </a:cubicBezTo>
                  <a:cubicBezTo>
                    <a:pt x="9788" y="7017"/>
                    <a:pt x="8967" y="7990"/>
                    <a:pt x="9302" y="9388"/>
                  </a:cubicBezTo>
                  <a:lnTo>
                    <a:pt x="9788" y="10938"/>
                  </a:lnTo>
                  <a:lnTo>
                    <a:pt x="11825" y="9601"/>
                  </a:lnTo>
                  <a:lnTo>
                    <a:pt x="13040" y="7686"/>
                  </a:lnTo>
                  <a:cubicBezTo>
                    <a:pt x="14378" y="4768"/>
                    <a:pt x="12615" y="1546"/>
                    <a:pt x="9545" y="604"/>
                  </a:cubicBezTo>
                  <a:cubicBezTo>
                    <a:pt x="8329" y="239"/>
                    <a:pt x="7174" y="209"/>
                    <a:pt x="6201" y="57"/>
                  </a:cubicBezTo>
                  <a:cubicBezTo>
                    <a:pt x="5932" y="19"/>
                    <a:pt x="5662" y="0"/>
                    <a:pt x="5394"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08"/>
            <p:cNvSpPr/>
            <p:nvPr/>
          </p:nvSpPr>
          <p:spPr>
            <a:xfrm>
              <a:off x="6441875" y="1701600"/>
              <a:ext cx="107925" cy="101250"/>
            </a:xfrm>
            <a:custGeom>
              <a:rect b="b" l="l" r="r" t="t"/>
              <a:pathLst>
                <a:path extrusionOk="0" h="4050" w="4317">
                  <a:moveTo>
                    <a:pt x="2495" y="1"/>
                  </a:moveTo>
                  <a:cubicBezTo>
                    <a:pt x="1421" y="1"/>
                    <a:pt x="120" y="774"/>
                    <a:pt x="61" y="1858"/>
                  </a:cubicBezTo>
                  <a:cubicBezTo>
                    <a:pt x="1" y="2983"/>
                    <a:pt x="821" y="3955"/>
                    <a:pt x="1915" y="4046"/>
                  </a:cubicBezTo>
                  <a:cubicBezTo>
                    <a:pt x="1954" y="4049"/>
                    <a:pt x="1992" y="4050"/>
                    <a:pt x="2030" y="4050"/>
                  </a:cubicBezTo>
                  <a:cubicBezTo>
                    <a:pt x="3089" y="4050"/>
                    <a:pt x="4167" y="3246"/>
                    <a:pt x="4226" y="2132"/>
                  </a:cubicBezTo>
                  <a:cubicBezTo>
                    <a:pt x="4317" y="1007"/>
                    <a:pt x="3678" y="95"/>
                    <a:pt x="2615" y="4"/>
                  </a:cubicBezTo>
                  <a:cubicBezTo>
                    <a:pt x="2575" y="2"/>
                    <a:pt x="2535" y="1"/>
                    <a:pt x="2495" y="1"/>
                  </a:cubicBez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08"/>
            <p:cNvSpPr/>
            <p:nvPr/>
          </p:nvSpPr>
          <p:spPr>
            <a:xfrm>
              <a:off x="6474550" y="1729050"/>
              <a:ext cx="47150" cy="38775"/>
            </a:xfrm>
            <a:custGeom>
              <a:rect b="b" l="l" r="r" t="t"/>
              <a:pathLst>
                <a:path extrusionOk="0" fill="none" h="1551" w="1886">
                  <a:moveTo>
                    <a:pt x="1" y="1550"/>
                  </a:moveTo>
                  <a:cubicBezTo>
                    <a:pt x="1" y="1550"/>
                    <a:pt x="426" y="0"/>
                    <a:pt x="1885" y="456"/>
                  </a:cubicBezTo>
                </a:path>
              </a:pathLst>
            </a:custGeom>
            <a:noFill/>
            <a:ln cap="rnd" cmpd="sng" w="83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08"/>
            <p:cNvSpPr/>
            <p:nvPr/>
          </p:nvSpPr>
          <p:spPr>
            <a:xfrm>
              <a:off x="6237125" y="1517025"/>
              <a:ext cx="210850" cy="66150"/>
            </a:xfrm>
            <a:custGeom>
              <a:rect b="b" l="l" r="r" t="t"/>
              <a:pathLst>
                <a:path extrusionOk="0" h="2646" w="8434">
                  <a:moveTo>
                    <a:pt x="4239" y="1"/>
                  </a:moveTo>
                  <a:lnTo>
                    <a:pt x="440" y="669"/>
                  </a:lnTo>
                  <a:cubicBezTo>
                    <a:pt x="0" y="1687"/>
                    <a:pt x="968" y="2563"/>
                    <a:pt x="3142" y="2563"/>
                  </a:cubicBezTo>
                  <a:cubicBezTo>
                    <a:pt x="3826" y="2563"/>
                    <a:pt x="4630" y="2477"/>
                    <a:pt x="5546" y="2280"/>
                  </a:cubicBezTo>
                  <a:cubicBezTo>
                    <a:pt x="5965" y="2190"/>
                    <a:pt x="6336" y="2155"/>
                    <a:pt x="6661" y="2155"/>
                  </a:cubicBezTo>
                  <a:cubicBezTo>
                    <a:pt x="7868" y="2155"/>
                    <a:pt x="8434" y="2645"/>
                    <a:pt x="8434" y="2645"/>
                  </a:cubicBezTo>
                  <a:lnTo>
                    <a:pt x="8373" y="1065"/>
                  </a:lnTo>
                  <a:lnTo>
                    <a:pt x="4239" y="1"/>
                  </a:ln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08"/>
            <p:cNvSpPr/>
            <p:nvPr/>
          </p:nvSpPr>
          <p:spPr>
            <a:xfrm>
              <a:off x="6219975" y="1669775"/>
              <a:ext cx="28150" cy="25400"/>
            </a:xfrm>
            <a:custGeom>
              <a:rect b="b" l="l" r="r" t="t"/>
              <a:pathLst>
                <a:path extrusionOk="0" h="1016" w="1126">
                  <a:moveTo>
                    <a:pt x="563" y="1"/>
                  </a:moveTo>
                  <a:cubicBezTo>
                    <a:pt x="363" y="1"/>
                    <a:pt x="163" y="122"/>
                    <a:pt x="92" y="335"/>
                  </a:cubicBezTo>
                  <a:cubicBezTo>
                    <a:pt x="1" y="578"/>
                    <a:pt x="123" y="882"/>
                    <a:pt x="366" y="973"/>
                  </a:cubicBezTo>
                  <a:cubicBezTo>
                    <a:pt x="432" y="1002"/>
                    <a:pt x="498" y="1016"/>
                    <a:pt x="562" y="1016"/>
                  </a:cubicBezTo>
                  <a:cubicBezTo>
                    <a:pt x="763" y="1016"/>
                    <a:pt x="942" y="884"/>
                    <a:pt x="1034" y="699"/>
                  </a:cubicBezTo>
                  <a:cubicBezTo>
                    <a:pt x="1126" y="426"/>
                    <a:pt x="1004" y="152"/>
                    <a:pt x="730" y="31"/>
                  </a:cubicBezTo>
                  <a:cubicBezTo>
                    <a:pt x="677" y="10"/>
                    <a:pt x="620" y="1"/>
                    <a:pt x="563"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08"/>
            <p:cNvSpPr/>
            <p:nvPr/>
          </p:nvSpPr>
          <p:spPr>
            <a:xfrm>
              <a:off x="6328650" y="1684975"/>
              <a:ext cx="28150" cy="25075"/>
            </a:xfrm>
            <a:custGeom>
              <a:rect b="b" l="l" r="r" t="t"/>
              <a:pathLst>
                <a:path extrusionOk="0" h="1003" w="1126">
                  <a:moveTo>
                    <a:pt x="560" y="0"/>
                  </a:moveTo>
                  <a:cubicBezTo>
                    <a:pt x="361" y="0"/>
                    <a:pt x="162" y="116"/>
                    <a:pt x="92" y="304"/>
                  </a:cubicBezTo>
                  <a:cubicBezTo>
                    <a:pt x="1" y="578"/>
                    <a:pt x="122" y="851"/>
                    <a:pt x="365" y="973"/>
                  </a:cubicBezTo>
                  <a:cubicBezTo>
                    <a:pt x="426" y="993"/>
                    <a:pt x="486" y="1003"/>
                    <a:pt x="545" y="1003"/>
                  </a:cubicBezTo>
                  <a:cubicBezTo>
                    <a:pt x="752" y="1003"/>
                    <a:pt x="939" y="882"/>
                    <a:pt x="1034" y="669"/>
                  </a:cubicBezTo>
                  <a:cubicBezTo>
                    <a:pt x="1125" y="426"/>
                    <a:pt x="1004" y="122"/>
                    <a:pt x="730" y="31"/>
                  </a:cubicBezTo>
                  <a:cubicBezTo>
                    <a:pt x="675" y="10"/>
                    <a:pt x="617" y="0"/>
                    <a:pt x="560"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08"/>
            <p:cNvSpPr/>
            <p:nvPr/>
          </p:nvSpPr>
          <p:spPr>
            <a:xfrm>
              <a:off x="6251900" y="1711550"/>
              <a:ext cx="17500" cy="36500"/>
            </a:xfrm>
            <a:custGeom>
              <a:rect b="b" l="l" r="r" t="t"/>
              <a:pathLst>
                <a:path extrusionOk="0" fill="none" h="1460" w="700">
                  <a:moveTo>
                    <a:pt x="396" y="1"/>
                  </a:moveTo>
                  <a:lnTo>
                    <a:pt x="61" y="882"/>
                  </a:lnTo>
                  <a:cubicBezTo>
                    <a:pt x="1" y="1034"/>
                    <a:pt x="61" y="1217"/>
                    <a:pt x="213" y="1278"/>
                  </a:cubicBezTo>
                  <a:lnTo>
                    <a:pt x="700" y="1460"/>
                  </a:lnTo>
                </a:path>
              </a:pathLst>
            </a:custGeom>
            <a:noFill/>
            <a:ln cap="rnd" cmpd="sng" w="83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08"/>
            <p:cNvSpPr/>
            <p:nvPr/>
          </p:nvSpPr>
          <p:spPr>
            <a:xfrm>
              <a:off x="6317250" y="1622525"/>
              <a:ext cx="91225" cy="42625"/>
            </a:xfrm>
            <a:custGeom>
              <a:rect b="b" l="l" r="r" t="t"/>
              <a:pathLst>
                <a:path extrusionOk="0" h="1705" w="3649">
                  <a:moveTo>
                    <a:pt x="936" y="1"/>
                  </a:moveTo>
                  <a:cubicBezTo>
                    <a:pt x="550" y="1"/>
                    <a:pt x="164" y="103"/>
                    <a:pt x="92" y="492"/>
                  </a:cubicBezTo>
                  <a:cubicBezTo>
                    <a:pt x="92" y="492"/>
                    <a:pt x="1" y="1070"/>
                    <a:pt x="1338" y="1434"/>
                  </a:cubicBezTo>
                  <a:cubicBezTo>
                    <a:pt x="1972" y="1607"/>
                    <a:pt x="2428" y="1705"/>
                    <a:pt x="2756" y="1705"/>
                  </a:cubicBezTo>
                  <a:cubicBezTo>
                    <a:pt x="3119" y="1705"/>
                    <a:pt x="3323" y="1585"/>
                    <a:pt x="3435" y="1313"/>
                  </a:cubicBezTo>
                  <a:cubicBezTo>
                    <a:pt x="3648" y="796"/>
                    <a:pt x="2523" y="279"/>
                    <a:pt x="1794" y="127"/>
                  </a:cubicBezTo>
                  <a:cubicBezTo>
                    <a:pt x="1794" y="127"/>
                    <a:pt x="1365" y="1"/>
                    <a:pt x="936"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08"/>
            <p:cNvSpPr/>
            <p:nvPr/>
          </p:nvSpPr>
          <p:spPr>
            <a:xfrm>
              <a:off x="6197200" y="1609675"/>
              <a:ext cx="63850" cy="34350"/>
            </a:xfrm>
            <a:custGeom>
              <a:rect b="b" l="l" r="r" t="t"/>
              <a:pathLst>
                <a:path extrusionOk="0" h="1374" w="2554">
                  <a:moveTo>
                    <a:pt x="1187" y="0"/>
                  </a:moveTo>
                  <a:cubicBezTo>
                    <a:pt x="1110" y="0"/>
                    <a:pt x="1064" y="3"/>
                    <a:pt x="1064" y="3"/>
                  </a:cubicBezTo>
                  <a:cubicBezTo>
                    <a:pt x="517" y="3"/>
                    <a:pt x="0" y="337"/>
                    <a:pt x="0" y="793"/>
                  </a:cubicBezTo>
                  <a:cubicBezTo>
                    <a:pt x="0" y="1137"/>
                    <a:pt x="271" y="1373"/>
                    <a:pt x="1093" y="1373"/>
                  </a:cubicBezTo>
                  <a:cubicBezTo>
                    <a:pt x="1142" y="1373"/>
                    <a:pt x="1193" y="1372"/>
                    <a:pt x="1246" y="1371"/>
                  </a:cubicBezTo>
                  <a:cubicBezTo>
                    <a:pt x="2553" y="1340"/>
                    <a:pt x="2553" y="763"/>
                    <a:pt x="2553" y="763"/>
                  </a:cubicBezTo>
                  <a:cubicBezTo>
                    <a:pt x="2553" y="62"/>
                    <a:pt x="1543" y="0"/>
                    <a:pt x="1187"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08"/>
            <p:cNvSpPr/>
            <p:nvPr/>
          </p:nvSpPr>
          <p:spPr>
            <a:xfrm>
              <a:off x="6248100" y="1773125"/>
              <a:ext cx="82100" cy="32025"/>
            </a:xfrm>
            <a:custGeom>
              <a:rect b="b" l="l" r="r" t="t"/>
              <a:pathLst>
                <a:path extrusionOk="0" h="1281" w="3284">
                  <a:moveTo>
                    <a:pt x="1" y="0"/>
                  </a:moveTo>
                  <a:cubicBezTo>
                    <a:pt x="1" y="0"/>
                    <a:pt x="228" y="1281"/>
                    <a:pt x="1648" y="1281"/>
                  </a:cubicBezTo>
                  <a:cubicBezTo>
                    <a:pt x="1695" y="1281"/>
                    <a:pt x="1744" y="1280"/>
                    <a:pt x="1794" y="1277"/>
                  </a:cubicBezTo>
                  <a:cubicBezTo>
                    <a:pt x="3010" y="1216"/>
                    <a:pt x="3283" y="91"/>
                    <a:pt x="3283" y="91"/>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08"/>
            <p:cNvSpPr/>
            <p:nvPr/>
          </p:nvSpPr>
          <p:spPr>
            <a:xfrm>
              <a:off x="6287625" y="1636700"/>
              <a:ext cx="127675" cy="123775"/>
            </a:xfrm>
            <a:custGeom>
              <a:rect b="b" l="l" r="r" t="t"/>
              <a:pathLst>
                <a:path extrusionOk="0" h="4951" w="5107">
                  <a:moveTo>
                    <a:pt x="2552" y="1"/>
                  </a:moveTo>
                  <a:cubicBezTo>
                    <a:pt x="1331" y="1"/>
                    <a:pt x="294" y="931"/>
                    <a:pt x="152" y="2205"/>
                  </a:cubicBezTo>
                  <a:cubicBezTo>
                    <a:pt x="0" y="3572"/>
                    <a:pt x="942" y="4788"/>
                    <a:pt x="2280" y="4940"/>
                  </a:cubicBezTo>
                  <a:cubicBezTo>
                    <a:pt x="2356" y="4947"/>
                    <a:pt x="2431" y="4951"/>
                    <a:pt x="2505" y="4951"/>
                  </a:cubicBezTo>
                  <a:cubicBezTo>
                    <a:pt x="3748" y="4951"/>
                    <a:pt x="4811" y="4012"/>
                    <a:pt x="4955" y="2721"/>
                  </a:cubicBezTo>
                  <a:cubicBezTo>
                    <a:pt x="5107" y="1384"/>
                    <a:pt x="4164" y="168"/>
                    <a:pt x="2827" y="16"/>
                  </a:cubicBezTo>
                  <a:cubicBezTo>
                    <a:pt x="2735" y="6"/>
                    <a:pt x="2643" y="1"/>
                    <a:pt x="2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08"/>
            <p:cNvSpPr/>
            <p:nvPr/>
          </p:nvSpPr>
          <p:spPr>
            <a:xfrm>
              <a:off x="6148550" y="1622400"/>
              <a:ext cx="110225" cy="118325"/>
            </a:xfrm>
            <a:custGeom>
              <a:rect b="b" l="l" r="r" t="t"/>
              <a:pathLst>
                <a:path extrusionOk="0" h="4733" w="4409">
                  <a:moveTo>
                    <a:pt x="2267" y="0"/>
                  </a:moveTo>
                  <a:cubicBezTo>
                    <a:pt x="1221" y="0"/>
                    <a:pt x="296" y="908"/>
                    <a:pt x="153" y="2138"/>
                  </a:cubicBezTo>
                  <a:cubicBezTo>
                    <a:pt x="1" y="3445"/>
                    <a:pt x="821" y="4600"/>
                    <a:pt x="1946" y="4722"/>
                  </a:cubicBezTo>
                  <a:cubicBezTo>
                    <a:pt x="2013" y="4729"/>
                    <a:pt x="2080" y="4733"/>
                    <a:pt x="2147" y="4733"/>
                  </a:cubicBezTo>
                  <a:cubicBezTo>
                    <a:pt x="3218" y="4733"/>
                    <a:pt x="4142" y="3825"/>
                    <a:pt x="4256" y="2594"/>
                  </a:cubicBezTo>
                  <a:cubicBezTo>
                    <a:pt x="4408" y="1287"/>
                    <a:pt x="3618" y="132"/>
                    <a:pt x="2463" y="11"/>
                  </a:cubicBezTo>
                  <a:cubicBezTo>
                    <a:pt x="2397" y="4"/>
                    <a:pt x="2332" y="0"/>
                    <a:pt x="22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08"/>
            <p:cNvSpPr/>
            <p:nvPr/>
          </p:nvSpPr>
          <p:spPr>
            <a:xfrm>
              <a:off x="6287625" y="1633300"/>
              <a:ext cx="127675" cy="129950"/>
            </a:xfrm>
            <a:custGeom>
              <a:rect b="b" l="l" r="r" t="t"/>
              <a:pathLst>
                <a:path extrusionOk="0" fill="none" h="5198" w="5107">
                  <a:moveTo>
                    <a:pt x="152" y="2341"/>
                  </a:moveTo>
                  <a:cubicBezTo>
                    <a:pt x="0" y="3708"/>
                    <a:pt x="942" y="4924"/>
                    <a:pt x="2280" y="5076"/>
                  </a:cubicBezTo>
                  <a:cubicBezTo>
                    <a:pt x="3617" y="5198"/>
                    <a:pt x="4803" y="4225"/>
                    <a:pt x="4955" y="2857"/>
                  </a:cubicBezTo>
                  <a:cubicBezTo>
                    <a:pt x="5107" y="1520"/>
                    <a:pt x="4164" y="304"/>
                    <a:pt x="2827" y="152"/>
                  </a:cubicBezTo>
                  <a:cubicBezTo>
                    <a:pt x="1490" y="0"/>
                    <a:pt x="304" y="973"/>
                    <a:pt x="152" y="2341"/>
                  </a:cubicBezTo>
                  <a:close/>
                </a:path>
              </a:pathLst>
            </a:custGeom>
            <a:noFill/>
            <a:ln cap="rnd" cmpd="sng" w="106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08"/>
            <p:cNvSpPr/>
            <p:nvPr/>
          </p:nvSpPr>
          <p:spPr>
            <a:xfrm>
              <a:off x="6148550" y="1619625"/>
              <a:ext cx="110225" cy="123875"/>
            </a:xfrm>
            <a:custGeom>
              <a:rect b="b" l="l" r="r" t="t"/>
              <a:pathLst>
                <a:path extrusionOk="0" fill="none" h="4955" w="4409">
                  <a:moveTo>
                    <a:pt x="153" y="2249"/>
                  </a:moveTo>
                  <a:cubicBezTo>
                    <a:pt x="1" y="3556"/>
                    <a:pt x="821" y="4711"/>
                    <a:pt x="1946" y="4833"/>
                  </a:cubicBezTo>
                  <a:cubicBezTo>
                    <a:pt x="3101" y="4955"/>
                    <a:pt x="4135" y="4012"/>
                    <a:pt x="4256" y="2705"/>
                  </a:cubicBezTo>
                  <a:cubicBezTo>
                    <a:pt x="4408" y="1398"/>
                    <a:pt x="3618" y="243"/>
                    <a:pt x="2463" y="122"/>
                  </a:cubicBezTo>
                  <a:cubicBezTo>
                    <a:pt x="1338" y="0"/>
                    <a:pt x="305" y="942"/>
                    <a:pt x="153" y="2249"/>
                  </a:cubicBezTo>
                  <a:close/>
                </a:path>
              </a:pathLst>
            </a:custGeom>
            <a:noFill/>
            <a:ln cap="rnd" cmpd="sng" w="106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08"/>
            <p:cNvSpPr/>
            <p:nvPr/>
          </p:nvSpPr>
          <p:spPr>
            <a:xfrm>
              <a:off x="6254950" y="1674325"/>
              <a:ext cx="36500" cy="17500"/>
            </a:xfrm>
            <a:custGeom>
              <a:rect b="b" l="l" r="r" t="t"/>
              <a:pathLst>
                <a:path extrusionOk="0" fill="none" h="700" w="1460">
                  <a:moveTo>
                    <a:pt x="1459" y="700"/>
                  </a:moveTo>
                  <a:cubicBezTo>
                    <a:pt x="1459" y="700"/>
                    <a:pt x="790" y="1"/>
                    <a:pt x="0" y="517"/>
                  </a:cubicBezTo>
                </a:path>
              </a:pathLst>
            </a:custGeom>
            <a:noFill/>
            <a:ln cap="rnd" cmpd="sng" w="106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08"/>
            <p:cNvSpPr/>
            <p:nvPr/>
          </p:nvSpPr>
          <p:spPr>
            <a:xfrm>
              <a:off x="6411475" y="1704725"/>
              <a:ext cx="34225" cy="26625"/>
            </a:xfrm>
            <a:custGeom>
              <a:rect b="b" l="l" r="r" t="t"/>
              <a:pathLst>
                <a:path extrusionOk="0" fill="none" h="1065" w="1369">
                  <a:moveTo>
                    <a:pt x="1" y="0"/>
                  </a:moveTo>
                  <a:lnTo>
                    <a:pt x="1369" y="1064"/>
                  </a:lnTo>
                </a:path>
              </a:pathLst>
            </a:custGeom>
            <a:noFill/>
            <a:ln cap="rnd" cmpd="sng" w="106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08"/>
            <p:cNvSpPr/>
            <p:nvPr/>
          </p:nvSpPr>
          <p:spPr>
            <a:xfrm>
              <a:off x="5802050" y="1331800"/>
              <a:ext cx="193800" cy="262775"/>
            </a:xfrm>
            <a:custGeom>
              <a:rect b="b" l="l" r="r" t="t"/>
              <a:pathLst>
                <a:path extrusionOk="0" h="10511" w="7752">
                  <a:moveTo>
                    <a:pt x="4949" y="0"/>
                  </a:moveTo>
                  <a:cubicBezTo>
                    <a:pt x="4819" y="0"/>
                    <a:pt x="4672" y="63"/>
                    <a:pt x="4560" y="176"/>
                  </a:cubicBezTo>
                  <a:lnTo>
                    <a:pt x="4165" y="662"/>
                  </a:lnTo>
                  <a:lnTo>
                    <a:pt x="4134" y="540"/>
                  </a:lnTo>
                  <a:cubicBezTo>
                    <a:pt x="4104" y="388"/>
                    <a:pt x="3982" y="267"/>
                    <a:pt x="3830" y="236"/>
                  </a:cubicBezTo>
                  <a:cubicBezTo>
                    <a:pt x="3786" y="224"/>
                    <a:pt x="3743" y="218"/>
                    <a:pt x="3701" y="218"/>
                  </a:cubicBezTo>
                  <a:cubicBezTo>
                    <a:pt x="3544" y="218"/>
                    <a:pt x="3410" y="305"/>
                    <a:pt x="3313" y="449"/>
                  </a:cubicBezTo>
                  <a:lnTo>
                    <a:pt x="882" y="5282"/>
                  </a:lnTo>
                  <a:cubicBezTo>
                    <a:pt x="0" y="6771"/>
                    <a:pt x="456" y="8747"/>
                    <a:pt x="1155" y="9963"/>
                  </a:cubicBezTo>
                  <a:cubicBezTo>
                    <a:pt x="1186" y="10024"/>
                    <a:pt x="1490" y="10449"/>
                    <a:pt x="1551" y="10510"/>
                  </a:cubicBezTo>
                  <a:lnTo>
                    <a:pt x="4043" y="9933"/>
                  </a:lnTo>
                  <a:cubicBezTo>
                    <a:pt x="4043" y="9933"/>
                    <a:pt x="6262" y="8747"/>
                    <a:pt x="7630" y="5616"/>
                  </a:cubicBezTo>
                  <a:cubicBezTo>
                    <a:pt x="7751" y="5404"/>
                    <a:pt x="7690" y="5130"/>
                    <a:pt x="7538" y="4948"/>
                  </a:cubicBezTo>
                  <a:cubicBezTo>
                    <a:pt x="7421" y="4845"/>
                    <a:pt x="7268" y="4792"/>
                    <a:pt x="7114" y="4792"/>
                  </a:cubicBezTo>
                  <a:cubicBezTo>
                    <a:pt x="6949" y="4792"/>
                    <a:pt x="6783" y="4852"/>
                    <a:pt x="6657" y="4978"/>
                  </a:cubicBezTo>
                  <a:lnTo>
                    <a:pt x="6049" y="5556"/>
                  </a:lnTo>
                  <a:lnTo>
                    <a:pt x="6049" y="5556"/>
                  </a:lnTo>
                  <a:lnTo>
                    <a:pt x="7599" y="1635"/>
                  </a:lnTo>
                  <a:cubicBezTo>
                    <a:pt x="7721" y="1361"/>
                    <a:pt x="7599" y="1027"/>
                    <a:pt x="7326" y="905"/>
                  </a:cubicBezTo>
                  <a:cubicBezTo>
                    <a:pt x="7240" y="862"/>
                    <a:pt x="7146" y="842"/>
                    <a:pt x="7053" y="842"/>
                  </a:cubicBezTo>
                  <a:cubicBezTo>
                    <a:pt x="6882" y="842"/>
                    <a:pt x="6714" y="909"/>
                    <a:pt x="6596" y="1027"/>
                  </a:cubicBezTo>
                  <a:lnTo>
                    <a:pt x="6353" y="1300"/>
                  </a:lnTo>
                  <a:lnTo>
                    <a:pt x="6535" y="723"/>
                  </a:lnTo>
                  <a:cubicBezTo>
                    <a:pt x="6627" y="449"/>
                    <a:pt x="6505" y="145"/>
                    <a:pt x="6262" y="54"/>
                  </a:cubicBezTo>
                  <a:cubicBezTo>
                    <a:pt x="6198" y="30"/>
                    <a:pt x="6131" y="19"/>
                    <a:pt x="6063" y="19"/>
                  </a:cubicBezTo>
                  <a:cubicBezTo>
                    <a:pt x="5870" y="19"/>
                    <a:pt x="5675" y="110"/>
                    <a:pt x="5563" y="267"/>
                  </a:cubicBezTo>
                  <a:lnTo>
                    <a:pt x="5320" y="631"/>
                  </a:lnTo>
                  <a:lnTo>
                    <a:pt x="5320" y="449"/>
                  </a:lnTo>
                  <a:cubicBezTo>
                    <a:pt x="5350" y="267"/>
                    <a:pt x="5259" y="84"/>
                    <a:pt x="5076" y="24"/>
                  </a:cubicBezTo>
                  <a:cubicBezTo>
                    <a:pt x="5037" y="8"/>
                    <a:pt x="4994" y="0"/>
                    <a:pt x="4949" y="0"/>
                  </a:cubicBez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08"/>
            <p:cNvSpPr/>
            <p:nvPr/>
          </p:nvSpPr>
          <p:spPr>
            <a:xfrm>
              <a:off x="5928950" y="1364300"/>
              <a:ext cx="31950" cy="71450"/>
            </a:xfrm>
            <a:custGeom>
              <a:rect b="b" l="l" r="r" t="t"/>
              <a:pathLst>
                <a:path extrusionOk="0" fill="none" h="2858" w="1278">
                  <a:moveTo>
                    <a:pt x="1277" y="0"/>
                  </a:moveTo>
                  <a:lnTo>
                    <a:pt x="0" y="2857"/>
                  </a:lnTo>
                </a:path>
              </a:pathLst>
            </a:custGeom>
            <a:noFill/>
            <a:ln cap="rnd" cmpd="sng" w="912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08"/>
            <p:cNvSpPr/>
            <p:nvPr/>
          </p:nvSpPr>
          <p:spPr>
            <a:xfrm>
              <a:off x="5902350" y="1347575"/>
              <a:ext cx="32700" cy="75250"/>
            </a:xfrm>
            <a:custGeom>
              <a:rect b="b" l="l" r="r" t="t"/>
              <a:pathLst>
                <a:path extrusionOk="0" fill="none" h="3010" w="1308">
                  <a:moveTo>
                    <a:pt x="1308" y="0"/>
                  </a:moveTo>
                  <a:lnTo>
                    <a:pt x="1" y="3010"/>
                  </a:lnTo>
                </a:path>
              </a:pathLst>
            </a:custGeom>
            <a:noFill/>
            <a:ln cap="rnd" cmpd="sng" w="912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08"/>
            <p:cNvSpPr/>
            <p:nvPr/>
          </p:nvSpPr>
          <p:spPr>
            <a:xfrm>
              <a:off x="5878800" y="1347575"/>
              <a:ext cx="28900" cy="66900"/>
            </a:xfrm>
            <a:custGeom>
              <a:rect b="b" l="l" r="r" t="t"/>
              <a:pathLst>
                <a:path extrusionOk="0" fill="none" h="2676" w="1156">
                  <a:moveTo>
                    <a:pt x="1155" y="0"/>
                  </a:moveTo>
                  <a:lnTo>
                    <a:pt x="0" y="2675"/>
                  </a:lnTo>
                </a:path>
              </a:pathLst>
            </a:custGeom>
            <a:noFill/>
            <a:ln cap="rnd" cmpd="sng" w="912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08"/>
            <p:cNvSpPr/>
            <p:nvPr/>
          </p:nvSpPr>
          <p:spPr>
            <a:xfrm>
              <a:off x="5875000" y="1461550"/>
              <a:ext cx="78300" cy="30425"/>
            </a:xfrm>
            <a:custGeom>
              <a:rect b="b" l="l" r="r" t="t"/>
              <a:pathLst>
                <a:path extrusionOk="0" fill="none" h="1217" w="3132">
                  <a:moveTo>
                    <a:pt x="3131" y="366"/>
                  </a:moveTo>
                  <a:cubicBezTo>
                    <a:pt x="3131" y="366"/>
                    <a:pt x="1125" y="1"/>
                    <a:pt x="0" y="1217"/>
                  </a:cubicBezTo>
                </a:path>
              </a:pathLst>
            </a:custGeom>
            <a:noFill/>
            <a:ln cap="rnd" cmpd="sng" w="912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08"/>
            <p:cNvSpPr/>
            <p:nvPr/>
          </p:nvSpPr>
          <p:spPr>
            <a:xfrm>
              <a:off x="5737450" y="1513225"/>
              <a:ext cx="173275" cy="415700"/>
            </a:xfrm>
            <a:custGeom>
              <a:rect b="b" l="l" r="r" t="t"/>
              <a:pathLst>
                <a:path extrusionOk="0" h="16628" w="6931">
                  <a:moveTo>
                    <a:pt x="4104" y="1"/>
                  </a:moveTo>
                  <a:lnTo>
                    <a:pt x="1" y="16627"/>
                  </a:lnTo>
                  <a:cubicBezTo>
                    <a:pt x="1" y="16627"/>
                    <a:pt x="1059" y="16184"/>
                    <a:pt x="2623" y="16184"/>
                  </a:cubicBezTo>
                  <a:cubicBezTo>
                    <a:pt x="2797" y="16184"/>
                    <a:pt x="2976" y="16189"/>
                    <a:pt x="3162" y="16202"/>
                  </a:cubicBezTo>
                  <a:cubicBezTo>
                    <a:pt x="3235" y="16205"/>
                    <a:pt x="3305" y="16207"/>
                    <a:pt x="3374" y="16207"/>
                  </a:cubicBezTo>
                  <a:cubicBezTo>
                    <a:pt x="4944" y="16207"/>
                    <a:pt x="5505" y="15216"/>
                    <a:pt x="5563" y="13527"/>
                  </a:cubicBezTo>
                  <a:lnTo>
                    <a:pt x="6931" y="700"/>
                  </a:lnTo>
                  <a:lnTo>
                    <a:pt x="4104" y="1"/>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08"/>
            <p:cNvSpPr/>
            <p:nvPr/>
          </p:nvSpPr>
          <p:spPr>
            <a:xfrm>
              <a:off x="5716175" y="1834400"/>
              <a:ext cx="490925" cy="402275"/>
            </a:xfrm>
            <a:custGeom>
              <a:rect b="b" l="l" r="r" t="t"/>
              <a:pathLst>
                <a:path extrusionOk="0" h="16091" w="19637">
                  <a:moveTo>
                    <a:pt x="3901" y="1"/>
                  </a:moveTo>
                  <a:cubicBezTo>
                    <a:pt x="3649" y="1"/>
                    <a:pt x="3371" y="275"/>
                    <a:pt x="2736" y="923"/>
                  </a:cubicBezTo>
                  <a:cubicBezTo>
                    <a:pt x="1186" y="2564"/>
                    <a:pt x="1" y="4175"/>
                    <a:pt x="1520" y="5877"/>
                  </a:cubicBezTo>
                  <a:cubicBezTo>
                    <a:pt x="3891" y="8522"/>
                    <a:pt x="19636" y="16090"/>
                    <a:pt x="19636" y="16090"/>
                  </a:cubicBezTo>
                  <a:lnTo>
                    <a:pt x="19332" y="6455"/>
                  </a:lnTo>
                  <a:lnTo>
                    <a:pt x="5472" y="1166"/>
                  </a:lnTo>
                  <a:cubicBezTo>
                    <a:pt x="4510" y="462"/>
                    <a:pt x="4228" y="1"/>
                    <a:pt x="3901" y="1"/>
                  </a:cubicBez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08"/>
            <p:cNvSpPr/>
            <p:nvPr/>
          </p:nvSpPr>
          <p:spPr>
            <a:xfrm>
              <a:off x="5910700" y="1912925"/>
              <a:ext cx="335900" cy="369350"/>
            </a:xfrm>
            <a:custGeom>
              <a:rect b="b" l="l" r="r" t="t"/>
              <a:pathLst>
                <a:path extrusionOk="0" h="14774" w="13436">
                  <a:moveTo>
                    <a:pt x="2858" y="1"/>
                  </a:moveTo>
                  <a:cubicBezTo>
                    <a:pt x="1" y="6445"/>
                    <a:pt x="1673" y="10943"/>
                    <a:pt x="1673" y="10943"/>
                  </a:cubicBezTo>
                  <a:lnTo>
                    <a:pt x="8329" y="14773"/>
                  </a:lnTo>
                  <a:lnTo>
                    <a:pt x="13436" y="4925"/>
                  </a:lnTo>
                  <a:lnTo>
                    <a:pt x="11642" y="2645"/>
                  </a:lnTo>
                  <a:lnTo>
                    <a:pt x="2858" y="1"/>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08"/>
            <p:cNvSpPr/>
            <p:nvPr/>
          </p:nvSpPr>
          <p:spPr>
            <a:xfrm>
              <a:off x="6023175" y="1996525"/>
              <a:ext cx="606425" cy="828475"/>
            </a:xfrm>
            <a:custGeom>
              <a:rect b="b" l="l" r="r" t="t"/>
              <a:pathLst>
                <a:path extrusionOk="0" h="33139" w="24257">
                  <a:moveTo>
                    <a:pt x="6779" y="0"/>
                  </a:moveTo>
                  <a:cubicBezTo>
                    <a:pt x="4134" y="669"/>
                    <a:pt x="2918" y="1307"/>
                    <a:pt x="1976" y="1946"/>
                  </a:cubicBezTo>
                  <a:cubicBezTo>
                    <a:pt x="1551" y="2250"/>
                    <a:pt x="1247" y="2219"/>
                    <a:pt x="1216" y="2493"/>
                  </a:cubicBezTo>
                  <a:lnTo>
                    <a:pt x="0" y="31247"/>
                  </a:lnTo>
                  <a:cubicBezTo>
                    <a:pt x="3908" y="32682"/>
                    <a:pt x="7783" y="33139"/>
                    <a:pt x="11134" y="33139"/>
                  </a:cubicBezTo>
                  <a:cubicBezTo>
                    <a:pt x="17012" y="33139"/>
                    <a:pt x="21277" y="31733"/>
                    <a:pt x="21277" y="31733"/>
                  </a:cubicBezTo>
                  <a:lnTo>
                    <a:pt x="24195" y="5988"/>
                  </a:lnTo>
                  <a:cubicBezTo>
                    <a:pt x="24256" y="5472"/>
                    <a:pt x="24044" y="4955"/>
                    <a:pt x="23618" y="4651"/>
                  </a:cubicBezTo>
                  <a:cubicBezTo>
                    <a:pt x="21186" y="3009"/>
                    <a:pt x="18724" y="1915"/>
                    <a:pt x="18724" y="1915"/>
                  </a:cubicBezTo>
                  <a:lnTo>
                    <a:pt x="6779" y="0"/>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08"/>
            <p:cNvSpPr/>
            <p:nvPr/>
          </p:nvSpPr>
          <p:spPr>
            <a:xfrm>
              <a:off x="6194900" y="1974475"/>
              <a:ext cx="296400" cy="104150"/>
            </a:xfrm>
            <a:custGeom>
              <a:rect b="b" l="l" r="r" t="t"/>
              <a:pathLst>
                <a:path extrusionOk="0" h="4166" w="11856">
                  <a:moveTo>
                    <a:pt x="6475" y="1"/>
                  </a:moveTo>
                  <a:lnTo>
                    <a:pt x="3557" y="62"/>
                  </a:lnTo>
                  <a:lnTo>
                    <a:pt x="1" y="183"/>
                  </a:lnTo>
                  <a:cubicBezTo>
                    <a:pt x="1" y="1338"/>
                    <a:pt x="943" y="2584"/>
                    <a:pt x="2068" y="3223"/>
                  </a:cubicBezTo>
                  <a:cubicBezTo>
                    <a:pt x="3618" y="4104"/>
                    <a:pt x="4560" y="4165"/>
                    <a:pt x="5685" y="4165"/>
                  </a:cubicBezTo>
                  <a:cubicBezTo>
                    <a:pt x="9940" y="4135"/>
                    <a:pt x="11855" y="2797"/>
                    <a:pt x="11855" y="2797"/>
                  </a:cubicBezTo>
                  <a:lnTo>
                    <a:pt x="6475" y="1"/>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08"/>
            <p:cNvSpPr/>
            <p:nvPr/>
          </p:nvSpPr>
          <p:spPr>
            <a:xfrm>
              <a:off x="6046725" y="2080100"/>
              <a:ext cx="6100" cy="160375"/>
            </a:xfrm>
            <a:custGeom>
              <a:rect b="b" l="l" r="r" t="t"/>
              <a:pathLst>
                <a:path extrusionOk="0" fill="none" h="6415" w="244">
                  <a:moveTo>
                    <a:pt x="1" y="6414"/>
                  </a:moveTo>
                  <a:lnTo>
                    <a:pt x="244" y="1"/>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08"/>
            <p:cNvSpPr/>
            <p:nvPr/>
          </p:nvSpPr>
          <p:spPr>
            <a:xfrm>
              <a:off x="6267850" y="2323275"/>
              <a:ext cx="267525" cy="390600"/>
            </a:xfrm>
            <a:custGeom>
              <a:rect b="b" l="l" r="r" t="t"/>
              <a:pathLst>
                <a:path extrusionOk="0" h="15624" w="10701">
                  <a:moveTo>
                    <a:pt x="5837" y="0"/>
                  </a:moveTo>
                  <a:lnTo>
                    <a:pt x="1" y="9970"/>
                  </a:lnTo>
                  <a:lnTo>
                    <a:pt x="3344" y="15624"/>
                  </a:lnTo>
                  <a:lnTo>
                    <a:pt x="10700" y="5745"/>
                  </a:lnTo>
                  <a:lnTo>
                    <a:pt x="5837" y="0"/>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08"/>
            <p:cNvSpPr/>
            <p:nvPr/>
          </p:nvSpPr>
          <p:spPr>
            <a:xfrm>
              <a:off x="6283050" y="2117350"/>
              <a:ext cx="447600" cy="439225"/>
            </a:xfrm>
            <a:custGeom>
              <a:rect b="b" l="l" r="r" t="t"/>
              <a:pathLst>
                <a:path extrusionOk="0" h="17569" w="17904">
                  <a:moveTo>
                    <a:pt x="13284" y="0"/>
                  </a:moveTo>
                  <a:lnTo>
                    <a:pt x="7083" y="3556"/>
                  </a:lnTo>
                  <a:lnTo>
                    <a:pt x="1" y="11581"/>
                  </a:lnTo>
                  <a:lnTo>
                    <a:pt x="9636" y="17569"/>
                  </a:lnTo>
                  <a:cubicBezTo>
                    <a:pt x="17904" y="6171"/>
                    <a:pt x="13284" y="1"/>
                    <a:pt x="13284"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08"/>
            <p:cNvSpPr/>
            <p:nvPr/>
          </p:nvSpPr>
          <p:spPr>
            <a:xfrm>
              <a:off x="6292175" y="2298950"/>
              <a:ext cx="69175" cy="145175"/>
            </a:xfrm>
            <a:custGeom>
              <a:rect b="b" l="l" r="r" t="t"/>
              <a:pathLst>
                <a:path extrusionOk="0" fill="none" h="5807" w="2767">
                  <a:moveTo>
                    <a:pt x="2037" y="5806"/>
                  </a:moveTo>
                  <a:lnTo>
                    <a:pt x="1" y="4682"/>
                  </a:lnTo>
                  <a:lnTo>
                    <a:pt x="2767" y="1"/>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08"/>
            <p:cNvSpPr/>
            <p:nvPr/>
          </p:nvSpPr>
          <p:spPr>
            <a:xfrm>
              <a:off x="5900075" y="2436500"/>
              <a:ext cx="476475" cy="299325"/>
            </a:xfrm>
            <a:custGeom>
              <a:rect b="b" l="l" r="r" t="t"/>
              <a:pathLst>
                <a:path extrusionOk="0" h="11973" w="19059">
                  <a:moveTo>
                    <a:pt x="1368" y="0"/>
                  </a:moveTo>
                  <a:lnTo>
                    <a:pt x="0" y="2979"/>
                  </a:lnTo>
                  <a:lnTo>
                    <a:pt x="14560" y="11490"/>
                  </a:lnTo>
                  <a:cubicBezTo>
                    <a:pt x="15025" y="11818"/>
                    <a:pt x="15553" y="11973"/>
                    <a:pt x="16073" y="11973"/>
                  </a:cubicBezTo>
                  <a:cubicBezTo>
                    <a:pt x="17047" y="11973"/>
                    <a:pt x="17995" y="11428"/>
                    <a:pt x="18451" y="10456"/>
                  </a:cubicBezTo>
                  <a:cubicBezTo>
                    <a:pt x="19058" y="9149"/>
                    <a:pt x="18876" y="6444"/>
                    <a:pt x="17569" y="5836"/>
                  </a:cubicBezTo>
                  <a:lnTo>
                    <a:pt x="1368" y="0"/>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08"/>
            <p:cNvSpPr/>
            <p:nvPr/>
          </p:nvSpPr>
          <p:spPr>
            <a:xfrm>
              <a:off x="5782300" y="2359950"/>
              <a:ext cx="234825" cy="189000"/>
            </a:xfrm>
            <a:custGeom>
              <a:rect b="b" l="l" r="r" t="t"/>
              <a:pathLst>
                <a:path extrusionOk="0" h="7560" w="9393">
                  <a:moveTo>
                    <a:pt x="1624" y="1"/>
                  </a:moveTo>
                  <a:cubicBezTo>
                    <a:pt x="1451" y="1"/>
                    <a:pt x="1282" y="82"/>
                    <a:pt x="1185" y="236"/>
                  </a:cubicBezTo>
                  <a:cubicBezTo>
                    <a:pt x="1034" y="418"/>
                    <a:pt x="1064" y="722"/>
                    <a:pt x="1216" y="935"/>
                  </a:cubicBezTo>
                  <a:lnTo>
                    <a:pt x="1429" y="1208"/>
                  </a:lnTo>
                  <a:lnTo>
                    <a:pt x="1429" y="1208"/>
                  </a:lnTo>
                  <a:lnTo>
                    <a:pt x="912" y="935"/>
                  </a:lnTo>
                  <a:cubicBezTo>
                    <a:pt x="838" y="897"/>
                    <a:pt x="760" y="880"/>
                    <a:pt x="685" y="880"/>
                  </a:cubicBezTo>
                  <a:cubicBezTo>
                    <a:pt x="513" y="880"/>
                    <a:pt x="349" y="969"/>
                    <a:pt x="243" y="1117"/>
                  </a:cubicBezTo>
                  <a:cubicBezTo>
                    <a:pt x="122" y="1330"/>
                    <a:pt x="182" y="1634"/>
                    <a:pt x="365" y="1816"/>
                  </a:cubicBezTo>
                  <a:lnTo>
                    <a:pt x="669" y="2059"/>
                  </a:lnTo>
                  <a:lnTo>
                    <a:pt x="486" y="2029"/>
                  </a:lnTo>
                  <a:cubicBezTo>
                    <a:pt x="461" y="2024"/>
                    <a:pt x="435" y="2021"/>
                    <a:pt x="409" y="2021"/>
                  </a:cubicBezTo>
                  <a:cubicBezTo>
                    <a:pt x="277" y="2021"/>
                    <a:pt x="142" y="2085"/>
                    <a:pt x="91" y="2211"/>
                  </a:cubicBezTo>
                  <a:cubicBezTo>
                    <a:pt x="0" y="2363"/>
                    <a:pt x="0" y="2576"/>
                    <a:pt x="152" y="2698"/>
                  </a:cubicBezTo>
                  <a:lnTo>
                    <a:pt x="547" y="3154"/>
                  </a:lnTo>
                  <a:lnTo>
                    <a:pt x="426" y="3154"/>
                  </a:lnTo>
                  <a:cubicBezTo>
                    <a:pt x="274" y="3154"/>
                    <a:pt x="152" y="3275"/>
                    <a:pt x="91" y="3397"/>
                  </a:cubicBezTo>
                  <a:cubicBezTo>
                    <a:pt x="30" y="3579"/>
                    <a:pt x="91" y="3792"/>
                    <a:pt x="243" y="3913"/>
                  </a:cubicBezTo>
                  <a:lnTo>
                    <a:pt x="4407" y="6801"/>
                  </a:lnTo>
                  <a:cubicBezTo>
                    <a:pt x="5092" y="7356"/>
                    <a:pt x="5961" y="7560"/>
                    <a:pt x="6807" y="7560"/>
                  </a:cubicBezTo>
                  <a:cubicBezTo>
                    <a:pt x="7538" y="7560"/>
                    <a:pt x="8251" y="7407"/>
                    <a:pt x="8815" y="7196"/>
                  </a:cubicBezTo>
                  <a:cubicBezTo>
                    <a:pt x="8876" y="7166"/>
                    <a:pt x="9332" y="6923"/>
                    <a:pt x="9392" y="6892"/>
                  </a:cubicBezTo>
                  <a:lnTo>
                    <a:pt x="9180" y="4491"/>
                  </a:lnTo>
                  <a:cubicBezTo>
                    <a:pt x="9180" y="4491"/>
                    <a:pt x="8359" y="2272"/>
                    <a:pt x="5623" y="570"/>
                  </a:cubicBezTo>
                  <a:cubicBezTo>
                    <a:pt x="5517" y="509"/>
                    <a:pt x="5403" y="479"/>
                    <a:pt x="5293" y="479"/>
                  </a:cubicBezTo>
                  <a:cubicBezTo>
                    <a:pt x="5183" y="479"/>
                    <a:pt x="5076" y="509"/>
                    <a:pt x="4985" y="570"/>
                  </a:cubicBezTo>
                  <a:cubicBezTo>
                    <a:pt x="4742" y="783"/>
                    <a:pt x="4711" y="1147"/>
                    <a:pt x="4894" y="1391"/>
                  </a:cubicBezTo>
                  <a:lnTo>
                    <a:pt x="5380" y="2059"/>
                  </a:lnTo>
                  <a:lnTo>
                    <a:pt x="5380" y="2059"/>
                  </a:lnTo>
                  <a:lnTo>
                    <a:pt x="1915" y="84"/>
                  </a:lnTo>
                  <a:cubicBezTo>
                    <a:pt x="1826" y="28"/>
                    <a:pt x="1724" y="1"/>
                    <a:pt x="1624" y="1"/>
                  </a:cubicBez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08"/>
            <p:cNvSpPr/>
            <p:nvPr/>
          </p:nvSpPr>
          <p:spPr>
            <a:xfrm>
              <a:off x="5795975" y="2438775"/>
              <a:ext cx="44100" cy="22825"/>
            </a:xfrm>
            <a:custGeom>
              <a:rect b="b" l="l" r="r" t="t"/>
              <a:pathLst>
                <a:path extrusionOk="0" fill="none" h="913" w="1764">
                  <a:moveTo>
                    <a:pt x="0" y="1"/>
                  </a:moveTo>
                  <a:cubicBezTo>
                    <a:pt x="0" y="1"/>
                    <a:pt x="1125" y="548"/>
                    <a:pt x="1763" y="912"/>
                  </a:cubicBezTo>
                </a:path>
              </a:pathLst>
            </a:custGeom>
            <a:noFill/>
            <a:ln cap="rnd" cmpd="sng" w="912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08"/>
            <p:cNvSpPr/>
            <p:nvPr/>
          </p:nvSpPr>
          <p:spPr>
            <a:xfrm>
              <a:off x="5799000" y="2411425"/>
              <a:ext cx="51700" cy="27375"/>
            </a:xfrm>
            <a:custGeom>
              <a:rect b="b" l="l" r="r" t="t"/>
              <a:pathLst>
                <a:path extrusionOk="0" fill="none" h="1095" w="2068">
                  <a:moveTo>
                    <a:pt x="1" y="0"/>
                  </a:moveTo>
                  <a:cubicBezTo>
                    <a:pt x="1" y="0"/>
                    <a:pt x="1125" y="608"/>
                    <a:pt x="2068" y="1095"/>
                  </a:cubicBezTo>
                </a:path>
              </a:pathLst>
            </a:custGeom>
            <a:noFill/>
            <a:ln cap="rnd" cmpd="sng" w="912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08"/>
            <p:cNvSpPr/>
            <p:nvPr/>
          </p:nvSpPr>
          <p:spPr>
            <a:xfrm>
              <a:off x="5818000" y="2390150"/>
              <a:ext cx="40300" cy="24325"/>
            </a:xfrm>
            <a:custGeom>
              <a:rect b="b" l="l" r="r" t="t"/>
              <a:pathLst>
                <a:path extrusionOk="0" fill="none" h="973" w="1612">
                  <a:moveTo>
                    <a:pt x="1" y="0"/>
                  </a:moveTo>
                  <a:cubicBezTo>
                    <a:pt x="1" y="0"/>
                    <a:pt x="973" y="639"/>
                    <a:pt x="1612" y="973"/>
                  </a:cubicBezTo>
                </a:path>
              </a:pathLst>
            </a:custGeom>
            <a:noFill/>
            <a:ln cap="rnd" cmpd="sng" w="912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08"/>
            <p:cNvSpPr/>
            <p:nvPr/>
          </p:nvSpPr>
          <p:spPr>
            <a:xfrm>
              <a:off x="5916800" y="2411425"/>
              <a:ext cx="27375" cy="12950"/>
            </a:xfrm>
            <a:custGeom>
              <a:rect b="b" l="l" r="r" t="t"/>
              <a:pathLst>
                <a:path extrusionOk="0" fill="none" h="518" w="1095">
                  <a:moveTo>
                    <a:pt x="0" y="0"/>
                  </a:moveTo>
                  <a:lnTo>
                    <a:pt x="1094" y="517"/>
                  </a:lnTo>
                </a:path>
              </a:pathLst>
            </a:custGeom>
            <a:noFill/>
            <a:ln cap="rnd" cmpd="sng" w="9125">
              <a:solidFill>
                <a:srgbClr val="A964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7" name="Google Shape;2157;p108"/>
          <p:cNvSpPr/>
          <p:nvPr/>
        </p:nvSpPr>
        <p:spPr>
          <a:xfrm>
            <a:off x="3628975" y="3736300"/>
            <a:ext cx="1797125" cy="689400"/>
          </a:xfrm>
          <a:custGeom>
            <a:rect b="b" l="l" r="r" t="t"/>
            <a:pathLst>
              <a:path extrusionOk="0" h="27576" w="71885">
                <a:moveTo>
                  <a:pt x="26363" y="9446"/>
                </a:moveTo>
                <a:cubicBezTo>
                  <a:pt x="26745" y="9446"/>
                  <a:pt x="27133" y="9488"/>
                  <a:pt x="27520" y="9576"/>
                </a:cubicBezTo>
                <a:cubicBezTo>
                  <a:pt x="28020" y="9709"/>
                  <a:pt x="28087" y="9976"/>
                  <a:pt x="27854" y="10410"/>
                </a:cubicBezTo>
                <a:cubicBezTo>
                  <a:pt x="27387" y="11144"/>
                  <a:pt x="26753" y="11744"/>
                  <a:pt x="26086" y="12244"/>
                </a:cubicBezTo>
                <a:cubicBezTo>
                  <a:pt x="23550" y="14146"/>
                  <a:pt x="20648" y="15247"/>
                  <a:pt x="17680" y="16181"/>
                </a:cubicBezTo>
                <a:cubicBezTo>
                  <a:pt x="17113" y="16347"/>
                  <a:pt x="16545" y="16481"/>
                  <a:pt x="16012" y="16648"/>
                </a:cubicBezTo>
                <a:cubicBezTo>
                  <a:pt x="15978" y="16648"/>
                  <a:pt x="15945" y="16614"/>
                  <a:pt x="15878" y="16581"/>
                </a:cubicBezTo>
                <a:cubicBezTo>
                  <a:pt x="16179" y="15614"/>
                  <a:pt x="16746" y="14780"/>
                  <a:pt x="17413" y="14046"/>
                </a:cubicBezTo>
                <a:cubicBezTo>
                  <a:pt x="19548" y="11677"/>
                  <a:pt x="22149" y="10043"/>
                  <a:pt x="25352" y="9542"/>
                </a:cubicBezTo>
                <a:cubicBezTo>
                  <a:pt x="25682" y="9480"/>
                  <a:pt x="26021" y="9446"/>
                  <a:pt x="26363" y="9446"/>
                </a:cubicBezTo>
                <a:close/>
                <a:moveTo>
                  <a:pt x="37204" y="12991"/>
                </a:moveTo>
                <a:cubicBezTo>
                  <a:pt x="37475" y="12991"/>
                  <a:pt x="37740" y="13055"/>
                  <a:pt x="37994" y="13212"/>
                </a:cubicBezTo>
                <a:cubicBezTo>
                  <a:pt x="38027" y="13645"/>
                  <a:pt x="37694" y="13912"/>
                  <a:pt x="37427" y="14179"/>
                </a:cubicBezTo>
                <a:cubicBezTo>
                  <a:pt x="35993" y="15547"/>
                  <a:pt x="34291" y="16548"/>
                  <a:pt x="32557" y="17515"/>
                </a:cubicBezTo>
                <a:cubicBezTo>
                  <a:pt x="31656" y="17982"/>
                  <a:pt x="30756" y="18382"/>
                  <a:pt x="29655" y="18749"/>
                </a:cubicBezTo>
                <a:cubicBezTo>
                  <a:pt x="30255" y="17381"/>
                  <a:pt x="31156" y="16414"/>
                  <a:pt x="32190" y="15580"/>
                </a:cubicBezTo>
                <a:cubicBezTo>
                  <a:pt x="33524" y="14479"/>
                  <a:pt x="34925" y="13479"/>
                  <a:pt x="36626" y="13078"/>
                </a:cubicBezTo>
                <a:cubicBezTo>
                  <a:pt x="36820" y="13023"/>
                  <a:pt x="37013" y="12991"/>
                  <a:pt x="37204" y="12991"/>
                </a:cubicBezTo>
                <a:close/>
                <a:moveTo>
                  <a:pt x="47054" y="16032"/>
                </a:moveTo>
                <a:cubicBezTo>
                  <a:pt x="47245" y="16032"/>
                  <a:pt x="47417" y="16058"/>
                  <a:pt x="47568" y="16114"/>
                </a:cubicBezTo>
                <a:cubicBezTo>
                  <a:pt x="45866" y="18616"/>
                  <a:pt x="43331" y="19817"/>
                  <a:pt x="40629" y="20817"/>
                </a:cubicBezTo>
                <a:cubicBezTo>
                  <a:pt x="41207" y="18840"/>
                  <a:pt x="45085" y="16032"/>
                  <a:pt x="47054" y="16032"/>
                </a:cubicBezTo>
                <a:close/>
                <a:moveTo>
                  <a:pt x="55763" y="19489"/>
                </a:moveTo>
                <a:cubicBezTo>
                  <a:pt x="55916" y="19489"/>
                  <a:pt x="56064" y="19498"/>
                  <a:pt x="56207" y="19516"/>
                </a:cubicBezTo>
                <a:cubicBezTo>
                  <a:pt x="56307" y="19850"/>
                  <a:pt x="56107" y="20083"/>
                  <a:pt x="55940" y="20284"/>
                </a:cubicBezTo>
                <a:cubicBezTo>
                  <a:pt x="55306" y="21184"/>
                  <a:pt x="54439" y="21851"/>
                  <a:pt x="53505" y="22418"/>
                </a:cubicBezTo>
                <a:cubicBezTo>
                  <a:pt x="52071" y="23286"/>
                  <a:pt x="50536" y="23853"/>
                  <a:pt x="48902" y="24286"/>
                </a:cubicBezTo>
                <a:cubicBezTo>
                  <a:pt x="49249" y="22141"/>
                  <a:pt x="53116" y="19489"/>
                  <a:pt x="55763" y="19489"/>
                </a:cubicBezTo>
                <a:close/>
                <a:moveTo>
                  <a:pt x="20135" y="1"/>
                </a:moveTo>
                <a:cubicBezTo>
                  <a:pt x="18853" y="1"/>
                  <a:pt x="17566" y="145"/>
                  <a:pt x="16279" y="369"/>
                </a:cubicBezTo>
                <a:cubicBezTo>
                  <a:pt x="12109" y="1103"/>
                  <a:pt x="8440" y="3004"/>
                  <a:pt x="5271" y="5773"/>
                </a:cubicBezTo>
                <a:cubicBezTo>
                  <a:pt x="3570" y="7241"/>
                  <a:pt x="2068" y="8875"/>
                  <a:pt x="1168" y="10977"/>
                </a:cubicBezTo>
                <a:cubicBezTo>
                  <a:pt x="0" y="13746"/>
                  <a:pt x="901" y="16347"/>
                  <a:pt x="3503" y="17782"/>
                </a:cubicBezTo>
                <a:cubicBezTo>
                  <a:pt x="4737" y="18449"/>
                  <a:pt x="6071" y="18749"/>
                  <a:pt x="7439" y="18883"/>
                </a:cubicBezTo>
                <a:cubicBezTo>
                  <a:pt x="8021" y="18935"/>
                  <a:pt x="8602" y="18960"/>
                  <a:pt x="9180" y="18960"/>
                </a:cubicBezTo>
                <a:cubicBezTo>
                  <a:pt x="10788" y="18960"/>
                  <a:pt x="12382" y="18768"/>
                  <a:pt x="13977" y="18449"/>
                </a:cubicBezTo>
                <a:cubicBezTo>
                  <a:pt x="14067" y="18429"/>
                  <a:pt x="14148" y="18415"/>
                  <a:pt x="14220" y="18415"/>
                </a:cubicBezTo>
                <a:cubicBezTo>
                  <a:pt x="14391" y="18415"/>
                  <a:pt x="14517" y="18492"/>
                  <a:pt x="14611" y="18749"/>
                </a:cubicBezTo>
                <a:cubicBezTo>
                  <a:pt x="15011" y="19817"/>
                  <a:pt x="15845" y="20417"/>
                  <a:pt x="16912" y="20751"/>
                </a:cubicBezTo>
                <a:cubicBezTo>
                  <a:pt x="17980" y="21117"/>
                  <a:pt x="19114" y="21218"/>
                  <a:pt x="20248" y="21218"/>
                </a:cubicBezTo>
                <a:cubicBezTo>
                  <a:pt x="20401" y="21220"/>
                  <a:pt x="20554" y="21221"/>
                  <a:pt x="20707" y="21221"/>
                </a:cubicBezTo>
                <a:cubicBezTo>
                  <a:pt x="23018" y="21221"/>
                  <a:pt x="25298" y="20982"/>
                  <a:pt x="27520" y="20450"/>
                </a:cubicBezTo>
                <a:cubicBezTo>
                  <a:pt x="27636" y="20436"/>
                  <a:pt x="27747" y="20402"/>
                  <a:pt x="27842" y="20402"/>
                </a:cubicBezTo>
                <a:cubicBezTo>
                  <a:pt x="27965" y="20402"/>
                  <a:pt x="28064" y="20458"/>
                  <a:pt x="28120" y="20684"/>
                </a:cubicBezTo>
                <a:cubicBezTo>
                  <a:pt x="28454" y="21851"/>
                  <a:pt x="29255" y="22518"/>
                  <a:pt x="30322" y="22952"/>
                </a:cubicBezTo>
                <a:cubicBezTo>
                  <a:pt x="31389" y="23352"/>
                  <a:pt x="32490" y="23452"/>
                  <a:pt x="33624" y="23452"/>
                </a:cubicBezTo>
                <a:cubicBezTo>
                  <a:pt x="35292" y="23452"/>
                  <a:pt x="36960" y="23152"/>
                  <a:pt x="38628" y="22752"/>
                </a:cubicBezTo>
                <a:cubicBezTo>
                  <a:pt x="39028" y="24653"/>
                  <a:pt x="40429" y="25387"/>
                  <a:pt x="42064" y="25787"/>
                </a:cubicBezTo>
                <a:cubicBezTo>
                  <a:pt x="42950" y="26009"/>
                  <a:pt x="43836" y="26109"/>
                  <a:pt x="44722" y="26109"/>
                </a:cubicBezTo>
                <a:cubicBezTo>
                  <a:pt x="45571" y="26109"/>
                  <a:pt x="46419" y="26017"/>
                  <a:pt x="47267" y="25854"/>
                </a:cubicBezTo>
                <a:cubicBezTo>
                  <a:pt x="47373" y="25837"/>
                  <a:pt x="47472" y="25826"/>
                  <a:pt x="47564" y="25826"/>
                </a:cubicBezTo>
                <a:cubicBezTo>
                  <a:pt x="47824" y="25826"/>
                  <a:pt x="48038" y="25909"/>
                  <a:pt x="48235" y="26154"/>
                </a:cubicBezTo>
                <a:cubicBezTo>
                  <a:pt x="48535" y="26521"/>
                  <a:pt x="49002" y="26721"/>
                  <a:pt x="49436" y="26888"/>
                </a:cubicBezTo>
                <a:cubicBezTo>
                  <a:pt x="50528" y="27291"/>
                  <a:pt x="51670" y="27396"/>
                  <a:pt x="52819" y="27396"/>
                </a:cubicBezTo>
                <a:cubicBezTo>
                  <a:pt x="53003" y="27396"/>
                  <a:pt x="53188" y="27393"/>
                  <a:pt x="53372" y="27389"/>
                </a:cubicBezTo>
                <a:cubicBezTo>
                  <a:pt x="56341" y="27322"/>
                  <a:pt x="59143" y="26455"/>
                  <a:pt x="61778" y="25154"/>
                </a:cubicBezTo>
                <a:cubicBezTo>
                  <a:pt x="62745" y="24720"/>
                  <a:pt x="63612" y="24153"/>
                  <a:pt x="64646" y="23519"/>
                </a:cubicBezTo>
                <a:lnTo>
                  <a:pt x="64646" y="23519"/>
                </a:lnTo>
                <a:cubicBezTo>
                  <a:pt x="64313" y="24086"/>
                  <a:pt x="64046" y="24520"/>
                  <a:pt x="63813" y="24987"/>
                </a:cubicBezTo>
                <a:cubicBezTo>
                  <a:pt x="63546" y="25454"/>
                  <a:pt x="63312" y="25954"/>
                  <a:pt x="63212" y="26488"/>
                </a:cubicBezTo>
                <a:cubicBezTo>
                  <a:pt x="63145" y="26888"/>
                  <a:pt x="63212" y="27255"/>
                  <a:pt x="63579" y="27455"/>
                </a:cubicBezTo>
                <a:cubicBezTo>
                  <a:pt x="63711" y="27539"/>
                  <a:pt x="63843" y="27576"/>
                  <a:pt x="63970" y="27576"/>
                </a:cubicBezTo>
                <a:cubicBezTo>
                  <a:pt x="64197" y="27576"/>
                  <a:pt x="64409" y="27460"/>
                  <a:pt x="64580" y="27289"/>
                </a:cubicBezTo>
                <a:cubicBezTo>
                  <a:pt x="64847" y="27022"/>
                  <a:pt x="65080" y="26721"/>
                  <a:pt x="65280" y="26421"/>
                </a:cubicBezTo>
                <a:cubicBezTo>
                  <a:pt x="66681" y="24420"/>
                  <a:pt x="68082" y="22385"/>
                  <a:pt x="69717" y="20584"/>
                </a:cubicBezTo>
                <a:cubicBezTo>
                  <a:pt x="70317" y="19950"/>
                  <a:pt x="70918" y="19316"/>
                  <a:pt x="71518" y="18682"/>
                </a:cubicBezTo>
                <a:cubicBezTo>
                  <a:pt x="71785" y="18382"/>
                  <a:pt x="71885" y="18049"/>
                  <a:pt x="71651" y="17682"/>
                </a:cubicBezTo>
                <a:cubicBezTo>
                  <a:pt x="71465" y="17403"/>
                  <a:pt x="71231" y="17286"/>
                  <a:pt x="70970" y="17286"/>
                </a:cubicBezTo>
                <a:cubicBezTo>
                  <a:pt x="70857" y="17286"/>
                  <a:pt x="70739" y="17308"/>
                  <a:pt x="70617" y="17348"/>
                </a:cubicBezTo>
                <a:cubicBezTo>
                  <a:pt x="70351" y="17482"/>
                  <a:pt x="70050" y="17582"/>
                  <a:pt x="69850" y="17782"/>
                </a:cubicBezTo>
                <a:cubicBezTo>
                  <a:pt x="68816" y="18616"/>
                  <a:pt x="67615" y="19049"/>
                  <a:pt x="66414" y="19483"/>
                </a:cubicBezTo>
                <a:cubicBezTo>
                  <a:pt x="64913" y="20050"/>
                  <a:pt x="63379" y="20384"/>
                  <a:pt x="61844" y="20817"/>
                </a:cubicBezTo>
                <a:cubicBezTo>
                  <a:pt x="61478" y="20917"/>
                  <a:pt x="61044" y="21051"/>
                  <a:pt x="61044" y="21584"/>
                </a:cubicBezTo>
                <a:cubicBezTo>
                  <a:pt x="61077" y="22152"/>
                  <a:pt x="61511" y="22285"/>
                  <a:pt x="61945" y="22385"/>
                </a:cubicBezTo>
                <a:cubicBezTo>
                  <a:pt x="62167" y="22418"/>
                  <a:pt x="62393" y="22433"/>
                  <a:pt x="62625" y="22433"/>
                </a:cubicBezTo>
                <a:cubicBezTo>
                  <a:pt x="63090" y="22433"/>
                  <a:pt x="63579" y="22374"/>
                  <a:pt x="64113" y="22285"/>
                </a:cubicBezTo>
                <a:lnTo>
                  <a:pt x="64113" y="22285"/>
                </a:lnTo>
                <a:cubicBezTo>
                  <a:pt x="63446" y="22819"/>
                  <a:pt x="62812" y="23119"/>
                  <a:pt x="62178" y="23486"/>
                </a:cubicBezTo>
                <a:cubicBezTo>
                  <a:pt x="59336" y="25088"/>
                  <a:pt x="56329" y="26225"/>
                  <a:pt x="53059" y="26225"/>
                </a:cubicBezTo>
                <a:cubicBezTo>
                  <a:pt x="52721" y="26225"/>
                  <a:pt x="52381" y="26213"/>
                  <a:pt x="52037" y="26188"/>
                </a:cubicBezTo>
                <a:cubicBezTo>
                  <a:pt x="51103" y="26121"/>
                  <a:pt x="50169" y="25988"/>
                  <a:pt x="49302" y="25421"/>
                </a:cubicBezTo>
                <a:cubicBezTo>
                  <a:pt x="51470" y="24753"/>
                  <a:pt x="53505" y="23919"/>
                  <a:pt x="55240" y="22552"/>
                </a:cubicBezTo>
                <a:cubicBezTo>
                  <a:pt x="56107" y="21918"/>
                  <a:pt x="56908" y="21218"/>
                  <a:pt x="57341" y="20217"/>
                </a:cubicBezTo>
                <a:cubicBezTo>
                  <a:pt x="57808" y="19216"/>
                  <a:pt x="57408" y="18449"/>
                  <a:pt x="56341" y="18182"/>
                </a:cubicBezTo>
                <a:cubicBezTo>
                  <a:pt x="56087" y="18104"/>
                  <a:pt x="55821" y="18071"/>
                  <a:pt x="55558" y="18071"/>
                </a:cubicBezTo>
                <a:cubicBezTo>
                  <a:pt x="55371" y="18071"/>
                  <a:pt x="55186" y="18088"/>
                  <a:pt x="55006" y="18115"/>
                </a:cubicBezTo>
                <a:cubicBezTo>
                  <a:pt x="53205" y="18382"/>
                  <a:pt x="51604" y="19183"/>
                  <a:pt x="50203" y="20317"/>
                </a:cubicBezTo>
                <a:cubicBezTo>
                  <a:pt x="48869" y="21351"/>
                  <a:pt x="47768" y="22585"/>
                  <a:pt x="47534" y="24353"/>
                </a:cubicBezTo>
                <a:cubicBezTo>
                  <a:pt x="47501" y="24620"/>
                  <a:pt x="47367" y="24620"/>
                  <a:pt x="47167" y="24653"/>
                </a:cubicBezTo>
                <a:cubicBezTo>
                  <a:pt x="46467" y="24787"/>
                  <a:pt x="45733" y="24820"/>
                  <a:pt x="44999" y="24820"/>
                </a:cubicBezTo>
                <a:cubicBezTo>
                  <a:pt x="43698" y="24787"/>
                  <a:pt x="42397" y="24653"/>
                  <a:pt x="41196" y="24020"/>
                </a:cubicBezTo>
                <a:cubicBezTo>
                  <a:pt x="40563" y="23686"/>
                  <a:pt x="40062" y="23186"/>
                  <a:pt x="40062" y="22418"/>
                </a:cubicBezTo>
                <a:cubicBezTo>
                  <a:pt x="40129" y="22352"/>
                  <a:pt x="40162" y="22318"/>
                  <a:pt x="40196" y="22318"/>
                </a:cubicBezTo>
                <a:cubicBezTo>
                  <a:pt x="40329" y="22252"/>
                  <a:pt x="40496" y="22218"/>
                  <a:pt x="40629" y="22152"/>
                </a:cubicBezTo>
                <a:cubicBezTo>
                  <a:pt x="42798" y="21384"/>
                  <a:pt x="44899" y="20417"/>
                  <a:pt x="46667" y="18916"/>
                </a:cubicBezTo>
                <a:cubicBezTo>
                  <a:pt x="47434" y="18249"/>
                  <a:pt x="48168" y="17582"/>
                  <a:pt x="48635" y="16648"/>
                </a:cubicBezTo>
                <a:cubicBezTo>
                  <a:pt x="49069" y="15747"/>
                  <a:pt x="48668" y="14913"/>
                  <a:pt x="47734" y="14680"/>
                </a:cubicBezTo>
                <a:cubicBezTo>
                  <a:pt x="47495" y="14614"/>
                  <a:pt x="47228" y="14563"/>
                  <a:pt x="46960" y="14563"/>
                </a:cubicBezTo>
                <a:cubicBezTo>
                  <a:pt x="46817" y="14563"/>
                  <a:pt x="46673" y="14578"/>
                  <a:pt x="46534" y="14613"/>
                </a:cubicBezTo>
                <a:cubicBezTo>
                  <a:pt x="42864" y="15380"/>
                  <a:pt x="40329" y="17515"/>
                  <a:pt x="38861" y="20917"/>
                </a:cubicBezTo>
                <a:cubicBezTo>
                  <a:pt x="38728" y="21251"/>
                  <a:pt x="38595" y="21418"/>
                  <a:pt x="38261" y="21484"/>
                </a:cubicBezTo>
                <a:cubicBezTo>
                  <a:pt x="37093" y="21751"/>
                  <a:pt x="35893" y="21951"/>
                  <a:pt x="34692" y="22018"/>
                </a:cubicBezTo>
                <a:cubicBezTo>
                  <a:pt x="34363" y="22044"/>
                  <a:pt x="34034" y="22059"/>
                  <a:pt x="33705" y="22059"/>
                </a:cubicBezTo>
                <a:cubicBezTo>
                  <a:pt x="32768" y="22059"/>
                  <a:pt x="31836" y="21939"/>
                  <a:pt x="30922" y="21618"/>
                </a:cubicBezTo>
                <a:cubicBezTo>
                  <a:pt x="30355" y="21384"/>
                  <a:pt x="29888" y="21084"/>
                  <a:pt x="29621" y="20484"/>
                </a:cubicBezTo>
                <a:cubicBezTo>
                  <a:pt x="29455" y="20083"/>
                  <a:pt x="29521" y="19917"/>
                  <a:pt x="29955" y="19750"/>
                </a:cubicBezTo>
                <a:cubicBezTo>
                  <a:pt x="32524" y="18883"/>
                  <a:pt x="34792" y="17515"/>
                  <a:pt x="36960" y="15914"/>
                </a:cubicBezTo>
                <a:cubicBezTo>
                  <a:pt x="37694" y="15413"/>
                  <a:pt x="38394" y="14846"/>
                  <a:pt x="38861" y="14079"/>
                </a:cubicBezTo>
                <a:cubicBezTo>
                  <a:pt x="39428" y="13145"/>
                  <a:pt x="39162" y="12311"/>
                  <a:pt x="38128" y="11944"/>
                </a:cubicBezTo>
                <a:cubicBezTo>
                  <a:pt x="37757" y="11799"/>
                  <a:pt x="37378" y="11740"/>
                  <a:pt x="36999" y="11740"/>
                </a:cubicBezTo>
                <a:cubicBezTo>
                  <a:pt x="36594" y="11740"/>
                  <a:pt x="36189" y="11807"/>
                  <a:pt x="35793" y="11911"/>
                </a:cubicBezTo>
                <a:cubicBezTo>
                  <a:pt x="33624" y="12545"/>
                  <a:pt x="31790" y="13846"/>
                  <a:pt x="30189" y="15413"/>
                </a:cubicBezTo>
                <a:cubicBezTo>
                  <a:pt x="29154" y="16381"/>
                  <a:pt x="28354" y="17515"/>
                  <a:pt x="28087" y="18916"/>
                </a:cubicBezTo>
                <a:cubicBezTo>
                  <a:pt x="28020" y="19216"/>
                  <a:pt x="27820" y="19283"/>
                  <a:pt x="27587" y="19350"/>
                </a:cubicBezTo>
                <a:cubicBezTo>
                  <a:pt x="25445" y="19760"/>
                  <a:pt x="23277" y="20068"/>
                  <a:pt x="21084" y="20068"/>
                </a:cubicBezTo>
                <a:cubicBezTo>
                  <a:pt x="20783" y="20068"/>
                  <a:pt x="20483" y="20062"/>
                  <a:pt x="20181" y="20050"/>
                </a:cubicBezTo>
                <a:cubicBezTo>
                  <a:pt x="19114" y="19983"/>
                  <a:pt x="18013" y="19917"/>
                  <a:pt x="16979" y="19483"/>
                </a:cubicBezTo>
                <a:cubicBezTo>
                  <a:pt x="16379" y="19216"/>
                  <a:pt x="15912" y="18816"/>
                  <a:pt x="15778" y="18149"/>
                </a:cubicBezTo>
                <a:cubicBezTo>
                  <a:pt x="15912" y="18015"/>
                  <a:pt x="16112" y="17982"/>
                  <a:pt x="16279" y="17949"/>
                </a:cubicBezTo>
                <a:cubicBezTo>
                  <a:pt x="19614" y="16981"/>
                  <a:pt x="22817" y="15747"/>
                  <a:pt x="25785" y="13879"/>
                </a:cubicBezTo>
                <a:cubicBezTo>
                  <a:pt x="26953" y="13145"/>
                  <a:pt x="28054" y="12311"/>
                  <a:pt x="28821" y="11110"/>
                </a:cubicBezTo>
                <a:cubicBezTo>
                  <a:pt x="29655" y="9809"/>
                  <a:pt x="29221" y="8709"/>
                  <a:pt x="27753" y="8308"/>
                </a:cubicBezTo>
                <a:cubicBezTo>
                  <a:pt x="27219" y="8153"/>
                  <a:pt x="26676" y="8087"/>
                  <a:pt x="26133" y="8087"/>
                </a:cubicBezTo>
                <a:cubicBezTo>
                  <a:pt x="25625" y="8087"/>
                  <a:pt x="25118" y="8145"/>
                  <a:pt x="24618" y="8242"/>
                </a:cubicBezTo>
                <a:cubicBezTo>
                  <a:pt x="21182" y="8875"/>
                  <a:pt x="18413" y="10677"/>
                  <a:pt x="16179" y="13312"/>
                </a:cubicBezTo>
                <a:cubicBezTo>
                  <a:pt x="15345" y="14279"/>
                  <a:pt x="14677" y="15380"/>
                  <a:pt x="14477" y="16648"/>
                </a:cubicBezTo>
                <a:cubicBezTo>
                  <a:pt x="14411" y="16981"/>
                  <a:pt x="14177" y="17048"/>
                  <a:pt x="13944" y="17081"/>
                </a:cubicBezTo>
                <a:cubicBezTo>
                  <a:pt x="12488" y="17337"/>
                  <a:pt x="11032" y="17494"/>
                  <a:pt x="9562" y="17494"/>
                </a:cubicBezTo>
                <a:cubicBezTo>
                  <a:pt x="9111" y="17494"/>
                  <a:pt x="8660" y="17479"/>
                  <a:pt x="8206" y="17448"/>
                </a:cubicBezTo>
                <a:cubicBezTo>
                  <a:pt x="6839" y="17348"/>
                  <a:pt x="5538" y="17081"/>
                  <a:pt x="4337" y="16414"/>
                </a:cubicBezTo>
                <a:cubicBezTo>
                  <a:pt x="2469" y="15380"/>
                  <a:pt x="1902" y="13679"/>
                  <a:pt x="2802" y="11744"/>
                </a:cubicBezTo>
                <a:cubicBezTo>
                  <a:pt x="3336" y="10543"/>
                  <a:pt x="4170" y="9509"/>
                  <a:pt x="5104" y="8575"/>
                </a:cubicBezTo>
                <a:cubicBezTo>
                  <a:pt x="8740" y="4973"/>
                  <a:pt x="13043" y="2604"/>
                  <a:pt x="18180" y="1937"/>
                </a:cubicBezTo>
                <a:cubicBezTo>
                  <a:pt x="19200" y="1804"/>
                  <a:pt x="20214" y="1712"/>
                  <a:pt x="21212" y="1712"/>
                </a:cubicBezTo>
                <a:cubicBezTo>
                  <a:pt x="23478" y="1712"/>
                  <a:pt x="25662" y="2187"/>
                  <a:pt x="27653" y="3738"/>
                </a:cubicBezTo>
                <a:cubicBezTo>
                  <a:pt x="27770" y="3832"/>
                  <a:pt x="27920" y="3942"/>
                  <a:pt x="28091" y="3942"/>
                </a:cubicBezTo>
                <a:cubicBezTo>
                  <a:pt x="28164" y="3942"/>
                  <a:pt x="28241" y="3922"/>
                  <a:pt x="28321" y="3872"/>
                </a:cubicBezTo>
                <a:cubicBezTo>
                  <a:pt x="28421" y="3672"/>
                  <a:pt x="28287" y="3538"/>
                  <a:pt x="28187" y="3405"/>
                </a:cubicBezTo>
                <a:cubicBezTo>
                  <a:pt x="27353" y="2137"/>
                  <a:pt x="26219" y="1270"/>
                  <a:pt x="24818" y="770"/>
                </a:cubicBezTo>
                <a:cubicBezTo>
                  <a:pt x="23274" y="218"/>
                  <a:pt x="21709" y="1"/>
                  <a:pt x="20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08"/>
          <p:cNvSpPr/>
          <p:nvPr/>
        </p:nvSpPr>
        <p:spPr>
          <a:xfrm>
            <a:off x="6962650" y="1757225"/>
            <a:ext cx="438050" cy="1284000"/>
          </a:xfrm>
          <a:custGeom>
            <a:rect b="b" l="l" r="r" t="t"/>
            <a:pathLst>
              <a:path extrusionOk="0" h="51360" w="17522">
                <a:moveTo>
                  <a:pt x="16744" y="1"/>
                </a:moveTo>
                <a:cubicBezTo>
                  <a:pt x="16580" y="1"/>
                  <a:pt x="16390" y="40"/>
                  <a:pt x="16179" y="122"/>
                </a:cubicBezTo>
                <a:cubicBezTo>
                  <a:pt x="16012" y="155"/>
                  <a:pt x="15878" y="188"/>
                  <a:pt x="15712" y="222"/>
                </a:cubicBezTo>
                <a:cubicBezTo>
                  <a:pt x="13377" y="1022"/>
                  <a:pt x="11108" y="1990"/>
                  <a:pt x="8907" y="3057"/>
                </a:cubicBezTo>
                <a:cubicBezTo>
                  <a:pt x="8473" y="3291"/>
                  <a:pt x="8006" y="3558"/>
                  <a:pt x="8206" y="4191"/>
                </a:cubicBezTo>
                <a:cubicBezTo>
                  <a:pt x="8306" y="4432"/>
                  <a:pt x="8526" y="4552"/>
                  <a:pt x="8838" y="4552"/>
                </a:cubicBezTo>
                <a:cubicBezTo>
                  <a:pt x="9045" y="4552"/>
                  <a:pt x="9294" y="4498"/>
                  <a:pt x="9574" y="4391"/>
                </a:cubicBezTo>
                <a:cubicBezTo>
                  <a:pt x="11008" y="3791"/>
                  <a:pt x="12476" y="3191"/>
                  <a:pt x="13877" y="2490"/>
                </a:cubicBezTo>
                <a:cubicBezTo>
                  <a:pt x="13949" y="2466"/>
                  <a:pt x="14039" y="2372"/>
                  <a:pt x="14146" y="2372"/>
                </a:cubicBezTo>
                <a:cubicBezTo>
                  <a:pt x="14187" y="2372"/>
                  <a:pt x="14231" y="2386"/>
                  <a:pt x="14277" y="2423"/>
                </a:cubicBezTo>
                <a:cubicBezTo>
                  <a:pt x="13176" y="3758"/>
                  <a:pt x="12109" y="5125"/>
                  <a:pt x="11242" y="6593"/>
                </a:cubicBezTo>
                <a:cubicBezTo>
                  <a:pt x="6839" y="13998"/>
                  <a:pt x="4437" y="22037"/>
                  <a:pt x="3603" y="30577"/>
                </a:cubicBezTo>
                <a:cubicBezTo>
                  <a:pt x="3103" y="35781"/>
                  <a:pt x="3103" y="40984"/>
                  <a:pt x="3970" y="46155"/>
                </a:cubicBezTo>
                <a:cubicBezTo>
                  <a:pt x="3570" y="45554"/>
                  <a:pt x="3169" y="44954"/>
                  <a:pt x="2736" y="44353"/>
                </a:cubicBezTo>
                <a:cubicBezTo>
                  <a:pt x="2435" y="43920"/>
                  <a:pt x="2102" y="43486"/>
                  <a:pt x="1735" y="43052"/>
                </a:cubicBezTo>
                <a:cubicBezTo>
                  <a:pt x="1522" y="42818"/>
                  <a:pt x="1267" y="42679"/>
                  <a:pt x="998" y="42679"/>
                </a:cubicBezTo>
                <a:cubicBezTo>
                  <a:pt x="847" y="42679"/>
                  <a:pt x="690" y="42723"/>
                  <a:pt x="534" y="42819"/>
                </a:cubicBezTo>
                <a:cubicBezTo>
                  <a:pt x="67" y="43119"/>
                  <a:pt x="0" y="43553"/>
                  <a:pt x="200" y="44020"/>
                </a:cubicBezTo>
                <a:cubicBezTo>
                  <a:pt x="334" y="44320"/>
                  <a:pt x="501" y="44654"/>
                  <a:pt x="667" y="44954"/>
                </a:cubicBezTo>
                <a:cubicBezTo>
                  <a:pt x="1668" y="46522"/>
                  <a:pt x="2636" y="48089"/>
                  <a:pt x="3636" y="49657"/>
                </a:cubicBezTo>
                <a:cubicBezTo>
                  <a:pt x="3970" y="50158"/>
                  <a:pt x="4303" y="50658"/>
                  <a:pt x="4737" y="51058"/>
                </a:cubicBezTo>
                <a:cubicBezTo>
                  <a:pt x="4929" y="51226"/>
                  <a:pt x="5138" y="51359"/>
                  <a:pt x="5388" y="51359"/>
                </a:cubicBezTo>
                <a:cubicBezTo>
                  <a:pt x="5487" y="51359"/>
                  <a:pt x="5592" y="51339"/>
                  <a:pt x="5704" y="51292"/>
                </a:cubicBezTo>
                <a:cubicBezTo>
                  <a:pt x="6038" y="51158"/>
                  <a:pt x="6171" y="50891"/>
                  <a:pt x="6205" y="50525"/>
                </a:cubicBezTo>
                <a:cubicBezTo>
                  <a:pt x="6372" y="49290"/>
                  <a:pt x="6438" y="48056"/>
                  <a:pt x="6705" y="46855"/>
                </a:cubicBezTo>
                <a:cubicBezTo>
                  <a:pt x="7172" y="44987"/>
                  <a:pt x="7839" y="43186"/>
                  <a:pt x="8506" y="41351"/>
                </a:cubicBezTo>
                <a:cubicBezTo>
                  <a:pt x="8773" y="40584"/>
                  <a:pt x="8673" y="40084"/>
                  <a:pt x="8206" y="39917"/>
                </a:cubicBezTo>
                <a:cubicBezTo>
                  <a:pt x="8134" y="39887"/>
                  <a:pt x="8062" y="39872"/>
                  <a:pt x="7991" y="39872"/>
                </a:cubicBezTo>
                <a:cubicBezTo>
                  <a:pt x="7665" y="39872"/>
                  <a:pt x="7352" y="40182"/>
                  <a:pt x="7105" y="40784"/>
                </a:cubicBezTo>
                <a:cubicBezTo>
                  <a:pt x="6572" y="41952"/>
                  <a:pt x="6138" y="43119"/>
                  <a:pt x="5704" y="44320"/>
                </a:cubicBezTo>
                <a:cubicBezTo>
                  <a:pt x="5571" y="44687"/>
                  <a:pt x="5538" y="45054"/>
                  <a:pt x="5237" y="45454"/>
                </a:cubicBezTo>
                <a:cubicBezTo>
                  <a:pt x="5204" y="44720"/>
                  <a:pt x="5137" y="44087"/>
                  <a:pt x="5104" y="43419"/>
                </a:cubicBezTo>
                <a:cubicBezTo>
                  <a:pt x="4704" y="38950"/>
                  <a:pt x="4804" y="34480"/>
                  <a:pt x="5271" y="30010"/>
                </a:cubicBezTo>
                <a:cubicBezTo>
                  <a:pt x="5671" y="26140"/>
                  <a:pt x="6538" y="22404"/>
                  <a:pt x="7706" y="18735"/>
                </a:cubicBezTo>
                <a:cubicBezTo>
                  <a:pt x="9107" y="14299"/>
                  <a:pt x="10875" y="9995"/>
                  <a:pt x="13443" y="6093"/>
                </a:cubicBezTo>
                <a:cubicBezTo>
                  <a:pt x="13944" y="5325"/>
                  <a:pt x="14444" y="4525"/>
                  <a:pt x="15078" y="3791"/>
                </a:cubicBezTo>
                <a:lnTo>
                  <a:pt x="15078" y="3791"/>
                </a:lnTo>
                <a:cubicBezTo>
                  <a:pt x="14978" y="4692"/>
                  <a:pt x="14878" y="5492"/>
                  <a:pt x="14811" y="6293"/>
                </a:cubicBezTo>
                <a:cubicBezTo>
                  <a:pt x="14778" y="6927"/>
                  <a:pt x="14744" y="7560"/>
                  <a:pt x="14778" y="8194"/>
                </a:cubicBezTo>
                <a:cubicBezTo>
                  <a:pt x="14811" y="8628"/>
                  <a:pt x="15011" y="9028"/>
                  <a:pt x="15545" y="9095"/>
                </a:cubicBezTo>
                <a:cubicBezTo>
                  <a:pt x="15570" y="9097"/>
                  <a:pt x="15595" y="9097"/>
                  <a:pt x="15619" y="9097"/>
                </a:cubicBezTo>
                <a:cubicBezTo>
                  <a:pt x="16072" y="9097"/>
                  <a:pt x="16320" y="8808"/>
                  <a:pt x="16479" y="8428"/>
                </a:cubicBezTo>
                <a:cubicBezTo>
                  <a:pt x="16545" y="8194"/>
                  <a:pt x="16612" y="7961"/>
                  <a:pt x="16646" y="7727"/>
                </a:cubicBezTo>
                <a:cubicBezTo>
                  <a:pt x="16812" y="6426"/>
                  <a:pt x="16946" y="5125"/>
                  <a:pt x="17113" y="3824"/>
                </a:cubicBezTo>
                <a:cubicBezTo>
                  <a:pt x="17213" y="2924"/>
                  <a:pt x="17346" y="2023"/>
                  <a:pt x="17446" y="1089"/>
                </a:cubicBezTo>
                <a:cubicBezTo>
                  <a:pt x="17522" y="383"/>
                  <a:pt x="17254" y="1"/>
                  <a:pt x="167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08"/>
          <p:cNvSpPr/>
          <p:nvPr/>
        </p:nvSpPr>
        <p:spPr>
          <a:xfrm>
            <a:off x="1006450" y="446400"/>
            <a:ext cx="837275" cy="654750"/>
          </a:xfrm>
          <a:custGeom>
            <a:rect b="b" l="l" r="r" t="t"/>
            <a:pathLst>
              <a:path extrusionOk="0" h="26190" w="33491">
                <a:moveTo>
                  <a:pt x="26631" y="1"/>
                </a:moveTo>
                <a:cubicBezTo>
                  <a:pt x="26117" y="1"/>
                  <a:pt x="25782" y="451"/>
                  <a:pt x="25952" y="1046"/>
                </a:cubicBezTo>
                <a:cubicBezTo>
                  <a:pt x="26052" y="1346"/>
                  <a:pt x="26219" y="1613"/>
                  <a:pt x="26486" y="1813"/>
                </a:cubicBezTo>
                <a:cubicBezTo>
                  <a:pt x="26920" y="2180"/>
                  <a:pt x="27387" y="2580"/>
                  <a:pt x="27887" y="2947"/>
                </a:cubicBezTo>
                <a:cubicBezTo>
                  <a:pt x="28654" y="3548"/>
                  <a:pt x="29421" y="4148"/>
                  <a:pt x="30255" y="4782"/>
                </a:cubicBezTo>
                <a:cubicBezTo>
                  <a:pt x="30088" y="4849"/>
                  <a:pt x="29988" y="4915"/>
                  <a:pt x="29922" y="4915"/>
                </a:cubicBezTo>
                <a:cubicBezTo>
                  <a:pt x="27553" y="5282"/>
                  <a:pt x="25252" y="5949"/>
                  <a:pt x="23017" y="6717"/>
                </a:cubicBezTo>
                <a:cubicBezTo>
                  <a:pt x="15745" y="9218"/>
                  <a:pt x="9374" y="13088"/>
                  <a:pt x="4103" y="18759"/>
                </a:cubicBezTo>
                <a:cubicBezTo>
                  <a:pt x="2569" y="20393"/>
                  <a:pt x="1201" y="22194"/>
                  <a:pt x="301" y="24263"/>
                </a:cubicBezTo>
                <a:cubicBezTo>
                  <a:pt x="134" y="24663"/>
                  <a:pt x="0" y="25030"/>
                  <a:pt x="34" y="25463"/>
                </a:cubicBezTo>
                <a:cubicBezTo>
                  <a:pt x="34" y="25797"/>
                  <a:pt x="167" y="26097"/>
                  <a:pt x="534" y="26164"/>
                </a:cubicBezTo>
                <a:cubicBezTo>
                  <a:pt x="598" y="26181"/>
                  <a:pt x="657" y="26190"/>
                  <a:pt x="712" y="26190"/>
                </a:cubicBezTo>
                <a:cubicBezTo>
                  <a:pt x="970" y="26190"/>
                  <a:pt x="1130" y="26005"/>
                  <a:pt x="1268" y="25730"/>
                </a:cubicBezTo>
                <a:cubicBezTo>
                  <a:pt x="3036" y="21928"/>
                  <a:pt x="5871" y="18992"/>
                  <a:pt x="9107" y="16357"/>
                </a:cubicBezTo>
                <a:cubicBezTo>
                  <a:pt x="13877" y="12454"/>
                  <a:pt x="19314" y="9785"/>
                  <a:pt x="25185" y="7884"/>
                </a:cubicBezTo>
                <a:cubicBezTo>
                  <a:pt x="26553" y="7417"/>
                  <a:pt x="27954" y="7017"/>
                  <a:pt x="29388" y="6683"/>
                </a:cubicBezTo>
                <a:lnTo>
                  <a:pt x="29388" y="6683"/>
                </a:lnTo>
                <a:cubicBezTo>
                  <a:pt x="29355" y="6883"/>
                  <a:pt x="29221" y="6950"/>
                  <a:pt x="29121" y="7050"/>
                </a:cubicBezTo>
                <a:cubicBezTo>
                  <a:pt x="27887" y="8251"/>
                  <a:pt x="26753" y="9519"/>
                  <a:pt x="25819" y="10986"/>
                </a:cubicBezTo>
                <a:cubicBezTo>
                  <a:pt x="25585" y="11353"/>
                  <a:pt x="25418" y="11754"/>
                  <a:pt x="25819" y="12087"/>
                </a:cubicBezTo>
                <a:cubicBezTo>
                  <a:pt x="25980" y="12224"/>
                  <a:pt x="26133" y="12282"/>
                  <a:pt x="26277" y="12282"/>
                </a:cubicBezTo>
                <a:cubicBezTo>
                  <a:pt x="26521" y="12282"/>
                  <a:pt x="26744" y="12117"/>
                  <a:pt x="26953" y="11887"/>
                </a:cubicBezTo>
                <a:cubicBezTo>
                  <a:pt x="27520" y="11287"/>
                  <a:pt x="28054" y="10686"/>
                  <a:pt x="28621" y="10086"/>
                </a:cubicBezTo>
                <a:cubicBezTo>
                  <a:pt x="29855" y="8818"/>
                  <a:pt x="31022" y="7484"/>
                  <a:pt x="32557" y="6550"/>
                </a:cubicBezTo>
                <a:cubicBezTo>
                  <a:pt x="33491" y="5983"/>
                  <a:pt x="33491" y="5449"/>
                  <a:pt x="32690" y="4648"/>
                </a:cubicBezTo>
                <a:cubicBezTo>
                  <a:pt x="31089" y="3114"/>
                  <a:pt x="29255" y="1846"/>
                  <a:pt x="27587" y="412"/>
                </a:cubicBezTo>
                <a:cubicBezTo>
                  <a:pt x="27420" y="245"/>
                  <a:pt x="27186" y="112"/>
                  <a:pt x="26920" y="45"/>
                </a:cubicBezTo>
                <a:cubicBezTo>
                  <a:pt x="26819" y="15"/>
                  <a:pt x="26722" y="1"/>
                  <a:pt x="26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08"/>
          <p:cNvSpPr/>
          <p:nvPr/>
        </p:nvSpPr>
        <p:spPr>
          <a:xfrm>
            <a:off x="7190975" y="3194763"/>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08"/>
          <p:cNvSpPr/>
          <p:nvPr/>
        </p:nvSpPr>
        <p:spPr>
          <a:xfrm>
            <a:off x="7545700" y="1195613"/>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5" name="Shape 2165"/>
        <p:cNvGrpSpPr/>
        <p:nvPr/>
      </p:nvGrpSpPr>
      <p:grpSpPr>
        <a:xfrm>
          <a:off x="0" y="0"/>
          <a:ext cx="0" cy="0"/>
          <a:chOff x="0" y="0"/>
          <a:chExt cx="0" cy="0"/>
        </a:xfrm>
      </p:grpSpPr>
      <p:sp>
        <p:nvSpPr>
          <p:cNvPr id="2166" name="Google Shape;2166;p109"/>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Constants of the laws</a:t>
            </a:r>
            <a:endParaRPr/>
          </a:p>
        </p:txBody>
      </p:sp>
      <p:sp>
        <p:nvSpPr>
          <p:cNvPr id="2167" name="Google Shape;2167;p109"/>
          <p:cNvSpPr txBox="1"/>
          <p:nvPr/>
        </p:nvSpPr>
        <p:spPr>
          <a:xfrm>
            <a:off x="528675" y="1761625"/>
            <a:ext cx="1130700" cy="402300"/>
          </a:xfrm>
          <a:prstGeom prst="rect">
            <a:avLst/>
          </a:prstGeom>
          <a:noFill/>
          <a:ln>
            <a:noFill/>
          </a:ln>
        </p:spPr>
        <p:txBody>
          <a:bodyPr anchorCtr="0" anchor="ctr" bIns="91425" lIns="91425" spcFirstLastPara="1" rIns="91425" wrap="square" tIns="91425">
            <a:noAutofit/>
          </a:bodyPr>
          <a:lstStyle/>
          <a:p>
            <a:pPr indent="0" lvl="0" marL="0" rtl="0" algn="r">
              <a:lnSpc>
                <a:spcPct val="115000"/>
              </a:lnSpc>
              <a:spcBef>
                <a:spcPts val="0"/>
              </a:spcBef>
              <a:spcAft>
                <a:spcPts val="0"/>
              </a:spcAft>
              <a:buNone/>
            </a:pPr>
            <a:r>
              <a:rPr b="1" lang="en" sz="2500">
                <a:solidFill>
                  <a:schemeClr val="lt2"/>
                </a:solidFill>
                <a:latin typeface="Londrina Solid"/>
                <a:ea typeface="Londrina Solid"/>
                <a:cs typeface="Londrina Solid"/>
                <a:sym typeface="Londrina Solid"/>
              </a:rPr>
              <a:t>Venus</a:t>
            </a:r>
            <a:endParaRPr b="1" sz="2500">
              <a:solidFill>
                <a:schemeClr val="lt2"/>
              </a:solidFill>
              <a:latin typeface="Londrina Solid"/>
              <a:ea typeface="Londrina Solid"/>
              <a:cs typeface="Londrina Solid"/>
              <a:sym typeface="Londrina Solid"/>
            </a:endParaRPr>
          </a:p>
        </p:txBody>
      </p:sp>
      <p:sp>
        <p:nvSpPr>
          <p:cNvPr id="2168" name="Google Shape;2168;p109"/>
          <p:cNvSpPr txBox="1"/>
          <p:nvPr/>
        </p:nvSpPr>
        <p:spPr>
          <a:xfrm>
            <a:off x="1759098" y="1763725"/>
            <a:ext cx="2255700" cy="39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420">
                <a:solidFill>
                  <a:schemeClr val="accent2"/>
                </a:solidFill>
                <a:latin typeface="Cabin"/>
                <a:ea typeface="Cabin"/>
                <a:cs typeface="Cabin"/>
                <a:sym typeface="Cabin"/>
              </a:rPr>
              <a:t>Venus is the second planet from the Sun</a:t>
            </a:r>
            <a:endParaRPr sz="1420">
              <a:solidFill>
                <a:schemeClr val="accent2"/>
              </a:solidFill>
              <a:latin typeface="Cabin"/>
              <a:ea typeface="Cabin"/>
              <a:cs typeface="Cabin"/>
              <a:sym typeface="Cabin"/>
            </a:endParaRPr>
          </a:p>
        </p:txBody>
      </p:sp>
      <p:sp>
        <p:nvSpPr>
          <p:cNvPr id="2169" name="Google Shape;2169;p109"/>
          <p:cNvSpPr txBox="1"/>
          <p:nvPr/>
        </p:nvSpPr>
        <p:spPr>
          <a:xfrm>
            <a:off x="528675" y="2589556"/>
            <a:ext cx="1130700" cy="402300"/>
          </a:xfrm>
          <a:prstGeom prst="rect">
            <a:avLst/>
          </a:prstGeom>
          <a:noFill/>
          <a:ln>
            <a:noFill/>
          </a:ln>
        </p:spPr>
        <p:txBody>
          <a:bodyPr anchorCtr="0" anchor="ctr" bIns="91425" lIns="91425" spcFirstLastPara="1" rIns="91425" wrap="square" tIns="91425">
            <a:noAutofit/>
          </a:bodyPr>
          <a:lstStyle/>
          <a:p>
            <a:pPr indent="0" lvl="0" marL="0" rtl="0" algn="r">
              <a:lnSpc>
                <a:spcPct val="115000"/>
              </a:lnSpc>
              <a:spcBef>
                <a:spcPts val="0"/>
              </a:spcBef>
              <a:spcAft>
                <a:spcPts val="0"/>
              </a:spcAft>
              <a:buNone/>
            </a:pPr>
            <a:r>
              <a:rPr b="1" lang="en" sz="2500">
                <a:solidFill>
                  <a:schemeClr val="lt2"/>
                </a:solidFill>
                <a:latin typeface="Londrina Solid"/>
                <a:ea typeface="Londrina Solid"/>
                <a:cs typeface="Londrina Solid"/>
                <a:sym typeface="Londrina Solid"/>
              </a:rPr>
              <a:t>Mars</a:t>
            </a:r>
            <a:endParaRPr b="1" sz="2500">
              <a:solidFill>
                <a:schemeClr val="lt2"/>
              </a:solidFill>
              <a:latin typeface="Londrina Solid"/>
              <a:ea typeface="Londrina Solid"/>
              <a:cs typeface="Londrina Solid"/>
              <a:sym typeface="Londrina Solid"/>
            </a:endParaRPr>
          </a:p>
        </p:txBody>
      </p:sp>
      <p:sp>
        <p:nvSpPr>
          <p:cNvPr id="2170" name="Google Shape;2170;p109"/>
          <p:cNvSpPr txBox="1"/>
          <p:nvPr/>
        </p:nvSpPr>
        <p:spPr>
          <a:xfrm>
            <a:off x="1759098" y="2589550"/>
            <a:ext cx="2255700" cy="40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420">
                <a:solidFill>
                  <a:schemeClr val="accent2"/>
                </a:solidFill>
                <a:latin typeface="Cabin"/>
                <a:ea typeface="Cabin"/>
                <a:cs typeface="Cabin"/>
                <a:sym typeface="Cabin"/>
              </a:rPr>
              <a:t>Despite being red, Mars is a cold place</a:t>
            </a:r>
            <a:endParaRPr sz="1420">
              <a:solidFill>
                <a:schemeClr val="accent2"/>
              </a:solidFill>
              <a:latin typeface="Cabin"/>
              <a:ea typeface="Cabin"/>
              <a:cs typeface="Cabin"/>
              <a:sym typeface="Cabin"/>
            </a:endParaRPr>
          </a:p>
        </p:txBody>
      </p:sp>
      <p:sp>
        <p:nvSpPr>
          <p:cNvPr id="2171" name="Google Shape;2171;p109"/>
          <p:cNvSpPr txBox="1"/>
          <p:nvPr/>
        </p:nvSpPr>
        <p:spPr>
          <a:xfrm>
            <a:off x="528675" y="3415400"/>
            <a:ext cx="1130700" cy="402300"/>
          </a:xfrm>
          <a:prstGeom prst="rect">
            <a:avLst/>
          </a:prstGeom>
          <a:noFill/>
          <a:ln>
            <a:noFill/>
          </a:ln>
        </p:spPr>
        <p:txBody>
          <a:bodyPr anchorCtr="0" anchor="ctr" bIns="91425" lIns="91425" spcFirstLastPara="1" rIns="91425" wrap="square" tIns="91425">
            <a:noAutofit/>
          </a:bodyPr>
          <a:lstStyle/>
          <a:p>
            <a:pPr indent="0" lvl="0" marL="0" rtl="0" algn="r">
              <a:lnSpc>
                <a:spcPct val="115000"/>
              </a:lnSpc>
              <a:spcBef>
                <a:spcPts val="0"/>
              </a:spcBef>
              <a:spcAft>
                <a:spcPts val="0"/>
              </a:spcAft>
              <a:buNone/>
            </a:pPr>
            <a:r>
              <a:rPr b="1" lang="en" sz="2500">
                <a:solidFill>
                  <a:schemeClr val="lt2"/>
                </a:solidFill>
                <a:latin typeface="Londrina Solid"/>
                <a:ea typeface="Londrina Solid"/>
                <a:cs typeface="Londrina Solid"/>
                <a:sym typeface="Londrina Solid"/>
              </a:rPr>
              <a:t>Jupiter</a:t>
            </a:r>
            <a:endParaRPr b="1" sz="2500">
              <a:solidFill>
                <a:schemeClr val="lt2"/>
              </a:solidFill>
              <a:latin typeface="Londrina Solid"/>
              <a:ea typeface="Londrina Solid"/>
              <a:cs typeface="Londrina Solid"/>
              <a:sym typeface="Londrina Solid"/>
            </a:endParaRPr>
          </a:p>
        </p:txBody>
      </p:sp>
      <p:sp>
        <p:nvSpPr>
          <p:cNvPr id="2172" name="Google Shape;2172;p109"/>
          <p:cNvSpPr txBox="1"/>
          <p:nvPr/>
        </p:nvSpPr>
        <p:spPr>
          <a:xfrm>
            <a:off x="1759098" y="3417488"/>
            <a:ext cx="2255700" cy="39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420">
                <a:solidFill>
                  <a:schemeClr val="accent2"/>
                </a:solidFill>
                <a:latin typeface="Cabin"/>
                <a:ea typeface="Cabin"/>
                <a:cs typeface="Cabin"/>
                <a:sym typeface="Cabin"/>
              </a:rPr>
              <a:t>It’s the biggest planet in the Solar System</a:t>
            </a:r>
            <a:endParaRPr sz="1420">
              <a:solidFill>
                <a:schemeClr val="accent2"/>
              </a:solidFill>
              <a:latin typeface="Cabin"/>
              <a:ea typeface="Cabin"/>
              <a:cs typeface="Cabin"/>
              <a:sym typeface="Cabin"/>
            </a:endParaRPr>
          </a:p>
        </p:txBody>
      </p:sp>
      <p:sp>
        <p:nvSpPr>
          <p:cNvPr id="2173" name="Google Shape;2173;p109"/>
          <p:cNvSpPr txBox="1"/>
          <p:nvPr/>
        </p:nvSpPr>
        <p:spPr>
          <a:xfrm>
            <a:off x="713225" y="4173043"/>
            <a:ext cx="7717500" cy="340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accent2"/>
                </a:solidFill>
                <a:latin typeface="Cabin"/>
                <a:ea typeface="Cabin"/>
                <a:cs typeface="Cabin"/>
                <a:sym typeface="Cabin"/>
              </a:rPr>
              <a:t>Follow the link in the graph to modify its data and then paste the new one here. </a:t>
            </a:r>
            <a:r>
              <a:rPr lang="en" sz="1100">
                <a:solidFill>
                  <a:schemeClr val="accent2"/>
                </a:solidFill>
                <a:uFill>
                  <a:noFill/>
                </a:uFill>
                <a:latin typeface="Cabin"/>
                <a:ea typeface="Cabin"/>
                <a:cs typeface="Cabin"/>
                <a:sym typeface="Cabin"/>
                <a:hlinkClick r:id="rId3">
                  <a:extLst>
                    <a:ext uri="{A12FA001-AC4F-418D-AE19-62706E023703}">
                      <ahyp:hlinkClr val="tx"/>
                    </a:ext>
                  </a:extLst>
                </a:hlinkClick>
              </a:rPr>
              <a:t>For more info, </a:t>
            </a:r>
            <a:r>
              <a:rPr lang="en" sz="1100">
                <a:solidFill>
                  <a:schemeClr val="accent2"/>
                </a:solidFill>
                <a:uFill>
                  <a:noFill/>
                </a:uFill>
                <a:latin typeface="Cabin"/>
                <a:ea typeface="Cabin"/>
                <a:cs typeface="Cabin"/>
                <a:sym typeface="Cabin"/>
                <a:hlinkClick r:id="rId4">
                  <a:extLst>
                    <a:ext uri="{A12FA001-AC4F-418D-AE19-62706E023703}">
                      <ahyp:hlinkClr val="tx"/>
                    </a:ext>
                  </a:extLst>
                </a:hlinkClick>
              </a:rPr>
              <a:t>click</a:t>
            </a:r>
            <a:r>
              <a:rPr lang="en" sz="1100">
                <a:solidFill>
                  <a:schemeClr val="accent2"/>
                </a:solidFill>
                <a:uFill>
                  <a:noFill/>
                </a:uFill>
                <a:latin typeface="Cabin"/>
                <a:ea typeface="Cabin"/>
                <a:cs typeface="Cabin"/>
                <a:sym typeface="Cabin"/>
                <a:hlinkClick r:id="rId5">
                  <a:extLst>
                    <a:ext uri="{A12FA001-AC4F-418D-AE19-62706E023703}">
                      <ahyp:hlinkClr val="tx"/>
                    </a:ext>
                  </a:extLst>
                </a:hlinkClick>
              </a:rPr>
              <a:t> here</a:t>
            </a:r>
            <a:endParaRPr sz="1100">
              <a:solidFill>
                <a:schemeClr val="accent2"/>
              </a:solidFill>
              <a:latin typeface="Cabin"/>
              <a:ea typeface="Cabin"/>
              <a:cs typeface="Cabin"/>
              <a:sym typeface="Cabin"/>
            </a:endParaRPr>
          </a:p>
        </p:txBody>
      </p:sp>
      <p:pic>
        <p:nvPicPr>
          <p:cNvPr id="2174" name="Google Shape;2174;p109" title="Gráfico">
            <a:hlinkClick r:id="rId6"/>
          </p:cNvPr>
          <p:cNvPicPr preferRelativeResize="0"/>
          <p:nvPr/>
        </p:nvPicPr>
        <p:blipFill>
          <a:blip r:embed="rId7">
            <a:alphaModFix/>
          </a:blip>
          <a:stretch>
            <a:fillRect/>
          </a:stretch>
        </p:blipFill>
        <p:spPr>
          <a:xfrm>
            <a:off x="4443023" y="1534738"/>
            <a:ext cx="4062402" cy="2511919"/>
          </a:xfrm>
          <a:prstGeom prst="rect">
            <a:avLst/>
          </a:prstGeom>
          <a:noFill/>
          <a:ln>
            <a:noFill/>
          </a:ln>
        </p:spPr>
      </p:pic>
      <p:sp>
        <p:nvSpPr>
          <p:cNvPr id="2175" name="Google Shape;2175;p109"/>
          <p:cNvSpPr/>
          <p:nvPr/>
        </p:nvSpPr>
        <p:spPr>
          <a:xfrm>
            <a:off x="4961900" y="810375"/>
            <a:ext cx="1927225" cy="288100"/>
          </a:xfrm>
          <a:custGeom>
            <a:rect b="b" l="l" r="r" t="t"/>
            <a:pathLst>
              <a:path extrusionOk="0" h="11524" w="77089">
                <a:moveTo>
                  <a:pt x="24820" y="1"/>
                </a:moveTo>
                <a:cubicBezTo>
                  <a:pt x="23828" y="1"/>
                  <a:pt x="22836" y="60"/>
                  <a:pt x="21849" y="149"/>
                </a:cubicBezTo>
                <a:cubicBezTo>
                  <a:pt x="16912" y="616"/>
                  <a:pt x="12209" y="1850"/>
                  <a:pt x="7706" y="3918"/>
                </a:cubicBezTo>
                <a:cubicBezTo>
                  <a:pt x="5271" y="5019"/>
                  <a:pt x="2902" y="6220"/>
                  <a:pt x="767" y="7854"/>
                </a:cubicBezTo>
                <a:cubicBezTo>
                  <a:pt x="434" y="8121"/>
                  <a:pt x="0" y="8422"/>
                  <a:pt x="367" y="8922"/>
                </a:cubicBezTo>
                <a:cubicBezTo>
                  <a:pt x="481" y="9081"/>
                  <a:pt x="602" y="9139"/>
                  <a:pt x="726" y="9139"/>
                </a:cubicBezTo>
                <a:cubicBezTo>
                  <a:pt x="966" y="9139"/>
                  <a:pt x="1215" y="8920"/>
                  <a:pt x="1435" y="8788"/>
                </a:cubicBezTo>
                <a:cubicBezTo>
                  <a:pt x="4837" y="6687"/>
                  <a:pt x="8373" y="4852"/>
                  <a:pt x="12176" y="3585"/>
                </a:cubicBezTo>
                <a:cubicBezTo>
                  <a:pt x="16383" y="2201"/>
                  <a:pt x="20659" y="1299"/>
                  <a:pt x="25061" y="1299"/>
                </a:cubicBezTo>
                <a:cubicBezTo>
                  <a:pt x="25964" y="1299"/>
                  <a:pt x="26873" y="1337"/>
                  <a:pt x="27787" y="1417"/>
                </a:cubicBezTo>
                <a:cubicBezTo>
                  <a:pt x="28621" y="1483"/>
                  <a:pt x="29455" y="1650"/>
                  <a:pt x="30222" y="1984"/>
                </a:cubicBezTo>
                <a:cubicBezTo>
                  <a:pt x="30956" y="2317"/>
                  <a:pt x="31323" y="2818"/>
                  <a:pt x="31289" y="3651"/>
                </a:cubicBezTo>
                <a:cubicBezTo>
                  <a:pt x="31256" y="4219"/>
                  <a:pt x="31189" y="4819"/>
                  <a:pt x="31089" y="5386"/>
                </a:cubicBezTo>
                <a:cubicBezTo>
                  <a:pt x="30822" y="6954"/>
                  <a:pt x="31389" y="7888"/>
                  <a:pt x="32890" y="8388"/>
                </a:cubicBezTo>
                <a:cubicBezTo>
                  <a:pt x="33758" y="8655"/>
                  <a:pt x="34658" y="8755"/>
                  <a:pt x="35559" y="8822"/>
                </a:cubicBezTo>
                <a:cubicBezTo>
                  <a:pt x="36772" y="8908"/>
                  <a:pt x="37982" y="8947"/>
                  <a:pt x="39189" y="8947"/>
                </a:cubicBezTo>
                <a:cubicBezTo>
                  <a:pt x="43093" y="8947"/>
                  <a:pt x="46972" y="8547"/>
                  <a:pt x="50870" y="8088"/>
                </a:cubicBezTo>
                <a:cubicBezTo>
                  <a:pt x="53505" y="7754"/>
                  <a:pt x="56174" y="7454"/>
                  <a:pt x="58842" y="7321"/>
                </a:cubicBezTo>
                <a:cubicBezTo>
                  <a:pt x="59826" y="7262"/>
                  <a:pt x="60806" y="7233"/>
                  <a:pt x="61782" y="7233"/>
                </a:cubicBezTo>
                <a:cubicBezTo>
                  <a:pt x="64711" y="7233"/>
                  <a:pt x="67607" y="7496"/>
                  <a:pt x="70484" y="8021"/>
                </a:cubicBezTo>
                <a:cubicBezTo>
                  <a:pt x="71451" y="8188"/>
                  <a:pt x="72419" y="8355"/>
                  <a:pt x="73453" y="8722"/>
                </a:cubicBezTo>
                <a:cubicBezTo>
                  <a:pt x="73152" y="8822"/>
                  <a:pt x="73019" y="8889"/>
                  <a:pt x="72852" y="8922"/>
                </a:cubicBezTo>
                <a:cubicBezTo>
                  <a:pt x="71651" y="9289"/>
                  <a:pt x="70551" y="9823"/>
                  <a:pt x="69517" y="10456"/>
                </a:cubicBezTo>
                <a:cubicBezTo>
                  <a:pt x="69250" y="10623"/>
                  <a:pt x="69050" y="10823"/>
                  <a:pt x="69183" y="11123"/>
                </a:cubicBezTo>
                <a:cubicBezTo>
                  <a:pt x="69250" y="11424"/>
                  <a:pt x="69517" y="11524"/>
                  <a:pt x="69817" y="11524"/>
                </a:cubicBezTo>
                <a:cubicBezTo>
                  <a:pt x="69984" y="11524"/>
                  <a:pt x="70117" y="11490"/>
                  <a:pt x="70284" y="11424"/>
                </a:cubicBezTo>
                <a:cubicBezTo>
                  <a:pt x="71985" y="10923"/>
                  <a:pt x="73720" y="10423"/>
                  <a:pt x="75421" y="9923"/>
                </a:cubicBezTo>
                <a:cubicBezTo>
                  <a:pt x="75854" y="9789"/>
                  <a:pt x="76255" y="9656"/>
                  <a:pt x="76655" y="9489"/>
                </a:cubicBezTo>
                <a:cubicBezTo>
                  <a:pt x="76888" y="9389"/>
                  <a:pt x="77089" y="9189"/>
                  <a:pt x="77089" y="8922"/>
                </a:cubicBezTo>
                <a:cubicBezTo>
                  <a:pt x="77089" y="8622"/>
                  <a:pt x="76922" y="8455"/>
                  <a:pt x="76655" y="8355"/>
                </a:cubicBezTo>
                <a:cubicBezTo>
                  <a:pt x="76455" y="8288"/>
                  <a:pt x="76288" y="8121"/>
                  <a:pt x="76121" y="7988"/>
                </a:cubicBezTo>
                <a:cubicBezTo>
                  <a:pt x="74887" y="6854"/>
                  <a:pt x="73519" y="5920"/>
                  <a:pt x="72152" y="4986"/>
                </a:cubicBezTo>
                <a:cubicBezTo>
                  <a:pt x="71651" y="4652"/>
                  <a:pt x="71118" y="4352"/>
                  <a:pt x="70584" y="4085"/>
                </a:cubicBezTo>
                <a:cubicBezTo>
                  <a:pt x="70488" y="4037"/>
                  <a:pt x="70391" y="4010"/>
                  <a:pt x="70301" y="4010"/>
                </a:cubicBezTo>
                <a:cubicBezTo>
                  <a:pt x="70142" y="4010"/>
                  <a:pt x="70002" y="4093"/>
                  <a:pt x="69917" y="4285"/>
                </a:cubicBezTo>
                <a:cubicBezTo>
                  <a:pt x="69817" y="4552"/>
                  <a:pt x="69917" y="4752"/>
                  <a:pt x="70117" y="4886"/>
                </a:cubicBezTo>
                <a:cubicBezTo>
                  <a:pt x="70250" y="4952"/>
                  <a:pt x="70384" y="5019"/>
                  <a:pt x="70484" y="5086"/>
                </a:cubicBezTo>
                <a:cubicBezTo>
                  <a:pt x="71685" y="5820"/>
                  <a:pt x="72852" y="6587"/>
                  <a:pt x="73986" y="7488"/>
                </a:cubicBezTo>
                <a:cubicBezTo>
                  <a:pt x="73931" y="7510"/>
                  <a:pt x="73886" y="7517"/>
                  <a:pt x="73848" y="7517"/>
                </a:cubicBezTo>
                <a:cubicBezTo>
                  <a:pt x="73771" y="7517"/>
                  <a:pt x="73720" y="7488"/>
                  <a:pt x="73653" y="7488"/>
                </a:cubicBezTo>
                <a:cubicBezTo>
                  <a:pt x="70117" y="6520"/>
                  <a:pt x="66514" y="6087"/>
                  <a:pt x="62878" y="6020"/>
                </a:cubicBezTo>
                <a:cubicBezTo>
                  <a:pt x="62507" y="6012"/>
                  <a:pt x="62136" y="6008"/>
                  <a:pt x="61765" y="6008"/>
                </a:cubicBezTo>
                <a:cubicBezTo>
                  <a:pt x="57405" y="6008"/>
                  <a:pt x="53072" y="6526"/>
                  <a:pt x="48768" y="6987"/>
                </a:cubicBezTo>
                <a:cubicBezTo>
                  <a:pt x="45202" y="7364"/>
                  <a:pt x="41635" y="7640"/>
                  <a:pt x="38046" y="7640"/>
                </a:cubicBezTo>
                <a:cubicBezTo>
                  <a:pt x="37507" y="7640"/>
                  <a:pt x="36967" y="7634"/>
                  <a:pt x="36426" y="7621"/>
                </a:cubicBezTo>
                <a:cubicBezTo>
                  <a:pt x="35225" y="7588"/>
                  <a:pt x="34025" y="7588"/>
                  <a:pt x="32857" y="7187"/>
                </a:cubicBezTo>
                <a:cubicBezTo>
                  <a:pt x="32157" y="6954"/>
                  <a:pt x="31890" y="6554"/>
                  <a:pt x="31990" y="5853"/>
                </a:cubicBezTo>
                <a:cubicBezTo>
                  <a:pt x="32090" y="5286"/>
                  <a:pt x="32190" y="4752"/>
                  <a:pt x="32290" y="4185"/>
                </a:cubicBezTo>
                <a:cubicBezTo>
                  <a:pt x="32557" y="2717"/>
                  <a:pt x="31990" y="1617"/>
                  <a:pt x="30622" y="983"/>
                </a:cubicBezTo>
                <a:cubicBezTo>
                  <a:pt x="30322" y="816"/>
                  <a:pt x="29988" y="716"/>
                  <a:pt x="29655" y="616"/>
                </a:cubicBezTo>
                <a:cubicBezTo>
                  <a:pt x="28061" y="161"/>
                  <a:pt x="26441" y="1"/>
                  <a:pt x="248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9" name="Shape 2179"/>
        <p:cNvGrpSpPr/>
        <p:nvPr/>
      </p:nvGrpSpPr>
      <p:grpSpPr>
        <a:xfrm>
          <a:off x="0" y="0"/>
          <a:ext cx="0" cy="0"/>
          <a:chOff x="0" y="0"/>
          <a:chExt cx="0" cy="0"/>
        </a:xfrm>
      </p:grpSpPr>
      <p:sp>
        <p:nvSpPr>
          <p:cNvPr id="2180" name="Google Shape;2180;p110"/>
          <p:cNvSpPr txBox="1"/>
          <p:nvPr>
            <p:ph type="title"/>
          </p:nvPr>
        </p:nvSpPr>
        <p:spPr>
          <a:xfrm>
            <a:off x="2101650" y="907052"/>
            <a:ext cx="4940700" cy="58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9h 55m 23s</a:t>
            </a:r>
            <a:endParaRPr/>
          </a:p>
        </p:txBody>
      </p:sp>
      <p:sp>
        <p:nvSpPr>
          <p:cNvPr id="2181" name="Google Shape;2181;p110"/>
          <p:cNvSpPr txBox="1"/>
          <p:nvPr>
            <p:ph idx="1" type="subTitle"/>
          </p:nvPr>
        </p:nvSpPr>
        <p:spPr>
          <a:xfrm>
            <a:off x="2101650" y="1500167"/>
            <a:ext cx="4940700" cy="39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2182" name="Google Shape;2182;p110"/>
          <p:cNvSpPr txBox="1"/>
          <p:nvPr>
            <p:ph idx="2" type="title"/>
          </p:nvPr>
        </p:nvSpPr>
        <p:spPr>
          <a:xfrm>
            <a:off x="2101650" y="3250349"/>
            <a:ext cx="4940700" cy="58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2183" name="Google Shape;2183;p110"/>
          <p:cNvSpPr txBox="1"/>
          <p:nvPr>
            <p:ph idx="3" type="subTitle"/>
          </p:nvPr>
        </p:nvSpPr>
        <p:spPr>
          <a:xfrm>
            <a:off x="2101650" y="3839550"/>
            <a:ext cx="4940700" cy="39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distance between Earth and Moon</a:t>
            </a:r>
            <a:endParaRPr/>
          </a:p>
        </p:txBody>
      </p:sp>
      <p:sp>
        <p:nvSpPr>
          <p:cNvPr id="2184" name="Google Shape;2184;p110"/>
          <p:cNvSpPr txBox="1"/>
          <p:nvPr>
            <p:ph idx="4" type="title"/>
          </p:nvPr>
        </p:nvSpPr>
        <p:spPr>
          <a:xfrm>
            <a:off x="2101650" y="2078388"/>
            <a:ext cx="4940700" cy="58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2185" name="Google Shape;2185;p110"/>
          <p:cNvSpPr txBox="1"/>
          <p:nvPr>
            <p:ph idx="5" type="subTitle"/>
          </p:nvPr>
        </p:nvSpPr>
        <p:spPr>
          <a:xfrm>
            <a:off x="2101650" y="2667589"/>
            <a:ext cx="4940700" cy="39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2186" name="Google Shape;2186;p110"/>
          <p:cNvSpPr/>
          <p:nvPr/>
        </p:nvSpPr>
        <p:spPr>
          <a:xfrm flipH="1" rot="-4255852">
            <a:off x="365573" y="1414254"/>
            <a:ext cx="1918824" cy="517961"/>
          </a:xfrm>
          <a:custGeom>
            <a:rect b="b" l="l" r="r" t="t"/>
            <a:pathLst>
              <a:path extrusionOk="0" h="20719" w="76755">
                <a:moveTo>
                  <a:pt x="2018" y="0"/>
                </a:moveTo>
                <a:cubicBezTo>
                  <a:pt x="1853" y="0"/>
                  <a:pt x="1703" y="128"/>
                  <a:pt x="1568" y="240"/>
                </a:cubicBezTo>
                <a:cubicBezTo>
                  <a:pt x="967" y="674"/>
                  <a:pt x="500" y="1274"/>
                  <a:pt x="334" y="2041"/>
                </a:cubicBezTo>
                <a:cubicBezTo>
                  <a:pt x="0" y="3543"/>
                  <a:pt x="267" y="4977"/>
                  <a:pt x="867" y="6378"/>
                </a:cubicBezTo>
                <a:cubicBezTo>
                  <a:pt x="1868" y="8813"/>
                  <a:pt x="3769" y="10381"/>
                  <a:pt x="5971" y="11615"/>
                </a:cubicBezTo>
                <a:cubicBezTo>
                  <a:pt x="9907" y="13783"/>
                  <a:pt x="14210" y="14517"/>
                  <a:pt x="18613" y="14650"/>
                </a:cubicBezTo>
                <a:cubicBezTo>
                  <a:pt x="18959" y="14659"/>
                  <a:pt x="19303" y="14664"/>
                  <a:pt x="19647" y="14664"/>
                </a:cubicBezTo>
                <a:cubicBezTo>
                  <a:pt x="24523" y="14664"/>
                  <a:pt x="29286" y="13800"/>
                  <a:pt x="33991" y="12616"/>
                </a:cubicBezTo>
                <a:cubicBezTo>
                  <a:pt x="35325" y="12282"/>
                  <a:pt x="36593" y="11815"/>
                  <a:pt x="37961" y="11381"/>
                </a:cubicBezTo>
                <a:lnTo>
                  <a:pt x="37961" y="11381"/>
                </a:lnTo>
                <a:cubicBezTo>
                  <a:pt x="37093" y="14083"/>
                  <a:pt x="37694" y="15851"/>
                  <a:pt x="39995" y="17486"/>
                </a:cubicBezTo>
                <a:cubicBezTo>
                  <a:pt x="40529" y="17853"/>
                  <a:pt x="41129" y="18186"/>
                  <a:pt x="41730" y="18453"/>
                </a:cubicBezTo>
                <a:cubicBezTo>
                  <a:pt x="44966" y="19954"/>
                  <a:pt x="48401" y="20455"/>
                  <a:pt x="51904" y="20655"/>
                </a:cubicBezTo>
                <a:cubicBezTo>
                  <a:pt x="52623" y="20698"/>
                  <a:pt x="53340" y="20718"/>
                  <a:pt x="54055" y="20718"/>
                </a:cubicBezTo>
                <a:cubicBezTo>
                  <a:pt x="56127" y="20718"/>
                  <a:pt x="58185" y="20544"/>
                  <a:pt x="60243" y="20221"/>
                </a:cubicBezTo>
                <a:cubicBezTo>
                  <a:pt x="64346" y="19587"/>
                  <a:pt x="68482" y="18853"/>
                  <a:pt x="72318" y="16919"/>
                </a:cubicBezTo>
                <a:lnTo>
                  <a:pt x="72318" y="16919"/>
                </a:lnTo>
                <a:cubicBezTo>
                  <a:pt x="72152" y="17419"/>
                  <a:pt x="71951" y="17853"/>
                  <a:pt x="71851" y="18286"/>
                </a:cubicBezTo>
                <a:cubicBezTo>
                  <a:pt x="71751" y="18720"/>
                  <a:pt x="71418" y="19354"/>
                  <a:pt x="72052" y="19621"/>
                </a:cubicBezTo>
                <a:cubicBezTo>
                  <a:pt x="72149" y="19657"/>
                  <a:pt x="72238" y="19673"/>
                  <a:pt x="72320" y="19673"/>
                </a:cubicBezTo>
                <a:cubicBezTo>
                  <a:pt x="72767" y="19673"/>
                  <a:pt x="72988" y="19187"/>
                  <a:pt x="73186" y="18820"/>
                </a:cubicBezTo>
                <a:cubicBezTo>
                  <a:pt x="74086" y="17086"/>
                  <a:pt x="75187" y="15484"/>
                  <a:pt x="76388" y="13917"/>
                </a:cubicBezTo>
                <a:cubicBezTo>
                  <a:pt x="76621" y="13650"/>
                  <a:pt x="76755" y="13350"/>
                  <a:pt x="76455" y="13016"/>
                </a:cubicBezTo>
                <a:cubicBezTo>
                  <a:pt x="76342" y="12888"/>
                  <a:pt x="76207" y="12836"/>
                  <a:pt x="76067" y="12836"/>
                </a:cubicBezTo>
                <a:cubicBezTo>
                  <a:pt x="75916" y="12836"/>
                  <a:pt x="75759" y="12896"/>
                  <a:pt x="75621" y="12983"/>
                </a:cubicBezTo>
                <a:cubicBezTo>
                  <a:pt x="74520" y="13583"/>
                  <a:pt x="73319" y="13783"/>
                  <a:pt x="72118" y="13883"/>
                </a:cubicBezTo>
                <a:cubicBezTo>
                  <a:pt x="71805" y="13901"/>
                  <a:pt x="71493" y="13909"/>
                  <a:pt x="71180" y="13909"/>
                </a:cubicBezTo>
                <a:cubicBezTo>
                  <a:pt x="70325" y="13909"/>
                  <a:pt x="69470" y="13848"/>
                  <a:pt x="68616" y="13750"/>
                </a:cubicBezTo>
                <a:cubicBezTo>
                  <a:pt x="68562" y="13743"/>
                  <a:pt x="68510" y="13739"/>
                  <a:pt x="68460" y="13739"/>
                </a:cubicBezTo>
                <a:cubicBezTo>
                  <a:pt x="68261" y="13739"/>
                  <a:pt x="68095" y="13803"/>
                  <a:pt x="68015" y="14017"/>
                </a:cubicBezTo>
                <a:cubicBezTo>
                  <a:pt x="67915" y="14284"/>
                  <a:pt x="68015" y="14517"/>
                  <a:pt x="68215" y="14717"/>
                </a:cubicBezTo>
                <a:cubicBezTo>
                  <a:pt x="68482" y="14951"/>
                  <a:pt x="68816" y="15051"/>
                  <a:pt x="69149" y="15151"/>
                </a:cubicBezTo>
                <a:cubicBezTo>
                  <a:pt x="69754" y="15292"/>
                  <a:pt x="70359" y="15348"/>
                  <a:pt x="71001" y="15348"/>
                </a:cubicBezTo>
                <a:cubicBezTo>
                  <a:pt x="71421" y="15348"/>
                  <a:pt x="71856" y="15324"/>
                  <a:pt x="72318" y="15284"/>
                </a:cubicBezTo>
                <a:lnTo>
                  <a:pt x="72318" y="15284"/>
                </a:lnTo>
                <a:cubicBezTo>
                  <a:pt x="72085" y="15451"/>
                  <a:pt x="71951" y="15551"/>
                  <a:pt x="71851" y="15618"/>
                </a:cubicBezTo>
                <a:cubicBezTo>
                  <a:pt x="71017" y="16085"/>
                  <a:pt x="70150" y="16452"/>
                  <a:pt x="69250" y="16685"/>
                </a:cubicBezTo>
                <a:cubicBezTo>
                  <a:pt x="64423" y="18027"/>
                  <a:pt x="59537" y="18930"/>
                  <a:pt x="54561" y="18930"/>
                </a:cubicBezTo>
                <a:cubicBezTo>
                  <a:pt x="53105" y="18930"/>
                  <a:pt x="51641" y="18853"/>
                  <a:pt x="50169" y="18687"/>
                </a:cubicBezTo>
                <a:cubicBezTo>
                  <a:pt x="47701" y="18420"/>
                  <a:pt x="45266" y="17953"/>
                  <a:pt x="42964" y="17052"/>
                </a:cubicBezTo>
                <a:cubicBezTo>
                  <a:pt x="41797" y="16585"/>
                  <a:pt x="40696" y="16018"/>
                  <a:pt x="39862" y="15084"/>
                </a:cubicBezTo>
                <a:cubicBezTo>
                  <a:pt x="38661" y="13817"/>
                  <a:pt x="38694" y="12182"/>
                  <a:pt x="39895" y="10948"/>
                </a:cubicBezTo>
                <a:cubicBezTo>
                  <a:pt x="40162" y="10681"/>
                  <a:pt x="40462" y="10447"/>
                  <a:pt x="40729" y="10214"/>
                </a:cubicBezTo>
                <a:cubicBezTo>
                  <a:pt x="40929" y="10047"/>
                  <a:pt x="40963" y="9814"/>
                  <a:pt x="40863" y="9614"/>
                </a:cubicBezTo>
                <a:cubicBezTo>
                  <a:pt x="40783" y="9428"/>
                  <a:pt x="40641" y="9369"/>
                  <a:pt x="40469" y="9369"/>
                </a:cubicBezTo>
                <a:cubicBezTo>
                  <a:pt x="40424" y="9369"/>
                  <a:pt x="40377" y="9373"/>
                  <a:pt x="40329" y="9380"/>
                </a:cubicBezTo>
                <a:cubicBezTo>
                  <a:pt x="40162" y="9413"/>
                  <a:pt x="39962" y="9480"/>
                  <a:pt x="39829" y="9580"/>
                </a:cubicBezTo>
                <a:cubicBezTo>
                  <a:pt x="39095" y="10047"/>
                  <a:pt x="38227" y="10314"/>
                  <a:pt x="37393" y="10581"/>
                </a:cubicBezTo>
                <a:cubicBezTo>
                  <a:pt x="34258" y="11582"/>
                  <a:pt x="31022" y="12149"/>
                  <a:pt x="27720" y="12582"/>
                </a:cubicBezTo>
                <a:cubicBezTo>
                  <a:pt x="25469" y="12894"/>
                  <a:pt x="23217" y="13071"/>
                  <a:pt x="20961" y="13071"/>
                </a:cubicBezTo>
                <a:cubicBezTo>
                  <a:pt x="18872" y="13071"/>
                  <a:pt x="16778" y="12919"/>
                  <a:pt x="14677" y="12582"/>
                </a:cubicBezTo>
                <a:cubicBezTo>
                  <a:pt x="11775" y="12115"/>
                  <a:pt x="8973" y="11315"/>
                  <a:pt x="6405" y="9814"/>
                </a:cubicBezTo>
                <a:cubicBezTo>
                  <a:pt x="3970" y="8413"/>
                  <a:pt x="2302" y="6478"/>
                  <a:pt x="1701" y="3676"/>
                </a:cubicBezTo>
                <a:cubicBezTo>
                  <a:pt x="1468" y="2609"/>
                  <a:pt x="1468" y="1641"/>
                  <a:pt x="2135" y="741"/>
                </a:cubicBezTo>
                <a:cubicBezTo>
                  <a:pt x="2268" y="540"/>
                  <a:pt x="2502" y="340"/>
                  <a:pt x="2268" y="107"/>
                </a:cubicBezTo>
                <a:cubicBezTo>
                  <a:pt x="2181" y="30"/>
                  <a:pt x="2098" y="0"/>
                  <a:pt x="2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10"/>
          <p:cNvSpPr/>
          <p:nvPr/>
        </p:nvSpPr>
        <p:spPr>
          <a:xfrm rot="-4304883">
            <a:off x="574687" y="3252147"/>
            <a:ext cx="1927248" cy="288104"/>
          </a:xfrm>
          <a:custGeom>
            <a:rect b="b" l="l" r="r" t="t"/>
            <a:pathLst>
              <a:path extrusionOk="0" h="11524" w="77089">
                <a:moveTo>
                  <a:pt x="24820" y="1"/>
                </a:moveTo>
                <a:cubicBezTo>
                  <a:pt x="23828" y="1"/>
                  <a:pt x="22836" y="60"/>
                  <a:pt x="21849" y="149"/>
                </a:cubicBezTo>
                <a:cubicBezTo>
                  <a:pt x="16912" y="616"/>
                  <a:pt x="12209" y="1850"/>
                  <a:pt x="7706" y="3918"/>
                </a:cubicBezTo>
                <a:cubicBezTo>
                  <a:pt x="5271" y="5019"/>
                  <a:pt x="2902" y="6220"/>
                  <a:pt x="767" y="7854"/>
                </a:cubicBezTo>
                <a:cubicBezTo>
                  <a:pt x="434" y="8121"/>
                  <a:pt x="0" y="8422"/>
                  <a:pt x="367" y="8922"/>
                </a:cubicBezTo>
                <a:cubicBezTo>
                  <a:pt x="481" y="9081"/>
                  <a:pt x="602" y="9139"/>
                  <a:pt x="726" y="9139"/>
                </a:cubicBezTo>
                <a:cubicBezTo>
                  <a:pt x="966" y="9139"/>
                  <a:pt x="1215" y="8920"/>
                  <a:pt x="1435" y="8788"/>
                </a:cubicBezTo>
                <a:cubicBezTo>
                  <a:pt x="4837" y="6687"/>
                  <a:pt x="8373" y="4852"/>
                  <a:pt x="12176" y="3585"/>
                </a:cubicBezTo>
                <a:cubicBezTo>
                  <a:pt x="16383" y="2201"/>
                  <a:pt x="20659" y="1299"/>
                  <a:pt x="25061" y="1299"/>
                </a:cubicBezTo>
                <a:cubicBezTo>
                  <a:pt x="25964" y="1299"/>
                  <a:pt x="26873" y="1337"/>
                  <a:pt x="27787" y="1417"/>
                </a:cubicBezTo>
                <a:cubicBezTo>
                  <a:pt x="28621" y="1483"/>
                  <a:pt x="29455" y="1650"/>
                  <a:pt x="30222" y="1984"/>
                </a:cubicBezTo>
                <a:cubicBezTo>
                  <a:pt x="30956" y="2317"/>
                  <a:pt x="31323" y="2818"/>
                  <a:pt x="31289" y="3651"/>
                </a:cubicBezTo>
                <a:cubicBezTo>
                  <a:pt x="31256" y="4219"/>
                  <a:pt x="31189" y="4819"/>
                  <a:pt x="31089" y="5386"/>
                </a:cubicBezTo>
                <a:cubicBezTo>
                  <a:pt x="30822" y="6954"/>
                  <a:pt x="31389" y="7888"/>
                  <a:pt x="32890" y="8388"/>
                </a:cubicBezTo>
                <a:cubicBezTo>
                  <a:pt x="33758" y="8655"/>
                  <a:pt x="34658" y="8755"/>
                  <a:pt x="35559" y="8822"/>
                </a:cubicBezTo>
                <a:cubicBezTo>
                  <a:pt x="36772" y="8908"/>
                  <a:pt x="37982" y="8947"/>
                  <a:pt x="39189" y="8947"/>
                </a:cubicBezTo>
                <a:cubicBezTo>
                  <a:pt x="43093" y="8947"/>
                  <a:pt x="46972" y="8547"/>
                  <a:pt x="50870" y="8088"/>
                </a:cubicBezTo>
                <a:cubicBezTo>
                  <a:pt x="53505" y="7754"/>
                  <a:pt x="56174" y="7454"/>
                  <a:pt x="58842" y="7321"/>
                </a:cubicBezTo>
                <a:cubicBezTo>
                  <a:pt x="59826" y="7262"/>
                  <a:pt x="60806" y="7233"/>
                  <a:pt x="61782" y="7233"/>
                </a:cubicBezTo>
                <a:cubicBezTo>
                  <a:pt x="64711" y="7233"/>
                  <a:pt x="67607" y="7496"/>
                  <a:pt x="70484" y="8021"/>
                </a:cubicBezTo>
                <a:cubicBezTo>
                  <a:pt x="71451" y="8188"/>
                  <a:pt x="72419" y="8355"/>
                  <a:pt x="73453" y="8722"/>
                </a:cubicBezTo>
                <a:cubicBezTo>
                  <a:pt x="73152" y="8822"/>
                  <a:pt x="73019" y="8889"/>
                  <a:pt x="72852" y="8922"/>
                </a:cubicBezTo>
                <a:cubicBezTo>
                  <a:pt x="71651" y="9289"/>
                  <a:pt x="70551" y="9823"/>
                  <a:pt x="69517" y="10456"/>
                </a:cubicBezTo>
                <a:cubicBezTo>
                  <a:pt x="69250" y="10623"/>
                  <a:pt x="69050" y="10823"/>
                  <a:pt x="69183" y="11123"/>
                </a:cubicBezTo>
                <a:cubicBezTo>
                  <a:pt x="69250" y="11424"/>
                  <a:pt x="69517" y="11524"/>
                  <a:pt x="69817" y="11524"/>
                </a:cubicBezTo>
                <a:cubicBezTo>
                  <a:pt x="69984" y="11524"/>
                  <a:pt x="70117" y="11490"/>
                  <a:pt x="70284" y="11424"/>
                </a:cubicBezTo>
                <a:cubicBezTo>
                  <a:pt x="71985" y="10923"/>
                  <a:pt x="73720" y="10423"/>
                  <a:pt x="75421" y="9923"/>
                </a:cubicBezTo>
                <a:cubicBezTo>
                  <a:pt x="75854" y="9789"/>
                  <a:pt x="76255" y="9656"/>
                  <a:pt x="76655" y="9489"/>
                </a:cubicBezTo>
                <a:cubicBezTo>
                  <a:pt x="76888" y="9389"/>
                  <a:pt x="77089" y="9189"/>
                  <a:pt x="77089" y="8922"/>
                </a:cubicBezTo>
                <a:cubicBezTo>
                  <a:pt x="77089" y="8622"/>
                  <a:pt x="76922" y="8455"/>
                  <a:pt x="76655" y="8355"/>
                </a:cubicBezTo>
                <a:cubicBezTo>
                  <a:pt x="76455" y="8288"/>
                  <a:pt x="76288" y="8121"/>
                  <a:pt x="76121" y="7988"/>
                </a:cubicBezTo>
                <a:cubicBezTo>
                  <a:pt x="74887" y="6854"/>
                  <a:pt x="73519" y="5920"/>
                  <a:pt x="72152" y="4986"/>
                </a:cubicBezTo>
                <a:cubicBezTo>
                  <a:pt x="71651" y="4652"/>
                  <a:pt x="71118" y="4352"/>
                  <a:pt x="70584" y="4085"/>
                </a:cubicBezTo>
                <a:cubicBezTo>
                  <a:pt x="70488" y="4037"/>
                  <a:pt x="70391" y="4010"/>
                  <a:pt x="70301" y="4010"/>
                </a:cubicBezTo>
                <a:cubicBezTo>
                  <a:pt x="70142" y="4010"/>
                  <a:pt x="70002" y="4093"/>
                  <a:pt x="69917" y="4285"/>
                </a:cubicBezTo>
                <a:cubicBezTo>
                  <a:pt x="69817" y="4552"/>
                  <a:pt x="69917" y="4752"/>
                  <a:pt x="70117" y="4886"/>
                </a:cubicBezTo>
                <a:cubicBezTo>
                  <a:pt x="70250" y="4952"/>
                  <a:pt x="70384" y="5019"/>
                  <a:pt x="70484" y="5086"/>
                </a:cubicBezTo>
                <a:cubicBezTo>
                  <a:pt x="71685" y="5820"/>
                  <a:pt x="72852" y="6587"/>
                  <a:pt x="73986" y="7488"/>
                </a:cubicBezTo>
                <a:cubicBezTo>
                  <a:pt x="73931" y="7510"/>
                  <a:pt x="73886" y="7517"/>
                  <a:pt x="73848" y="7517"/>
                </a:cubicBezTo>
                <a:cubicBezTo>
                  <a:pt x="73771" y="7517"/>
                  <a:pt x="73720" y="7488"/>
                  <a:pt x="73653" y="7488"/>
                </a:cubicBezTo>
                <a:cubicBezTo>
                  <a:pt x="70117" y="6520"/>
                  <a:pt x="66514" y="6087"/>
                  <a:pt x="62878" y="6020"/>
                </a:cubicBezTo>
                <a:cubicBezTo>
                  <a:pt x="62507" y="6012"/>
                  <a:pt x="62136" y="6008"/>
                  <a:pt x="61765" y="6008"/>
                </a:cubicBezTo>
                <a:cubicBezTo>
                  <a:pt x="57405" y="6008"/>
                  <a:pt x="53072" y="6526"/>
                  <a:pt x="48768" y="6987"/>
                </a:cubicBezTo>
                <a:cubicBezTo>
                  <a:pt x="45202" y="7364"/>
                  <a:pt x="41635" y="7640"/>
                  <a:pt x="38046" y="7640"/>
                </a:cubicBezTo>
                <a:cubicBezTo>
                  <a:pt x="37507" y="7640"/>
                  <a:pt x="36967" y="7634"/>
                  <a:pt x="36426" y="7621"/>
                </a:cubicBezTo>
                <a:cubicBezTo>
                  <a:pt x="35225" y="7588"/>
                  <a:pt x="34025" y="7588"/>
                  <a:pt x="32857" y="7187"/>
                </a:cubicBezTo>
                <a:cubicBezTo>
                  <a:pt x="32157" y="6954"/>
                  <a:pt x="31890" y="6554"/>
                  <a:pt x="31990" y="5853"/>
                </a:cubicBezTo>
                <a:cubicBezTo>
                  <a:pt x="32090" y="5286"/>
                  <a:pt x="32190" y="4752"/>
                  <a:pt x="32290" y="4185"/>
                </a:cubicBezTo>
                <a:cubicBezTo>
                  <a:pt x="32557" y="2717"/>
                  <a:pt x="31990" y="1617"/>
                  <a:pt x="30622" y="983"/>
                </a:cubicBezTo>
                <a:cubicBezTo>
                  <a:pt x="30322" y="816"/>
                  <a:pt x="29988" y="716"/>
                  <a:pt x="29655" y="616"/>
                </a:cubicBezTo>
                <a:cubicBezTo>
                  <a:pt x="28061" y="161"/>
                  <a:pt x="26441" y="1"/>
                  <a:pt x="248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10"/>
          <p:cNvSpPr/>
          <p:nvPr/>
        </p:nvSpPr>
        <p:spPr>
          <a:xfrm>
            <a:off x="7462475" y="1493250"/>
            <a:ext cx="330250" cy="1221450"/>
          </a:xfrm>
          <a:custGeom>
            <a:rect b="b" l="l" r="r" t="t"/>
            <a:pathLst>
              <a:path extrusionOk="0" h="48858" w="13210">
                <a:moveTo>
                  <a:pt x="10796" y="1"/>
                </a:moveTo>
                <a:cubicBezTo>
                  <a:pt x="10611" y="1"/>
                  <a:pt x="10404" y="107"/>
                  <a:pt x="10174" y="323"/>
                </a:cubicBezTo>
                <a:cubicBezTo>
                  <a:pt x="8440" y="2024"/>
                  <a:pt x="6739" y="3726"/>
                  <a:pt x="5204" y="5594"/>
                </a:cubicBezTo>
                <a:cubicBezTo>
                  <a:pt x="5171" y="5660"/>
                  <a:pt x="5137" y="5727"/>
                  <a:pt x="5071" y="5794"/>
                </a:cubicBezTo>
                <a:cubicBezTo>
                  <a:pt x="4904" y="5994"/>
                  <a:pt x="5004" y="6227"/>
                  <a:pt x="5104" y="6427"/>
                </a:cubicBezTo>
                <a:cubicBezTo>
                  <a:pt x="5192" y="6551"/>
                  <a:pt x="5290" y="6590"/>
                  <a:pt x="5387" y="6590"/>
                </a:cubicBezTo>
                <a:cubicBezTo>
                  <a:pt x="5473" y="6590"/>
                  <a:pt x="5559" y="6559"/>
                  <a:pt x="5638" y="6528"/>
                </a:cubicBezTo>
                <a:cubicBezTo>
                  <a:pt x="5871" y="6427"/>
                  <a:pt x="6071" y="6327"/>
                  <a:pt x="6272" y="6227"/>
                </a:cubicBezTo>
                <a:cubicBezTo>
                  <a:pt x="6939" y="5827"/>
                  <a:pt x="7573" y="5427"/>
                  <a:pt x="8240" y="5026"/>
                </a:cubicBezTo>
                <a:lnTo>
                  <a:pt x="8240" y="5026"/>
                </a:lnTo>
                <a:cubicBezTo>
                  <a:pt x="8306" y="5327"/>
                  <a:pt x="8173" y="5527"/>
                  <a:pt x="8106" y="5727"/>
                </a:cubicBezTo>
                <a:cubicBezTo>
                  <a:pt x="7072" y="8996"/>
                  <a:pt x="6005" y="12232"/>
                  <a:pt x="5104" y="15501"/>
                </a:cubicBezTo>
                <a:cubicBezTo>
                  <a:pt x="3837" y="20204"/>
                  <a:pt x="2869" y="24941"/>
                  <a:pt x="2069" y="29744"/>
                </a:cubicBezTo>
                <a:cubicBezTo>
                  <a:pt x="1568" y="32946"/>
                  <a:pt x="1101" y="36149"/>
                  <a:pt x="734" y="39384"/>
                </a:cubicBezTo>
                <a:cubicBezTo>
                  <a:pt x="467" y="41619"/>
                  <a:pt x="301" y="43854"/>
                  <a:pt x="67" y="46123"/>
                </a:cubicBezTo>
                <a:cubicBezTo>
                  <a:pt x="0" y="46856"/>
                  <a:pt x="34" y="47590"/>
                  <a:pt x="34" y="48324"/>
                </a:cubicBezTo>
                <a:cubicBezTo>
                  <a:pt x="34" y="48624"/>
                  <a:pt x="167" y="48825"/>
                  <a:pt x="467" y="48858"/>
                </a:cubicBezTo>
                <a:cubicBezTo>
                  <a:pt x="801" y="48858"/>
                  <a:pt x="868" y="48624"/>
                  <a:pt x="901" y="48391"/>
                </a:cubicBezTo>
                <a:cubicBezTo>
                  <a:pt x="934" y="48257"/>
                  <a:pt x="968" y="48124"/>
                  <a:pt x="968" y="47991"/>
                </a:cubicBezTo>
                <a:cubicBezTo>
                  <a:pt x="1168" y="46756"/>
                  <a:pt x="1301" y="45522"/>
                  <a:pt x="1535" y="44288"/>
                </a:cubicBezTo>
                <a:cubicBezTo>
                  <a:pt x="2002" y="41453"/>
                  <a:pt x="2502" y="38651"/>
                  <a:pt x="2969" y="35849"/>
                </a:cubicBezTo>
                <a:cubicBezTo>
                  <a:pt x="3636" y="31846"/>
                  <a:pt x="4370" y="27809"/>
                  <a:pt x="5271" y="23840"/>
                </a:cubicBezTo>
                <a:cubicBezTo>
                  <a:pt x="6672" y="17702"/>
                  <a:pt x="8607" y="11665"/>
                  <a:pt x="10475" y="5527"/>
                </a:cubicBezTo>
                <a:cubicBezTo>
                  <a:pt x="11008" y="6594"/>
                  <a:pt x="11542" y="7528"/>
                  <a:pt x="12176" y="8396"/>
                </a:cubicBezTo>
                <a:cubicBezTo>
                  <a:pt x="12300" y="8595"/>
                  <a:pt x="12462" y="8757"/>
                  <a:pt x="12675" y="8757"/>
                </a:cubicBezTo>
                <a:cubicBezTo>
                  <a:pt x="12747" y="8757"/>
                  <a:pt x="12825" y="8738"/>
                  <a:pt x="12910" y="8696"/>
                </a:cubicBezTo>
                <a:cubicBezTo>
                  <a:pt x="13210" y="8562"/>
                  <a:pt x="13210" y="8262"/>
                  <a:pt x="13143" y="7995"/>
                </a:cubicBezTo>
                <a:cubicBezTo>
                  <a:pt x="12943" y="7128"/>
                  <a:pt x="12810" y="6261"/>
                  <a:pt x="12609" y="5393"/>
                </a:cubicBezTo>
                <a:cubicBezTo>
                  <a:pt x="12243" y="3826"/>
                  <a:pt x="12076" y="2224"/>
                  <a:pt x="11475" y="690"/>
                </a:cubicBezTo>
                <a:cubicBezTo>
                  <a:pt x="11296" y="233"/>
                  <a:pt x="11070" y="1"/>
                  <a:pt x="10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10"/>
          <p:cNvSpPr/>
          <p:nvPr/>
        </p:nvSpPr>
        <p:spPr>
          <a:xfrm>
            <a:off x="7572825" y="2664600"/>
            <a:ext cx="389475" cy="1226850"/>
          </a:xfrm>
          <a:custGeom>
            <a:rect b="b" l="l" r="r" t="t"/>
            <a:pathLst>
              <a:path extrusionOk="0" h="49074" w="15579">
                <a:moveTo>
                  <a:pt x="14958" y="1"/>
                </a:moveTo>
                <a:cubicBezTo>
                  <a:pt x="14718" y="1"/>
                  <a:pt x="14572" y="243"/>
                  <a:pt x="14444" y="446"/>
                </a:cubicBezTo>
                <a:cubicBezTo>
                  <a:pt x="13544" y="1847"/>
                  <a:pt x="12810" y="3348"/>
                  <a:pt x="12143" y="4883"/>
                </a:cubicBezTo>
                <a:cubicBezTo>
                  <a:pt x="9241" y="11654"/>
                  <a:pt x="7139" y="18659"/>
                  <a:pt x="5705" y="25865"/>
                </a:cubicBezTo>
                <a:cubicBezTo>
                  <a:pt x="4637" y="31168"/>
                  <a:pt x="3770" y="36505"/>
                  <a:pt x="3403" y="41943"/>
                </a:cubicBezTo>
                <a:cubicBezTo>
                  <a:pt x="3370" y="42410"/>
                  <a:pt x="3336" y="42877"/>
                  <a:pt x="3270" y="43477"/>
                </a:cubicBezTo>
                <a:cubicBezTo>
                  <a:pt x="2636" y="42576"/>
                  <a:pt x="1902" y="41943"/>
                  <a:pt x="1268" y="41242"/>
                </a:cubicBezTo>
                <a:cubicBezTo>
                  <a:pt x="1078" y="41052"/>
                  <a:pt x="855" y="40879"/>
                  <a:pt x="622" y="40879"/>
                </a:cubicBezTo>
                <a:cubicBezTo>
                  <a:pt x="527" y="40879"/>
                  <a:pt x="431" y="40908"/>
                  <a:pt x="334" y="40975"/>
                </a:cubicBezTo>
                <a:cubicBezTo>
                  <a:pt x="1" y="41209"/>
                  <a:pt x="134" y="41576"/>
                  <a:pt x="268" y="41909"/>
                </a:cubicBezTo>
                <a:cubicBezTo>
                  <a:pt x="701" y="42943"/>
                  <a:pt x="1101" y="44044"/>
                  <a:pt x="1602" y="45078"/>
                </a:cubicBezTo>
                <a:cubicBezTo>
                  <a:pt x="2102" y="46179"/>
                  <a:pt x="2669" y="47247"/>
                  <a:pt x="3236" y="48314"/>
                </a:cubicBezTo>
                <a:cubicBezTo>
                  <a:pt x="3525" y="48823"/>
                  <a:pt x="3770" y="49073"/>
                  <a:pt x="4020" y="49073"/>
                </a:cubicBezTo>
                <a:cubicBezTo>
                  <a:pt x="4262" y="49073"/>
                  <a:pt x="4509" y="48840"/>
                  <a:pt x="4804" y="48381"/>
                </a:cubicBezTo>
                <a:cubicBezTo>
                  <a:pt x="6105" y="46379"/>
                  <a:pt x="7239" y="44311"/>
                  <a:pt x="8073" y="42076"/>
                </a:cubicBezTo>
                <a:cubicBezTo>
                  <a:pt x="8273" y="41542"/>
                  <a:pt x="8507" y="40975"/>
                  <a:pt x="8707" y="40408"/>
                </a:cubicBezTo>
                <a:cubicBezTo>
                  <a:pt x="8774" y="40208"/>
                  <a:pt x="8807" y="39941"/>
                  <a:pt x="8573" y="39808"/>
                </a:cubicBezTo>
                <a:cubicBezTo>
                  <a:pt x="8507" y="39770"/>
                  <a:pt x="8445" y="39753"/>
                  <a:pt x="8388" y="39753"/>
                </a:cubicBezTo>
                <a:cubicBezTo>
                  <a:pt x="8245" y="39753"/>
                  <a:pt x="8126" y="39856"/>
                  <a:pt x="8006" y="39975"/>
                </a:cubicBezTo>
                <a:cubicBezTo>
                  <a:pt x="7539" y="40375"/>
                  <a:pt x="7106" y="40809"/>
                  <a:pt x="6705" y="41309"/>
                </a:cubicBezTo>
                <a:cubicBezTo>
                  <a:pt x="6172" y="42009"/>
                  <a:pt x="5638" y="42643"/>
                  <a:pt x="5004" y="43444"/>
                </a:cubicBezTo>
                <a:cubicBezTo>
                  <a:pt x="5004" y="43144"/>
                  <a:pt x="4971" y="43010"/>
                  <a:pt x="5004" y="42877"/>
                </a:cubicBezTo>
                <a:cubicBezTo>
                  <a:pt x="5338" y="36972"/>
                  <a:pt x="6072" y="31102"/>
                  <a:pt x="7172" y="25297"/>
                </a:cubicBezTo>
                <a:cubicBezTo>
                  <a:pt x="8340" y="19160"/>
                  <a:pt x="10141" y="13222"/>
                  <a:pt x="12476" y="7451"/>
                </a:cubicBezTo>
                <a:cubicBezTo>
                  <a:pt x="13377" y="5250"/>
                  <a:pt x="14378" y="3082"/>
                  <a:pt x="15312" y="913"/>
                </a:cubicBezTo>
                <a:cubicBezTo>
                  <a:pt x="15445" y="613"/>
                  <a:pt x="15578" y="246"/>
                  <a:pt x="15212" y="79"/>
                </a:cubicBezTo>
                <a:cubicBezTo>
                  <a:pt x="15117" y="24"/>
                  <a:pt x="15033" y="1"/>
                  <a:pt x="14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10"/>
          <p:cNvSpPr/>
          <p:nvPr/>
        </p:nvSpPr>
        <p:spPr>
          <a:xfrm>
            <a:off x="7572825" y="90703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10"/>
          <p:cNvSpPr/>
          <p:nvPr/>
        </p:nvSpPr>
        <p:spPr>
          <a:xfrm>
            <a:off x="7685375" y="4076263"/>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10"/>
          <p:cNvSpPr/>
          <p:nvPr/>
        </p:nvSpPr>
        <p:spPr>
          <a:xfrm>
            <a:off x="1000575" y="860413"/>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10"/>
          <p:cNvSpPr/>
          <p:nvPr/>
        </p:nvSpPr>
        <p:spPr>
          <a:xfrm>
            <a:off x="1377650" y="369193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7" name="Shape 2197"/>
        <p:cNvGrpSpPr/>
        <p:nvPr/>
      </p:nvGrpSpPr>
      <p:grpSpPr>
        <a:xfrm>
          <a:off x="0" y="0"/>
          <a:ext cx="0" cy="0"/>
          <a:chOff x="0" y="0"/>
          <a:chExt cx="0" cy="0"/>
        </a:xfrm>
      </p:grpSpPr>
      <p:sp>
        <p:nvSpPr>
          <p:cNvPr id="2198" name="Google Shape;2198;p111"/>
          <p:cNvSpPr txBox="1"/>
          <p:nvPr>
            <p:ph idx="1" type="subTitle"/>
          </p:nvPr>
        </p:nvSpPr>
        <p:spPr>
          <a:xfrm>
            <a:off x="3302100" y="3879400"/>
            <a:ext cx="5212200" cy="54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right-click on it and select “Replace image”</a:t>
            </a:r>
            <a:endParaRPr/>
          </a:p>
        </p:txBody>
      </p:sp>
      <p:sp>
        <p:nvSpPr>
          <p:cNvPr id="2199" name="Google Shape;2199;p111"/>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Desktop software</a:t>
            </a:r>
            <a:endParaRPr/>
          </a:p>
        </p:txBody>
      </p:sp>
      <p:grpSp>
        <p:nvGrpSpPr>
          <p:cNvPr id="2200" name="Google Shape;2200;p111"/>
          <p:cNvGrpSpPr/>
          <p:nvPr/>
        </p:nvGrpSpPr>
        <p:grpSpPr>
          <a:xfrm>
            <a:off x="4300529" y="1585589"/>
            <a:ext cx="3215350" cy="2090516"/>
            <a:chOff x="2964279" y="1585589"/>
            <a:chExt cx="3215350" cy="2090516"/>
          </a:xfrm>
        </p:grpSpPr>
        <p:sp>
          <p:nvSpPr>
            <p:cNvPr id="2201" name="Google Shape;2201;p111"/>
            <p:cNvSpPr/>
            <p:nvPr/>
          </p:nvSpPr>
          <p:spPr>
            <a:xfrm>
              <a:off x="2964279" y="3577826"/>
              <a:ext cx="3215350" cy="98279"/>
            </a:xfrm>
            <a:custGeom>
              <a:rect b="b" l="l" r="r" t="t"/>
              <a:pathLst>
                <a:path extrusionOk="0" h="4833" w="158119">
                  <a:moveTo>
                    <a:pt x="1" y="0"/>
                  </a:moveTo>
                  <a:cubicBezTo>
                    <a:pt x="1125" y="2827"/>
                    <a:pt x="3830" y="4833"/>
                    <a:pt x="7022" y="4833"/>
                  </a:cubicBezTo>
                  <a:lnTo>
                    <a:pt x="151098" y="4833"/>
                  </a:lnTo>
                  <a:cubicBezTo>
                    <a:pt x="154289" y="4833"/>
                    <a:pt x="157025" y="2827"/>
                    <a:pt x="158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11"/>
            <p:cNvSpPr/>
            <p:nvPr/>
          </p:nvSpPr>
          <p:spPr>
            <a:xfrm>
              <a:off x="3200401" y="1585589"/>
              <a:ext cx="2743761" cy="1992139"/>
            </a:xfrm>
            <a:custGeom>
              <a:rect b="b" l="l" r="r" t="t"/>
              <a:pathLst>
                <a:path extrusionOk="0" h="97966" w="134928">
                  <a:moveTo>
                    <a:pt x="6749" y="0"/>
                  </a:moveTo>
                  <a:cubicBezTo>
                    <a:pt x="3010" y="0"/>
                    <a:pt x="1" y="3040"/>
                    <a:pt x="1" y="6748"/>
                  </a:cubicBezTo>
                  <a:lnTo>
                    <a:pt x="1" y="91217"/>
                  </a:lnTo>
                  <a:cubicBezTo>
                    <a:pt x="1" y="94925"/>
                    <a:pt x="3010" y="97965"/>
                    <a:pt x="6749" y="97965"/>
                  </a:cubicBezTo>
                  <a:lnTo>
                    <a:pt x="128179" y="97965"/>
                  </a:lnTo>
                  <a:cubicBezTo>
                    <a:pt x="131888" y="97965"/>
                    <a:pt x="134927" y="94925"/>
                    <a:pt x="134927" y="91217"/>
                  </a:cubicBezTo>
                  <a:lnTo>
                    <a:pt x="134927" y="6748"/>
                  </a:lnTo>
                  <a:cubicBezTo>
                    <a:pt x="134927" y="3040"/>
                    <a:pt x="131888" y="0"/>
                    <a:pt x="128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203" name="Google Shape;2203;p111"/>
          <p:cNvPicPr preferRelativeResize="0"/>
          <p:nvPr/>
        </p:nvPicPr>
        <p:blipFill rotWithShape="1">
          <a:blip r:embed="rId3">
            <a:alphaModFix/>
          </a:blip>
          <a:srcRect b="0" l="3591" r="13454" t="0"/>
          <a:stretch/>
        </p:blipFill>
        <p:spPr>
          <a:xfrm>
            <a:off x="4625450" y="1701900"/>
            <a:ext cx="2565600" cy="1739700"/>
          </a:xfrm>
          <a:prstGeom prst="rect">
            <a:avLst/>
          </a:prstGeom>
          <a:noFill/>
          <a:ln>
            <a:noFill/>
          </a:ln>
        </p:spPr>
      </p:pic>
      <p:sp>
        <p:nvSpPr>
          <p:cNvPr id="2204" name="Google Shape;2204;p111"/>
          <p:cNvSpPr/>
          <p:nvPr/>
        </p:nvSpPr>
        <p:spPr>
          <a:xfrm>
            <a:off x="980625" y="4595299"/>
            <a:ext cx="2565618" cy="127597"/>
          </a:xfrm>
          <a:custGeom>
            <a:rect b="b" l="l" r="r" t="t"/>
            <a:pathLst>
              <a:path extrusionOk="0" h="3537" w="71119">
                <a:moveTo>
                  <a:pt x="35560" y="0"/>
                </a:moveTo>
                <a:cubicBezTo>
                  <a:pt x="15912" y="0"/>
                  <a:pt x="1" y="768"/>
                  <a:pt x="1" y="1768"/>
                </a:cubicBezTo>
                <a:cubicBezTo>
                  <a:pt x="1" y="2736"/>
                  <a:pt x="15912" y="3536"/>
                  <a:pt x="35560" y="3536"/>
                </a:cubicBezTo>
                <a:cubicBezTo>
                  <a:pt x="55207" y="3536"/>
                  <a:pt x="71118" y="2736"/>
                  <a:pt x="71118" y="1768"/>
                </a:cubicBezTo>
                <a:cubicBezTo>
                  <a:pt x="71118" y="768"/>
                  <a:pt x="55207" y="0"/>
                  <a:pt x="35560" y="0"/>
                </a:cubicBezTo>
                <a:close/>
              </a:path>
            </a:pathLst>
          </a:custGeom>
          <a:solidFill>
            <a:srgbClr val="F7D8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5" name="Google Shape;2205;p111"/>
          <p:cNvGrpSpPr/>
          <p:nvPr/>
        </p:nvGrpSpPr>
        <p:grpSpPr>
          <a:xfrm>
            <a:off x="1327771" y="1424525"/>
            <a:ext cx="1480193" cy="3263705"/>
            <a:chOff x="2350175" y="2871550"/>
            <a:chExt cx="1025775" cy="2261750"/>
          </a:xfrm>
        </p:grpSpPr>
        <p:sp>
          <p:nvSpPr>
            <p:cNvPr id="2206" name="Google Shape;2206;p111"/>
            <p:cNvSpPr/>
            <p:nvPr/>
          </p:nvSpPr>
          <p:spPr>
            <a:xfrm>
              <a:off x="2573675" y="3708100"/>
              <a:ext cx="336925" cy="224625"/>
            </a:xfrm>
            <a:custGeom>
              <a:rect b="b" l="l" r="r" t="t"/>
              <a:pathLst>
                <a:path extrusionOk="0" h="8985" w="13477">
                  <a:moveTo>
                    <a:pt x="1335" y="0"/>
                  </a:moveTo>
                  <a:cubicBezTo>
                    <a:pt x="1335" y="0"/>
                    <a:pt x="1" y="3670"/>
                    <a:pt x="1668" y="6739"/>
                  </a:cubicBezTo>
                  <a:cubicBezTo>
                    <a:pt x="2671" y="8621"/>
                    <a:pt x="6070" y="8985"/>
                    <a:pt x="8549" y="8985"/>
                  </a:cubicBezTo>
                  <a:cubicBezTo>
                    <a:pt x="10112" y="8985"/>
                    <a:pt x="11309" y="8840"/>
                    <a:pt x="11309" y="8840"/>
                  </a:cubicBezTo>
                  <a:lnTo>
                    <a:pt x="13477" y="0"/>
                  </a:ln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11"/>
            <p:cNvSpPr/>
            <p:nvPr/>
          </p:nvSpPr>
          <p:spPr>
            <a:xfrm>
              <a:off x="2893900" y="3198650"/>
              <a:ext cx="106775" cy="59625"/>
            </a:xfrm>
            <a:custGeom>
              <a:rect b="b" l="l" r="r" t="t"/>
              <a:pathLst>
                <a:path extrusionOk="0" h="2385" w="4271">
                  <a:moveTo>
                    <a:pt x="1488" y="1"/>
                  </a:moveTo>
                  <a:cubicBezTo>
                    <a:pt x="668" y="1"/>
                    <a:pt x="1" y="297"/>
                    <a:pt x="1" y="297"/>
                  </a:cubicBezTo>
                  <a:lnTo>
                    <a:pt x="1" y="864"/>
                  </a:lnTo>
                  <a:cubicBezTo>
                    <a:pt x="1" y="864"/>
                    <a:pt x="434" y="1698"/>
                    <a:pt x="2002" y="2199"/>
                  </a:cubicBezTo>
                  <a:cubicBezTo>
                    <a:pt x="2430" y="2335"/>
                    <a:pt x="2793" y="2385"/>
                    <a:pt x="3095" y="2385"/>
                  </a:cubicBezTo>
                  <a:cubicBezTo>
                    <a:pt x="3900" y="2385"/>
                    <a:pt x="4270" y="2032"/>
                    <a:pt x="4270" y="2032"/>
                  </a:cubicBezTo>
                  <a:cubicBezTo>
                    <a:pt x="4270" y="2032"/>
                    <a:pt x="4070" y="931"/>
                    <a:pt x="2769" y="297"/>
                  </a:cubicBezTo>
                  <a:cubicBezTo>
                    <a:pt x="2347" y="75"/>
                    <a:pt x="1898" y="1"/>
                    <a:pt x="1488"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11"/>
            <p:cNvSpPr/>
            <p:nvPr/>
          </p:nvSpPr>
          <p:spPr>
            <a:xfrm>
              <a:off x="2569500" y="3176975"/>
              <a:ext cx="106775" cy="60150"/>
            </a:xfrm>
            <a:custGeom>
              <a:rect b="b" l="l" r="r" t="t"/>
              <a:pathLst>
                <a:path extrusionOk="0" h="2406" w="4271">
                  <a:moveTo>
                    <a:pt x="2798" y="1"/>
                  </a:moveTo>
                  <a:cubicBezTo>
                    <a:pt x="2388" y="1"/>
                    <a:pt x="1935" y="75"/>
                    <a:pt x="1502" y="297"/>
                  </a:cubicBezTo>
                  <a:cubicBezTo>
                    <a:pt x="234" y="964"/>
                    <a:pt x="1" y="2065"/>
                    <a:pt x="1" y="2065"/>
                  </a:cubicBezTo>
                  <a:cubicBezTo>
                    <a:pt x="1" y="2065"/>
                    <a:pt x="358" y="2405"/>
                    <a:pt x="1134" y="2405"/>
                  </a:cubicBezTo>
                  <a:cubicBezTo>
                    <a:pt x="1444" y="2405"/>
                    <a:pt x="1821" y="2351"/>
                    <a:pt x="2269" y="2198"/>
                  </a:cubicBezTo>
                  <a:cubicBezTo>
                    <a:pt x="3837" y="1698"/>
                    <a:pt x="4270" y="864"/>
                    <a:pt x="4270" y="864"/>
                  </a:cubicBezTo>
                  <a:lnTo>
                    <a:pt x="4270" y="297"/>
                  </a:lnTo>
                  <a:cubicBezTo>
                    <a:pt x="4270" y="297"/>
                    <a:pt x="3618" y="1"/>
                    <a:pt x="2798"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11"/>
            <p:cNvSpPr/>
            <p:nvPr/>
          </p:nvSpPr>
          <p:spPr>
            <a:xfrm>
              <a:off x="2475275" y="2944225"/>
              <a:ext cx="154300" cy="304225"/>
            </a:xfrm>
            <a:custGeom>
              <a:rect b="b" l="l" r="r" t="t"/>
              <a:pathLst>
                <a:path extrusionOk="0" h="12169" w="6172">
                  <a:moveTo>
                    <a:pt x="1068" y="0"/>
                  </a:moveTo>
                  <a:lnTo>
                    <a:pt x="0" y="1134"/>
                  </a:lnTo>
                  <a:cubicBezTo>
                    <a:pt x="0" y="1134"/>
                    <a:pt x="1902" y="7305"/>
                    <a:pt x="3369" y="11375"/>
                  </a:cubicBezTo>
                  <a:cubicBezTo>
                    <a:pt x="3548" y="11859"/>
                    <a:pt x="4154" y="12168"/>
                    <a:pt x="4713" y="12168"/>
                  </a:cubicBezTo>
                  <a:cubicBezTo>
                    <a:pt x="4886" y="12168"/>
                    <a:pt x="5054" y="12138"/>
                    <a:pt x="5204" y="12075"/>
                  </a:cubicBezTo>
                  <a:cubicBezTo>
                    <a:pt x="5771" y="11809"/>
                    <a:pt x="6171" y="10941"/>
                    <a:pt x="5905" y="10374"/>
                  </a:cubicBezTo>
                  <a:lnTo>
                    <a:pt x="1068"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11"/>
            <p:cNvSpPr/>
            <p:nvPr/>
          </p:nvSpPr>
          <p:spPr>
            <a:xfrm>
              <a:off x="2542825" y="3182725"/>
              <a:ext cx="145950" cy="221850"/>
            </a:xfrm>
            <a:custGeom>
              <a:rect b="b" l="l" r="r" t="t"/>
              <a:pathLst>
                <a:path extrusionOk="0" h="8874" w="5838">
                  <a:moveTo>
                    <a:pt x="0" y="0"/>
                  </a:moveTo>
                  <a:lnTo>
                    <a:pt x="3603" y="8873"/>
                  </a:lnTo>
                  <a:lnTo>
                    <a:pt x="5838" y="7539"/>
                  </a:lnTo>
                  <a:lnTo>
                    <a:pt x="2902" y="234"/>
                  </a:lnTo>
                  <a:lnTo>
                    <a:pt x="0"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11"/>
            <p:cNvSpPr/>
            <p:nvPr/>
          </p:nvSpPr>
          <p:spPr>
            <a:xfrm>
              <a:off x="2398550" y="2871550"/>
              <a:ext cx="109275" cy="122725"/>
            </a:xfrm>
            <a:custGeom>
              <a:rect b="b" l="l" r="r" t="t"/>
              <a:pathLst>
                <a:path extrusionOk="0" h="4909" w="4371">
                  <a:moveTo>
                    <a:pt x="1236" y="0"/>
                  </a:moveTo>
                  <a:cubicBezTo>
                    <a:pt x="1168" y="0"/>
                    <a:pt x="1104" y="34"/>
                    <a:pt x="1068" y="105"/>
                  </a:cubicBezTo>
                  <a:lnTo>
                    <a:pt x="1001" y="172"/>
                  </a:lnTo>
                  <a:cubicBezTo>
                    <a:pt x="935" y="239"/>
                    <a:pt x="935" y="372"/>
                    <a:pt x="1001" y="439"/>
                  </a:cubicBezTo>
                  <a:lnTo>
                    <a:pt x="2269" y="1806"/>
                  </a:lnTo>
                  <a:lnTo>
                    <a:pt x="601" y="439"/>
                  </a:lnTo>
                  <a:cubicBezTo>
                    <a:pt x="559" y="397"/>
                    <a:pt x="505" y="378"/>
                    <a:pt x="452" y="378"/>
                  </a:cubicBezTo>
                  <a:cubicBezTo>
                    <a:pt x="379" y="378"/>
                    <a:pt x="306" y="414"/>
                    <a:pt x="267" y="472"/>
                  </a:cubicBezTo>
                  <a:lnTo>
                    <a:pt x="234" y="539"/>
                  </a:lnTo>
                  <a:cubicBezTo>
                    <a:pt x="167" y="639"/>
                    <a:pt x="167" y="739"/>
                    <a:pt x="267" y="839"/>
                  </a:cubicBezTo>
                  <a:lnTo>
                    <a:pt x="1668" y="2140"/>
                  </a:lnTo>
                  <a:lnTo>
                    <a:pt x="367" y="1373"/>
                  </a:lnTo>
                  <a:cubicBezTo>
                    <a:pt x="336" y="1352"/>
                    <a:pt x="297" y="1341"/>
                    <a:pt x="258" y="1341"/>
                  </a:cubicBezTo>
                  <a:cubicBezTo>
                    <a:pt x="172" y="1341"/>
                    <a:pt x="79" y="1392"/>
                    <a:pt x="34" y="1506"/>
                  </a:cubicBezTo>
                  <a:cubicBezTo>
                    <a:pt x="1" y="1606"/>
                    <a:pt x="34" y="1706"/>
                    <a:pt x="101" y="1773"/>
                  </a:cubicBezTo>
                  <a:lnTo>
                    <a:pt x="1402" y="2640"/>
                  </a:lnTo>
                  <a:lnTo>
                    <a:pt x="1402" y="2640"/>
                  </a:lnTo>
                  <a:lnTo>
                    <a:pt x="634" y="2340"/>
                  </a:lnTo>
                  <a:cubicBezTo>
                    <a:pt x="599" y="2326"/>
                    <a:pt x="563" y="2319"/>
                    <a:pt x="529" y="2319"/>
                  </a:cubicBezTo>
                  <a:cubicBezTo>
                    <a:pt x="404" y="2319"/>
                    <a:pt x="301" y="2409"/>
                    <a:pt x="301" y="2540"/>
                  </a:cubicBezTo>
                  <a:cubicBezTo>
                    <a:pt x="301" y="2607"/>
                    <a:pt x="334" y="2674"/>
                    <a:pt x="401" y="2740"/>
                  </a:cubicBezTo>
                  <a:lnTo>
                    <a:pt x="3636" y="4909"/>
                  </a:lnTo>
                  <a:lnTo>
                    <a:pt x="4103" y="4141"/>
                  </a:lnTo>
                  <a:cubicBezTo>
                    <a:pt x="4270" y="3875"/>
                    <a:pt x="4370" y="3541"/>
                    <a:pt x="4370" y="3207"/>
                  </a:cubicBezTo>
                  <a:lnTo>
                    <a:pt x="4370" y="2907"/>
                  </a:lnTo>
                  <a:cubicBezTo>
                    <a:pt x="4370" y="2474"/>
                    <a:pt x="4270" y="2040"/>
                    <a:pt x="4070" y="1640"/>
                  </a:cubicBezTo>
                  <a:lnTo>
                    <a:pt x="3703" y="972"/>
                  </a:lnTo>
                  <a:cubicBezTo>
                    <a:pt x="3661" y="868"/>
                    <a:pt x="3568" y="816"/>
                    <a:pt x="3462" y="816"/>
                  </a:cubicBezTo>
                  <a:cubicBezTo>
                    <a:pt x="3399" y="816"/>
                    <a:pt x="3332" y="835"/>
                    <a:pt x="3270" y="872"/>
                  </a:cubicBezTo>
                  <a:cubicBezTo>
                    <a:pt x="3169" y="972"/>
                    <a:pt x="3103" y="1139"/>
                    <a:pt x="3136" y="1273"/>
                  </a:cubicBezTo>
                  <a:lnTo>
                    <a:pt x="3370" y="2040"/>
                  </a:lnTo>
                  <a:lnTo>
                    <a:pt x="1402" y="72"/>
                  </a:lnTo>
                  <a:cubicBezTo>
                    <a:pt x="1355" y="25"/>
                    <a:pt x="1294" y="0"/>
                    <a:pt x="1236" y="0"/>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11"/>
            <p:cNvSpPr/>
            <p:nvPr/>
          </p:nvSpPr>
          <p:spPr>
            <a:xfrm>
              <a:off x="2473600" y="2922525"/>
              <a:ext cx="9200" cy="31725"/>
            </a:xfrm>
            <a:custGeom>
              <a:rect b="b" l="l" r="r" t="t"/>
              <a:pathLst>
                <a:path extrusionOk="0" fill="none" h="1269" w="368">
                  <a:moveTo>
                    <a:pt x="368" y="1"/>
                  </a:moveTo>
                  <a:cubicBezTo>
                    <a:pt x="368" y="1"/>
                    <a:pt x="1" y="535"/>
                    <a:pt x="234" y="1268"/>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11"/>
            <p:cNvSpPr/>
            <p:nvPr/>
          </p:nvSpPr>
          <p:spPr>
            <a:xfrm>
              <a:off x="2896400" y="3473750"/>
              <a:ext cx="260225" cy="146275"/>
            </a:xfrm>
            <a:custGeom>
              <a:rect b="b" l="l" r="r" t="t"/>
              <a:pathLst>
                <a:path extrusionOk="0" h="5851" w="10409">
                  <a:moveTo>
                    <a:pt x="9741" y="1"/>
                  </a:moveTo>
                  <a:cubicBezTo>
                    <a:pt x="9741" y="1"/>
                    <a:pt x="3904" y="2102"/>
                    <a:pt x="701" y="3604"/>
                  </a:cubicBezTo>
                  <a:cubicBezTo>
                    <a:pt x="201" y="3870"/>
                    <a:pt x="1" y="4838"/>
                    <a:pt x="268" y="5305"/>
                  </a:cubicBezTo>
                  <a:cubicBezTo>
                    <a:pt x="457" y="5637"/>
                    <a:pt x="866" y="5851"/>
                    <a:pt x="1255" y="5851"/>
                  </a:cubicBezTo>
                  <a:cubicBezTo>
                    <a:pt x="1413" y="5851"/>
                    <a:pt x="1567" y="5816"/>
                    <a:pt x="1702" y="5738"/>
                  </a:cubicBezTo>
                  <a:lnTo>
                    <a:pt x="10408" y="1769"/>
                  </a:lnTo>
                  <a:lnTo>
                    <a:pt x="9741"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11"/>
            <p:cNvSpPr/>
            <p:nvPr/>
          </p:nvSpPr>
          <p:spPr>
            <a:xfrm>
              <a:off x="2863050" y="3397050"/>
              <a:ext cx="95100" cy="205150"/>
            </a:xfrm>
            <a:custGeom>
              <a:rect b="b" l="l" r="r" t="t"/>
              <a:pathLst>
                <a:path extrusionOk="0" h="8206" w="3804">
                  <a:moveTo>
                    <a:pt x="2502" y="0"/>
                  </a:moveTo>
                  <a:lnTo>
                    <a:pt x="0" y="667"/>
                  </a:lnTo>
                  <a:lnTo>
                    <a:pt x="1502" y="8206"/>
                  </a:lnTo>
                  <a:lnTo>
                    <a:pt x="3803" y="7339"/>
                  </a:lnTo>
                  <a:lnTo>
                    <a:pt x="2502"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11"/>
            <p:cNvSpPr/>
            <p:nvPr/>
          </p:nvSpPr>
          <p:spPr>
            <a:xfrm>
              <a:off x="3118225" y="3420975"/>
              <a:ext cx="47575" cy="97000"/>
            </a:xfrm>
            <a:custGeom>
              <a:rect b="b" l="l" r="r" t="t"/>
              <a:pathLst>
                <a:path extrusionOk="0" h="3880" w="1903">
                  <a:moveTo>
                    <a:pt x="1503" y="1"/>
                  </a:moveTo>
                  <a:cubicBezTo>
                    <a:pt x="1375" y="1"/>
                    <a:pt x="1245" y="52"/>
                    <a:pt x="1135" y="144"/>
                  </a:cubicBezTo>
                  <a:cubicBezTo>
                    <a:pt x="234" y="944"/>
                    <a:pt x="1" y="2646"/>
                    <a:pt x="1" y="2646"/>
                  </a:cubicBezTo>
                  <a:lnTo>
                    <a:pt x="1535" y="3880"/>
                  </a:lnTo>
                  <a:lnTo>
                    <a:pt x="1435" y="944"/>
                  </a:lnTo>
                  <a:lnTo>
                    <a:pt x="1902" y="277"/>
                  </a:lnTo>
                  <a:cubicBezTo>
                    <a:pt x="1902" y="211"/>
                    <a:pt x="1869" y="144"/>
                    <a:pt x="1802" y="111"/>
                  </a:cubicBezTo>
                  <a:cubicBezTo>
                    <a:pt x="1712" y="35"/>
                    <a:pt x="1608" y="1"/>
                    <a:pt x="1503"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11"/>
            <p:cNvSpPr/>
            <p:nvPr/>
          </p:nvSpPr>
          <p:spPr>
            <a:xfrm>
              <a:off x="3131575" y="3416225"/>
              <a:ext cx="74250" cy="101750"/>
            </a:xfrm>
            <a:custGeom>
              <a:rect b="b" l="l" r="r" t="t"/>
              <a:pathLst>
                <a:path extrusionOk="0" h="4070" w="2970">
                  <a:moveTo>
                    <a:pt x="1668" y="0"/>
                  </a:moveTo>
                  <a:lnTo>
                    <a:pt x="701" y="1001"/>
                  </a:lnTo>
                  <a:cubicBezTo>
                    <a:pt x="0" y="2169"/>
                    <a:pt x="1001" y="4070"/>
                    <a:pt x="1001" y="4070"/>
                  </a:cubicBezTo>
                  <a:cubicBezTo>
                    <a:pt x="1435" y="3770"/>
                    <a:pt x="2002" y="3269"/>
                    <a:pt x="2436" y="2869"/>
                  </a:cubicBezTo>
                  <a:cubicBezTo>
                    <a:pt x="2903" y="2435"/>
                    <a:pt x="2969" y="1735"/>
                    <a:pt x="2602" y="1201"/>
                  </a:cubicBezTo>
                  <a:lnTo>
                    <a:pt x="1668"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11"/>
            <p:cNvSpPr/>
            <p:nvPr/>
          </p:nvSpPr>
          <p:spPr>
            <a:xfrm>
              <a:off x="3145750" y="3412050"/>
              <a:ext cx="42550" cy="42675"/>
            </a:xfrm>
            <a:custGeom>
              <a:rect b="b" l="l" r="r" t="t"/>
              <a:pathLst>
                <a:path extrusionOk="0" h="1707" w="1702">
                  <a:moveTo>
                    <a:pt x="1335" y="1"/>
                  </a:moveTo>
                  <a:cubicBezTo>
                    <a:pt x="1251" y="1"/>
                    <a:pt x="1168" y="34"/>
                    <a:pt x="1101" y="101"/>
                  </a:cubicBezTo>
                  <a:lnTo>
                    <a:pt x="101" y="1135"/>
                  </a:lnTo>
                  <a:cubicBezTo>
                    <a:pt x="1" y="1268"/>
                    <a:pt x="1" y="1502"/>
                    <a:pt x="134" y="1635"/>
                  </a:cubicBezTo>
                  <a:cubicBezTo>
                    <a:pt x="196" y="1681"/>
                    <a:pt x="272" y="1706"/>
                    <a:pt x="350" y="1706"/>
                  </a:cubicBezTo>
                  <a:cubicBezTo>
                    <a:pt x="439" y="1706"/>
                    <a:pt x="529" y="1673"/>
                    <a:pt x="601" y="1602"/>
                  </a:cubicBezTo>
                  <a:lnTo>
                    <a:pt x="1602" y="601"/>
                  </a:lnTo>
                  <a:cubicBezTo>
                    <a:pt x="1702" y="434"/>
                    <a:pt x="1702" y="234"/>
                    <a:pt x="1568" y="101"/>
                  </a:cubicBezTo>
                  <a:cubicBezTo>
                    <a:pt x="1502" y="34"/>
                    <a:pt x="1418" y="1"/>
                    <a:pt x="1335"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11"/>
            <p:cNvSpPr/>
            <p:nvPr/>
          </p:nvSpPr>
          <p:spPr>
            <a:xfrm>
              <a:off x="3154925" y="3424550"/>
              <a:ext cx="43400" cy="42675"/>
            </a:xfrm>
            <a:custGeom>
              <a:rect b="b" l="l" r="r" t="t"/>
              <a:pathLst>
                <a:path extrusionOk="0" h="1707" w="1736">
                  <a:moveTo>
                    <a:pt x="1351" y="1"/>
                  </a:moveTo>
                  <a:cubicBezTo>
                    <a:pt x="1260" y="1"/>
                    <a:pt x="1168" y="34"/>
                    <a:pt x="1101" y="101"/>
                  </a:cubicBezTo>
                  <a:lnTo>
                    <a:pt x="134" y="1135"/>
                  </a:lnTo>
                  <a:cubicBezTo>
                    <a:pt x="0" y="1268"/>
                    <a:pt x="0" y="1502"/>
                    <a:pt x="134" y="1635"/>
                  </a:cubicBezTo>
                  <a:cubicBezTo>
                    <a:pt x="211" y="1682"/>
                    <a:pt x="296" y="1707"/>
                    <a:pt x="378" y="1707"/>
                  </a:cubicBezTo>
                  <a:cubicBezTo>
                    <a:pt x="472" y="1707"/>
                    <a:pt x="563" y="1674"/>
                    <a:pt x="634" y="1602"/>
                  </a:cubicBezTo>
                  <a:lnTo>
                    <a:pt x="1602" y="601"/>
                  </a:lnTo>
                  <a:cubicBezTo>
                    <a:pt x="1735" y="435"/>
                    <a:pt x="1735" y="234"/>
                    <a:pt x="1602" y="101"/>
                  </a:cubicBezTo>
                  <a:cubicBezTo>
                    <a:pt x="1535" y="34"/>
                    <a:pt x="1443" y="1"/>
                    <a:pt x="1351"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11"/>
            <p:cNvSpPr/>
            <p:nvPr/>
          </p:nvSpPr>
          <p:spPr>
            <a:xfrm>
              <a:off x="3164100" y="3437900"/>
              <a:ext cx="43375" cy="42550"/>
            </a:xfrm>
            <a:custGeom>
              <a:rect b="b" l="l" r="r" t="t"/>
              <a:pathLst>
                <a:path extrusionOk="0" h="1702" w="1735">
                  <a:moveTo>
                    <a:pt x="1351" y="1"/>
                  </a:moveTo>
                  <a:cubicBezTo>
                    <a:pt x="1260" y="1"/>
                    <a:pt x="1168" y="34"/>
                    <a:pt x="1101" y="101"/>
                  </a:cubicBezTo>
                  <a:lnTo>
                    <a:pt x="134" y="1135"/>
                  </a:lnTo>
                  <a:cubicBezTo>
                    <a:pt x="0" y="1268"/>
                    <a:pt x="0" y="1468"/>
                    <a:pt x="134" y="1602"/>
                  </a:cubicBezTo>
                  <a:cubicBezTo>
                    <a:pt x="201" y="1668"/>
                    <a:pt x="292" y="1702"/>
                    <a:pt x="384" y="1702"/>
                  </a:cubicBezTo>
                  <a:cubicBezTo>
                    <a:pt x="476" y="1702"/>
                    <a:pt x="567" y="1668"/>
                    <a:pt x="634" y="1602"/>
                  </a:cubicBezTo>
                  <a:lnTo>
                    <a:pt x="1602" y="568"/>
                  </a:lnTo>
                  <a:cubicBezTo>
                    <a:pt x="1735" y="434"/>
                    <a:pt x="1735" y="234"/>
                    <a:pt x="1602" y="101"/>
                  </a:cubicBezTo>
                  <a:cubicBezTo>
                    <a:pt x="1535" y="34"/>
                    <a:pt x="1443" y="1"/>
                    <a:pt x="1351"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11"/>
            <p:cNvSpPr/>
            <p:nvPr/>
          </p:nvSpPr>
          <p:spPr>
            <a:xfrm>
              <a:off x="3169100" y="3453750"/>
              <a:ext cx="43400" cy="42550"/>
            </a:xfrm>
            <a:custGeom>
              <a:rect b="b" l="l" r="r" t="t"/>
              <a:pathLst>
                <a:path extrusionOk="0" h="1702" w="1736">
                  <a:moveTo>
                    <a:pt x="1356" y="0"/>
                  </a:moveTo>
                  <a:cubicBezTo>
                    <a:pt x="1268" y="0"/>
                    <a:pt x="1185" y="34"/>
                    <a:pt x="1135" y="100"/>
                  </a:cubicBezTo>
                  <a:lnTo>
                    <a:pt x="134" y="1135"/>
                  </a:lnTo>
                  <a:cubicBezTo>
                    <a:pt x="1" y="1268"/>
                    <a:pt x="1" y="1468"/>
                    <a:pt x="167" y="1602"/>
                  </a:cubicBezTo>
                  <a:cubicBezTo>
                    <a:pt x="234" y="1668"/>
                    <a:pt x="317" y="1702"/>
                    <a:pt x="401" y="1702"/>
                  </a:cubicBezTo>
                  <a:cubicBezTo>
                    <a:pt x="484" y="1702"/>
                    <a:pt x="568" y="1668"/>
                    <a:pt x="634" y="1602"/>
                  </a:cubicBezTo>
                  <a:lnTo>
                    <a:pt x="1602" y="567"/>
                  </a:lnTo>
                  <a:cubicBezTo>
                    <a:pt x="1735" y="434"/>
                    <a:pt x="1735" y="234"/>
                    <a:pt x="1602" y="100"/>
                  </a:cubicBezTo>
                  <a:cubicBezTo>
                    <a:pt x="1535" y="34"/>
                    <a:pt x="1443" y="0"/>
                    <a:pt x="1356" y="0"/>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11"/>
            <p:cNvSpPr/>
            <p:nvPr/>
          </p:nvSpPr>
          <p:spPr>
            <a:xfrm>
              <a:off x="3151600" y="3422900"/>
              <a:ext cx="26700" cy="35875"/>
            </a:xfrm>
            <a:custGeom>
              <a:rect b="b" l="l" r="r" t="t"/>
              <a:pathLst>
                <a:path extrusionOk="0" fill="none" h="1435" w="1068">
                  <a:moveTo>
                    <a:pt x="567" y="0"/>
                  </a:moveTo>
                  <a:cubicBezTo>
                    <a:pt x="567" y="0"/>
                    <a:pt x="1067" y="734"/>
                    <a:pt x="1067" y="1034"/>
                  </a:cubicBezTo>
                  <a:cubicBezTo>
                    <a:pt x="1067" y="1334"/>
                    <a:pt x="734" y="1435"/>
                    <a:pt x="500" y="1334"/>
                  </a:cubicBezTo>
                  <a:cubicBezTo>
                    <a:pt x="267" y="1201"/>
                    <a:pt x="0" y="734"/>
                    <a:pt x="0" y="734"/>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11"/>
            <p:cNvSpPr/>
            <p:nvPr/>
          </p:nvSpPr>
          <p:spPr>
            <a:xfrm>
              <a:off x="3150750" y="3452075"/>
              <a:ext cx="12550" cy="22550"/>
            </a:xfrm>
            <a:custGeom>
              <a:rect b="b" l="l" r="r" t="t"/>
              <a:pathLst>
                <a:path extrusionOk="0" fill="none" h="902" w="502">
                  <a:moveTo>
                    <a:pt x="1" y="901"/>
                  </a:moveTo>
                  <a:cubicBezTo>
                    <a:pt x="1" y="901"/>
                    <a:pt x="501" y="534"/>
                    <a:pt x="401" y="1"/>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11"/>
            <p:cNvSpPr/>
            <p:nvPr/>
          </p:nvSpPr>
          <p:spPr>
            <a:xfrm>
              <a:off x="3174100" y="3427050"/>
              <a:ext cx="8375" cy="10050"/>
            </a:xfrm>
            <a:custGeom>
              <a:rect b="b" l="l" r="r" t="t"/>
              <a:pathLst>
                <a:path extrusionOk="0" fill="none" h="402" w="335">
                  <a:moveTo>
                    <a:pt x="334" y="1"/>
                  </a:moveTo>
                  <a:lnTo>
                    <a:pt x="1" y="401"/>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11"/>
            <p:cNvSpPr/>
            <p:nvPr/>
          </p:nvSpPr>
          <p:spPr>
            <a:xfrm>
              <a:off x="3178275" y="3440400"/>
              <a:ext cx="13375" cy="11700"/>
            </a:xfrm>
            <a:custGeom>
              <a:rect b="b" l="l" r="r" t="t"/>
              <a:pathLst>
                <a:path extrusionOk="0" fill="none" h="468" w="535">
                  <a:moveTo>
                    <a:pt x="534" y="1"/>
                  </a:moveTo>
                  <a:lnTo>
                    <a:pt x="0" y="468"/>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11"/>
            <p:cNvSpPr/>
            <p:nvPr/>
          </p:nvSpPr>
          <p:spPr>
            <a:xfrm>
              <a:off x="3179950" y="3456250"/>
              <a:ext cx="20025" cy="17525"/>
            </a:xfrm>
            <a:custGeom>
              <a:rect b="b" l="l" r="r" t="t"/>
              <a:pathLst>
                <a:path extrusionOk="0" fill="none" h="701" w="801">
                  <a:moveTo>
                    <a:pt x="801" y="0"/>
                  </a:moveTo>
                  <a:lnTo>
                    <a:pt x="0" y="701"/>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11"/>
            <p:cNvSpPr/>
            <p:nvPr/>
          </p:nvSpPr>
          <p:spPr>
            <a:xfrm>
              <a:off x="2567000" y="3246100"/>
              <a:ext cx="407825" cy="480375"/>
            </a:xfrm>
            <a:custGeom>
              <a:rect b="b" l="l" r="r" t="t"/>
              <a:pathLst>
                <a:path extrusionOk="0" h="19215" w="16313">
                  <a:moveTo>
                    <a:pt x="3203" y="0"/>
                  </a:moveTo>
                  <a:lnTo>
                    <a:pt x="1" y="2869"/>
                  </a:lnTo>
                  <a:cubicBezTo>
                    <a:pt x="1" y="2869"/>
                    <a:pt x="1535" y="4904"/>
                    <a:pt x="2869" y="6905"/>
                  </a:cubicBezTo>
                  <a:cubicBezTo>
                    <a:pt x="3103" y="7206"/>
                    <a:pt x="3303" y="7472"/>
                    <a:pt x="3537" y="7673"/>
                  </a:cubicBezTo>
                  <a:lnTo>
                    <a:pt x="3436" y="9374"/>
                  </a:lnTo>
                  <a:lnTo>
                    <a:pt x="268" y="18414"/>
                  </a:lnTo>
                  <a:lnTo>
                    <a:pt x="13477" y="19214"/>
                  </a:lnTo>
                  <a:lnTo>
                    <a:pt x="12810" y="11742"/>
                  </a:lnTo>
                  <a:lnTo>
                    <a:pt x="16312" y="9841"/>
                  </a:lnTo>
                  <a:cubicBezTo>
                    <a:pt x="16312" y="9841"/>
                    <a:pt x="15545" y="7739"/>
                    <a:pt x="14778" y="5471"/>
                  </a:cubicBezTo>
                  <a:cubicBezTo>
                    <a:pt x="13977" y="3169"/>
                    <a:pt x="12209" y="2836"/>
                    <a:pt x="12176" y="2836"/>
                  </a:cubicBezTo>
                  <a:cubicBezTo>
                    <a:pt x="11742" y="2702"/>
                    <a:pt x="11342" y="2636"/>
                    <a:pt x="11342" y="2636"/>
                  </a:cubicBezTo>
                  <a:lnTo>
                    <a:pt x="8440" y="2769"/>
                  </a:lnTo>
                  <a:lnTo>
                    <a:pt x="4504" y="1268"/>
                  </a:lnTo>
                  <a:lnTo>
                    <a:pt x="3203" y="0"/>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11"/>
            <p:cNvSpPr/>
            <p:nvPr/>
          </p:nvSpPr>
          <p:spPr>
            <a:xfrm>
              <a:off x="2679575" y="3277800"/>
              <a:ext cx="191850" cy="63000"/>
            </a:xfrm>
            <a:custGeom>
              <a:rect b="b" l="l" r="r" t="t"/>
              <a:pathLst>
                <a:path extrusionOk="0" h="2520" w="7674">
                  <a:moveTo>
                    <a:pt x="1" y="0"/>
                  </a:moveTo>
                  <a:cubicBezTo>
                    <a:pt x="1" y="0"/>
                    <a:pt x="1223" y="2520"/>
                    <a:pt x="4214" y="2520"/>
                  </a:cubicBezTo>
                  <a:cubicBezTo>
                    <a:pt x="5178" y="2520"/>
                    <a:pt x="6324" y="2258"/>
                    <a:pt x="7673" y="1568"/>
                  </a:cubicBezTo>
                  <a:lnTo>
                    <a:pt x="4638" y="567"/>
                  </a:lnTo>
                  <a:lnTo>
                    <a:pt x="3470" y="500"/>
                  </a:lnTo>
                  <a:lnTo>
                    <a:pt x="1"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11"/>
            <p:cNvSpPr/>
            <p:nvPr/>
          </p:nvSpPr>
          <p:spPr>
            <a:xfrm>
              <a:off x="2654975" y="3018275"/>
              <a:ext cx="263975" cy="252525"/>
            </a:xfrm>
            <a:custGeom>
              <a:rect b="b" l="l" r="r" t="t"/>
              <a:pathLst>
                <a:path extrusionOk="0" h="10101" w="10559">
                  <a:moveTo>
                    <a:pt x="5704" y="0"/>
                  </a:moveTo>
                  <a:cubicBezTo>
                    <a:pt x="4095" y="0"/>
                    <a:pt x="2357" y="1049"/>
                    <a:pt x="1719" y="2709"/>
                  </a:cubicBezTo>
                  <a:cubicBezTo>
                    <a:pt x="1719" y="2709"/>
                    <a:pt x="885" y="3843"/>
                    <a:pt x="685" y="4910"/>
                  </a:cubicBezTo>
                  <a:cubicBezTo>
                    <a:pt x="1" y="8383"/>
                    <a:pt x="2614" y="10101"/>
                    <a:pt x="5323" y="10101"/>
                  </a:cubicBezTo>
                  <a:cubicBezTo>
                    <a:pt x="7898" y="10101"/>
                    <a:pt x="10558" y="8549"/>
                    <a:pt x="10558" y="5478"/>
                  </a:cubicBezTo>
                  <a:cubicBezTo>
                    <a:pt x="10558" y="4343"/>
                    <a:pt x="9758" y="3243"/>
                    <a:pt x="9758" y="3243"/>
                  </a:cubicBezTo>
                  <a:cubicBezTo>
                    <a:pt x="9324" y="1441"/>
                    <a:pt x="7590" y="107"/>
                    <a:pt x="5922" y="7"/>
                  </a:cubicBezTo>
                  <a:cubicBezTo>
                    <a:pt x="5850" y="3"/>
                    <a:pt x="5777" y="0"/>
                    <a:pt x="5704" y="0"/>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11"/>
            <p:cNvSpPr/>
            <p:nvPr/>
          </p:nvSpPr>
          <p:spPr>
            <a:xfrm>
              <a:off x="2682925" y="3150150"/>
              <a:ext cx="59225" cy="58475"/>
            </a:xfrm>
            <a:custGeom>
              <a:rect b="b" l="l" r="r" t="t"/>
              <a:pathLst>
                <a:path extrusionOk="0" h="2339" w="2369">
                  <a:moveTo>
                    <a:pt x="1145" y="1"/>
                  </a:moveTo>
                  <a:cubicBezTo>
                    <a:pt x="536" y="1"/>
                    <a:pt x="33" y="522"/>
                    <a:pt x="0" y="1137"/>
                  </a:cubicBezTo>
                  <a:cubicBezTo>
                    <a:pt x="0" y="1770"/>
                    <a:pt x="501" y="2304"/>
                    <a:pt x="1134" y="2337"/>
                  </a:cubicBezTo>
                  <a:cubicBezTo>
                    <a:pt x="1154" y="2338"/>
                    <a:pt x="1174" y="2339"/>
                    <a:pt x="1194" y="2339"/>
                  </a:cubicBezTo>
                  <a:cubicBezTo>
                    <a:pt x="1833" y="2339"/>
                    <a:pt x="2335" y="1818"/>
                    <a:pt x="2335" y="1203"/>
                  </a:cubicBezTo>
                  <a:cubicBezTo>
                    <a:pt x="2369" y="569"/>
                    <a:pt x="1868" y="2"/>
                    <a:pt x="1201" y="2"/>
                  </a:cubicBezTo>
                  <a:cubicBezTo>
                    <a:pt x="1182" y="1"/>
                    <a:pt x="1164" y="1"/>
                    <a:pt x="1145"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11"/>
            <p:cNvSpPr/>
            <p:nvPr/>
          </p:nvSpPr>
          <p:spPr>
            <a:xfrm>
              <a:off x="2696275" y="3169375"/>
              <a:ext cx="21700" cy="20875"/>
            </a:xfrm>
            <a:custGeom>
              <a:rect b="b" l="l" r="r" t="t"/>
              <a:pathLst>
                <a:path extrusionOk="0" fill="none" h="835" w="868">
                  <a:moveTo>
                    <a:pt x="0" y="201"/>
                  </a:moveTo>
                  <a:cubicBezTo>
                    <a:pt x="0" y="201"/>
                    <a:pt x="467" y="1"/>
                    <a:pt x="867" y="835"/>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11"/>
            <p:cNvSpPr/>
            <p:nvPr/>
          </p:nvSpPr>
          <p:spPr>
            <a:xfrm>
              <a:off x="2847200" y="3159325"/>
              <a:ext cx="60075" cy="58475"/>
            </a:xfrm>
            <a:custGeom>
              <a:rect b="b" l="l" r="r" t="t"/>
              <a:pathLst>
                <a:path extrusionOk="0" h="2339" w="2403">
                  <a:moveTo>
                    <a:pt x="1208" y="1"/>
                  </a:moveTo>
                  <a:cubicBezTo>
                    <a:pt x="599" y="1"/>
                    <a:pt x="66" y="489"/>
                    <a:pt x="34" y="1103"/>
                  </a:cubicBezTo>
                  <a:cubicBezTo>
                    <a:pt x="1" y="1770"/>
                    <a:pt x="501" y="2304"/>
                    <a:pt x="1135" y="2337"/>
                  </a:cubicBezTo>
                  <a:cubicBezTo>
                    <a:pt x="1157" y="2338"/>
                    <a:pt x="1180" y="2339"/>
                    <a:pt x="1202" y="2339"/>
                  </a:cubicBezTo>
                  <a:cubicBezTo>
                    <a:pt x="1837" y="2339"/>
                    <a:pt x="2337" y="1881"/>
                    <a:pt x="2369" y="1237"/>
                  </a:cubicBezTo>
                  <a:cubicBezTo>
                    <a:pt x="2402" y="603"/>
                    <a:pt x="1935" y="36"/>
                    <a:pt x="1268" y="2"/>
                  </a:cubicBezTo>
                  <a:cubicBezTo>
                    <a:pt x="1248" y="1"/>
                    <a:pt x="1228" y="1"/>
                    <a:pt x="1208"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11"/>
            <p:cNvSpPr/>
            <p:nvPr/>
          </p:nvSpPr>
          <p:spPr>
            <a:xfrm>
              <a:off x="2871400" y="3179375"/>
              <a:ext cx="22525" cy="20050"/>
            </a:xfrm>
            <a:custGeom>
              <a:rect b="b" l="l" r="r" t="t"/>
              <a:pathLst>
                <a:path extrusionOk="0" fill="none" h="802" w="901">
                  <a:moveTo>
                    <a:pt x="901" y="234"/>
                  </a:moveTo>
                  <a:cubicBezTo>
                    <a:pt x="901" y="234"/>
                    <a:pt x="467" y="1"/>
                    <a:pt x="0" y="801"/>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11"/>
            <p:cNvSpPr/>
            <p:nvPr/>
          </p:nvSpPr>
          <p:spPr>
            <a:xfrm>
              <a:off x="2702925" y="3036575"/>
              <a:ext cx="189325" cy="183825"/>
            </a:xfrm>
            <a:custGeom>
              <a:rect b="b" l="l" r="r" t="t"/>
              <a:pathLst>
                <a:path extrusionOk="0" h="7353" w="7573">
                  <a:moveTo>
                    <a:pt x="3762" y="1"/>
                  </a:moveTo>
                  <a:cubicBezTo>
                    <a:pt x="1833" y="1"/>
                    <a:pt x="229" y="1524"/>
                    <a:pt x="101" y="3478"/>
                  </a:cubicBezTo>
                  <a:cubicBezTo>
                    <a:pt x="1" y="5479"/>
                    <a:pt x="1535" y="7214"/>
                    <a:pt x="3570" y="7347"/>
                  </a:cubicBezTo>
                  <a:cubicBezTo>
                    <a:pt x="3633" y="7350"/>
                    <a:pt x="3696" y="7352"/>
                    <a:pt x="3758" y="7352"/>
                  </a:cubicBezTo>
                  <a:cubicBezTo>
                    <a:pt x="5711" y="7352"/>
                    <a:pt x="7343" y="5850"/>
                    <a:pt x="7440" y="3878"/>
                  </a:cubicBezTo>
                  <a:cubicBezTo>
                    <a:pt x="7573" y="1843"/>
                    <a:pt x="6005" y="109"/>
                    <a:pt x="4004" y="9"/>
                  </a:cubicBezTo>
                  <a:cubicBezTo>
                    <a:pt x="3923" y="3"/>
                    <a:pt x="3842" y="1"/>
                    <a:pt x="3762"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11"/>
            <p:cNvSpPr/>
            <p:nvPr/>
          </p:nvSpPr>
          <p:spPr>
            <a:xfrm>
              <a:off x="2753800" y="3228575"/>
              <a:ext cx="62575" cy="100725"/>
            </a:xfrm>
            <a:custGeom>
              <a:rect b="b" l="l" r="r" t="t"/>
              <a:pathLst>
                <a:path extrusionOk="0" h="4029" w="2503">
                  <a:moveTo>
                    <a:pt x="368" y="1"/>
                  </a:moveTo>
                  <a:lnTo>
                    <a:pt x="1" y="3337"/>
                  </a:lnTo>
                  <a:lnTo>
                    <a:pt x="34" y="3403"/>
                  </a:lnTo>
                  <a:cubicBezTo>
                    <a:pt x="395" y="3818"/>
                    <a:pt x="843" y="4028"/>
                    <a:pt x="1295" y="4028"/>
                  </a:cubicBezTo>
                  <a:cubicBezTo>
                    <a:pt x="1679" y="4028"/>
                    <a:pt x="2065" y="3877"/>
                    <a:pt x="2402" y="3570"/>
                  </a:cubicBezTo>
                  <a:lnTo>
                    <a:pt x="2502" y="3470"/>
                  </a:lnTo>
                  <a:lnTo>
                    <a:pt x="2502" y="168"/>
                  </a:lnTo>
                  <a:cubicBezTo>
                    <a:pt x="2502" y="168"/>
                    <a:pt x="2035" y="568"/>
                    <a:pt x="1602" y="635"/>
                  </a:cubicBezTo>
                  <a:cubicBezTo>
                    <a:pt x="1565" y="641"/>
                    <a:pt x="1529" y="644"/>
                    <a:pt x="1494" y="644"/>
                  </a:cubicBezTo>
                  <a:cubicBezTo>
                    <a:pt x="1138" y="644"/>
                    <a:pt x="835" y="368"/>
                    <a:pt x="835" y="368"/>
                  </a:cubicBezTo>
                  <a:cubicBezTo>
                    <a:pt x="835" y="368"/>
                    <a:pt x="368" y="1"/>
                    <a:pt x="368" y="1"/>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11"/>
            <p:cNvSpPr/>
            <p:nvPr/>
          </p:nvSpPr>
          <p:spPr>
            <a:xfrm>
              <a:off x="2755475" y="3239425"/>
              <a:ext cx="66725" cy="50900"/>
            </a:xfrm>
            <a:custGeom>
              <a:rect b="b" l="l" r="r" t="t"/>
              <a:pathLst>
                <a:path extrusionOk="0" h="2036" w="2669">
                  <a:moveTo>
                    <a:pt x="0" y="1"/>
                  </a:moveTo>
                  <a:cubicBezTo>
                    <a:pt x="0" y="1"/>
                    <a:pt x="467" y="2002"/>
                    <a:pt x="1468" y="2035"/>
                  </a:cubicBezTo>
                  <a:cubicBezTo>
                    <a:pt x="1476" y="2036"/>
                    <a:pt x="1483" y="2036"/>
                    <a:pt x="1491" y="2036"/>
                  </a:cubicBezTo>
                  <a:cubicBezTo>
                    <a:pt x="2309" y="2036"/>
                    <a:pt x="2669" y="234"/>
                    <a:pt x="2669" y="234"/>
                  </a:cubicBezTo>
                  <a:lnTo>
                    <a:pt x="0" y="1"/>
                  </a:ln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11"/>
            <p:cNvSpPr/>
            <p:nvPr/>
          </p:nvSpPr>
          <p:spPr>
            <a:xfrm>
              <a:off x="2715550" y="3045675"/>
              <a:ext cx="171700" cy="215725"/>
            </a:xfrm>
            <a:custGeom>
              <a:rect b="b" l="l" r="r" t="t"/>
              <a:pathLst>
                <a:path extrusionOk="0" h="8629" w="6868">
                  <a:moveTo>
                    <a:pt x="3105" y="0"/>
                  </a:moveTo>
                  <a:cubicBezTo>
                    <a:pt x="1" y="0"/>
                    <a:pt x="63" y="3214"/>
                    <a:pt x="63" y="3214"/>
                  </a:cubicBezTo>
                  <a:cubicBezTo>
                    <a:pt x="63" y="3214"/>
                    <a:pt x="30" y="4849"/>
                    <a:pt x="263" y="6350"/>
                  </a:cubicBezTo>
                  <a:cubicBezTo>
                    <a:pt x="397" y="7150"/>
                    <a:pt x="897" y="7751"/>
                    <a:pt x="1697" y="8251"/>
                  </a:cubicBezTo>
                  <a:cubicBezTo>
                    <a:pt x="2111" y="8502"/>
                    <a:pt x="2591" y="8628"/>
                    <a:pt x="3072" y="8628"/>
                  </a:cubicBezTo>
                  <a:cubicBezTo>
                    <a:pt x="3484" y="8628"/>
                    <a:pt x="3896" y="8536"/>
                    <a:pt x="4266" y="8351"/>
                  </a:cubicBezTo>
                  <a:lnTo>
                    <a:pt x="4399" y="8284"/>
                  </a:lnTo>
                  <a:cubicBezTo>
                    <a:pt x="5133" y="7884"/>
                    <a:pt x="5700" y="7384"/>
                    <a:pt x="5900" y="6650"/>
                  </a:cubicBezTo>
                  <a:cubicBezTo>
                    <a:pt x="6134" y="5883"/>
                    <a:pt x="6401" y="4782"/>
                    <a:pt x="6468" y="3548"/>
                  </a:cubicBezTo>
                  <a:cubicBezTo>
                    <a:pt x="6468" y="3548"/>
                    <a:pt x="6868" y="245"/>
                    <a:pt x="3432" y="12"/>
                  </a:cubicBezTo>
                  <a:cubicBezTo>
                    <a:pt x="3319" y="4"/>
                    <a:pt x="3210" y="0"/>
                    <a:pt x="3105" y="0"/>
                  </a:cubicBez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11"/>
            <p:cNvSpPr/>
            <p:nvPr/>
          </p:nvSpPr>
          <p:spPr>
            <a:xfrm>
              <a:off x="2787150" y="3176050"/>
              <a:ext cx="8375" cy="12525"/>
            </a:xfrm>
            <a:custGeom>
              <a:rect b="b" l="l" r="r" t="t"/>
              <a:pathLst>
                <a:path extrusionOk="0" fill="none" h="501" w="335">
                  <a:moveTo>
                    <a:pt x="34" y="0"/>
                  </a:moveTo>
                  <a:lnTo>
                    <a:pt x="1" y="501"/>
                  </a:lnTo>
                  <a:lnTo>
                    <a:pt x="335" y="501"/>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11"/>
            <p:cNvSpPr/>
            <p:nvPr/>
          </p:nvSpPr>
          <p:spPr>
            <a:xfrm>
              <a:off x="2732125" y="3112625"/>
              <a:ext cx="45900" cy="12575"/>
            </a:xfrm>
            <a:custGeom>
              <a:rect b="b" l="l" r="r" t="t"/>
              <a:pathLst>
                <a:path extrusionOk="0" h="503" w="1836">
                  <a:moveTo>
                    <a:pt x="1008" y="1"/>
                  </a:moveTo>
                  <a:cubicBezTo>
                    <a:pt x="984" y="1"/>
                    <a:pt x="960" y="1"/>
                    <a:pt x="934" y="2"/>
                  </a:cubicBezTo>
                  <a:cubicBezTo>
                    <a:pt x="201" y="36"/>
                    <a:pt x="0" y="503"/>
                    <a:pt x="0" y="503"/>
                  </a:cubicBezTo>
                  <a:lnTo>
                    <a:pt x="1835" y="436"/>
                  </a:lnTo>
                  <a:cubicBezTo>
                    <a:pt x="1835" y="436"/>
                    <a:pt x="1680" y="1"/>
                    <a:pt x="1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11"/>
            <p:cNvSpPr/>
            <p:nvPr/>
          </p:nvSpPr>
          <p:spPr>
            <a:xfrm>
              <a:off x="2811350" y="3116250"/>
              <a:ext cx="45875" cy="15625"/>
            </a:xfrm>
            <a:custGeom>
              <a:rect b="b" l="l" r="r" t="t"/>
              <a:pathLst>
                <a:path extrusionOk="0" h="625" w="1835">
                  <a:moveTo>
                    <a:pt x="683" y="0"/>
                  </a:moveTo>
                  <a:cubicBezTo>
                    <a:pt x="154" y="0"/>
                    <a:pt x="0" y="358"/>
                    <a:pt x="0" y="358"/>
                  </a:cubicBezTo>
                  <a:lnTo>
                    <a:pt x="1835" y="625"/>
                  </a:lnTo>
                  <a:cubicBezTo>
                    <a:pt x="1835" y="625"/>
                    <a:pt x="1668" y="158"/>
                    <a:pt x="934" y="24"/>
                  </a:cubicBezTo>
                  <a:cubicBezTo>
                    <a:pt x="843" y="7"/>
                    <a:pt x="759" y="0"/>
                    <a:pt x="6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11"/>
            <p:cNvSpPr/>
            <p:nvPr/>
          </p:nvSpPr>
          <p:spPr>
            <a:xfrm>
              <a:off x="2765475" y="3198575"/>
              <a:ext cx="50075" cy="14350"/>
            </a:xfrm>
            <a:custGeom>
              <a:rect b="b" l="l" r="r" t="t"/>
              <a:pathLst>
                <a:path extrusionOk="0" h="574" w="2003">
                  <a:moveTo>
                    <a:pt x="1" y="0"/>
                  </a:moveTo>
                  <a:cubicBezTo>
                    <a:pt x="1" y="0"/>
                    <a:pt x="167" y="534"/>
                    <a:pt x="935" y="567"/>
                  </a:cubicBezTo>
                  <a:cubicBezTo>
                    <a:pt x="995" y="571"/>
                    <a:pt x="1052" y="573"/>
                    <a:pt x="1106" y="573"/>
                  </a:cubicBezTo>
                  <a:cubicBezTo>
                    <a:pt x="1914" y="573"/>
                    <a:pt x="2002" y="134"/>
                    <a:pt x="2002" y="134"/>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11"/>
            <p:cNvSpPr/>
            <p:nvPr/>
          </p:nvSpPr>
          <p:spPr>
            <a:xfrm>
              <a:off x="2747975" y="3147700"/>
              <a:ext cx="22525" cy="10025"/>
            </a:xfrm>
            <a:custGeom>
              <a:rect b="b" l="l" r="r" t="t"/>
              <a:pathLst>
                <a:path extrusionOk="0" fill="none" h="401" w="901">
                  <a:moveTo>
                    <a:pt x="901" y="401"/>
                  </a:moveTo>
                  <a:cubicBezTo>
                    <a:pt x="901" y="401"/>
                    <a:pt x="434" y="0"/>
                    <a:pt x="0" y="367"/>
                  </a:cubicBezTo>
                </a:path>
              </a:pathLst>
            </a:custGeom>
            <a:noFill/>
            <a:ln cap="rnd" cmpd="sng" w="10000">
              <a:solidFill>
                <a:srgbClr val="1E0B0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11"/>
            <p:cNvSpPr/>
            <p:nvPr/>
          </p:nvSpPr>
          <p:spPr>
            <a:xfrm>
              <a:off x="2815525" y="3151025"/>
              <a:ext cx="20875" cy="10875"/>
            </a:xfrm>
            <a:custGeom>
              <a:rect b="b" l="l" r="r" t="t"/>
              <a:pathLst>
                <a:path extrusionOk="0" fill="none" h="435" w="835">
                  <a:moveTo>
                    <a:pt x="834" y="434"/>
                  </a:moveTo>
                  <a:cubicBezTo>
                    <a:pt x="834" y="434"/>
                    <a:pt x="500" y="1"/>
                    <a:pt x="0" y="368"/>
                  </a:cubicBezTo>
                </a:path>
              </a:pathLst>
            </a:custGeom>
            <a:noFill/>
            <a:ln cap="rnd" cmpd="sng" w="10000">
              <a:solidFill>
                <a:srgbClr val="1E0B0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11"/>
            <p:cNvSpPr/>
            <p:nvPr/>
          </p:nvSpPr>
          <p:spPr>
            <a:xfrm>
              <a:off x="2722950" y="3124950"/>
              <a:ext cx="57575" cy="63200"/>
            </a:xfrm>
            <a:custGeom>
              <a:rect b="b" l="l" r="r" t="t"/>
              <a:pathLst>
                <a:path extrusionOk="0" h="2528" w="2303">
                  <a:moveTo>
                    <a:pt x="948" y="1"/>
                  </a:moveTo>
                  <a:cubicBezTo>
                    <a:pt x="353" y="1"/>
                    <a:pt x="0" y="677"/>
                    <a:pt x="0" y="677"/>
                  </a:cubicBezTo>
                  <a:lnTo>
                    <a:pt x="1235" y="2511"/>
                  </a:lnTo>
                  <a:cubicBezTo>
                    <a:pt x="1287" y="2523"/>
                    <a:pt x="1339" y="2528"/>
                    <a:pt x="1389" y="2528"/>
                  </a:cubicBezTo>
                  <a:cubicBezTo>
                    <a:pt x="1938" y="2528"/>
                    <a:pt x="2302" y="1911"/>
                    <a:pt x="2302" y="1911"/>
                  </a:cubicBezTo>
                  <a:lnTo>
                    <a:pt x="1068" y="10"/>
                  </a:lnTo>
                  <a:cubicBezTo>
                    <a:pt x="1027" y="4"/>
                    <a:pt x="987" y="1"/>
                    <a:pt x="9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11"/>
            <p:cNvSpPr/>
            <p:nvPr/>
          </p:nvSpPr>
          <p:spPr>
            <a:xfrm>
              <a:off x="2804675" y="3129950"/>
              <a:ext cx="58400" cy="63200"/>
            </a:xfrm>
            <a:custGeom>
              <a:rect b="b" l="l" r="r" t="t"/>
              <a:pathLst>
                <a:path extrusionOk="0" h="2528" w="2336">
                  <a:moveTo>
                    <a:pt x="976" y="1"/>
                  </a:moveTo>
                  <a:cubicBezTo>
                    <a:pt x="353" y="1"/>
                    <a:pt x="0" y="677"/>
                    <a:pt x="0" y="677"/>
                  </a:cubicBezTo>
                  <a:lnTo>
                    <a:pt x="1235" y="2512"/>
                  </a:lnTo>
                  <a:cubicBezTo>
                    <a:pt x="1285" y="2522"/>
                    <a:pt x="1335" y="2527"/>
                    <a:pt x="1383" y="2527"/>
                  </a:cubicBezTo>
                  <a:cubicBezTo>
                    <a:pt x="1940" y="2527"/>
                    <a:pt x="2335" y="1878"/>
                    <a:pt x="2335" y="1878"/>
                  </a:cubicBezTo>
                  <a:lnTo>
                    <a:pt x="1101" y="10"/>
                  </a:lnTo>
                  <a:cubicBezTo>
                    <a:pt x="1058" y="4"/>
                    <a:pt x="1017" y="1"/>
                    <a:pt x="9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11"/>
            <p:cNvSpPr/>
            <p:nvPr/>
          </p:nvSpPr>
          <p:spPr>
            <a:xfrm>
              <a:off x="2717950" y="3123500"/>
              <a:ext cx="67575" cy="66750"/>
            </a:xfrm>
            <a:custGeom>
              <a:rect b="b" l="l" r="r" t="t"/>
              <a:pathLst>
                <a:path extrusionOk="0" fill="none" h="2670" w="2703">
                  <a:moveTo>
                    <a:pt x="2636" y="1402"/>
                  </a:moveTo>
                  <a:cubicBezTo>
                    <a:pt x="2602" y="2136"/>
                    <a:pt x="2002" y="2670"/>
                    <a:pt x="1268" y="2636"/>
                  </a:cubicBezTo>
                  <a:cubicBezTo>
                    <a:pt x="567" y="2603"/>
                    <a:pt x="0" y="1969"/>
                    <a:pt x="34" y="1269"/>
                  </a:cubicBezTo>
                  <a:cubicBezTo>
                    <a:pt x="100" y="535"/>
                    <a:pt x="701" y="1"/>
                    <a:pt x="1435" y="34"/>
                  </a:cubicBezTo>
                  <a:cubicBezTo>
                    <a:pt x="2135" y="68"/>
                    <a:pt x="2702" y="701"/>
                    <a:pt x="2636" y="1402"/>
                  </a:cubicBezTo>
                  <a:close/>
                </a:path>
              </a:pathLst>
            </a:custGeom>
            <a:noFill/>
            <a:ln cap="flat" cmpd="sng" w="50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11"/>
            <p:cNvSpPr/>
            <p:nvPr/>
          </p:nvSpPr>
          <p:spPr>
            <a:xfrm>
              <a:off x="2799675" y="3127675"/>
              <a:ext cx="67575" cy="67575"/>
            </a:xfrm>
            <a:custGeom>
              <a:rect b="b" l="l" r="r" t="t"/>
              <a:pathLst>
                <a:path extrusionOk="0" fill="none" h="2703" w="2703">
                  <a:moveTo>
                    <a:pt x="2669" y="1435"/>
                  </a:moveTo>
                  <a:cubicBezTo>
                    <a:pt x="2636" y="2136"/>
                    <a:pt x="2002" y="2703"/>
                    <a:pt x="1301" y="2669"/>
                  </a:cubicBezTo>
                  <a:cubicBezTo>
                    <a:pt x="567" y="2636"/>
                    <a:pt x="0" y="2002"/>
                    <a:pt x="67" y="1268"/>
                  </a:cubicBezTo>
                  <a:cubicBezTo>
                    <a:pt x="100" y="568"/>
                    <a:pt x="701" y="1"/>
                    <a:pt x="1435" y="67"/>
                  </a:cubicBezTo>
                  <a:cubicBezTo>
                    <a:pt x="2169" y="101"/>
                    <a:pt x="2702" y="701"/>
                    <a:pt x="2669" y="1435"/>
                  </a:cubicBezTo>
                  <a:close/>
                </a:path>
              </a:pathLst>
            </a:custGeom>
            <a:noFill/>
            <a:ln cap="flat" cmpd="sng" w="50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11"/>
            <p:cNvSpPr/>
            <p:nvPr/>
          </p:nvSpPr>
          <p:spPr>
            <a:xfrm>
              <a:off x="2783825" y="3156025"/>
              <a:ext cx="17550" cy="3375"/>
            </a:xfrm>
            <a:custGeom>
              <a:rect b="b" l="l" r="r" t="t"/>
              <a:pathLst>
                <a:path extrusionOk="0" fill="none" h="135" w="702">
                  <a:moveTo>
                    <a:pt x="1" y="101"/>
                  </a:moveTo>
                  <a:cubicBezTo>
                    <a:pt x="1" y="101"/>
                    <a:pt x="401" y="1"/>
                    <a:pt x="701" y="134"/>
                  </a:cubicBezTo>
                </a:path>
              </a:pathLst>
            </a:custGeom>
            <a:noFill/>
            <a:ln cap="flat" cmpd="sng" w="50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11"/>
            <p:cNvSpPr/>
            <p:nvPr/>
          </p:nvSpPr>
          <p:spPr>
            <a:xfrm>
              <a:off x="2710450" y="3033125"/>
              <a:ext cx="96750" cy="72075"/>
            </a:xfrm>
            <a:custGeom>
              <a:rect b="b" l="l" r="r" t="t"/>
              <a:pathLst>
                <a:path extrusionOk="0" h="2883" w="3870">
                  <a:moveTo>
                    <a:pt x="2700" y="0"/>
                  </a:moveTo>
                  <a:cubicBezTo>
                    <a:pt x="1713" y="0"/>
                    <a:pt x="400" y="480"/>
                    <a:pt x="0" y="2882"/>
                  </a:cubicBezTo>
                  <a:cubicBezTo>
                    <a:pt x="0" y="2882"/>
                    <a:pt x="3102" y="2482"/>
                    <a:pt x="3870" y="214"/>
                  </a:cubicBezTo>
                  <a:cubicBezTo>
                    <a:pt x="3870" y="214"/>
                    <a:pt x="3357" y="0"/>
                    <a:pt x="2700" y="0"/>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11"/>
            <p:cNvSpPr/>
            <p:nvPr/>
          </p:nvSpPr>
          <p:spPr>
            <a:xfrm>
              <a:off x="2789675" y="3035075"/>
              <a:ext cx="88400" cy="79300"/>
            </a:xfrm>
            <a:custGeom>
              <a:rect b="b" l="l" r="r" t="t"/>
              <a:pathLst>
                <a:path extrusionOk="0" h="3172" w="3536">
                  <a:moveTo>
                    <a:pt x="831" y="1"/>
                  </a:moveTo>
                  <a:cubicBezTo>
                    <a:pt x="350" y="1"/>
                    <a:pt x="0" y="102"/>
                    <a:pt x="0" y="102"/>
                  </a:cubicBezTo>
                  <a:cubicBezTo>
                    <a:pt x="500" y="2437"/>
                    <a:pt x="3536" y="3171"/>
                    <a:pt x="3536" y="3171"/>
                  </a:cubicBezTo>
                  <a:cubicBezTo>
                    <a:pt x="3401" y="443"/>
                    <a:pt x="1833" y="1"/>
                    <a:pt x="831"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11"/>
            <p:cNvSpPr/>
            <p:nvPr/>
          </p:nvSpPr>
          <p:spPr>
            <a:xfrm>
              <a:off x="2643725" y="3395375"/>
              <a:ext cx="14200" cy="133450"/>
            </a:xfrm>
            <a:custGeom>
              <a:rect b="b" l="l" r="r" t="t"/>
              <a:pathLst>
                <a:path extrusionOk="0" fill="none" h="5338" w="568">
                  <a:moveTo>
                    <a:pt x="1" y="5338"/>
                  </a:moveTo>
                  <a:lnTo>
                    <a:pt x="568" y="1802"/>
                  </a:lnTo>
                  <a:lnTo>
                    <a:pt x="267" y="0"/>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11"/>
            <p:cNvSpPr/>
            <p:nvPr/>
          </p:nvSpPr>
          <p:spPr>
            <a:xfrm>
              <a:off x="2883900" y="3408725"/>
              <a:ext cx="12525" cy="130100"/>
            </a:xfrm>
            <a:custGeom>
              <a:rect b="b" l="l" r="r" t="t"/>
              <a:pathLst>
                <a:path extrusionOk="0" fill="none" h="5204" w="501">
                  <a:moveTo>
                    <a:pt x="100" y="5204"/>
                  </a:moveTo>
                  <a:lnTo>
                    <a:pt x="0" y="3202"/>
                  </a:lnTo>
                  <a:lnTo>
                    <a:pt x="501" y="0"/>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11"/>
            <p:cNvSpPr/>
            <p:nvPr/>
          </p:nvSpPr>
          <p:spPr>
            <a:xfrm>
              <a:off x="2436075" y="4660450"/>
              <a:ext cx="226850" cy="208500"/>
            </a:xfrm>
            <a:custGeom>
              <a:rect b="b" l="l" r="r" t="t"/>
              <a:pathLst>
                <a:path extrusionOk="0" h="8340" w="9074">
                  <a:moveTo>
                    <a:pt x="5338" y="0"/>
                  </a:moveTo>
                  <a:lnTo>
                    <a:pt x="1" y="5538"/>
                  </a:lnTo>
                  <a:lnTo>
                    <a:pt x="3770" y="8340"/>
                  </a:lnTo>
                  <a:lnTo>
                    <a:pt x="9074" y="2802"/>
                  </a:lnTo>
                  <a:lnTo>
                    <a:pt x="5338" y="0"/>
                  </a:lnTo>
                  <a:close/>
                </a:path>
              </a:pathLst>
            </a:custGeom>
            <a:solidFill>
              <a:srgbClr val="ECB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11"/>
            <p:cNvSpPr/>
            <p:nvPr/>
          </p:nvSpPr>
          <p:spPr>
            <a:xfrm>
              <a:off x="2363525" y="4758850"/>
              <a:ext cx="268550" cy="260200"/>
            </a:xfrm>
            <a:custGeom>
              <a:rect b="b" l="l" r="r" t="t"/>
              <a:pathLst>
                <a:path extrusionOk="0" h="10408" w="10742">
                  <a:moveTo>
                    <a:pt x="3236" y="0"/>
                  </a:moveTo>
                  <a:cubicBezTo>
                    <a:pt x="1101" y="1635"/>
                    <a:pt x="1" y="2903"/>
                    <a:pt x="1" y="2903"/>
                  </a:cubicBezTo>
                  <a:lnTo>
                    <a:pt x="10008" y="10408"/>
                  </a:lnTo>
                  <a:cubicBezTo>
                    <a:pt x="10742" y="9174"/>
                    <a:pt x="10475" y="7673"/>
                    <a:pt x="9007" y="6305"/>
                  </a:cubicBezTo>
                  <a:cubicBezTo>
                    <a:pt x="7539" y="4937"/>
                    <a:pt x="8273" y="3803"/>
                    <a:pt x="8273" y="3803"/>
                  </a:cubicBezTo>
                  <a:lnTo>
                    <a:pt x="3236" y="0"/>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11"/>
            <p:cNvSpPr/>
            <p:nvPr/>
          </p:nvSpPr>
          <p:spPr>
            <a:xfrm>
              <a:off x="2505300" y="4926425"/>
              <a:ext cx="143450" cy="116825"/>
            </a:xfrm>
            <a:custGeom>
              <a:rect b="b" l="l" r="r" t="t"/>
              <a:pathLst>
                <a:path extrusionOk="0" h="4673" w="5738">
                  <a:moveTo>
                    <a:pt x="3477" y="1"/>
                  </a:moveTo>
                  <a:cubicBezTo>
                    <a:pt x="2643" y="1"/>
                    <a:pt x="1460" y="317"/>
                    <a:pt x="0" y="1537"/>
                  </a:cubicBezTo>
                  <a:lnTo>
                    <a:pt x="4137" y="4672"/>
                  </a:lnTo>
                  <a:cubicBezTo>
                    <a:pt x="4137" y="4672"/>
                    <a:pt x="5738" y="1770"/>
                    <a:pt x="4870" y="369"/>
                  </a:cubicBezTo>
                  <a:cubicBezTo>
                    <a:pt x="4870" y="369"/>
                    <a:pt x="4376" y="1"/>
                    <a:pt x="3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11"/>
            <p:cNvSpPr/>
            <p:nvPr/>
          </p:nvSpPr>
          <p:spPr>
            <a:xfrm>
              <a:off x="2350175" y="4831400"/>
              <a:ext cx="263550" cy="205175"/>
            </a:xfrm>
            <a:custGeom>
              <a:rect b="b" l="l" r="r" t="t"/>
              <a:pathLst>
                <a:path extrusionOk="0" h="8207" w="10542">
                  <a:moveTo>
                    <a:pt x="535" y="1"/>
                  </a:moveTo>
                  <a:lnTo>
                    <a:pt x="1" y="701"/>
                  </a:lnTo>
                  <a:lnTo>
                    <a:pt x="10008" y="8206"/>
                  </a:lnTo>
                  <a:lnTo>
                    <a:pt x="10542" y="7506"/>
                  </a:lnTo>
                  <a:lnTo>
                    <a:pt x="535" y="1"/>
                  </a:lnTo>
                  <a:close/>
                </a:path>
              </a:pathLst>
            </a:custGeom>
            <a:solidFill>
              <a:srgbClr val="0709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11"/>
            <p:cNvSpPr/>
            <p:nvPr/>
          </p:nvSpPr>
          <p:spPr>
            <a:xfrm>
              <a:off x="2533650" y="4871425"/>
              <a:ext cx="32550" cy="6700"/>
            </a:xfrm>
            <a:custGeom>
              <a:rect b="b" l="l" r="r" t="t"/>
              <a:pathLst>
                <a:path extrusionOk="0" fill="none" h="268" w="1302">
                  <a:moveTo>
                    <a:pt x="1301" y="268"/>
                  </a:moveTo>
                  <a:cubicBezTo>
                    <a:pt x="1301" y="268"/>
                    <a:pt x="1001" y="1"/>
                    <a:pt x="0" y="34"/>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11"/>
            <p:cNvSpPr/>
            <p:nvPr/>
          </p:nvSpPr>
          <p:spPr>
            <a:xfrm>
              <a:off x="2544500" y="4893100"/>
              <a:ext cx="31700" cy="10875"/>
            </a:xfrm>
            <a:custGeom>
              <a:rect b="b" l="l" r="r" t="t"/>
              <a:pathLst>
                <a:path extrusionOk="0" fill="none" h="435" w="1268">
                  <a:moveTo>
                    <a:pt x="1268" y="435"/>
                  </a:moveTo>
                  <a:cubicBezTo>
                    <a:pt x="1268" y="435"/>
                    <a:pt x="667" y="1"/>
                    <a:pt x="0" y="201"/>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11"/>
            <p:cNvSpPr/>
            <p:nvPr/>
          </p:nvSpPr>
          <p:spPr>
            <a:xfrm>
              <a:off x="2482775" y="4110875"/>
              <a:ext cx="562100" cy="706375"/>
            </a:xfrm>
            <a:custGeom>
              <a:rect b="b" l="l" r="r" t="t"/>
              <a:pathLst>
                <a:path extrusionOk="0" h="28255" w="22484">
                  <a:moveTo>
                    <a:pt x="22483" y="1"/>
                  </a:moveTo>
                  <a:lnTo>
                    <a:pt x="12810" y="768"/>
                  </a:lnTo>
                  <a:lnTo>
                    <a:pt x="10208" y="11376"/>
                  </a:lnTo>
                  <a:lnTo>
                    <a:pt x="1" y="23785"/>
                  </a:lnTo>
                  <a:lnTo>
                    <a:pt x="6572" y="28254"/>
                  </a:lnTo>
                  <a:lnTo>
                    <a:pt x="16246" y="17180"/>
                  </a:lnTo>
                  <a:cubicBezTo>
                    <a:pt x="16879" y="16513"/>
                    <a:pt x="19114" y="14945"/>
                    <a:pt x="19548" y="14111"/>
                  </a:cubicBezTo>
                  <a:lnTo>
                    <a:pt x="22483" y="1"/>
                  </a:lnTo>
                  <a:close/>
                </a:path>
              </a:pathLst>
            </a:custGeom>
            <a:solidFill>
              <a:srgbClr val="AD2D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11"/>
            <p:cNvSpPr/>
            <p:nvPr/>
          </p:nvSpPr>
          <p:spPr>
            <a:xfrm>
              <a:off x="3002325" y="4796375"/>
              <a:ext cx="183475" cy="237700"/>
            </a:xfrm>
            <a:custGeom>
              <a:rect b="b" l="l" r="r" t="t"/>
              <a:pathLst>
                <a:path extrusionOk="0" h="9508" w="7339">
                  <a:moveTo>
                    <a:pt x="4337" y="1"/>
                  </a:moveTo>
                  <a:lnTo>
                    <a:pt x="0" y="1802"/>
                  </a:lnTo>
                  <a:lnTo>
                    <a:pt x="3002" y="9507"/>
                  </a:lnTo>
                  <a:lnTo>
                    <a:pt x="7339" y="7673"/>
                  </a:lnTo>
                  <a:lnTo>
                    <a:pt x="4337" y="1"/>
                  </a:lnTo>
                  <a:close/>
                </a:path>
              </a:pathLst>
            </a:custGeom>
            <a:solidFill>
              <a:srgbClr val="ECB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11"/>
            <p:cNvSpPr/>
            <p:nvPr/>
          </p:nvSpPr>
          <p:spPr>
            <a:xfrm>
              <a:off x="3047350" y="4945650"/>
              <a:ext cx="310250" cy="167650"/>
            </a:xfrm>
            <a:custGeom>
              <a:rect b="b" l="l" r="r" t="t"/>
              <a:pathLst>
                <a:path extrusionOk="0" h="6706" w="12410">
                  <a:moveTo>
                    <a:pt x="5838" y="0"/>
                  </a:moveTo>
                  <a:lnTo>
                    <a:pt x="0" y="2469"/>
                  </a:lnTo>
                  <a:cubicBezTo>
                    <a:pt x="334" y="5104"/>
                    <a:pt x="901" y="6705"/>
                    <a:pt x="901" y="6705"/>
                  </a:cubicBezTo>
                  <a:lnTo>
                    <a:pt x="12409" y="1835"/>
                  </a:lnTo>
                  <a:cubicBezTo>
                    <a:pt x="11899" y="935"/>
                    <a:pt x="11015" y="408"/>
                    <a:pt x="9825" y="408"/>
                  </a:cubicBezTo>
                  <a:cubicBezTo>
                    <a:pt x="9382" y="408"/>
                    <a:pt x="8897" y="481"/>
                    <a:pt x="8373" y="634"/>
                  </a:cubicBezTo>
                  <a:cubicBezTo>
                    <a:pt x="7995" y="752"/>
                    <a:pt x="7667" y="799"/>
                    <a:pt x="7385" y="799"/>
                  </a:cubicBezTo>
                  <a:cubicBezTo>
                    <a:pt x="6226" y="799"/>
                    <a:pt x="5838" y="0"/>
                    <a:pt x="5838"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11"/>
            <p:cNvSpPr/>
            <p:nvPr/>
          </p:nvSpPr>
          <p:spPr>
            <a:xfrm>
              <a:off x="3239975" y="4938950"/>
              <a:ext cx="135975" cy="119300"/>
            </a:xfrm>
            <a:custGeom>
              <a:rect b="b" l="l" r="r" t="t"/>
              <a:pathLst>
                <a:path extrusionOk="0" h="4772" w="5439">
                  <a:moveTo>
                    <a:pt x="2159" y="0"/>
                  </a:moveTo>
                  <a:cubicBezTo>
                    <a:pt x="2140" y="0"/>
                    <a:pt x="2121" y="1"/>
                    <a:pt x="2102" y="2"/>
                  </a:cubicBezTo>
                  <a:cubicBezTo>
                    <a:pt x="2102" y="2"/>
                    <a:pt x="1" y="869"/>
                    <a:pt x="668" y="4772"/>
                  </a:cubicBezTo>
                  <a:lnTo>
                    <a:pt x="5438" y="2770"/>
                  </a:lnTo>
                  <a:cubicBezTo>
                    <a:pt x="5438" y="2770"/>
                    <a:pt x="3776" y="0"/>
                    <a:pt x="2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11"/>
            <p:cNvSpPr/>
            <p:nvPr/>
          </p:nvSpPr>
          <p:spPr>
            <a:xfrm>
              <a:off x="3069875" y="4991525"/>
              <a:ext cx="296900" cy="141775"/>
            </a:xfrm>
            <a:custGeom>
              <a:rect b="b" l="l" r="r" t="t"/>
              <a:pathLst>
                <a:path extrusionOk="0" h="5671" w="11876">
                  <a:moveTo>
                    <a:pt x="11508" y="0"/>
                  </a:moveTo>
                  <a:lnTo>
                    <a:pt x="0" y="4870"/>
                  </a:lnTo>
                  <a:lnTo>
                    <a:pt x="334" y="5671"/>
                  </a:lnTo>
                  <a:lnTo>
                    <a:pt x="11875" y="834"/>
                  </a:lnTo>
                  <a:lnTo>
                    <a:pt x="11508" y="0"/>
                  </a:lnTo>
                  <a:close/>
                </a:path>
              </a:pathLst>
            </a:custGeom>
            <a:solidFill>
              <a:srgbClr val="0709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11"/>
            <p:cNvSpPr/>
            <p:nvPr/>
          </p:nvSpPr>
          <p:spPr>
            <a:xfrm>
              <a:off x="3189950" y="4961500"/>
              <a:ext cx="21700" cy="25025"/>
            </a:xfrm>
            <a:custGeom>
              <a:rect b="b" l="l" r="r" t="t"/>
              <a:pathLst>
                <a:path extrusionOk="0" fill="none" h="1001" w="868">
                  <a:moveTo>
                    <a:pt x="868" y="0"/>
                  </a:moveTo>
                  <a:cubicBezTo>
                    <a:pt x="868" y="0"/>
                    <a:pt x="501" y="167"/>
                    <a:pt x="0" y="1001"/>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11"/>
            <p:cNvSpPr/>
            <p:nvPr/>
          </p:nvSpPr>
          <p:spPr>
            <a:xfrm>
              <a:off x="3218300" y="4966500"/>
              <a:ext cx="20875" cy="25050"/>
            </a:xfrm>
            <a:custGeom>
              <a:rect b="b" l="l" r="r" t="t"/>
              <a:pathLst>
                <a:path extrusionOk="0" fill="none" h="1002" w="835">
                  <a:moveTo>
                    <a:pt x="835" y="0"/>
                  </a:moveTo>
                  <a:cubicBezTo>
                    <a:pt x="835" y="0"/>
                    <a:pt x="167" y="301"/>
                    <a:pt x="1" y="1001"/>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11"/>
            <p:cNvSpPr/>
            <p:nvPr/>
          </p:nvSpPr>
          <p:spPr>
            <a:xfrm>
              <a:off x="2707100" y="4087525"/>
              <a:ext cx="480375" cy="864825"/>
            </a:xfrm>
            <a:custGeom>
              <a:rect b="b" l="l" r="r" t="t"/>
              <a:pathLst>
                <a:path extrusionOk="0" h="34593" w="19215">
                  <a:moveTo>
                    <a:pt x="10508" y="1"/>
                  </a:moveTo>
                  <a:lnTo>
                    <a:pt x="3136" y="234"/>
                  </a:lnTo>
                  <a:cubicBezTo>
                    <a:pt x="3136" y="234"/>
                    <a:pt x="1" y="2970"/>
                    <a:pt x="3770" y="10275"/>
                  </a:cubicBezTo>
                  <a:lnTo>
                    <a:pt x="12343" y="34592"/>
                  </a:lnTo>
                  <a:lnTo>
                    <a:pt x="19214" y="31657"/>
                  </a:lnTo>
                  <a:cubicBezTo>
                    <a:pt x="19214" y="31657"/>
                    <a:pt x="10441" y="968"/>
                    <a:pt x="10508" y="1"/>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11"/>
            <p:cNvSpPr/>
            <p:nvPr/>
          </p:nvSpPr>
          <p:spPr>
            <a:xfrm>
              <a:off x="2999825" y="3600525"/>
              <a:ext cx="168475" cy="361100"/>
            </a:xfrm>
            <a:custGeom>
              <a:rect b="b" l="l" r="r" t="t"/>
              <a:pathLst>
                <a:path extrusionOk="0" h="14444" w="6739">
                  <a:moveTo>
                    <a:pt x="4637" y="0"/>
                  </a:moveTo>
                  <a:lnTo>
                    <a:pt x="0" y="14444"/>
                  </a:lnTo>
                  <a:cubicBezTo>
                    <a:pt x="2268" y="14144"/>
                    <a:pt x="4170" y="12476"/>
                    <a:pt x="4703" y="10241"/>
                  </a:cubicBezTo>
                  <a:cubicBezTo>
                    <a:pt x="6738" y="1735"/>
                    <a:pt x="4637" y="0"/>
                    <a:pt x="4637" y="0"/>
                  </a:cubicBez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11"/>
            <p:cNvSpPr/>
            <p:nvPr/>
          </p:nvSpPr>
          <p:spPr>
            <a:xfrm>
              <a:off x="2979800" y="3741450"/>
              <a:ext cx="226850" cy="366950"/>
            </a:xfrm>
            <a:custGeom>
              <a:rect b="b" l="l" r="r" t="t"/>
              <a:pathLst>
                <a:path extrusionOk="0" h="14678" w="9074">
                  <a:moveTo>
                    <a:pt x="2235" y="1"/>
                  </a:moveTo>
                  <a:cubicBezTo>
                    <a:pt x="0" y="1368"/>
                    <a:pt x="101" y="3970"/>
                    <a:pt x="101" y="3970"/>
                  </a:cubicBezTo>
                  <a:lnTo>
                    <a:pt x="2969" y="5771"/>
                  </a:lnTo>
                  <a:lnTo>
                    <a:pt x="6805" y="14678"/>
                  </a:lnTo>
                  <a:lnTo>
                    <a:pt x="9074" y="13310"/>
                  </a:lnTo>
                  <a:lnTo>
                    <a:pt x="6538" y="5438"/>
                  </a:lnTo>
                  <a:cubicBezTo>
                    <a:pt x="6071" y="3937"/>
                    <a:pt x="5204" y="2603"/>
                    <a:pt x="4037" y="1568"/>
                  </a:cubicBezTo>
                  <a:lnTo>
                    <a:pt x="2235"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11"/>
            <p:cNvSpPr/>
            <p:nvPr/>
          </p:nvSpPr>
          <p:spPr>
            <a:xfrm>
              <a:off x="3129075" y="4006650"/>
              <a:ext cx="190150" cy="124275"/>
            </a:xfrm>
            <a:custGeom>
              <a:rect b="b" l="l" r="r" t="t"/>
              <a:pathLst>
                <a:path extrusionOk="0" h="4971" w="7606">
                  <a:moveTo>
                    <a:pt x="7606" y="0"/>
                  </a:moveTo>
                  <a:lnTo>
                    <a:pt x="2469" y="734"/>
                  </a:lnTo>
                  <a:cubicBezTo>
                    <a:pt x="2669" y="2235"/>
                    <a:pt x="0" y="2302"/>
                    <a:pt x="0" y="2302"/>
                  </a:cubicBezTo>
                  <a:lnTo>
                    <a:pt x="1001" y="4970"/>
                  </a:lnTo>
                  <a:lnTo>
                    <a:pt x="7606" y="0"/>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11"/>
            <p:cNvSpPr/>
            <p:nvPr/>
          </p:nvSpPr>
          <p:spPr>
            <a:xfrm>
              <a:off x="3154100" y="4006650"/>
              <a:ext cx="175975" cy="138450"/>
            </a:xfrm>
            <a:custGeom>
              <a:rect b="b" l="l" r="r" t="t"/>
              <a:pathLst>
                <a:path extrusionOk="0" h="5538" w="7039">
                  <a:moveTo>
                    <a:pt x="6605" y="0"/>
                  </a:moveTo>
                  <a:lnTo>
                    <a:pt x="0" y="4970"/>
                  </a:lnTo>
                  <a:lnTo>
                    <a:pt x="434" y="5538"/>
                  </a:lnTo>
                  <a:lnTo>
                    <a:pt x="7038" y="601"/>
                  </a:lnTo>
                  <a:lnTo>
                    <a:pt x="66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11"/>
            <p:cNvSpPr/>
            <p:nvPr/>
          </p:nvSpPr>
          <p:spPr>
            <a:xfrm>
              <a:off x="3198300" y="4020500"/>
              <a:ext cx="10850" cy="30375"/>
            </a:xfrm>
            <a:custGeom>
              <a:rect b="b" l="l" r="r" t="t"/>
              <a:pathLst>
                <a:path extrusionOk="0" h="1215" w="434">
                  <a:moveTo>
                    <a:pt x="279" y="1"/>
                  </a:moveTo>
                  <a:cubicBezTo>
                    <a:pt x="223" y="1"/>
                    <a:pt x="167" y="38"/>
                    <a:pt x="167" y="113"/>
                  </a:cubicBezTo>
                  <a:cubicBezTo>
                    <a:pt x="133" y="113"/>
                    <a:pt x="0" y="514"/>
                    <a:pt x="0" y="1081"/>
                  </a:cubicBezTo>
                  <a:cubicBezTo>
                    <a:pt x="0" y="1147"/>
                    <a:pt x="67" y="1214"/>
                    <a:pt x="133" y="1214"/>
                  </a:cubicBezTo>
                  <a:cubicBezTo>
                    <a:pt x="200" y="1214"/>
                    <a:pt x="234" y="1181"/>
                    <a:pt x="267" y="1147"/>
                  </a:cubicBezTo>
                  <a:cubicBezTo>
                    <a:pt x="267" y="1114"/>
                    <a:pt x="267" y="1081"/>
                    <a:pt x="267" y="1081"/>
                  </a:cubicBezTo>
                  <a:cubicBezTo>
                    <a:pt x="267" y="547"/>
                    <a:pt x="400" y="180"/>
                    <a:pt x="400" y="180"/>
                  </a:cubicBezTo>
                  <a:cubicBezTo>
                    <a:pt x="434" y="113"/>
                    <a:pt x="400" y="47"/>
                    <a:pt x="334" y="13"/>
                  </a:cubicBezTo>
                  <a:cubicBezTo>
                    <a:pt x="317" y="5"/>
                    <a:pt x="298" y="1"/>
                    <a:pt x="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11"/>
            <p:cNvSpPr/>
            <p:nvPr/>
          </p:nvSpPr>
          <p:spPr>
            <a:xfrm>
              <a:off x="3216625" y="4017150"/>
              <a:ext cx="10875" cy="30375"/>
            </a:xfrm>
            <a:custGeom>
              <a:rect b="b" l="l" r="r" t="t"/>
              <a:pathLst>
                <a:path extrusionOk="0" h="1215" w="435">
                  <a:moveTo>
                    <a:pt x="276" y="1"/>
                  </a:moveTo>
                  <a:cubicBezTo>
                    <a:pt x="221" y="1"/>
                    <a:pt x="168" y="32"/>
                    <a:pt x="168" y="81"/>
                  </a:cubicBezTo>
                  <a:cubicBezTo>
                    <a:pt x="168" y="114"/>
                    <a:pt x="1" y="514"/>
                    <a:pt x="1" y="1081"/>
                  </a:cubicBezTo>
                  <a:cubicBezTo>
                    <a:pt x="1" y="1148"/>
                    <a:pt x="68" y="1215"/>
                    <a:pt x="134" y="1215"/>
                  </a:cubicBezTo>
                  <a:cubicBezTo>
                    <a:pt x="201" y="1215"/>
                    <a:pt x="234" y="1181"/>
                    <a:pt x="268" y="1148"/>
                  </a:cubicBezTo>
                  <a:cubicBezTo>
                    <a:pt x="268" y="1115"/>
                    <a:pt x="268" y="1081"/>
                    <a:pt x="268" y="1081"/>
                  </a:cubicBezTo>
                  <a:cubicBezTo>
                    <a:pt x="268" y="548"/>
                    <a:pt x="401" y="181"/>
                    <a:pt x="401" y="181"/>
                  </a:cubicBezTo>
                  <a:cubicBezTo>
                    <a:pt x="435" y="114"/>
                    <a:pt x="401" y="14"/>
                    <a:pt x="334" y="14"/>
                  </a:cubicBezTo>
                  <a:cubicBezTo>
                    <a:pt x="317" y="5"/>
                    <a:pt x="296" y="1"/>
                    <a:pt x="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11"/>
            <p:cNvSpPr/>
            <p:nvPr/>
          </p:nvSpPr>
          <p:spPr>
            <a:xfrm>
              <a:off x="3234975" y="4013825"/>
              <a:ext cx="10875" cy="30375"/>
            </a:xfrm>
            <a:custGeom>
              <a:rect b="b" l="l" r="r" t="t"/>
              <a:pathLst>
                <a:path extrusionOk="0" h="1215" w="435">
                  <a:moveTo>
                    <a:pt x="281" y="0"/>
                  </a:moveTo>
                  <a:cubicBezTo>
                    <a:pt x="234" y="0"/>
                    <a:pt x="192" y="31"/>
                    <a:pt x="168" y="80"/>
                  </a:cubicBezTo>
                  <a:cubicBezTo>
                    <a:pt x="168" y="114"/>
                    <a:pt x="1" y="480"/>
                    <a:pt x="1" y="1081"/>
                  </a:cubicBezTo>
                  <a:cubicBezTo>
                    <a:pt x="1" y="1148"/>
                    <a:pt x="67" y="1214"/>
                    <a:pt x="168" y="1214"/>
                  </a:cubicBezTo>
                  <a:cubicBezTo>
                    <a:pt x="201" y="1181"/>
                    <a:pt x="234" y="1181"/>
                    <a:pt x="268" y="1114"/>
                  </a:cubicBezTo>
                  <a:cubicBezTo>
                    <a:pt x="268" y="1114"/>
                    <a:pt x="301" y="1081"/>
                    <a:pt x="301" y="1048"/>
                  </a:cubicBezTo>
                  <a:cubicBezTo>
                    <a:pt x="301" y="514"/>
                    <a:pt x="434" y="180"/>
                    <a:pt x="434" y="180"/>
                  </a:cubicBezTo>
                  <a:cubicBezTo>
                    <a:pt x="434" y="80"/>
                    <a:pt x="401" y="13"/>
                    <a:pt x="334" y="13"/>
                  </a:cubicBezTo>
                  <a:cubicBezTo>
                    <a:pt x="316" y="5"/>
                    <a:pt x="299" y="0"/>
                    <a:pt x="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11"/>
            <p:cNvSpPr/>
            <p:nvPr/>
          </p:nvSpPr>
          <p:spPr>
            <a:xfrm>
              <a:off x="2763800" y="3567150"/>
              <a:ext cx="308600" cy="584475"/>
            </a:xfrm>
            <a:custGeom>
              <a:rect b="b" l="l" r="r" t="t"/>
              <a:pathLst>
                <a:path extrusionOk="0" h="23379" w="12344">
                  <a:moveTo>
                    <a:pt x="8040" y="1"/>
                  </a:moveTo>
                  <a:lnTo>
                    <a:pt x="4204" y="368"/>
                  </a:lnTo>
                  <a:lnTo>
                    <a:pt x="3704" y="7173"/>
                  </a:lnTo>
                  <a:lnTo>
                    <a:pt x="1" y="21116"/>
                  </a:lnTo>
                  <a:cubicBezTo>
                    <a:pt x="1" y="21116"/>
                    <a:pt x="2816" y="23378"/>
                    <a:pt x="6379" y="23378"/>
                  </a:cubicBezTo>
                  <a:cubicBezTo>
                    <a:pt x="7916" y="23378"/>
                    <a:pt x="9593" y="22957"/>
                    <a:pt x="11242" y="21750"/>
                  </a:cubicBezTo>
                  <a:lnTo>
                    <a:pt x="11543" y="10375"/>
                  </a:lnTo>
                  <a:lnTo>
                    <a:pt x="12343" y="2636"/>
                  </a:lnTo>
                  <a:lnTo>
                    <a:pt x="11242" y="835"/>
                  </a:lnTo>
                  <a:lnTo>
                    <a:pt x="804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11"/>
            <p:cNvSpPr/>
            <p:nvPr/>
          </p:nvSpPr>
          <p:spPr>
            <a:xfrm>
              <a:off x="2912250" y="3517125"/>
              <a:ext cx="140125" cy="115950"/>
            </a:xfrm>
            <a:custGeom>
              <a:rect b="b" l="l" r="r" t="t"/>
              <a:pathLst>
                <a:path extrusionOk="0" h="4638" w="5605">
                  <a:moveTo>
                    <a:pt x="1" y="1"/>
                  </a:moveTo>
                  <a:lnTo>
                    <a:pt x="301" y="3103"/>
                  </a:lnTo>
                  <a:cubicBezTo>
                    <a:pt x="301" y="3103"/>
                    <a:pt x="1666" y="4637"/>
                    <a:pt x="3391" y="4637"/>
                  </a:cubicBezTo>
                  <a:cubicBezTo>
                    <a:pt x="4092" y="4637"/>
                    <a:pt x="4852" y="4383"/>
                    <a:pt x="5605" y="3670"/>
                  </a:cubicBezTo>
                  <a:lnTo>
                    <a:pt x="4337" y="134"/>
                  </a:lnTo>
                  <a:lnTo>
                    <a:pt x="1" y="1"/>
                  </a:lnTo>
                  <a:close/>
                </a:path>
              </a:pathLst>
            </a:custGeom>
            <a:solidFill>
              <a:srgbClr val="EDB8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11"/>
            <p:cNvSpPr/>
            <p:nvPr/>
          </p:nvSpPr>
          <p:spPr>
            <a:xfrm>
              <a:off x="3017325" y="3555475"/>
              <a:ext cx="117600" cy="619850"/>
            </a:xfrm>
            <a:custGeom>
              <a:rect b="b" l="l" r="r" t="t"/>
              <a:pathLst>
                <a:path extrusionOk="0" h="24794" w="4704">
                  <a:moveTo>
                    <a:pt x="1101" y="1"/>
                  </a:moveTo>
                  <a:lnTo>
                    <a:pt x="1101" y="3137"/>
                  </a:lnTo>
                  <a:cubicBezTo>
                    <a:pt x="1101" y="3137"/>
                    <a:pt x="1" y="16646"/>
                    <a:pt x="601" y="24452"/>
                  </a:cubicBezTo>
                  <a:cubicBezTo>
                    <a:pt x="601" y="24663"/>
                    <a:pt x="775" y="24794"/>
                    <a:pt x="953" y="24794"/>
                  </a:cubicBezTo>
                  <a:cubicBezTo>
                    <a:pt x="1056" y="24794"/>
                    <a:pt x="1161" y="24750"/>
                    <a:pt x="1235" y="24652"/>
                  </a:cubicBezTo>
                  <a:cubicBezTo>
                    <a:pt x="1668" y="23951"/>
                    <a:pt x="1935" y="23151"/>
                    <a:pt x="1969" y="22317"/>
                  </a:cubicBezTo>
                  <a:lnTo>
                    <a:pt x="2636" y="10175"/>
                  </a:lnTo>
                  <a:lnTo>
                    <a:pt x="4504" y="3770"/>
                  </a:lnTo>
                  <a:cubicBezTo>
                    <a:pt x="4704" y="3070"/>
                    <a:pt x="4504" y="2303"/>
                    <a:pt x="3937" y="1802"/>
                  </a:cubicBezTo>
                  <a:cubicBezTo>
                    <a:pt x="3370" y="1269"/>
                    <a:pt x="2469" y="568"/>
                    <a:pt x="1101" y="1"/>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11"/>
            <p:cNvSpPr/>
            <p:nvPr/>
          </p:nvSpPr>
          <p:spPr>
            <a:xfrm>
              <a:off x="3025675" y="3500450"/>
              <a:ext cx="72575" cy="156800"/>
            </a:xfrm>
            <a:custGeom>
              <a:rect b="b" l="l" r="r" t="t"/>
              <a:pathLst>
                <a:path extrusionOk="0" h="6272" w="2903">
                  <a:moveTo>
                    <a:pt x="200" y="0"/>
                  </a:moveTo>
                  <a:lnTo>
                    <a:pt x="0" y="2202"/>
                  </a:lnTo>
                  <a:cubicBezTo>
                    <a:pt x="0" y="2202"/>
                    <a:pt x="767" y="4003"/>
                    <a:pt x="667" y="6272"/>
                  </a:cubicBezTo>
                  <a:cubicBezTo>
                    <a:pt x="667" y="6272"/>
                    <a:pt x="2902" y="3570"/>
                    <a:pt x="200" y="0"/>
                  </a:cubicBez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11"/>
            <p:cNvSpPr/>
            <p:nvPr/>
          </p:nvSpPr>
          <p:spPr>
            <a:xfrm>
              <a:off x="2895575" y="3482925"/>
              <a:ext cx="56725" cy="37550"/>
            </a:xfrm>
            <a:custGeom>
              <a:rect b="b" l="l" r="r" t="t"/>
              <a:pathLst>
                <a:path extrusionOk="0" h="1502" w="2269">
                  <a:moveTo>
                    <a:pt x="1101" y="1"/>
                  </a:moveTo>
                  <a:lnTo>
                    <a:pt x="0" y="1235"/>
                  </a:lnTo>
                  <a:lnTo>
                    <a:pt x="267" y="1502"/>
                  </a:lnTo>
                  <a:lnTo>
                    <a:pt x="1802" y="1202"/>
                  </a:lnTo>
                  <a:lnTo>
                    <a:pt x="2269" y="101"/>
                  </a:lnTo>
                  <a:lnTo>
                    <a:pt x="1101" y="1"/>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11"/>
            <p:cNvSpPr/>
            <p:nvPr/>
          </p:nvSpPr>
          <p:spPr>
            <a:xfrm>
              <a:off x="2856375" y="3482725"/>
              <a:ext cx="91750" cy="182875"/>
            </a:xfrm>
            <a:custGeom>
              <a:rect b="b" l="l" r="r" t="t"/>
              <a:pathLst>
                <a:path extrusionOk="0" h="7315" w="3670">
                  <a:moveTo>
                    <a:pt x="2524" y="0"/>
                  </a:moveTo>
                  <a:cubicBezTo>
                    <a:pt x="1211" y="0"/>
                    <a:pt x="1" y="2110"/>
                    <a:pt x="1" y="2110"/>
                  </a:cubicBezTo>
                  <a:lnTo>
                    <a:pt x="3303" y="7314"/>
                  </a:lnTo>
                  <a:cubicBezTo>
                    <a:pt x="3303" y="7314"/>
                    <a:pt x="3670" y="5813"/>
                    <a:pt x="3637" y="5179"/>
                  </a:cubicBezTo>
                  <a:cubicBezTo>
                    <a:pt x="3536" y="4012"/>
                    <a:pt x="3069" y="3278"/>
                    <a:pt x="2703" y="2311"/>
                  </a:cubicBezTo>
                  <a:cubicBezTo>
                    <a:pt x="2002" y="509"/>
                    <a:pt x="2669" y="9"/>
                    <a:pt x="2669" y="9"/>
                  </a:cubicBezTo>
                  <a:cubicBezTo>
                    <a:pt x="2621" y="3"/>
                    <a:pt x="2572" y="0"/>
                    <a:pt x="2524" y="0"/>
                  </a:cubicBez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11"/>
            <p:cNvSpPr/>
            <p:nvPr/>
          </p:nvSpPr>
          <p:spPr>
            <a:xfrm>
              <a:off x="2685425" y="3535475"/>
              <a:ext cx="275225" cy="644675"/>
            </a:xfrm>
            <a:custGeom>
              <a:rect b="b" l="l" r="r" t="t"/>
              <a:pathLst>
                <a:path extrusionOk="0" h="25787" w="11009">
                  <a:moveTo>
                    <a:pt x="6839" y="0"/>
                  </a:moveTo>
                  <a:cubicBezTo>
                    <a:pt x="4737" y="601"/>
                    <a:pt x="3003" y="1501"/>
                    <a:pt x="2002" y="2135"/>
                  </a:cubicBezTo>
                  <a:cubicBezTo>
                    <a:pt x="1435" y="2469"/>
                    <a:pt x="1068" y="3103"/>
                    <a:pt x="1001" y="3770"/>
                  </a:cubicBezTo>
                  <a:lnTo>
                    <a:pt x="0" y="21149"/>
                  </a:lnTo>
                  <a:cubicBezTo>
                    <a:pt x="2002" y="24551"/>
                    <a:pt x="4203" y="25452"/>
                    <a:pt x="5338" y="25752"/>
                  </a:cubicBezTo>
                  <a:cubicBezTo>
                    <a:pt x="5431" y="25775"/>
                    <a:pt x="5524" y="25787"/>
                    <a:pt x="5615" y="25787"/>
                  </a:cubicBezTo>
                  <a:cubicBezTo>
                    <a:pt x="6048" y="25787"/>
                    <a:pt x="6446" y="25537"/>
                    <a:pt x="6638" y="25152"/>
                  </a:cubicBezTo>
                  <a:cubicBezTo>
                    <a:pt x="11008" y="15778"/>
                    <a:pt x="10141" y="5204"/>
                    <a:pt x="10141" y="5204"/>
                  </a:cubicBezTo>
                  <a:cubicBezTo>
                    <a:pt x="9507" y="1535"/>
                    <a:pt x="6839" y="0"/>
                    <a:pt x="6839"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11"/>
            <p:cNvSpPr/>
            <p:nvPr/>
          </p:nvSpPr>
          <p:spPr>
            <a:xfrm>
              <a:off x="3088200" y="3251925"/>
              <a:ext cx="29225" cy="48400"/>
            </a:xfrm>
            <a:custGeom>
              <a:rect b="b" l="l" r="r" t="t"/>
              <a:pathLst>
                <a:path extrusionOk="0" h="1936" w="1169">
                  <a:moveTo>
                    <a:pt x="1" y="1"/>
                  </a:moveTo>
                  <a:lnTo>
                    <a:pt x="568" y="1936"/>
                  </a:lnTo>
                  <a:cubicBezTo>
                    <a:pt x="1168" y="902"/>
                    <a:pt x="968" y="168"/>
                    <a:pt x="968" y="168"/>
                  </a:cubicBezTo>
                  <a:lnTo>
                    <a:pt x="1" y="1"/>
                  </a:ln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11"/>
            <p:cNvSpPr/>
            <p:nvPr/>
          </p:nvSpPr>
          <p:spPr>
            <a:xfrm>
              <a:off x="3059850" y="3326100"/>
              <a:ext cx="67575" cy="61600"/>
            </a:xfrm>
            <a:custGeom>
              <a:rect b="b" l="l" r="r" t="t"/>
              <a:pathLst>
                <a:path extrusionOk="0" h="2464" w="2703">
                  <a:moveTo>
                    <a:pt x="1359" y="0"/>
                  </a:moveTo>
                  <a:cubicBezTo>
                    <a:pt x="1263" y="0"/>
                    <a:pt x="1166" y="12"/>
                    <a:pt x="1068" y="36"/>
                  </a:cubicBezTo>
                  <a:cubicBezTo>
                    <a:pt x="401" y="170"/>
                    <a:pt x="1" y="837"/>
                    <a:pt x="134" y="1504"/>
                  </a:cubicBezTo>
                  <a:cubicBezTo>
                    <a:pt x="279" y="2085"/>
                    <a:pt x="779" y="2463"/>
                    <a:pt x="1346" y="2463"/>
                  </a:cubicBezTo>
                  <a:cubicBezTo>
                    <a:pt x="1430" y="2463"/>
                    <a:pt x="1516" y="2455"/>
                    <a:pt x="1602" y="2438"/>
                  </a:cubicBezTo>
                  <a:cubicBezTo>
                    <a:pt x="2269" y="2271"/>
                    <a:pt x="2703" y="1604"/>
                    <a:pt x="2536" y="937"/>
                  </a:cubicBezTo>
                  <a:cubicBezTo>
                    <a:pt x="2422" y="396"/>
                    <a:pt x="1919" y="0"/>
                    <a:pt x="1359" y="0"/>
                  </a:cubicBezTo>
                  <a:close/>
                </a:path>
              </a:pathLst>
            </a:custGeom>
            <a:solidFill>
              <a:srgbClr val="D68A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11"/>
            <p:cNvSpPr/>
            <p:nvPr/>
          </p:nvSpPr>
          <p:spPr>
            <a:xfrm>
              <a:off x="2917250" y="3347850"/>
              <a:ext cx="120125" cy="207650"/>
            </a:xfrm>
            <a:custGeom>
              <a:rect b="b" l="l" r="r" t="t"/>
              <a:pathLst>
                <a:path extrusionOk="0" h="8306" w="4805">
                  <a:moveTo>
                    <a:pt x="1168" y="0"/>
                  </a:moveTo>
                  <a:lnTo>
                    <a:pt x="1" y="6772"/>
                  </a:lnTo>
                  <a:lnTo>
                    <a:pt x="4337" y="8306"/>
                  </a:lnTo>
                  <a:lnTo>
                    <a:pt x="4804" y="3336"/>
                  </a:lnTo>
                  <a:lnTo>
                    <a:pt x="1168" y="0"/>
                  </a:lnTo>
                  <a:close/>
                </a:path>
              </a:pathLst>
            </a:custGeom>
            <a:solidFill>
              <a:srgbClr val="EDB8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11"/>
            <p:cNvSpPr/>
            <p:nvPr/>
          </p:nvSpPr>
          <p:spPr>
            <a:xfrm>
              <a:off x="2976475" y="3411225"/>
              <a:ext cx="60050" cy="74225"/>
            </a:xfrm>
            <a:custGeom>
              <a:rect b="b" l="l" r="r" t="t"/>
              <a:pathLst>
                <a:path extrusionOk="0" h="2969" w="2402">
                  <a:moveTo>
                    <a:pt x="0" y="0"/>
                  </a:moveTo>
                  <a:lnTo>
                    <a:pt x="0" y="0"/>
                  </a:lnTo>
                  <a:cubicBezTo>
                    <a:pt x="100" y="2869"/>
                    <a:pt x="2235" y="2969"/>
                    <a:pt x="2235" y="2969"/>
                  </a:cubicBezTo>
                  <a:lnTo>
                    <a:pt x="2402" y="1268"/>
                  </a:lnTo>
                  <a:lnTo>
                    <a:pt x="0" y="0"/>
                  </a:lnTo>
                  <a:close/>
                </a:path>
              </a:pathLst>
            </a:custGeom>
            <a:solidFill>
              <a:srgbClr val="D68A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11"/>
            <p:cNvSpPr/>
            <p:nvPr/>
          </p:nvSpPr>
          <p:spPr>
            <a:xfrm>
              <a:off x="2922025" y="3217875"/>
              <a:ext cx="198725" cy="239225"/>
            </a:xfrm>
            <a:custGeom>
              <a:rect b="b" l="l" r="r" t="t"/>
              <a:pathLst>
                <a:path extrusionOk="0" h="9569" w="7949">
                  <a:moveTo>
                    <a:pt x="4102" y="0"/>
                  </a:moveTo>
                  <a:cubicBezTo>
                    <a:pt x="2000" y="0"/>
                    <a:pt x="0" y="1797"/>
                    <a:pt x="343" y="5399"/>
                  </a:cubicBezTo>
                  <a:cubicBezTo>
                    <a:pt x="710" y="9102"/>
                    <a:pt x="3179" y="9402"/>
                    <a:pt x="3179" y="9402"/>
                  </a:cubicBezTo>
                  <a:cubicBezTo>
                    <a:pt x="3599" y="9515"/>
                    <a:pt x="3990" y="9569"/>
                    <a:pt x="4352" y="9569"/>
                  </a:cubicBezTo>
                  <a:cubicBezTo>
                    <a:pt x="5799" y="9569"/>
                    <a:pt x="6781" y="8715"/>
                    <a:pt x="7315" y="7434"/>
                  </a:cubicBezTo>
                  <a:cubicBezTo>
                    <a:pt x="7949" y="5833"/>
                    <a:pt x="7315" y="1663"/>
                    <a:pt x="7315" y="1663"/>
                  </a:cubicBezTo>
                  <a:cubicBezTo>
                    <a:pt x="6469" y="555"/>
                    <a:pt x="5270" y="0"/>
                    <a:pt x="4102" y="0"/>
                  </a:cubicBezTo>
                  <a:close/>
                </a:path>
              </a:pathLst>
            </a:custGeom>
            <a:solidFill>
              <a:srgbClr val="EDB8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11"/>
            <p:cNvSpPr/>
            <p:nvPr/>
          </p:nvSpPr>
          <p:spPr>
            <a:xfrm>
              <a:off x="3075700" y="3329325"/>
              <a:ext cx="15025" cy="14525"/>
            </a:xfrm>
            <a:custGeom>
              <a:rect b="b" l="l" r="r" t="t"/>
              <a:pathLst>
                <a:path extrusionOk="0" h="581" w="601">
                  <a:moveTo>
                    <a:pt x="320" y="1"/>
                  </a:moveTo>
                  <a:cubicBezTo>
                    <a:pt x="302" y="1"/>
                    <a:pt x="285" y="3"/>
                    <a:pt x="267" y="7"/>
                  </a:cubicBezTo>
                  <a:cubicBezTo>
                    <a:pt x="101" y="41"/>
                    <a:pt x="1" y="174"/>
                    <a:pt x="34" y="341"/>
                  </a:cubicBezTo>
                  <a:cubicBezTo>
                    <a:pt x="63" y="486"/>
                    <a:pt x="168" y="581"/>
                    <a:pt x="305" y="581"/>
                  </a:cubicBezTo>
                  <a:cubicBezTo>
                    <a:pt x="325" y="581"/>
                    <a:pt x="346" y="579"/>
                    <a:pt x="367" y="574"/>
                  </a:cubicBezTo>
                  <a:cubicBezTo>
                    <a:pt x="501" y="541"/>
                    <a:pt x="601" y="407"/>
                    <a:pt x="601" y="241"/>
                  </a:cubicBezTo>
                  <a:cubicBezTo>
                    <a:pt x="572" y="95"/>
                    <a:pt x="442" y="1"/>
                    <a:pt x="320"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11"/>
            <p:cNvSpPr/>
            <p:nvPr/>
          </p:nvSpPr>
          <p:spPr>
            <a:xfrm>
              <a:off x="3008150" y="3326825"/>
              <a:ext cx="15050" cy="13700"/>
            </a:xfrm>
            <a:custGeom>
              <a:rect b="b" l="l" r="r" t="t"/>
              <a:pathLst>
                <a:path extrusionOk="0" h="548" w="602">
                  <a:moveTo>
                    <a:pt x="321" y="1"/>
                  </a:moveTo>
                  <a:cubicBezTo>
                    <a:pt x="303" y="1"/>
                    <a:pt x="285" y="3"/>
                    <a:pt x="267" y="7"/>
                  </a:cubicBezTo>
                  <a:cubicBezTo>
                    <a:pt x="101" y="7"/>
                    <a:pt x="1" y="174"/>
                    <a:pt x="34" y="307"/>
                  </a:cubicBezTo>
                  <a:cubicBezTo>
                    <a:pt x="63" y="453"/>
                    <a:pt x="168" y="547"/>
                    <a:pt x="305" y="547"/>
                  </a:cubicBezTo>
                  <a:cubicBezTo>
                    <a:pt x="325" y="547"/>
                    <a:pt x="346" y="545"/>
                    <a:pt x="368" y="541"/>
                  </a:cubicBezTo>
                  <a:cubicBezTo>
                    <a:pt x="501" y="507"/>
                    <a:pt x="601" y="374"/>
                    <a:pt x="601" y="207"/>
                  </a:cubicBezTo>
                  <a:cubicBezTo>
                    <a:pt x="572" y="91"/>
                    <a:pt x="442" y="1"/>
                    <a:pt x="321"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11"/>
            <p:cNvSpPr/>
            <p:nvPr/>
          </p:nvSpPr>
          <p:spPr>
            <a:xfrm>
              <a:off x="3057350" y="3341175"/>
              <a:ext cx="11700" cy="26700"/>
            </a:xfrm>
            <a:custGeom>
              <a:rect b="b" l="l" r="r" t="t"/>
              <a:pathLst>
                <a:path extrusionOk="0" fill="none" h="1068" w="468">
                  <a:moveTo>
                    <a:pt x="234" y="0"/>
                  </a:moveTo>
                  <a:lnTo>
                    <a:pt x="468" y="968"/>
                  </a:lnTo>
                  <a:lnTo>
                    <a:pt x="1" y="1068"/>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11"/>
            <p:cNvSpPr/>
            <p:nvPr/>
          </p:nvSpPr>
          <p:spPr>
            <a:xfrm>
              <a:off x="2998150" y="3282725"/>
              <a:ext cx="55900" cy="28250"/>
            </a:xfrm>
            <a:custGeom>
              <a:rect b="b" l="l" r="r" t="t"/>
              <a:pathLst>
                <a:path extrusionOk="0" h="1130" w="2236">
                  <a:moveTo>
                    <a:pt x="1675" y="1"/>
                  </a:moveTo>
                  <a:cubicBezTo>
                    <a:pt x="920" y="1"/>
                    <a:pt x="487" y="282"/>
                    <a:pt x="234" y="504"/>
                  </a:cubicBezTo>
                  <a:cubicBezTo>
                    <a:pt x="67" y="604"/>
                    <a:pt x="0" y="770"/>
                    <a:pt x="100" y="937"/>
                  </a:cubicBezTo>
                  <a:cubicBezTo>
                    <a:pt x="150" y="1061"/>
                    <a:pt x="273" y="1130"/>
                    <a:pt x="401" y="1130"/>
                  </a:cubicBezTo>
                  <a:cubicBezTo>
                    <a:pt x="446" y="1130"/>
                    <a:pt x="491" y="1121"/>
                    <a:pt x="534" y="1104"/>
                  </a:cubicBezTo>
                  <a:cubicBezTo>
                    <a:pt x="968" y="904"/>
                    <a:pt x="1468" y="837"/>
                    <a:pt x="1835" y="804"/>
                  </a:cubicBezTo>
                  <a:cubicBezTo>
                    <a:pt x="2068" y="770"/>
                    <a:pt x="2235" y="570"/>
                    <a:pt x="2169" y="337"/>
                  </a:cubicBezTo>
                  <a:cubicBezTo>
                    <a:pt x="2135" y="170"/>
                    <a:pt x="1968" y="37"/>
                    <a:pt x="1802" y="3"/>
                  </a:cubicBezTo>
                  <a:cubicBezTo>
                    <a:pt x="1759" y="1"/>
                    <a:pt x="1717" y="1"/>
                    <a:pt x="1675"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11"/>
            <p:cNvSpPr/>
            <p:nvPr/>
          </p:nvSpPr>
          <p:spPr>
            <a:xfrm>
              <a:off x="3079875" y="3286075"/>
              <a:ext cx="36725" cy="28775"/>
            </a:xfrm>
            <a:custGeom>
              <a:rect b="b" l="l" r="r" t="t"/>
              <a:pathLst>
                <a:path extrusionOk="0" h="1151" w="1469">
                  <a:moveTo>
                    <a:pt x="374" y="0"/>
                  </a:moveTo>
                  <a:cubicBezTo>
                    <a:pt x="350" y="0"/>
                    <a:pt x="326" y="1"/>
                    <a:pt x="301" y="3"/>
                  </a:cubicBezTo>
                  <a:cubicBezTo>
                    <a:pt x="167" y="3"/>
                    <a:pt x="67" y="103"/>
                    <a:pt x="34" y="303"/>
                  </a:cubicBezTo>
                  <a:cubicBezTo>
                    <a:pt x="0" y="503"/>
                    <a:pt x="100" y="736"/>
                    <a:pt x="267" y="770"/>
                  </a:cubicBezTo>
                  <a:cubicBezTo>
                    <a:pt x="501" y="803"/>
                    <a:pt x="801" y="903"/>
                    <a:pt x="1101" y="1103"/>
                  </a:cubicBezTo>
                  <a:cubicBezTo>
                    <a:pt x="1144" y="1135"/>
                    <a:pt x="1187" y="1150"/>
                    <a:pt x="1226" y="1150"/>
                  </a:cubicBezTo>
                  <a:cubicBezTo>
                    <a:pt x="1310" y="1150"/>
                    <a:pt x="1379" y="1083"/>
                    <a:pt x="1401" y="970"/>
                  </a:cubicBezTo>
                  <a:cubicBezTo>
                    <a:pt x="1468" y="803"/>
                    <a:pt x="1401" y="636"/>
                    <a:pt x="1335" y="536"/>
                  </a:cubicBezTo>
                  <a:cubicBezTo>
                    <a:pt x="1144" y="314"/>
                    <a:pt x="862" y="0"/>
                    <a:pt x="374" y="0"/>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11"/>
            <p:cNvSpPr/>
            <p:nvPr/>
          </p:nvSpPr>
          <p:spPr>
            <a:xfrm>
              <a:off x="3031500" y="3380350"/>
              <a:ext cx="55075" cy="26900"/>
            </a:xfrm>
            <a:custGeom>
              <a:rect b="b" l="l" r="r" t="t"/>
              <a:pathLst>
                <a:path extrusionOk="0" h="1076" w="2203">
                  <a:moveTo>
                    <a:pt x="101" y="1"/>
                  </a:moveTo>
                  <a:cubicBezTo>
                    <a:pt x="101" y="1"/>
                    <a:pt x="1" y="968"/>
                    <a:pt x="1101" y="1068"/>
                  </a:cubicBezTo>
                  <a:cubicBezTo>
                    <a:pt x="1156" y="1073"/>
                    <a:pt x="1207" y="1076"/>
                    <a:pt x="1256" y="1076"/>
                  </a:cubicBezTo>
                  <a:cubicBezTo>
                    <a:pt x="2202" y="1076"/>
                    <a:pt x="2202" y="201"/>
                    <a:pt x="2202" y="201"/>
                  </a:cubicBezTo>
                  <a:lnTo>
                    <a:pt x="101" y="1"/>
                  </a:lnTo>
                  <a:close/>
                </a:path>
              </a:pathLst>
            </a:custGeom>
            <a:solidFill>
              <a:srgbClr val="3B1F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11"/>
            <p:cNvSpPr/>
            <p:nvPr/>
          </p:nvSpPr>
          <p:spPr>
            <a:xfrm>
              <a:off x="3027325" y="3372025"/>
              <a:ext cx="73425" cy="21700"/>
            </a:xfrm>
            <a:custGeom>
              <a:rect b="b" l="l" r="r" t="t"/>
              <a:pathLst>
                <a:path extrusionOk="0" h="868" w="2937">
                  <a:moveTo>
                    <a:pt x="101" y="0"/>
                  </a:moveTo>
                  <a:lnTo>
                    <a:pt x="1" y="634"/>
                  </a:lnTo>
                  <a:lnTo>
                    <a:pt x="2469" y="868"/>
                  </a:lnTo>
                  <a:lnTo>
                    <a:pt x="2936" y="6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11"/>
            <p:cNvSpPr/>
            <p:nvPr/>
          </p:nvSpPr>
          <p:spPr>
            <a:xfrm>
              <a:off x="3026500" y="3393075"/>
              <a:ext cx="39225" cy="35475"/>
            </a:xfrm>
            <a:custGeom>
              <a:rect b="b" l="l" r="r" t="t"/>
              <a:pathLst>
                <a:path extrusionOk="0" h="1419" w="1569">
                  <a:moveTo>
                    <a:pt x="760" y="0"/>
                  </a:moveTo>
                  <a:cubicBezTo>
                    <a:pt x="696" y="0"/>
                    <a:pt x="631" y="8"/>
                    <a:pt x="568" y="26"/>
                  </a:cubicBezTo>
                  <a:cubicBezTo>
                    <a:pt x="201" y="159"/>
                    <a:pt x="0" y="526"/>
                    <a:pt x="101" y="926"/>
                  </a:cubicBezTo>
                  <a:cubicBezTo>
                    <a:pt x="211" y="1230"/>
                    <a:pt x="481" y="1419"/>
                    <a:pt x="797" y="1419"/>
                  </a:cubicBezTo>
                  <a:cubicBezTo>
                    <a:pt x="863" y="1419"/>
                    <a:pt x="932" y="1411"/>
                    <a:pt x="1001" y="1393"/>
                  </a:cubicBezTo>
                  <a:cubicBezTo>
                    <a:pt x="1368" y="1260"/>
                    <a:pt x="1568" y="860"/>
                    <a:pt x="1468" y="493"/>
                  </a:cubicBezTo>
                  <a:cubicBezTo>
                    <a:pt x="1358" y="189"/>
                    <a:pt x="1065" y="0"/>
                    <a:pt x="760" y="0"/>
                  </a:cubicBezTo>
                  <a:close/>
                </a:path>
              </a:pathLst>
            </a:custGeom>
            <a:solidFill>
              <a:srgbClr val="E275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11"/>
            <p:cNvSpPr/>
            <p:nvPr/>
          </p:nvSpPr>
          <p:spPr>
            <a:xfrm>
              <a:off x="2853050" y="3165250"/>
              <a:ext cx="296275" cy="189275"/>
            </a:xfrm>
            <a:custGeom>
              <a:rect b="b" l="l" r="r" t="t"/>
              <a:pathLst>
                <a:path extrusionOk="0" h="7571" w="11851">
                  <a:moveTo>
                    <a:pt x="8611" y="0"/>
                  </a:moveTo>
                  <a:cubicBezTo>
                    <a:pt x="7589" y="0"/>
                    <a:pt x="6472" y="278"/>
                    <a:pt x="5504" y="866"/>
                  </a:cubicBezTo>
                  <a:cubicBezTo>
                    <a:pt x="3102" y="2300"/>
                    <a:pt x="0" y="3034"/>
                    <a:pt x="2402" y="7571"/>
                  </a:cubicBezTo>
                  <a:lnTo>
                    <a:pt x="3970" y="7538"/>
                  </a:lnTo>
                  <a:cubicBezTo>
                    <a:pt x="3970" y="7538"/>
                    <a:pt x="5171" y="7471"/>
                    <a:pt x="4870" y="4369"/>
                  </a:cubicBezTo>
                  <a:cubicBezTo>
                    <a:pt x="4870" y="4369"/>
                    <a:pt x="5695" y="3826"/>
                    <a:pt x="6889" y="3826"/>
                  </a:cubicBezTo>
                  <a:cubicBezTo>
                    <a:pt x="7175" y="3826"/>
                    <a:pt x="7483" y="3857"/>
                    <a:pt x="7806" y="3935"/>
                  </a:cubicBezTo>
                  <a:cubicBezTo>
                    <a:pt x="8242" y="4031"/>
                    <a:pt x="8718" y="4088"/>
                    <a:pt x="9186" y="4088"/>
                  </a:cubicBezTo>
                  <a:cubicBezTo>
                    <a:pt x="10509" y="4088"/>
                    <a:pt x="11759" y="3631"/>
                    <a:pt x="11809" y="2300"/>
                  </a:cubicBezTo>
                  <a:cubicBezTo>
                    <a:pt x="11851" y="823"/>
                    <a:pt x="10371" y="0"/>
                    <a:pt x="8611" y="0"/>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11"/>
            <p:cNvSpPr/>
            <p:nvPr/>
          </p:nvSpPr>
          <p:spPr>
            <a:xfrm>
              <a:off x="2919750" y="3362850"/>
              <a:ext cx="30050" cy="55900"/>
            </a:xfrm>
            <a:custGeom>
              <a:rect b="b" l="l" r="r" t="t"/>
              <a:pathLst>
                <a:path extrusionOk="0" h="2236" w="1202">
                  <a:moveTo>
                    <a:pt x="1" y="0"/>
                  </a:moveTo>
                  <a:lnTo>
                    <a:pt x="501" y="2235"/>
                  </a:lnTo>
                  <a:lnTo>
                    <a:pt x="1202" y="434"/>
                  </a:lnTo>
                  <a:lnTo>
                    <a:pt x="1" y="0"/>
                  </a:ln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11"/>
            <p:cNvSpPr/>
            <p:nvPr/>
          </p:nvSpPr>
          <p:spPr>
            <a:xfrm>
              <a:off x="2886400" y="3312025"/>
              <a:ext cx="81750" cy="75000"/>
            </a:xfrm>
            <a:custGeom>
              <a:rect b="b" l="l" r="r" t="t"/>
              <a:pathLst>
                <a:path extrusionOk="0" h="3000" w="3270">
                  <a:moveTo>
                    <a:pt x="1623" y="0"/>
                  </a:moveTo>
                  <a:cubicBezTo>
                    <a:pt x="1517" y="0"/>
                    <a:pt x="1409" y="10"/>
                    <a:pt x="1301" y="32"/>
                  </a:cubicBezTo>
                  <a:cubicBezTo>
                    <a:pt x="501" y="232"/>
                    <a:pt x="0" y="1033"/>
                    <a:pt x="201" y="1833"/>
                  </a:cubicBezTo>
                  <a:cubicBezTo>
                    <a:pt x="346" y="2530"/>
                    <a:pt x="971" y="3000"/>
                    <a:pt x="1659" y="3000"/>
                  </a:cubicBezTo>
                  <a:cubicBezTo>
                    <a:pt x="1761" y="3000"/>
                    <a:pt x="1865" y="2989"/>
                    <a:pt x="1969" y="2967"/>
                  </a:cubicBezTo>
                  <a:cubicBezTo>
                    <a:pt x="2769" y="2767"/>
                    <a:pt x="3269" y="1967"/>
                    <a:pt x="3103" y="1166"/>
                  </a:cubicBezTo>
                  <a:cubicBezTo>
                    <a:pt x="2958" y="469"/>
                    <a:pt x="2332" y="0"/>
                    <a:pt x="1623" y="0"/>
                  </a:cubicBezTo>
                  <a:close/>
                </a:path>
              </a:pathLst>
            </a:custGeom>
            <a:solidFill>
              <a:srgbClr val="EDB8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11"/>
            <p:cNvSpPr/>
            <p:nvPr/>
          </p:nvSpPr>
          <p:spPr>
            <a:xfrm>
              <a:off x="2911425" y="3332000"/>
              <a:ext cx="33375" cy="30050"/>
            </a:xfrm>
            <a:custGeom>
              <a:rect b="b" l="l" r="r" t="t"/>
              <a:pathLst>
                <a:path extrusionOk="0" fill="none" h="1202" w="1335">
                  <a:moveTo>
                    <a:pt x="0" y="234"/>
                  </a:moveTo>
                  <a:cubicBezTo>
                    <a:pt x="0" y="234"/>
                    <a:pt x="1134" y="0"/>
                    <a:pt x="1334" y="1201"/>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11"/>
            <p:cNvSpPr/>
            <p:nvPr/>
          </p:nvSpPr>
          <p:spPr>
            <a:xfrm>
              <a:off x="2740450" y="3826525"/>
              <a:ext cx="264400" cy="348600"/>
            </a:xfrm>
            <a:custGeom>
              <a:rect b="b" l="l" r="r" t="t"/>
              <a:pathLst>
                <a:path extrusionOk="0" h="13944" w="10576">
                  <a:moveTo>
                    <a:pt x="2036" y="0"/>
                  </a:moveTo>
                  <a:cubicBezTo>
                    <a:pt x="1" y="1668"/>
                    <a:pt x="435" y="4236"/>
                    <a:pt x="435" y="4236"/>
                  </a:cubicBezTo>
                  <a:lnTo>
                    <a:pt x="3503" y="5637"/>
                  </a:lnTo>
                  <a:lnTo>
                    <a:pt x="8540" y="13943"/>
                  </a:lnTo>
                  <a:lnTo>
                    <a:pt x="10575" y="12309"/>
                  </a:lnTo>
                  <a:lnTo>
                    <a:pt x="7039" y="4837"/>
                  </a:lnTo>
                  <a:cubicBezTo>
                    <a:pt x="6339" y="3403"/>
                    <a:pt x="5305" y="2202"/>
                    <a:pt x="4004" y="1334"/>
                  </a:cubicBezTo>
                  <a:lnTo>
                    <a:pt x="2036" y="0"/>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11"/>
            <p:cNvSpPr/>
            <p:nvPr/>
          </p:nvSpPr>
          <p:spPr>
            <a:xfrm>
              <a:off x="2927250" y="4052500"/>
              <a:ext cx="180175" cy="144300"/>
            </a:xfrm>
            <a:custGeom>
              <a:rect b="b" l="l" r="r" t="t"/>
              <a:pathLst>
                <a:path extrusionOk="0" h="5772" w="7207">
                  <a:moveTo>
                    <a:pt x="7206" y="1"/>
                  </a:moveTo>
                  <a:lnTo>
                    <a:pt x="2203" y="1402"/>
                  </a:lnTo>
                  <a:cubicBezTo>
                    <a:pt x="2636" y="2836"/>
                    <a:pt x="1" y="3270"/>
                    <a:pt x="1" y="3270"/>
                  </a:cubicBezTo>
                  <a:lnTo>
                    <a:pt x="1335" y="5772"/>
                  </a:lnTo>
                  <a:lnTo>
                    <a:pt x="7206" y="1"/>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11"/>
            <p:cNvSpPr/>
            <p:nvPr/>
          </p:nvSpPr>
          <p:spPr>
            <a:xfrm>
              <a:off x="2960625" y="4052500"/>
              <a:ext cx="160125" cy="157650"/>
            </a:xfrm>
            <a:custGeom>
              <a:rect b="b" l="l" r="r" t="t"/>
              <a:pathLst>
                <a:path extrusionOk="0" h="6306" w="6405">
                  <a:moveTo>
                    <a:pt x="5871" y="1"/>
                  </a:moveTo>
                  <a:lnTo>
                    <a:pt x="0" y="5772"/>
                  </a:lnTo>
                  <a:lnTo>
                    <a:pt x="501" y="6305"/>
                  </a:lnTo>
                  <a:lnTo>
                    <a:pt x="6405" y="501"/>
                  </a:lnTo>
                  <a:lnTo>
                    <a:pt x="58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11"/>
            <p:cNvSpPr/>
            <p:nvPr/>
          </p:nvSpPr>
          <p:spPr>
            <a:xfrm>
              <a:off x="2991475" y="4080875"/>
              <a:ext cx="9200" cy="30875"/>
            </a:xfrm>
            <a:custGeom>
              <a:rect b="b" l="l" r="r" t="t"/>
              <a:pathLst>
                <a:path extrusionOk="0" h="1235" w="368">
                  <a:moveTo>
                    <a:pt x="234" y="0"/>
                  </a:moveTo>
                  <a:cubicBezTo>
                    <a:pt x="167" y="0"/>
                    <a:pt x="101" y="33"/>
                    <a:pt x="101" y="100"/>
                  </a:cubicBezTo>
                  <a:cubicBezTo>
                    <a:pt x="67" y="133"/>
                    <a:pt x="0" y="534"/>
                    <a:pt x="67" y="1101"/>
                  </a:cubicBezTo>
                  <a:cubicBezTo>
                    <a:pt x="67" y="1201"/>
                    <a:pt x="134" y="1234"/>
                    <a:pt x="234" y="1234"/>
                  </a:cubicBezTo>
                  <a:cubicBezTo>
                    <a:pt x="267" y="1201"/>
                    <a:pt x="301" y="1168"/>
                    <a:pt x="334" y="1134"/>
                  </a:cubicBezTo>
                  <a:cubicBezTo>
                    <a:pt x="334" y="1101"/>
                    <a:pt x="334" y="1101"/>
                    <a:pt x="334" y="1067"/>
                  </a:cubicBezTo>
                  <a:cubicBezTo>
                    <a:pt x="267" y="534"/>
                    <a:pt x="334" y="167"/>
                    <a:pt x="334" y="167"/>
                  </a:cubicBezTo>
                  <a:cubicBezTo>
                    <a:pt x="367" y="100"/>
                    <a:pt x="334" y="33"/>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11"/>
            <p:cNvSpPr/>
            <p:nvPr/>
          </p:nvSpPr>
          <p:spPr>
            <a:xfrm>
              <a:off x="3008975" y="4075025"/>
              <a:ext cx="9200" cy="30275"/>
            </a:xfrm>
            <a:custGeom>
              <a:rect b="b" l="l" r="r" t="t"/>
              <a:pathLst>
                <a:path extrusionOk="0" h="1211" w="368">
                  <a:moveTo>
                    <a:pt x="268" y="1"/>
                  </a:moveTo>
                  <a:cubicBezTo>
                    <a:pt x="201" y="1"/>
                    <a:pt x="101" y="34"/>
                    <a:pt x="101" y="101"/>
                  </a:cubicBezTo>
                  <a:cubicBezTo>
                    <a:pt x="101" y="134"/>
                    <a:pt x="1" y="534"/>
                    <a:pt x="101" y="1101"/>
                  </a:cubicBezTo>
                  <a:cubicBezTo>
                    <a:pt x="101" y="1156"/>
                    <a:pt x="146" y="1210"/>
                    <a:pt x="198" y="1210"/>
                  </a:cubicBezTo>
                  <a:cubicBezTo>
                    <a:pt x="210" y="1210"/>
                    <a:pt x="222" y="1208"/>
                    <a:pt x="234" y="1201"/>
                  </a:cubicBezTo>
                  <a:cubicBezTo>
                    <a:pt x="301" y="1201"/>
                    <a:pt x="335" y="1168"/>
                    <a:pt x="335" y="1135"/>
                  </a:cubicBezTo>
                  <a:cubicBezTo>
                    <a:pt x="368" y="1101"/>
                    <a:pt x="368" y="1101"/>
                    <a:pt x="368" y="1068"/>
                  </a:cubicBezTo>
                  <a:cubicBezTo>
                    <a:pt x="268" y="534"/>
                    <a:pt x="368" y="167"/>
                    <a:pt x="368" y="167"/>
                  </a:cubicBezTo>
                  <a:cubicBezTo>
                    <a:pt x="368" y="101"/>
                    <a:pt x="335" y="1"/>
                    <a:pt x="2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11"/>
            <p:cNvSpPr/>
            <p:nvPr/>
          </p:nvSpPr>
          <p:spPr>
            <a:xfrm>
              <a:off x="3027325" y="4069200"/>
              <a:ext cx="9200" cy="30250"/>
            </a:xfrm>
            <a:custGeom>
              <a:rect b="b" l="l" r="r" t="t"/>
              <a:pathLst>
                <a:path extrusionOk="0" h="1210" w="368">
                  <a:moveTo>
                    <a:pt x="234" y="0"/>
                  </a:moveTo>
                  <a:cubicBezTo>
                    <a:pt x="168" y="0"/>
                    <a:pt x="101" y="33"/>
                    <a:pt x="68" y="100"/>
                  </a:cubicBezTo>
                  <a:cubicBezTo>
                    <a:pt x="68" y="133"/>
                    <a:pt x="1" y="534"/>
                    <a:pt x="68" y="1101"/>
                  </a:cubicBezTo>
                  <a:cubicBezTo>
                    <a:pt x="68" y="1155"/>
                    <a:pt x="112" y="1210"/>
                    <a:pt x="183" y="1210"/>
                  </a:cubicBezTo>
                  <a:cubicBezTo>
                    <a:pt x="199" y="1210"/>
                    <a:pt x="216" y="1207"/>
                    <a:pt x="234" y="1201"/>
                  </a:cubicBezTo>
                  <a:cubicBezTo>
                    <a:pt x="268" y="1201"/>
                    <a:pt x="301" y="1168"/>
                    <a:pt x="334" y="1134"/>
                  </a:cubicBezTo>
                  <a:cubicBezTo>
                    <a:pt x="334" y="1101"/>
                    <a:pt x="334" y="1067"/>
                    <a:pt x="334" y="1067"/>
                  </a:cubicBezTo>
                  <a:cubicBezTo>
                    <a:pt x="268" y="534"/>
                    <a:pt x="334" y="167"/>
                    <a:pt x="334" y="167"/>
                  </a:cubicBezTo>
                  <a:cubicBezTo>
                    <a:pt x="368" y="67"/>
                    <a:pt x="301"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11"/>
            <p:cNvSpPr/>
            <p:nvPr/>
          </p:nvSpPr>
          <p:spPr>
            <a:xfrm>
              <a:off x="2584525" y="3588850"/>
              <a:ext cx="266875" cy="475950"/>
            </a:xfrm>
            <a:custGeom>
              <a:rect b="b" l="l" r="r" t="t"/>
              <a:pathLst>
                <a:path extrusionOk="0" h="19038" w="10675">
                  <a:moveTo>
                    <a:pt x="6038" y="0"/>
                  </a:moveTo>
                  <a:cubicBezTo>
                    <a:pt x="2802" y="1301"/>
                    <a:pt x="1001" y="10508"/>
                    <a:pt x="267" y="15311"/>
                  </a:cubicBezTo>
                  <a:cubicBezTo>
                    <a:pt x="0" y="16979"/>
                    <a:pt x="1068" y="18547"/>
                    <a:pt x="2702" y="18947"/>
                  </a:cubicBezTo>
                  <a:cubicBezTo>
                    <a:pt x="2956" y="19008"/>
                    <a:pt x="3211" y="19038"/>
                    <a:pt x="3461" y="19038"/>
                  </a:cubicBezTo>
                  <a:cubicBezTo>
                    <a:pt x="4983" y="19038"/>
                    <a:pt x="6352" y="17954"/>
                    <a:pt x="6638" y="16379"/>
                  </a:cubicBezTo>
                  <a:lnTo>
                    <a:pt x="7205" y="13243"/>
                  </a:lnTo>
                  <a:cubicBezTo>
                    <a:pt x="10674" y="4337"/>
                    <a:pt x="6038" y="0"/>
                    <a:pt x="6038" y="0"/>
                  </a:cubicBez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11"/>
            <p:cNvSpPr/>
            <p:nvPr/>
          </p:nvSpPr>
          <p:spPr>
            <a:xfrm>
              <a:off x="2945600" y="3328300"/>
              <a:ext cx="157650" cy="144875"/>
            </a:xfrm>
            <a:custGeom>
              <a:rect b="b" l="l" r="r" t="t"/>
              <a:pathLst>
                <a:path extrusionOk="0" h="5795" w="6306">
                  <a:moveTo>
                    <a:pt x="782" y="1"/>
                  </a:moveTo>
                  <a:cubicBezTo>
                    <a:pt x="723" y="1"/>
                    <a:pt x="661" y="39"/>
                    <a:pt x="601" y="148"/>
                  </a:cubicBezTo>
                  <a:cubicBezTo>
                    <a:pt x="368" y="515"/>
                    <a:pt x="1" y="3317"/>
                    <a:pt x="801" y="4551"/>
                  </a:cubicBezTo>
                  <a:cubicBezTo>
                    <a:pt x="1343" y="5387"/>
                    <a:pt x="2482" y="5795"/>
                    <a:pt x="3564" y="5795"/>
                  </a:cubicBezTo>
                  <a:cubicBezTo>
                    <a:pt x="4081" y="5795"/>
                    <a:pt x="4584" y="5702"/>
                    <a:pt x="5004" y="5519"/>
                  </a:cubicBezTo>
                  <a:cubicBezTo>
                    <a:pt x="6305" y="4952"/>
                    <a:pt x="6072" y="3618"/>
                    <a:pt x="6072" y="3617"/>
                  </a:cubicBezTo>
                  <a:lnTo>
                    <a:pt x="6072" y="3617"/>
                  </a:lnTo>
                  <a:cubicBezTo>
                    <a:pt x="6072" y="3617"/>
                    <a:pt x="5638" y="4018"/>
                    <a:pt x="4537" y="4118"/>
                  </a:cubicBezTo>
                  <a:cubicBezTo>
                    <a:pt x="4468" y="4124"/>
                    <a:pt x="4397" y="4127"/>
                    <a:pt x="4324" y="4127"/>
                  </a:cubicBezTo>
                  <a:cubicBezTo>
                    <a:pt x="3236" y="4127"/>
                    <a:pt x="1769" y="3431"/>
                    <a:pt x="1268" y="2150"/>
                  </a:cubicBezTo>
                  <a:cubicBezTo>
                    <a:pt x="735" y="782"/>
                    <a:pt x="1035" y="215"/>
                    <a:pt x="1035" y="215"/>
                  </a:cubicBezTo>
                  <a:cubicBezTo>
                    <a:pt x="1035" y="215"/>
                    <a:pt x="920" y="1"/>
                    <a:pt x="782"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8" name="Shape 2308"/>
        <p:cNvGrpSpPr/>
        <p:nvPr/>
      </p:nvGrpSpPr>
      <p:grpSpPr>
        <a:xfrm>
          <a:off x="0" y="0"/>
          <a:ext cx="0" cy="0"/>
          <a:chOff x="0" y="0"/>
          <a:chExt cx="0" cy="0"/>
        </a:xfrm>
      </p:grpSpPr>
      <p:sp>
        <p:nvSpPr>
          <p:cNvPr id="2309" name="Google Shape;2309;p112"/>
          <p:cNvSpPr/>
          <p:nvPr/>
        </p:nvSpPr>
        <p:spPr>
          <a:xfrm>
            <a:off x="6882300" y="909863"/>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12"/>
          <p:cNvSpPr txBox="1"/>
          <p:nvPr>
            <p:ph idx="1" type="subTitle"/>
          </p:nvPr>
        </p:nvSpPr>
        <p:spPr>
          <a:xfrm>
            <a:off x="559600" y="2347025"/>
            <a:ext cx="2753100" cy="100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right-click on it and select “Replace image”</a:t>
            </a:r>
            <a:endParaRPr/>
          </a:p>
        </p:txBody>
      </p:sp>
      <p:sp>
        <p:nvSpPr>
          <p:cNvPr id="2311" name="Google Shape;2311;p112"/>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Mobile web</a:t>
            </a:r>
            <a:endParaRPr/>
          </a:p>
        </p:txBody>
      </p:sp>
      <p:grpSp>
        <p:nvGrpSpPr>
          <p:cNvPr id="2312" name="Google Shape;2312;p112"/>
          <p:cNvGrpSpPr/>
          <p:nvPr/>
        </p:nvGrpSpPr>
        <p:grpSpPr>
          <a:xfrm>
            <a:off x="4037071" y="1544460"/>
            <a:ext cx="1439487" cy="2625294"/>
            <a:chOff x="5883792" y="1544460"/>
            <a:chExt cx="1439487" cy="2625294"/>
          </a:xfrm>
        </p:grpSpPr>
        <p:grpSp>
          <p:nvGrpSpPr>
            <p:cNvPr id="2313" name="Google Shape;2313;p112"/>
            <p:cNvGrpSpPr/>
            <p:nvPr/>
          </p:nvGrpSpPr>
          <p:grpSpPr>
            <a:xfrm rot="10800000">
              <a:off x="5883792" y="1544460"/>
              <a:ext cx="1439487" cy="2625294"/>
              <a:chOff x="1646677" y="1978675"/>
              <a:chExt cx="2034898" cy="2625294"/>
            </a:xfrm>
          </p:grpSpPr>
          <p:grpSp>
            <p:nvGrpSpPr>
              <p:cNvPr id="2314" name="Google Shape;2314;p112"/>
              <p:cNvGrpSpPr/>
              <p:nvPr/>
            </p:nvGrpSpPr>
            <p:grpSpPr>
              <a:xfrm rot="585484">
                <a:off x="1720817" y="4026559"/>
                <a:ext cx="1878953" cy="366803"/>
                <a:chOff x="6822350" y="4172650"/>
                <a:chExt cx="1878824" cy="366778"/>
              </a:xfrm>
            </p:grpSpPr>
            <p:sp>
              <p:nvSpPr>
                <p:cNvPr id="2315" name="Google Shape;2315;p112"/>
                <p:cNvSpPr/>
                <p:nvPr/>
              </p:nvSpPr>
              <p:spPr>
                <a:xfrm>
                  <a:off x="6822350" y="4172650"/>
                  <a:ext cx="1878824" cy="366778"/>
                </a:xfrm>
                <a:custGeom>
                  <a:rect b="b" l="l" r="r" t="t"/>
                  <a:pathLst>
                    <a:path extrusionOk="0" h="9150" w="46871">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12"/>
                <p:cNvSpPr/>
                <p:nvPr/>
              </p:nvSpPr>
              <p:spPr>
                <a:xfrm>
                  <a:off x="7008783" y="4236024"/>
                  <a:ext cx="244919" cy="223394"/>
                </a:xfrm>
                <a:custGeom>
                  <a:rect b="b" l="l" r="r" t="t"/>
                  <a:pathLst>
                    <a:path extrusionOk="0" h="5573" w="611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12"/>
                <p:cNvSpPr/>
                <p:nvPr/>
              </p:nvSpPr>
              <p:spPr>
                <a:xfrm>
                  <a:off x="7324328" y="4236024"/>
                  <a:ext cx="243717" cy="223394"/>
                </a:xfrm>
                <a:custGeom>
                  <a:rect b="b" l="l" r="r" t="t"/>
                  <a:pathLst>
                    <a:path extrusionOk="0" h="5573" w="608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12"/>
                <p:cNvSpPr/>
                <p:nvPr/>
              </p:nvSpPr>
              <p:spPr>
                <a:xfrm>
                  <a:off x="7639913" y="4236024"/>
                  <a:ext cx="243717" cy="223394"/>
                </a:xfrm>
                <a:custGeom>
                  <a:rect b="b" l="l" r="r" t="t"/>
                  <a:pathLst>
                    <a:path extrusionOk="0" h="5573" w="608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12"/>
                <p:cNvSpPr/>
                <p:nvPr/>
              </p:nvSpPr>
              <p:spPr>
                <a:xfrm>
                  <a:off x="7954256" y="4236024"/>
                  <a:ext cx="244919" cy="223394"/>
                </a:xfrm>
                <a:custGeom>
                  <a:rect b="b" l="l" r="r" t="t"/>
                  <a:pathLst>
                    <a:path extrusionOk="0" h="5573" w="611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12"/>
                <p:cNvSpPr/>
                <p:nvPr/>
              </p:nvSpPr>
              <p:spPr>
                <a:xfrm>
                  <a:off x="8269801" y="4236024"/>
                  <a:ext cx="244959" cy="223394"/>
                </a:xfrm>
                <a:custGeom>
                  <a:rect b="b" l="l" r="r" t="t"/>
                  <a:pathLst>
                    <a:path extrusionOk="0" h="5573" w="6111">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1" name="Google Shape;2321;p112"/>
              <p:cNvSpPr/>
              <p:nvPr/>
            </p:nvSpPr>
            <p:spPr>
              <a:xfrm rot="5400000">
                <a:off x="1351479" y="2273873"/>
                <a:ext cx="2625294" cy="2034898"/>
              </a:xfrm>
              <a:custGeom>
                <a:rect b="b" l="l" r="r" t="t"/>
                <a:pathLst>
                  <a:path extrusionOk="0" h="85716" w="124289">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2" name="Google Shape;2322;p112"/>
            <p:cNvSpPr/>
            <p:nvPr/>
          </p:nvSpPr>
          <p:spPr>
            <a:xfrm>
              <a:off x="6521488" y="3903575"/>
              <a:ext cx="164100" cy="164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12"/>
            <p:cNvSpPr/>
            <p:nvPr/>
          </p:nvSpPr>
          <p:spPr>
            <a:xfrm>
              <a:off x="6497488" y="1636875"/>
              <a:ext cx="212100" cy="483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24" name="Google Shape;2324;p112"/>
          <p:cNvPicPr preferRelativeResize="0"/>
          <p:nvPr/>
        </p:nvPicPr>
        <p:blipFill rotWithShape="1">
          <a:blip r:embed="rId3">
            <a:alphaModFix/>
          </a:blip>
          <a:srcRect b="0" l="58266" r="7339" t="0"/>
          <a:stretch/>
        </p:blipFill>
        <p:spPr>
          <a:xfrm>
            <a:off x="4139728" y="1840750"/>
            <a:ext cx="1234176" cy="2018450"/>
          </a:xfrm>
          <a:prstGeom prst="rect">
            <a:avLst/>
          </a:prstGeom>
          <a:noFill/>
          <a:ln>
            <a:noFill/>
          </a:ln>
        </p:spPr>
      </p:pic>
      <p:sp>
        <p:nvSpPr>
          <p:cNvPr id="2325" name="Google Shape;2325;p112"/>
          <p:cNvSpPr/>
          <p:nvPr/>
        </p:nvSpPr>
        <p:spPr>
          <a:xfrm>
            <a:off x="6291900" y="1106850"/>
            <a:ext cx="868150" cy="862100"/>
          </a:xfrm>
          <a:custGeom>
            <a:rect b="b" l="l" r="r" t="t"/>
            <a:pathLst>
              <a:path extrusionOk="0" h="34484" w="34726">
                <a:moveTo>
                  <a:pt x="20048" y="18513"/>
                </a:moveTo>
                <a:cubicBezTo>
                  <a:pt x="22951" y="18513"/>
                  <a:pt x="25809" y="19055"/>
                  <a:pt x="28621" y="20067"/>
                </a:cubicBezTo>
                <a:cubicBezTo>
                  <a:pt x="29755" y="20467"/>
                  <a:pt x="30822" y="21035"/>
                  <a:pt x="31556" y="22035"/>
                </a:cubicBezTo>
                <a:cubicBezTo>
                  <a:pt x="32524" y="23336"/>
                  <a:pt x="32390" y="24837"/>
                  <a:pt x="31156" y="25905"/>
                </a:cubicBezTo>
                <a:cubicBezTo>
                  <a:pt x="30022" y="26939"/>
                  <a:pt x="28621" y="27473"/>
                  <a:pt x="27120" y="27573"/>
                </a:cubicBezTo>
                <a:cubicBezTo>
                  <a:pt x="26579" y="27615"/>
                  <a:pt x="26047" y="27636"/>
                  <a:pt x="25523" y="27636"/>
                </a:cubicBezTo>
                <a:cubicBezTo>
                  <a:pt x="19848" y="27636"/>
                  <a:pt x="15179" y="25185"/>
                  <a:pt x="11208" y="21001"/>
                </a:cubicBezTo>
                <a:cubicBezTo>
                  <a:pt x="11175" y="20968"/>
                  <a:pt x="11142" y="20901"/>
                  <a:pt x="11075" y="20801"/>
                </a:cubicBezTo>
                <a:cubicBezTo>
                  <a:pt x="12576" y="19834"/>
                  <a:pt x="14144" y="19233"/>
                  <a:pt x="15812" y="18900"/>
                </a:cubicBezTo>
                <a:cubicBezTo>
                  <a:pt x="17234" y="18639"/>
                  <a:pt x="18646" y="18513"/>
                  <a:pt x="20048" y="18513"/>
                </a:cubicBezTo>
                <a:close/>
                <a:moveTo>
                  <a:pt x="19648" y="0"/>
                </a:moveTo>
                <a:cubicBezTo>
                  <a:pt x="18632" y="0"/>
                  <a:pt x="17587" y="115"/>
                  <a:pt x="16512" y="353"/>
                </a:cubicBezTo>
                <a:cubicBezTo>
                  <a:pt x="9941" y="1754"/>
                  <a:pt x="3870" y="8359"/>
                  <a:pt x="7205" y="17365"/>
                </a:cubicBezTo>
                <a:cubicBezTo>
                  <a:pt x="7539" y="18333"/>
                  <a:pt x="8073" y="19233"/>
                  <a:pt x="8573" y="20134"/>
                </a:cubicBezTo>
                <a:cubicBezTo>
                  <a:pt x="5337" y="23003"/>
                  <a:pt x="4037" y="26739"/>
                  <a:pt x="3770" y="30942"/>
                </a:cubicBezTo>
                <a:cubicBezTo>
                  <a:pt x="3002" y="30108"/>
                  <a:pt x="2335" y="29274"/>
                  <a:pt x="1468" y="28640"/>
                </a:cubicBezTo>
                <a:cubicBezTo>
                  <a:pt x="1280" y="28490"/>
                  <a:pt x="1071" y="28382"/>
                  <a:pt x="859" y="28382"/>
                </a:cubicBezTo>
                <a:cubicBezTo>
                  <a:pt x="694" y="28382"/>
                  <a:pt x="527" y="28446"/>
                  <a:pt x="367" y="28607"/>
                </a:cubicBezTo>
                <a:cubicBezTo>
                  <a:pt x="0" y="28974"/>
                  <a:pt x="134" y="29374"/>
                  <a:pt x="434" y="29707"/>
                </a:cubicBezTo>
                <a:cubicBezTo>
                  <a:pt x="1568" y="31042"/>
                  <a:pt x="2669" y="32376"/>
                  <a:pt x="3603" y="33877"/>
                </a:cubicBezTo>
                <a:cubicBezTo>
                  <a:pt x="3868" y="34283"/>
                  <a:pt x="4151" y="34484"/>
                  <a:pt x="4458" y="34484"/>
                </a:cubicBezTo>
                <a:cubicBezTo>
                  <a:pt x="4731" y="34484"/>
                  <a:pt x="5023" y="34325"/>
                  <a:pt x="5337" y="34011"/>
                </a:cubicBezTo>
                <a:cubicBezTo>
                  <a:pt x="6672" y="32710"/>
                  <a:pt x="7973" y="31409"/>
                  <a:pt x="9574" y="30375"/>
                </a:cubicBezTo>
                <a:cubicBezTo>
                  <a:pt x="9941" y="30141"/>
                  <a:pt x="10074" y="29774"/>
                  <a:pt x="9807" y="29374"/>
                </a:cubicBezTo>
                <a:cubicBezTo>
                  <a:pt x="9642" y="29126"/>
                  <a:pt x="9438" y="29006"/>
                  <a:pt x="9212" y="29006"/>
                </a:cubicBezTo>
                <a:cubicBezTo>
                  <a:pt x="9073" y="29006"/>
                  <a:pt x="8926" y="29051"/>
                  <a:pt x="8773" y="29140"/>
                </a:cubicBezTo>
                <a:cubicBezTo>
                  <a:pt x="7739" y="29774"/>
                  <a:pt x="6672" y="30375"/>
                  <a:pt x="5771" y="31209"/>
                </a:cubicBezTo>
                <a:cubicBezTo>
                  <a:pt x="5671" y="31309"/>
                  <a:pt x="5571" y="31475"/>
                  <a:pt x="5337" y="31475"/>
                </a:cubicBezTo>
                <a:cubicBezTo>
                  <a:pt x="6005" y="27839"/>
                  <a:pt x="6772" y="24304"/>
                  <a:pt x="9741" y="21768"/>
                </a:cubicBezTo>
                <a:cubicBezTo>
                  <a:pt x="10208" y="22202"/>
                  <a:pt x="10641" y="22636"/>
                  <a:pt x="11075" y="23069"/>
                </a:cubicBezTo>
                <a:cubicBezTo>
                  <a:pt x="11542" y="23470"/>
                  <a:pt x="11976" y="23870"/>
                  <a:pt x="12443" y="24270"/>
                </a:cubicBezTo>
                <a:cubicBezTo>
                  <a:pt x="16415" y="27353"/>
                  <a:pt x="20781" y="29255"/>
                  <a:pt x="25829" y="29255"/>
                </a:cubicBezTo>
                <a:cubicBezTo>
                  <a:pt x="26080" y="29255"/>
                  <a:pt x="26332" y="29250"/>
                  <a:pt x="26586" y="29240"/>
                </a:cubicBezTo>
                <a:cubicBezTo>
                  <a:pt x="28421" y="29174"/>
                  <a:pt x="30222" y="28740"/>
                  <a:pt x="31756" y="27639"/>
                </a:cubicBezTo>
                <a:cubicBezTo>
                  <a:pt x="34558" y="25671"/>
                  <a:pt x="34725" y="22436"/>
                  <a:pt x="32223" y="20134"/>
                </a:cubicBezTo>
                <a:cubicBezTo>
                  <a:pt x="31423" y="19400"/>
                  <a:pt x="30522" y="18900"/>
                  <a:pt x="29555" y="18433"/>
                </a:cubicBezTo>
                <a:cubicBezTo>
                  <a:pt x="27353" y="17465"/>
                  <a:pt x="25052" y="16898"/>
                  <a:pt x="22683" y="16631"/>
                </a:cubicBezTo>
                <a:cubicBezTo>
                  <a:pt x="21685" y="16507"/>
                  <a:pt x="20693" y="16440"/>
                  <a:pt x="19704" y="16440"/>
                </a:cubicBezTo>
                <a:cubicBezTo>
                  <a:pt x="18313" y="16440"/>
                  <a:pt x="16929" y="16572"/>
                  <a:pt x="15545" y="16865"/>
                </a:cubicBezTo>
                <a:cubicBezTo>
                  <a:pt x="13510" y="17265"/>
                  <a:pt x="11642" y="18066"/>
                  <a:pt x="9874" y="19200"/>
                </a:cubicBezTo>
                <a:cubicBezTo>
                  <a:pt x="9340" y="18466"/>
                  <a:pt x="8973" y="17732"/>
                  <a:pt x="8707" y="16965"/>
                </a:cubicBezTo>
                <a:cubicBezTo>
                  <a:pt x="7372" y="13229"/>
                  <a:pt x="7472" y="9626"/>
                  <a:pt x="10108" y="6491"/>
                </a:cubicBezTo>
                <a:cubicBezTo>
                  <a:pt x="12499" y="3626"/>
                  <a:pt x="15470" y="2170"/>
                  <a:pt x="18906" y="2170"/>
                </a:cubicBezTo>
                <a:cubicBezTo>
                  <a:pt x="19832" y="2170"/>
                  <a:pt x="20791" y="2276"/>
                  <a:pt x="21783" y="2488"/>
                </a:cubicBezTo>
                <a:cubicBezTo>
                  <a:pt x="25052" y="3188"/>
                  <a:pt x="27987" y="4556"/>
                  <a:pt x="30222" y="7191"/>
                </a:cubicBezTo>
                <a:cubicBezTo>
                  <a:pt x="30376" y="7422"/>
                  <a:pt x="30550" y="7713"/>
                  <a:pt x="30834" y="7713"/>
                </a:cubicBezTo>
                <a:cubicBezTo>
                  <a:pt x="30920" y="7713"/>
                  <a:pt x="31015" y="7686"/>
                  <a:pt x="31123" y="7625"/>
                </a:cubicBezTo>
                <a:cubicBezTo>
                  <a:pt x="31556" y="7391"/>
                  <a:pt x="31389" y="6924"/>
                  <a:pt x="31289" y="6558"/>
                </a:cubicBezTo>
                <a:cubicBezTo>
                  <a:pt x="31223" y="6291"/>
                  <a:pt x="31056" y="6024"/>
                  <a:pt x="30889" y="5790"/>
                </a:cubicBezTo>
                <a:cubicBezTo>
                  <a:pt x="30555" y="5190"/>
                  <a:pt x="30122" y="4589"/>
                  <a:pt x="29588" y="4122"/>
                </a:cubicBezTo>
                <a:cubicBezTo>
                  <a:pt x="26634" y="1508"/>
                  <a:pt x="23331" y="0"/>
                  <a:pt x="196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12"/>
          <p:cNvSpPr/>
          <p:nvPr/>
        </p:nvSpPr>
        <p:spPr>
          <a:xfrm>
            <a:off x="6882300" y="2903450"/>
            <a:ext cx="330250" cy="1221450"/>
          </a:xfrm>
          <a:custGeom>
            <a:rect b="b" l="l" r="r" t="t"/>
            <a:pathLst>
              <a:path extrusionOk="0" h="48858" w="13210">
                <a:moveTo>
                  <a:pt x="10796" y="1"/>
                </a:moveTo>
                <a:cubicBezTo>
                  <a:pt x="10611" y="1"/>
                  <a:pt x="10404" y="107"/>
                  <a:pt x="10174" y="323"/>
                </a:cubicBezTo>
                <a:cubicBezTo>
                  <a:pt x="8440" y="2024"/>
                  <a:pt x="6739" y="3726"/>
                  <a:pt x="5204" y="5594"/>
                </a:cubicBezTo>
                <a:cubicBezTo>
                  <a:pt x="5171" y="5660"/>
                  <a:pt x="5137" y="5727"/>
                  <a:pt x="5071" y="5794"/>
                </a:cubicBezTo>
                <a:cubicBezTo>
                  <a:pt x="4904" y="5994"/>
                  <a:pt x="5004" y="6227"/>
                  <a:pt x="5104" y="6427"/>
                </a:cubicBezTo>
                <a:cubicBezTo>
                  <a:pt x="5192" y="6551"/>
                  <a:pt x="5290" y="6590"/>
                  <a:pt x="5387" y="6590"/>
                </a:cubicBezTo>
                <a:cubicBezTo>
                  <a:pt x="5473" y="6590"/>
                  <a:pt x="5559" y="6559"/>
                  <a:pt x="5638" y="6528"/>
                </a:cubicBezTo>
                <a:cubicBezTo>
                  <a:pt x="5871" y="6427"/>
                  <a:pt x="6071" y="6327"/>
                  <a:pt x="6272" y="6227"/>
                </a:cubicBezTo>
                <a:cubicBezTo>
                  <a:pt x="6939" y="5827"/>
                  <a:pt x="7573" y="5427"/>
                  <a:pt x="8240" y="5026"/>
                </a:cubicBezTo>
                <a:lnTo>
                  <a:pt x="8240" y="5026"/>
                </a:lnTo>
                <a:cubicBezTo>
                  <a:pt x="8306" y="5327"/>
                  <a:pt x="8173" y="5527"/>
                  <a:pt x="8106" y="5727"/>
                </a:cubicBezTo>
                <a:cubicBezTo>
                  <a:pt x="7072" y="8996"/>
                  <a:pt x="6005" y="12232"/>
                  <a:pt x="5104" y="15501"/>
                </a:cubicBezTo>
                <a:cubicBezTo>
                  <a:pt x="3837" y="20204"/>
                  <a:pt x="2869" y="24941"/>
                  <a:pt x="2069" y="29744"/>
                </a:cubicBezTo>
                <a:cubicBezTo>
                  <a:pt x="1568" y="32946"/>
                  <a:pt x="1101" y="36149"/>
                  <a:pt x="734" y="39384"/>
                </a:cubicBezTo>
                <a:cubicBezTo>
                  <a:pt x="467" y="41619"/>
                  <a:pt x="301" y="43854"/>
                  <a:pt x="67" y="46123"/>
                </a:cubicBezTo>
                <a:cubicBezTo>
                  <a:pt x="0" y="46856"/>
                  <a:pt x="34" y="47590"/>
                  <a:pt x="34" y="48324"/>
                </a:cubicBezTo>
                <a:cubicBezTo>
                  <a:pt x="34" y="48624"/>
                  <a:pt x="167" y="48825"/>
                  <a:pt x="467" y="48858"/>
                </a:cubicBezTo>
                <a:cubicBezTo>
                  <a:pt x="801" y="48858"/>
                  <a:pt x="868" y="48624"/>
                  <a:pt x="901" y="48391"/>
                </a:cubicBezTo>
                <a:cubicBezTo>
                  <a:pt x="934" y="48257"/>
                  <a:pt x="968" y="48124"/>
                  <a:pt x="968" y="47991"/>
                </a:cubicBezTo>
                <a:cubicBezTo>
                  <a:pt x="1168" y="46756"/>
                  <a:pt x="1301" y="45522"/>
                  <a:pt x="1535" y="44288"/>
                </a:cubicBezTo>
                <a:cubicBezTo>
                  <a:pt x="2002" y="41453"/>
                  <a:pt x="2502" y="38651"/>
                  <a:pt x="2969" y="35849"/>
                </a:cubicBezTo>
                <a:cubicBezTo>
                  <a:pt x="3636" y="31846"/>
                  <a:pt x="4370" y="27809"/>
                  <a:pt x="5271" y="23840"/>
                </a:cubicBezTo>
                <a:cubicBezTo>
                  <a:pt x="6672" y="17702"/>
                  <a:pt x="8607" y="11665"/>
                  <a:pt x="10475" y="5527"/>
                </a:cubicBezTo>
                <a:cubicBezTo>
                  <a:pt x="11008" y="6594"/>
                  <a:pt x="11542" y="7528"/>
                  <a:pt x="12176" y="8396"/>
                </a:cubicBezTo>
                <a:cubicBezTo>
                  <a:pt x="12300" y="8595"/>
                  <a:pt x="12462" y="8757"/>
                  <a:pt x="12675" y="8757"/>
                </a:cubicBezTo>
                <a:cubicBezTo>
                  <a:pt x="12747" y="8757"/>
                  <a:pt x="12825" y="8738"/>
                  <a:pt x="12910" y="8696"/>
                </a:cubicBezTo>
                <a:cubicBezTo>
                  <a:pt x="13210" y="8562"/>
                  <a:pt x="13210" y="8262"/>
                  <a:pt x="13143" y="7995"/>
                </a:cubicBezTo>
                <a:cubicBezTo>
                  <a:pt x="12943" y="7128"/>
                  <a:pt x="12810" y="6261"/>
                  <a:pt x="12609" y="5393"/>
                </a:cubicBezTo>
                <a:cubicBezTo>
                  <a:pt x="12243" y="3826"/>
                  <a:pt x="12076" y="2224"/>
                  <a:pt x="11475" y="690"/>
                </a:cubicBezTo>
                <a:cubicBezTo>
                  <a:pt x="11296" y="233"/>
                  <a:pt x="11070" y="1"/>
                  <a:pt x="10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12"/>
          <p:cNvSpPr/>
          <p:nvPr/>
        </p:nvSpPr>
        <p:spPr>
          <a:xfrm>
            <a:off x="7053250" y="2942900"/>
            <a:ext cx="389475" cy="1226850"/>
          </a:xfrm>
          <a:custGeom>
            <a:rect b="b" l="l" r="r" t="t"/>
            <a:pathLst>
              <a:path extrusionOk="0" h="49074" w="15579">
                <a:moveTo>
                  <a:pt x="14958" y="1"/>
                </a:moveTo>
                <a:cubicBezTo>
                  <a:pt x="14718" y="1"/>
                  <a:pt x="14572" y="243"/>
                  <a:pt x="14444" y="446"/>
                </a:cubicBezTo>
                <a:cubicBezTo>
                  <a:pt x="13544" y="1847"/>
                  <a:pt x="12810" y="3348"/>
                  <a:pt x="12143" y="4883"/>
                </a:cubicBezTo>
                <a:cubicBezTo>
                  <a:pt x="9241" y="11654"/>
                  <a:pt x="7139" y="18659"/>
                  <a:pt x="5705" y="25865"/>
                </a:cubicBezTo>
                <a:cubicBezTo>
                  <a:pt x="4637" y="31168"/>
                  <a:pt x="3770" y="36505"/>
                  <a:pt x="3403" y="41943"/>
                </a:cubicBezTo>
                <a:cubicBezTo>
                  <a:pt x="3370" y="42410"/>
                  <a:pt x="3336" y="42877"/>
                  <a:pt x="3270" y="43477"/>
                </a:cubicBezTo>
                <a:cubicBezTo>
                  <a:pt x="2636" y="42576"/>
                  <a:pt x="1902" y="41943"/>
                  <a:pt x="1268" y="41242"/>
                </a:cubicBezTo>
                <a:cubicBezTo>
                  <a:pt x="1078" y="41052"/>
                  <a:pt x="855" y="40879"/>
                  <a:pt x="622" y="40879"/>
                </a:cubicBezTo>
                <a:cubicBezTo>
                  <a:pt x="527" y="40879"/>
                  <a:pt x="431" y="40908"/>
                  <a:pt x="334" y="40975"/>
                </a:cubicBezTo>
                <a:cubicBezTo>
                  <a:pt x="1" y="41209"/>
                  <a:pt x="134" y="41576"/>
                  <a:pt x="268" y="41909"/>
                </a:cubicBezTo>
                <a:cubicBezTo>
                  <a:pt x="701" y="42943"/>
                  <a:pt x="1101" y="44044"/>
                  <a:pt x="1602" y="45078"/>
                </a:cubicBezTo>
                <a:cubicBezTo>
                  <a:pt x="2102" y="46179"/>
                  <a:pt x="2669" y="47247"/>
                  <a:pt x="3236" y="48314"/>
                </a:cubicBezTo>
                <a:cubicBezTo>
                  <a:pt x="3525" y="48823"/>
                  <a:pt x="3770" y="49073"/>
                  <a:pt x="4020" y="49073"/>
                </a:cubicBezTo>
                <a:cubicBezTo>
                  <a:pt x="4262" y="49073"/>
                  <a:pt x="4509" y="48840"/>
                  <a:pt x="4804" y="48381"/>
                </a:cubicBezTo>
                <a:cubicBezTo>
                  <a:pt x="6105" y="46379"/>
                  <a:pt x="7239" y="44311"/>
                  <a:pt x="8073" y="42076"/>
                </a:cubicBezTo>
                <a:cubicBezTo>
                  <a:pt x="8273" y="41542"/>
                  <a:pt x="8507" y="40975"/>
                  <a:pt x="8707" y="40408"/>
                </a:cubicBezTo>
                <a:cubicBezTo>
                  <a:pt x="8774" y="40208"/>
                  <a:pt x="8807" y="39941"/>
                  <a:pt x="8573" y="39808"/>
                </a:cubicBezTo>
                <a:cubicBezTo>
                  <a:pt x="8507" y="39770"/>
                  <a:pt x="8445" y="39753"/>
                  <a:pt x="8388" y="39753"/>
                </a:cubicBezTo>
                <a:cubicBezTo>
                  <a:pt x="8245" y="39753"/>
                  <a:pt x="8126" y="39856"/>
                  <a:pt x="8006" y="39975"/>
                </a:cubicBezTo>
                <a:cubicBezTo>
                  <a:pt x="7539" y="40375"/>
                  <a:pt x="7106" y="40809"/>
                  <a:pt x="6705" y="41309"/>
                </a:cubicBezTo>
                <a:cubicBezTo>
                  <a:pt x="6172" y="42009"/>
                  <a:pt x="5638" y="42643"/>
                  <a:pt x="5004" y="43444"/>
                </a:cubicBezTo>
                <a:cubicBezTo>
                  <a:pt x="5004" y="43144"/>
                  <a:pt x="4971" y="43010"/>
                  <a:pt x="5004" y="42877"/>
                </a:cubicBezTo>
                <a:cubicBezTo>
                  <a:pt x="5338" y="36972"/>
                  <a:pt x="6072" y="31102"/>
                  <a:pt x="7172" y="25297"/>
                </a:cubicBezTo>
                <a:cubicBezTo>
                  <a:pt x="8340" y="19160"/>
                  <a:pt x="10141" y="13222"/>
                  <a:pt x="12476" y="7451"/>
                </a:cubicBezTo>
                <a:cubicBezTo>
                  <a:pt x="13377" y="5250"/>
                  <a:pt x="14378" y="3082"/>
                  <a:pt x="15312" y="913"/>
                </a:cubicBezTo>
                <a:cubicBezTo>
                  <a:pt x="15445" y="613"/>
                  <a:pt x="15578" y="246"/>
                  <a:pt x="15212" y="79"/>
                </a:cubicBezTo>
                <a:cubicBezTo>
                  <a:pt x="15117" y="24"/>
                  <a:pt x="15033" y="1"/>
                  <a:pt x="14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12"/>
          <p:cNvSpPr/>
          <p:nvPr/>
        </p:nvSpPr>
        <p:spPr>
          <a:xfrm>
            <a:off x="7652950" y="2436263"/>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12"/>
          <p:cNvSpPr/>
          <p:nvPr/>
        </p:nvSpPr>
        <p:spPr>
          <a:xfrm>
            <a:off x="6224200" y="412488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7" name="Shape 1247"/>
        <p:cNvGrpSpPr/>
        <p:nvPr/>
      </p:nvGrpSpPr>
      <p:grpSpPr>
        <a:xfrm>
          <a:off x="0" y="0"/>
          <a:ext cx="0" cy="0"/>
          <a:chOff x="0" y="0"/>
          <a:chExt cx="0" cy="0"/>
        </a:xfrm>
      </p:grpSpPr>
      <p:sp>
        <p:nvSpPr>
          <p:cNvPr id="1248" name="Google Shape;1248;p86"/>
          <p:cNvSpPr/>
          <p:nvPr/>
        </p:nvSpPr>
        <p:spPr>
          <a:xfrm>
            <a:off x="4338413" y="257173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86"/>
          <p:cNvSpPr txBox="1"/>
          <p:nvPr>
            <p:ph idx="15"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1250" name="Google Shape;1250;p86"/>
          <p:cNvSpPr txBox="1"/>
          <p:nvPr>
            <p:ph idx="3" type="subTitle"/>
          </p:nvPr>
        </p:nvSpPr>
        <p:spPr>
          <a:xfrm>
            <a:off x="1606300" y="3511825"/>
            <a:ext cx="24843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newton</a:t>
            </a:r>
            <a:endParaRPr/>
          </a:p>
        </p:txBody>
      </p:sp>
      <p:sp>
        <p:nvSpPr>
          <p:cNvPr id="1251" name="Google Shape;1251;p86"/>
          <p:cNvSpPr txBox="1"/>
          <p:nvPr>
            <p:ph idx="4" type="subTitle"/>
          </p:nvPr>
        </p:nvSpPr>
        <p:spPr>
          <a:xfrm>
            <a:off x="1606300" y="3841810"/>
            <a:ext cx="2484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252" name="Google Shape;1252;p86"/>
          <p:cNvSpPr txBox="1"/>
          <p:nvPr>
            <p:ph idx="1" type="subTitle"/>
          </p:nvPr>
        </p:nvSpPr>
        <p:spPr>
          <a:xfrm>
            <a:off x="1606300" y="1910175"/>
            <a:ext cx="24843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1253" name="Google Shape;1253;p86"/>
          <p:cNvSpPr txBox="1"/>
          <p:nvPr>
            <p:ph idx="2" type="subTitle"/>
          </p:nvPr>
        </p:nvSpPr>
        <p:spPr>
          <a:xfrm>
            <a:off x="1606450" y="2240354"/>
            <a:ext cx="2484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254" name="Google Shape;1254;p86"/>
          <p:cNvSpPr txBox="1"/>
          <p:nvPr>
            <p:ph idx="5" type="subTitle"/>
          </p:nvPr>
        </p:nvSpPr>
        <p:spPr>
          <a:xfrm>
            <a:off x="6131545" y="1910175"/>
            <a:ext cx="24843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Gravity</a:t>
            </a:r>
            <a:endParaRPr/>
          </a:p>
        </p:txBody>
      </p:sp>
      <p:sp>
        <p:nvSpPr>
          <p:cNvPr id="1255" name="Google Shape;1255;p86"/>
          <p:cNvSpPr txBox="1"/>
          <p:nvPr>
            <p:ph idx="6" type="subTitle"/>
          </p:nvPr>
        </p:nvSpPr>
        <p:spPr>
          <a:xfrm>
            <a:off x="6131545" y="2240354"/>
            <a:ext cx="2484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256" name="Google Shape;1256;p86"/>
          <p:cNvSpPr txBox="1"/>
          <p:nvPr>
            <p:ph idx="7" type="subTitle"/>
          </p:nvPr>
        </p:nvSpPr>
        <p:spPr>
          <a:xfrm>
            <a:off x="6131545" y="3511825"/>
            <a:ext cx="24843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Other laws</a:t>
            </a:r>
            <a:endParaRPr/>
          </a:p>
        </p:txBody>
      </p:sp>
      <p:sp>
        <p:nvSpPr>
          <p:cNvPr id="1257" name="Google Shape;1257;p86"/>
          <p:cNvSpPr txBox="1"/>
          <p:nvPr>
            <p:ph idx="8" type="subTitle"/>
          </p:nvPr>
        </p:nvSpPr>
        <p:spPr>
          <a:xfrm>
            <a:off x="6131545" y="3841810"/>
            <a:ext cx="2484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258" name="Google Shape;1258;p86"/>
          <p:cNvSpPr txBox="1"/>
          <p:nvPr>
            <p:ph type="title"/>
          </p:nvPr>
        </p:nvSpPr>
        <p:spPr>
          <a:xfrm>
            <a:off x="691904" y="1910179"/>
            <a:ext cx="9144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1259" name="Google Shape;1259;p86"/>
          <p:cNvSpPr txBox="1"/>
          <p:nvPr>
            <p:ph idx="9" type="title"/>
          </p:nvPr>
        </p:nvSpPr>
        <p:spPr>
          <a:xfrm>
            <a:off x="691904" y="3511817"/>
            <a:ext cx="9144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1260" name="Google Shape;1260;p86"/>
          <p:cNvSpPr txBox="1"/>
          <p:nvPr>
            <p:ph idx="13" type="title"/>
          </p:nvPr>
        </p:nvSpPr>
        <p:spPr>
          <a:xfrm>
            <a:off x="5217145" y="1910175"/>
            <a:ext cx="9144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1261" name="Google Shape;1261;p86"/>
          <p:cNvSpPr txBox="1"/>
          <p:nvPr>
            <p:ph idx="14" type="title"/>
          </p:nvPr>
        </p:nvSpPr>
        <p:spPr>
          <a:xfrm>
            <a:off x="5217145" y="3511817"/>
            <a:ext cx="9144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1262" name="Google Shape;1262;p86"/>
          <p:cNvSpPr/>
          <p:nvPr/>
        </p:nvSpPr>
        <p:spPr>
          <a:xfrm rot="10800000">
            <a:off x="5646725" y="674500"/>
            <a:ext cx="1863850" cy="537100"/>
          </a:xfrm>
          <a:custGeom>
            <a:rect b="b" l="l" r="r" t="t"/>
            <a:pathLst>
              <a:path extrusionOk="0" h="21484" w="74554">
                <a:moveTo>
                  <a:pt x="19122" y="1"/>
                </a:moveTo>
                <a:cubicBezTo>
                  <a:pt x="18269" y="1"/>
                  <a:pt x="17424" y="143"/>
                  <a:pt x="16579" y="349"/>
                </a:cubicBezTo>
                <a:cubicBezTo>
                  <a:pt x="10708" y="1717"/>
                  <a:pt x="5771" y="4619"/>
                  <a:pt x="2135" y="9489"/>
                </a:cubicBezTo>
                <a:cubicBezTo>
                  <a:pt x="1268" y="10657"/>
                  <a:pt x="501" y="11891"/>
                  <a:pt x="100" y="13292"/>
                </a:cubicBezTo>
                <a:cubicBezTo>
                  <a:pt x="0" y="13725"/>
                  <a:pt x="67" y="14126"/>
                  <a:pt x="334" y="14459"/>
                </a:cubicBezTo>
                <a:cubicBezTo>
                  <a:pt x="459" y="14609"/>
                  <a:pt x="622" y="14684"/>
                  <a:pt x="794" y="14684"/>
                </a:cubicBezTo>
                <a:cubicBezTo>
                  <a:pt x="851" y="14684"/>
                  <a:pt x="909" y="14676"/>
                  <a:pt x="968" y="14659"/>
                </a:cubicBezTo>
                <a:cubicBezTo>
                  <a:pt x="1201" y="14593"/>
                  <a:pt x="1335" y="14393"/>
                  <a:pt x="1301" y="14159"/>
                </a:cubicBezTo>
                <a:cubicBezTo>
                  <a:pt x="1268" y="13792"/>
                  <a:pt x="1435" y="13459"/>
                  <a:pt x="1601" y="13158"/>
                </a:cubicBezTo>
                <a:cubicBezTo>
                  <a:pt x="2002" y="12358"/>
                  <a:pt x="2402" y="11591"/>
                  <a:pt x="2936" y="10890"/>
                </a:cubicBezTo>
                <a:cubicBezTo>
                  <a:pt x="6071" y="6454"/>
                  <a:pt x="10341" y="3585"/>
                  <a:pt x="15478" y="1984"/>
                </a:cubicBezTo>
                <a:cubicBezTo>
                  <a:pt x="16721" y="1599"/>
                  <a:pt x="18017" y="1267"/>
                  <a:pt x="19342" y="1267"/>
                </a:cubicBezTo>
                <a:cubicBezTo>
                  <a:pt x="19510" y="1267"/>
                  <a:pt x="19679" y="1272"/>
                  <a:pt x="19848" y="1283"/>
                </a:cubicBezTo>
                <a:cubicBezTo>
                  <a:pt x="21316" y="1350"/>
                  <a:pt x="21783" y="1984"/>
                  <a:pt x="21316" y="3385"/>
                </a:cubicBezTo>
                <a:cubicBezTo>
                  <a:pt x="21282" y="3451"/>
                  <a:pt x="21249" y="3518"/>
                  <a:pt x="21249" y="3618"/>
                </a:cubicBezTo>
                <a:cubicBezTo>
                  <a:pt x="20915" y="4519"/>
                  <a:pt x="20448" y="5353"/>
                  <a:pt x="19981" y="6187"/>
                </a:cubicBezTo>
                <a:cubicBezTo>
                  <a:pt x="18880" y="8188"/>
                  <a:pt x="17880" y="10256"/>
                  <a:pt x="17379" y="12491"/>
                </a:cubicBezTo>
                <a:cubicBezTo>
                  <a:pt x="17113" y="13592"/>
                  <a:pt x="16812" y="14659"/>
                  <a:pt x="16946" y="15794"/>
                </a:cubicBezTo>
                <a:cubicBezTo>
                  <a:pt x="17058" y="16635"/>
                  <a:pt x="17524" y="17075"/>
                  <a:pt x="18244" y="17075"/>
                </a:cubicBezTo>
                <a:cubicBezTo>
                  <a:pt x="18381" y="17075"/>
                  <a:pt x="18526" y="17060"/>
                  <a:pt x="18680" y="17028"/>
                </a:cubicBezTo>
                <a:cubicBezTo>
                  <a:pt x="19614" y="16861"/>
                  <a:pt x="20382" y="16294"/>
                  <a:pt x="21115" y="15727"/>
                </a:cubicBezTo>
                <a:cubicBezTo>
                  <a:pt x="22983" y="14259"/>
                  <a:pt x="24818" y="12758"/>
                  <a:pt x="26653" y="11257"/>
                </a:cubicBezTo>
                <a:cubicBezTo>
                  <a:pt x="29188" y="9222"/>
                  <a:pt x="31756" y="7287"/>
                  <a:pt x="34692" y="5886"/>
                </a:cubicBezTo>
                <a:cubicBezTo>
                  <a:pt x="35726" y="5386"/>
                  <a:pt x="36793" y="4919"/>
                  <a:pt x="37927" y="4752"/>
                </a:cubicBezTo>
                <a:cubicBezTo>
                  <a:pt x="38038" y="4738"/>
                  <a:pt x="38137" y="4730"/>
                  <a:pt x="38223" y="4730"/>
                </a:cubicBezTo>
                <a:cubicBezTo>
                  <a:pt x="38735" y="4730"/>
                  <a:pt x="38828" y="4992"/>
                  <a:pt x="38628" y="5620"/>
                </a:cubicBezTo>
                <a:cubicBezTo>
                  <a:pt x="38528" y="5987"/>
                  <a:pt x="38361" y="6287"/>
                  <a:pt x="38161" y="6620"/>
                </a:cubicBezTo>
                <a:cubicBezTo>
                  <a:pt x="37194" y="8221"/>
                  <a:pt x="35993" y="9589"/>
                  <a:pt x="34758" y="10957"/>
                </a:cubicBezTo>
                <a:cubicBezTo>
                  <a:pt x="33291" y="12625"/>
                  <a:pt x="31790" y="14292"/>
                  <a:pt x="30889" y="16394"/>
                </a:cubicBezTo>
                <a:cubicBezTo>
                  <a:pt x="30555" y="17228"/>
                  <a:pt x="30389" y="18062"/>
                  <a:pt x="30489" y="18962"/>
                </a:cubicBezTo>
                <a:cubicBezTo>
                  <a:pt x="30615" y="19878"/>
                  <a:pt x="31220" y="20436"/>
                  <a:pt x="32105" y="20436"/>
                </a:cubicBezTo>
                <a:cubicBezTo>
                  <a:pt x="32155" y="20436"/>
                  <a:pt x="32205" y="20434"/>
                  <a:pt x="32257" y="20430"/>
                </a:cubicBezTo>
                <a:cubicBezTo>
                  <a:pt x="32790" y="20430"/>
                  <a:pt x="33257" y="20230"/>
                  <a:pt x="33691" y="19963"/>
                </a:cubicBezTo>
                <a:cubicBezTo>
                  <a:pt x="34758" y="19396"/>
                  <a:pt x="35692" y="18629"/>
                  <a:pt x="36560" y="17828"/>
                </a:cubicBezTo>
                <a:cubicBezTo>
                  <a:pt x="38761" y="15760"/>
                  <a:pt x="40930" y="13659"/>
                  <a:pt x="43365" y="11857"/>
                </a:cubicBezTo>
                <a:cubicBezTo>
                  <a:pt x="45499" y="10256"/>
                  <a:pt x="47701" y="8755"/>
                  <a:pt x="50203" y="7821"/>
                </a:cubicBezTo>
                <a:cubicBezTo>
                  <a:pt x="50425" y="7722"/>
                  <a:pt x="50647" y="7605"/>
                  <a:pt x="50897" y="7605"/>
                </a:cubicBezTo>
                <a:cubicBezTo>
                  <a:pt x="50984" y="7605"/>
                  <a:pt x="51075" y="7620"/>
                  <a:pt x="51170" y="7654"/>
                </a:cubicBezTo>
                <a:cubicBezTo>
                  <a:pt x="51237" y="7988"/>
                  <a:pt x="51103" y="8255"/>
                  <a:pt x="51003" y="8555"/>
                </a:cubicBezTo>
                <a:cubicBezTo>
                  <a:pt x="50503" y="9656"/>
                  <a:pt x="49869" y="10657"/>
                  <a:pt x="49235" y="11657"/>
                </a:cubicBezTo>
                <a:cubicBezTo>
                  <a:pt x="48235" y="13225"/>
                  <a:pt x="47267" y="14793"/>
                  <a:pt x="46567" y="16527"/>
                </a:cubicBezTo>
                <a:cubicBezTo>
                  <a:pt x="46167" y="17528"/>
                  <a:pt x="45800" y="18495"/>
                  <a:pt x="45900" y="19596"/>
                </a:cubicBezTo>
                <a:cubicBezTo>
                  <a:pt x="45987" y="20753"/>
                  <a:pt x="46750" y="21484"/>
                  <a:pt x="47800" y="21484"/>
                </a:cubicBezTo>
                <a:cubicBezTo>
                  <a:pt x="47961" y="21484"/>
                  <a:pt x="48128" y="21466"/>
                  <a:pt x="48301" y="21431"/>
                </a:cubicBezTo>
                <a:cubicBezTo>
                  <a:pt x="49069" y="21297"/>
                  <a:pt x="49769" y="20964"/>
                  <a:pt x="50470" y="20597"/>
                </a:cubicBezTo>
                <a:cubicBezTo>
                  <a:pt x="52171" y="19663"/>
                  <a:pt x="53639" y="18462"/>
                  <a:pt x="55140" y="17228"/>
                </a:cubicBezTo>
                <a:cubicBezTo>
                  <a:pt x="58375" y="14559"/>
                  <a:pt x="61778" y="12158"/>
                  <a:pt x="65614" y="10390"/>
                </a:cubicBezTo>
                <a:cubicBezTo>
                  <a:pt x="66414" y="10023"/>
                  <a:pt x="67215" y="9622"/>
                  <a:pt x="68049" y="9389"/>
                </a:cubicBezTo>
                <a:cubicBezTo>
                  <a:pt x="68149" y="9522"/>
                  <a:pt x="68082" y="9622"/>
                  <a:pt x="68049" y="9723"/>
                </a:cubicBezTo>
                <a:cubicBezTo>
                  <a:pt x="67815" y="10556"/>
                  <a:pt x="67549" y="11390"/>
                  <a:pt x="67282" y="12224"/>
                </a:cubicBezTo>
                <a:cubicBezTo>
                  <a:pt x="67248" y="12424"/>
                  <a:pt x="67215" y="12625"/>
                  <a:pt x="67448" y="12725"/>
                </a:cubicBezTo>
                <a:cubicBezTo>
                  <a:pt x="67504" y="12752"/>
                  <a:pt x="67554" y="12765"/>
                  <a:pt x="67600" y="12765"/>
                </a:cubicBezTo>
                <a:cubicBezTo>
                  <a:pt x="67722" y="12765"/>
                  <a:pt x="67819" y="12679"/>
                  <a:pt x="67915" y="12558"/>
                </a:cubicBezTo>
                <a:cubicBezTo>
                  <a:pt x="69083" y="11157"/>
                  <a:pt x="70584" y="10056"/>
                  <a:pt x="72052" y="8922"/>
                </a:cubicBezTo>
                <a:cubicBezTo>
                  <a:pt x="72686" y="8422"/>
                  <a:pt x="73419" y="8021"/>
                  <a:pt x="74120" y="7621"/>
                </a:cubicBezTo>
                <a:cubicBezTo>
                  <a:pt x="74387" y="7488"/>
                  <a:pt x="74554" y="7287"/>
                  <a:pt x="74520" y="6954"/>
                </a:cubicBezTo>
                <a:cubicBezTo>
                  <a:pt x="74453" y="6620"/>
                  <a:pt x="74220" y="6554"/>
                  <a:pt x="73953" y="6520"/>
                </a:cubicBezTo>
                <a:cubicBezTo>
                  <a:pt x="73419" y="6454"/>
                  <a:pt x="72919" y="6353"/>
                  <a:pt x="72385" y="6353"/>
                </a:cubicBezTo>
                <a:cubicBezTo>
                  <a:pt x="71435" y="6303"/>
                  <a:pt x="70476" y="6278"/>
                  <a:pt x="69512" y="6278"/>
                </a:cubicBezTo>
                <a:cubicBezTo>
                  <a:pt x="68549" y="6278"/>
                  <a:pt x="67582" y="6303"/>
                  <a:pt x="66615" y="6353"/>
                </a:cubicBezTo>
                <a:cubicBezTo>
                  <a:pt x="65814" y="6387"/>
                  <a:pt x="65013" y="6487"/>
                  <a:pt x="64246" y="6587"/>
                </a:cubicBezTo>
                <a:cubicBezTo>
                  <a:pt x="63979" y="6620"/>
                  <a:pt x="63712" y="6720"/>
                  <a:pt x="63646" y="7021"/>
                </a:cubicBezTo>
                <a:cubicBezTo>
                  <a:pt x="63612" y="7187"/>
                  <a:pt x="63646" y="7354"/>
                  <a:pt x="63813" y="7488"/>
                </a:cubicBezTo>
                <a:cubicBezTo>
                  <a:pt x="64013" y="7654"/>
                  <a:pt x="64280" y="7688"/>
                  <a:pt x="64513" y="7721"/>
                </a:cubicBezTo>
                <a:cubicBezTo>
                  <a:pt x="65314" y="7855"/>
                  <a:pt x="66081" y="7988"/>
                  <a:pt x="66948" y="8121"/>
                </a:cubicBezTo>
                <a:cubicBezTo>
                  <a:pt x="66815" y="8221"/>
                  <a:pt x="66781" y="8255"/>
                  <a:pt x="66715" y="8288"/>
                </a:cubicBezTo>
                <a:cubicBezTo>
                  <a:pt x="61878" y="10123"/>
                  <a:pt x="57675" y="12992"/>
                  <a:pt x="53739" y="16294"/>
                </a:cubicBezTo>
                <a:cubicBezTo>
                  <a:pt x="52204" y="17561"/>
                  <a:pt x="50636" y="18796"/>
                  <a:pt x="48802" y="19630"/>
                </a:cubicBezTo>
                <a:cubicBezTo>
                  <a:pt x="48519" y="19747"/>
                  <a:pt x="48203" y="19965"/>
                  <a:pt x="47912" y="19965"/>
                </a:cubicBezTo>
                <a:cubicBezTo>
                  <a:pt x="47792" y="19965"/>
                  <a:pt x="47675" y="19928"/>
                  <a:pt x="47568" y="19830"/>
                </a:cubicBezTo>
                <a:cubicBezTo>
                  <a:pt x="47201" y="19496"/>
                  <a:pt x="47401" y="18962"/>
                  <a:pt x="47501" y="18529"/>
                </a:cubicBezTo>
                <a:cubicBezTo>
                  <a:pt x="47768" y="17428"/>
                  <a:pt x="48235" y="16394"/>
                  <a:pt x="48768" y="15393"/>
                </a:cubicBezTo>
                <a:cubicBezTo>
                  <a:pt x="49769" y="13459"/>
                  <a:pt x="51003" y="11691"/>
                  <a:pt x="51937" y="9723"/>
                </a:cubicBezTo>
                <a:cubicBezTo>
                  <a:pt x="52238" y="9155"/>
                  <a:pt x="52471" y="8588"/>
                  <a:pt x="52504" y="7955"/>
                </a:cubicBezTo>
                <a:cubicBezTo>
                  <a:pt x="52563" y="6955"/>
                  <a:pt x="52000" y="6318"/>
                  <a:pt x="51112" y="6318"/>
                </a:cubicBezTo>
                <a:cubicBezTo>
                  <a:pt x="50993" y="6318"/>
                  <a:pt x="50867" y="6330"/>
                  <a:pt x="50737" y="6353"/>
                </a:cubicBezTo>
                <a:cubicBezTo>
                  <a:pt x="50303" y="6454"/>
                  <a:pt x="49869" y="6587"/>
                  <a:pt x="49469" y="6754"/>
                </a:cubicBezTo>
                <a:cubicBezTo>
                  <a:pt x="46400" y="7955"/>
                  <a:pt x="43765" y="9856"/>
                  <a:pt x="41230" y="11891"/>
                </a:cubicBezTo>
                <a:cubicBezTo>
                  <a:pt x="38961" y="13692"/>
                  <a:pt x="36993" y="15794"/>
                  <a:pt x="34825" y="17695"/>
                </a:cubicBezTo>
                <a:cubicBezTo>
                  <a:pt x="34158" y="18329"/>
                  <a:pt x="33424" y="18896"/>
                  <a:pt x="32557" y="19263"/>
                </a:cubicBezTo>
                <a:cubicBezTo>
                  <a:pt x="32397" y="19325"/>
                  <a:pt x="32258" y="19356"/>
                  <a:pt x="32139" y="19356"/>
                </a:cubicBezTo>
                <a:cubicBezTo>
                  <a:pt x="31811" y="19356"/>
                  <a:pt x="31630" y="19118"/>
                  <a:pt x="31556" y="18629"/>
                </a:cubicBezTo>
                <a:cubicBezTo>
                  <a:pt x="31556" y="18462"/>
                  <a:pt x="31590" y="18262"/>
                  <a:pt x="31623" y="18062"/>
                </a:cubicBezTo>
                <a:cubicBezTo>
                  <a:pt x="31890" y="16494"/>
                  <a:pt x="32790" y="15260"/>
                  <a:pt x="33724" y="14059"/>
                </a:cubicBezTo>
                <a:cubicBezTo>
                  <a:pt x="35025" y="12458"/>
                  <a:pt x="36393" y="10890"/>
                  <a:pt x="37694" y="9256"/>
                </a:cubicBezTo>
                <a:cubicBezTo>
                  <a:pt x="38561" y="8188"/>
                  <a:pt x="39328" y="7054"/>
                  <a:pt x="39695" y="5720"/>
                </a:cubicBezTo>
                <a:cubicBezTo>
                  <a:pt x="39996" y="4686"/>
                  <a:pt x="39495" y="3852"/>
                  <a:pt x="38528" y="3752"/>
                </a:cubicBezTo>
                <a:cubicBezTo>
                  <a:pt x="38394" y="3739"/>
                  <a:pt x="38255" y="3732"/>
                  <a:pt x="38113" y="3732"/>
                </a:cubicBezTo>
                <a:cubicBezTo>
                  <a:pt x="37868" y="3732"/>
                  <a:pt x="37614" y="3755"/>
                  <a:pt x="37360" y="3818"/>
                </a:cubicBezTo>
                <a:cubicBezTo>
                  <a:pt x="35359" y="4285"/>
                  <a:pt x="33558" y="5219"/>
                  <a:pt x="31790" y="6220"/>
                </a:cubicBezTo>
                <a:cubicBezTo>
                  <a:pt x="28754" y="8021"/>
                  <a:pt x="26052" y="10290"/>
                  <a:pt x="23317" y="12525"/>
                </a:cubicBezTo>
                <a:cubicBezTo>
                  <a:pt x="21983" y="13592"/>
                  <a:pt x="20715" y="14793"/>
                  <a:pt x="19214" y="15660"/>
                </a:cubicBezTo>
                <a:cubicBezTo>
                  <a:pt x="18991" y="15809"/>
                  <a:pt x="18732" y="16012"/>
                  <a:pt x="18477" y="16012"/>
                </a:cubicBezTo>
                <a:cubicBezTo>
                  <a:pt x="18388" y="16012"/>
                  <a:pt x="18300" y="15987"/>
                  <a:pt x="18213" y="15927"/>
                </a:cubicBezTo>
                <a:cubicBezTo>
                  <a:pt x="17846" y="15660"/>
                  <a:pt x="18013" y="15193"/>
                  <a:pt x="18080" y="14826"/>
                </a:cubicBezTo>
                <a:cubicBezTo>
                  <a:pt x="18514" y="12124"/>
                  <a:pt x="19514" y="9622"/>
                  <a:pt x="20782" y="7254"/>
                </a:cubicBezTo>
                <a:cubicBezTo>
                  <a:pt x="21482" y="5987"/>
                  <a:pt x="22183" y="4719"/>
                  <a:pt x="22550" y="3285"/>
                </a:cubicBezTo>
                <a:cubicBezTo>
                  <a:pt x="22950" y="1683"/>
                  <a:pt x="22316" y="616"/>
                  <a:pt x="20715" y="182"/>
                </a:cubicBezTo>
                <a:cubicBezTo>
                  <a:pt x="20180" y="55"/>
                  <a:pt x="19650" y="1"/>
                  <a:pt x="19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86"/>
          <p:cNvSpPr/>
          <p:nvPr/>
        </p:nvSpPr>
        <p:spPr>
          <a:xfrm>
            <a:off x="4151000" y="2852300"/>
            <a:ext cx="1009900" cy="659525"/>
          </a:xfrm>
          <a:custGeom>
            <a:rect b="b" l="l" r="r" t="t"/>
            <a:pathLst>
              <a:path extrusionOk="0" h="26381" w="40396">
                <a:moveTo>
                  <a:pt x="24684" y="11488"/>
                </a:moveTo>
                <a:cubicBezTo>
                  <a:pt x="24976" y="11488"/>
                  <a:pt x="25268" y="11530"/>
                  <a:pt x="25552" y="11630"/>
                </a:cubicBezTo>
                <a:cubicBezTo>
                  <a:pt x="26052" y="11830"/>
                  <a:pt x="26152" y="12030"/>
                  <a:pt x="25819" y="12464"/>
                </a:cubicBezTo>
                <a:cubicBezTo>
                  <a:pt x="25318" y="13098"/>
                  <a:pt x="24651" y="13498"/>
                  <a:pt x="23951" y="13865"/>
                </a:cubicBezTo>
                <a:cubicBezTo>
                  <a:pt x="21616" y="15066"/>
                  <a:pt x="19114" y="15699"/>
                  <a:pt x="16579" y="16266"/>
                </a:cubicBezTo>
                <a:cubicBezTo>
                  <a:pt x="15878" y="16400"/>
                  <a:pt x="15178" y="16533"/>
                  <a:pt x="14444" y="16667"/>
                </a:cubicBezTo>
                <a:cubicBezTo>
                  <a:pt x="14444" y="16600"/>
                  <a:pt x="14410" y="16533"/>
                  <a:pt x="14410" y="16500"/>
                </a:cubicBezTo>
                <a:cubicBezTo>
                  <a:pt x="17246" y="14265"/>
                  <a:pt x="20215" y="12330"/>
                  <a:pt x="23817" y="11596"/>
                </a:cubicBezTo>
                <a:cubicBezTo>
                  <a:pt x="24101" y="11530"/>
                  <a:pt x="24393" y="11488"/>
                  <a:pt x="24684" y="11488"/>
                </a:cubicBezTo>
                <a:close/>
                <a:moveTo>
                  <a:pt x="18834" y="1"/>
                </a:moveTo>
                <a:cubicBezTo>
                  <a:pt x="17731" y="1"/>
                  <a:pt x="16624" y="89"/>
                  <a:pt x="15511" y="255"/>
                </a:cubicBezTo>
                <a:cubicBezTo>
                  <a:pt x="12042" y="755"/>
                  <a:pt x="8773" y="1756"/>
                  <a:pt x="5838" y="3724"/>
                </a:cubicBezTo>
                <a:cubicBezTo>
                  <a:pt x="3536" y="5225"/>
                  <a:pt x="1701" y="7127"/>
                  <a:pt x="767" y="9795"/>
                </a:cubicBezTo>
                <a:cubicBezTo>
                  <a:pt x="0" y="11997"/>
                  <a:pt x="200" y="14098"/>
                  <a:pt x="1868" y="15866"/>
                </a:cubicBezTo>
                <a:cubicBezTo>
                  <a:pt x="3302" y="17367"/>
                  <a:pt x="5204" y="17968"/>
                  <a:pt x="7205" y="18268"/>
                </a:cubicBezTo>
                <a:cubicBezTo>
                  <a:pt x="7872" y="18357"/>
                  <a:pt x="8540" y="18372"/>
                  <a:pt x="9236" y="18372"/>
                </a:cubicBezTo>
                <a:cubicBezTo>
                  <a:pt x="9585" y="18372"/>
                  <a:pt x="9941" y="18368"/>
                  <a:pt x="10307" y="18368"/>
                </a:cubicBezTo>
                <a:cubicBezTo>
                  <a:pt x="9974" y="19068"/>
                  <a:pt x="9640" y="19702"/>
                  <a:pt x="9474" y="20369"/>
                </a:cubicBezTo>
                <a:cubicBezTo>
                  <a:pt x="8606" y="23538"/>
                  <a:pt x="10107" y="25840"/>
                  <a:pt x="13343" y="26274"/>
                </a:cubicBezTo>
                <a:cubicBezTo>
                  <a:pt x="13853" y="26346"/>
                  <a:pt x="14366" y="26380"/>
                  <a:pt x="14879" y="26380"/>
                </a:cubicBezTo>
                <a:cubicBezTo>
                  <a:pt x="16012" y="26380"/>
                  <a:pt x="17145" y="26215"/>
                  <a:pt x="18246" y="25940"/>
                </a:cubicBezTo>
                <a:cubicBezTo>
                  <a:pt x="23984" y="24539"/>
                  <a:pt x="29254" y="22037"/>
                  <a:pt x="34058" y="18568"/>
                </a:cubicBezTo>
                <a:cubicBezTo>
                  <a:pt x="34491" y="18268"/>
                  <a:pt x="34925" y="17934"/>
                  <a:pt x="35359" y="17601"/>
                </a:cubicBezTo>
                <a:lnTo>
                  <a:pt x="35359" y="17601"/>
                </a:lnTo>
                <a:cubicBezTo>
                  <a:pt x="35359" y="17834"/>
                  <a:pt x="35259" y="18001"/>
                  <a:pt x="35192" y="18201"/>
                </a:cubicBezTo>
                <a:cubicBezTo>
                  <a:pt x="34858" y="18935"/>
                  <a:pt x="34525" y="19702"/>
                  <a:pt x="34258" y="20469"/>
                </a:cubicBezTo>
                <a:cubicBezTo>
                  <a:pt x="34124" y="20836"/>
                  <a:pt x="34058" y="21303"/>
                  <a:pt x="34491" y="21504"/>
                </a:cubicBezTo>
                <a:cubicBezTo>
                  <a:pt x="34595" y="21551"/>
                  <a:pt x="34693" y="21572"/>
                  <a:pt x="34785" y="21572"/>
                </a:cubicBezTo>
                <a:cubicBezTo>
                  <a:pt x="35079" y="21572"/>
                  <a:pt x="35314" y="21357"/>
                  <a:pt x="35492" y="21103"/>
                </a:cubicBezTo>
                <a:cubicBezTo>
                  <a:pt x="35759" y="20736"/>
                  <a:pt x="36026" y="20336"/>
                  <a:pt x="36226" y="19969"/>
                </a:cubicBezTo>
                <a:cubicBezTo>
                  <a:pt x="37494" y="17734"/>
                  <a:pt x="38728" y="15499"/>
                  <a:pt x="39995" y="13264"/>
                </a:cubicBezTo>
                <a:cubicBezTo>
                  <a:pt x="40162" y="12997"/>
                  <a:pt x="40396" y="12731"/>
                  <a:pt x="40095" y="12430"/>
                </a:cubicBezTo>
                <a:cubicBezTo>
                  <a:pt x="39983" y="12318"/>
                  <a:pt x="39870" y="12276"/>
                  <a:pt x="39758" y="12276"/>
                </a:cubicBezTo>
                <a:cubicBezTo>
                  <a:pt x="39570" y="12276"/>
                  <a:pt x="39382" y="12393"/>
                  <a:pt x="39195" y="12497"/>
                </a:cubicBezTo>
                <a:cubicBezTo>
                  <a:pt x="36560" y="14298"/>
                  <a:pt x="33557" y="14899"/>
                  <a:pt x="30489" y="15199"/>
                </a:cubicBezTo>
                <a:cubicBezTo>
                  <a:pt x="30255" y="15232"/>
                  <a:pt x="29988" y="15166"/>
                  <a:pt x="29888" y="15466"/>
                </a:cubicBezTo>
                <a:cubicBezTo>
                  <a:pt x="29788" y="15766"/>
                  <a:pt x="29955" y="16000"/>
                  <a:pt x="30188" y="16166"/>
                </a:cubicBezTo>
                <a:cubicBezTo>
                  <a:pt x="30589" y="16400"/>
                  <a:pt x="31022" y="16467"/>
                  <a:pt x="31489" y="16500"/>
                </a:cubicBezTo>
                <a:cubicBezTo>
                  <a:pt x="31738" y="16513"/>
                  <a:pt x="31984" y="16520"/>
                  <a:pt x="32229" y="16520"/>
                </a:cubicBezTo>
                <a:cubicBezTo>
                  <a:pt x="33232" y="16520"/>
                  <a:pt x="34213" y="16408"/>
                  <a:pt x="35259" y="16166"/>
                </a:cubicBezTo>
                <a:lnTo>
                  <a:pt x="35259" y="16166"/>
                </a:lnTo>
                <a:cubicBezTo>
                  <a:pt x="35159" y="16266"/>
                  <a:pt x="35159" y="16333"/>
                  <a:pt x="35092" y="16367"/>
                </a:cubicBezTo>
                <a:cubicBezTo>
                  <a:pt x="29788" y="20236"/>
                  <a:pt x="24017" y="23238"/>
                  <a:pt x="17513" y="24572"/>
                </a:cubicBezTo>
                <a:cubicBezTo>
                  <a:pt x="16696" y="24729"/>
                  <a:pt x="15871" y="24840"/>
                  <a:pt x="15051" y="24840"/>
                </a:cubicBezTo>
                <a:cubicBezTo>
                  <a:pt x="14296" y="24840"/>
                  <a:pt x="13545" y="24746"/>
                  <a:pt x="12809" y="24506"/>
                </a:cubicBezTo>
                <a:cubicBezTo>
                  <a:pt x="11642" y="24105"/>
                  <a:pt x="11041" y="23405"/>
                  <a:pt x="11008" y="22237"/>
                </a:cubicBezTo>
                <a:cubicBezTo>
                  <a:pt x="10941" y="20703"/>
                  <a:pt x="11642" y="19435"/>
                  <a:pt x="12576" y="18301"/>
                </a:cubicBezTo>
                <a:cubicBezTo>
                  <a:pt x="12709" y="18134"/>
                  <a:pt x="12876" y="18134"/>
                  <a:pt x="13043" y="18134"/>
                </a:cubicBezTo>
                <a:cubicBezTo>
                  <a:pt x="16145" y="17634"/>
                  <a:pt x="19180" y="16900"/>
                  <a:pt x="22083" y="15766"/>
                </a:cubicBezTo>
                <a:cubicBezTo>
                  <a:pt x="23650" y="15166"/>
                  <a:pt x="25251" y="14565"/>
                  <a:pt x="26452" y="13331"/>
                </a:cubicBezTo>
                <a:cubicBezTo>
                  <a:pt x="27620" y="12164"/>
                  <a:pt x="27253" y="10829"/>
                  <a:pt x="25685" y="10396"/>
                </a:cubicBezTo>
                <a:cubicBezTo>
                  <a:pt x="25163" y="10252"/>
                  <a:pt x="24645" y="10190"/>
                  <a:pt x="24131" y="10190"/>
                </a:cubicBezTo>
                <a:cubicBezTo>
                  <a:pt x="23332" y="10190"/>
                  <a:pt x="22540" y="10339"/>
                  <a:pt x="21749" y="10562"/>
                </a:cubicBezTo>
                <a:cubicBezTo>
                  <a:pt x="17880" y="11697"/>
                  <a:pt x="14577" y="13731"/>
                  <a:pt x="11742" y="16567"/>
                </a:cubicBezTo>
                <a:cubicBezTo>
                  <a:pt x="11542" y="16733"/>
                  <a:pt x="11408" y="16967"/>
                  <a:pt x="11075" y="17000"/>
                </a:cubicBezTo>
                <a:cubicBezTo>
                  <a:pt x="10694" y="17018"/>
                  <a:pt x="10313" y="17029"/>
                  <a:pt x="9935" y="17029"/>
                </a:cubicBezTo>
                <a:cubicBezTo>
                  <a:pt x="8226" y="17029"/>
                  <a:pt x="6548" y="16816"/>
                  <a:pt x="4937" y="16133"/>
                </a:cubicBezTo>
                <a:cubicBezTo>
                  <a:pt x="3603" y="15533"/>
                  <a:pt x="2535" y="14665"/>
                  <a:pt x="2168" y="13198"/>
                </a:cubicBezTo>
                <a:cubicBezTo>
                  <a:pt x="1801" y="11863"/>
                  <a:pt x="2168" y="10662"/>
                  <a:pt x="2802" y="9495"/>
                </a:cubicBezTo>
                <a:cubicBezTo>
                  <a:pt x="3903" y="7393"/>
                  <a:pt x="5671" y="5992"/>
                  <a:pt x="7672" y="4858"/>
                </a:cubicBezTo>
                <a:cubicBezTo>
                  <a:pt x="10074" y="3457"/>
                  <a:pt x="12676" y="2657"/>
                  <a:pt x="15411" y="2156"/>
                </a:cubicBezTo>
                <a:cubicBezTo>
                  <a:pt x="16830" y="1876"/>
                  <a:pt x="18239" y="1722"/>
                  <a:pt x="19648" y="1722"/>
                </a:cubicBezTo>
                <a:cubicBezTo>
                  <a:pt x="20757" y="1722"/>
                  <a:pt x="21867" y="1817"/>
                  <a:pt x="22983" y="2023"/>
                </a:cubicBezTo>
                <a:cubicBezTo>
                  <a:pt x="24851" y="2357"/>
                  <a:pt x="26619" y="2990"/>
                  <a:pt x="28187" y="4024"/>
                </a:cubicBezTo>
                <a:cubicBezTo>
                  <a:pt x="28331" y="4121"/>
                  <a:pt x="28493" y="4269"/>
                  <a:pt x="28647" y="4269"/>
                </a:cubicBezTo>
                <a:cubicBezTo>
                  <a:pt x="28707" y="4269"/>
                  <a:pt x="28765" y="4247"/>
                  <a:pt x="28821" y="4191"/>
                </a:cubicBezTo>
                <a:cubicBezTo>
                  <a:pt x="29054" y="3924"/>
                  <a:pt x="28921" y="3657"/>
                  <a:pt x="28754" y="3424"/>
                </a:cubicBezTo>
                <a:cubicBezTo>
                  <a:pt x="28520" y="3057"/>
                  <a:pt x="28187" y="2757"/>
                  <a:pt x="27853" y="2523"/>
                </a:cubicBezTo>
                <a:cubicBezTo>
                  <a:pt x="26719" y="1656"/>
                  <a:pt x="25452" y="1122"/>
                  <a:pt x="24117" y="722"/>
                </a:cubicBezTo>
                <a:cubicBezTo>
                  <a:pt x="22369" y="228"/>
                  <a:pt x="20608" y="1"/>
                  <a:pt x="18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3" name="Shape 2333"/>
        <p:cNvGrpSpPr/>
        <p:nvPr/>
      </p:nvGrpSpPr>
      <p:grpSpPr>
        <a:xfrm>
          <a:off x="0" y="0"/>
          <a:ext cx="0" cy="0"/>
          <a:chOff x="0" y="0"/>
          <a:chExt cx="0" cy="0"/>
        </a:xfrm>
      </p:grpSpPr>
      <p:sp>
        <p:nvSpPr>
          <p:cNvPr id="2334" name="Google Shape;2334;p113"/>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Tablet app</a:t>
            </a:r>
            <a:endParaRPr/>
          </a:p>
        </p:txBody>
      </p:sp>
      <p:sp>
        <p:nvSpPr>
          <p:cNvPr id="2335" name="Google Shape;2335;p113"/>
          <p:cNvSpPr txBox="1"/>
          <p:nvPr>
            <p:ph idx="1" type="subTitle"/>
          </p:nvPr>
        </p:nvSpPr>
        <p:spPr>
          <a:xfrm>
            <a:off x="3180750" y="2347025"/>
            <a:ext cx="2782500" cy="100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right-click on it and select “Replace image”</a:t>
            </a:r>
            <a:endParaRPr/>
          </a:p>
        </p:txBody>
      </p:sp>
      <p:grpSp>
        <p:nvGrpSpPr>
          <p:cNvPr id="2336" name="Google Shape;2336;p113"/>
          <p:cNvGrpSpPr/>
          <p:nvPr/>
        </p:nvGrpSpPr>
        <p:grpSpPr>
          <a:xfrm rot="585484">
            <a:off x="654017" y="3592334"/>
            <a:ext cx="1878953" cy="366803"/>
            <a:chOff x="6822350" y="4172650"/>
            <a:chExt cx="1878824" cy="366778"/>
          </a:xfrm>
        </p:grpSpPr>
        <p:sp>
          <p:nvSpPr>
            <p:cNvPr id="2337" name="Google Shape;2337;p113"/>
            <p:cNvSpPr/>
            <p:nvPr/>
          </p:nvSpPr>
          <p:spPr>
            <a:xfrm>
              <a:off x="6822350" y="4172650"/>
              <a:ext cx="1878824" cy="366778"/>
            </a:xfrm>
            <a:custGeom>
              <a:rect b="b" l="l" r="r" t="t"/>
              <a:pathLst>
                <a:path extrusionOk="0" h="9150" w="46871">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rgbClr val="512944"/>
            </a:solidFill>
            <a:ln cap="flat" cmpd="sng" w="285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13"/>
            <p:cNvSpPr/>
            <p:nvPr/>
          </p:nvSpPr>
          <p:spPr>
            <a:xfrm>
              <a:off x="7008783" y="4236024"/>
              <a:ext cx="244919" cy="223394"/>
            </a:xfrm>
            <a:custGeom>
              <a:rect b="b" l="l" r="r" t="t"/>
              <a:pathLst>
                <a:path extrusionOk="0" h="5573" w="611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rgbClr val="F8BC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13"/>
            <p:cNvSpPr/>
            <p:nvPr/>
          </p:nvSpPr>
          <p:spPr>
            <a:xfrm>
              <a:off x="7324328" y="4236024"/>
              <a:ext cx="243717" cy="223394"/>
            </a:xfrm>
            <a:custGeom>
              <a:rect b="b" l="l" r="r" t="t"/>
              <a:pathLst>
                <a:path extrusionOk="0" h="5573" w="608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rgbClr val="F8BC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13"/>
            <p:cNvSpPr/>
            <p:nvPr/>
          </p:nvSpPr>
          <p:spPr>
            <a:xfrm>
              <a:off x="7639913" y="4236024"/>
              <a:ext cx="243717" cy="223394"/>
            </a:xfrm>
            <a:custGeom>
              <a:rect b="b" l="l" r="r" t="t"/>
              <a:pathLst>
                <a:path extrusionOk="0" h="5573" w="608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rgbClr val="F8BC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13"/>
            <p:cNvSpPr/>
            <p:nvPr/>
          </p:nvSpPr>
          <p:spPr>
            <a:xfrm>
              <a:off x="7954256" y="4236024"/>
              <a:ext cx="244919" cy="223394"/>
            </a:xfrm>
            <a:custGeom>
              <a:rect b="b" l="l" r="r" t="t"/>
              <a:pathLst>
                <a:path extrusionOk="0" h="5573" w="611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rgbClr val="F8BC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13"/>
            <p:cNvSpPr/>
            <p:nvPr/>
          </p:nvSpPr>
          <p:spPr>
            <a:xfrm>
              <a:off x="8269801" y="4236024"/>
              <a:ext cx="244959" cy="223394"/>
            </a:xfrm>
            <a:custGeom>
              <a:rect b="b" l="l" r="r" t="t"/>
              <a:pathLst>
                <a:path extrusionOk="0" h="5573" w="6111">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rgbClr val="F8BC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3" name="Google Shape;2343;p113"/>
          <p:cNvGrpSpPr/>
          <p:nvPr/>
        </p:nvGrpSpPr>
        <p:grpSpPr>
          <a:xfrm>
            <a:off x="579877" y="1544450"/>
            <a:ext cx="2034898" cy="2625294"/>
            <a:chOff x="1875277" y="1544450"/>
            <a:chExt cx="2034898" cy="2625294"/>
          </a:xfrm>
        </p:grpSpPr>
        <p:sp>
          <p:nvSpPr>
            <p:cNvPr id="2344" name="Google Shape;2344;p113"/>
            <p:cNvSpPr/>
            <p:nvPr/>
          </p:nvSpPr>
          <p:spPr>
            <a:xfrm rot="5400000">
              <a:off x="1580079" y="1839648"/>
              <a:ext cx="2625294" cy="2034898"/>
            </a:xfrm>
            <a:custGeom>
              <a:rect b="b" l="l" r="r" t="t"/>
              <a:pathLst>
                <a:path extrusionOk="0" h="85716" w="124289">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13"/>
            <p:cNvSpPr/>
            <p:nvPr/>
          </p:nvSpPr>
          <p:spPr>
            <a:xfrm>
              <a:off x="2814188" y="3951803"/>
              <a:ext cx="149400" cy="149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46" name="Google Shape;2346;p113"/>
          <p:cNvPicPr preferRelativeResize="0"/>
          <p:nvPr/>
        </p:nvPicPr>
        <p:blipFill rotWithShape="1">
          <a:blip r:embed="rId3">
            <a:alphaModFix/>
          </a:blip>
          <a:srcRect b="0" l="4259" r="51087" t="0"/>
          <a:stretch/>
        </p:blipFill>
        <p:spPr>
          <a:xfrm>
            <a:off x="721800" y="1693975"/>
            <a:ext cx="1743401" cy="2196200"/>
          </a:xfrm>
          <a:prstGeom prst="rect">
            <a:avLst/>
          </a:prstGeom>
          <a:noFill/>
          <a:ln>
            <a:noFill/>
          </a:ln>
        </p:spPr>
      </p:pic>
      <p:grpSp>
        <p:nvGrpSpPr>
          <p:cNvPr id="2347" name="Google Shape;2347;p113"/>
          <p:cNvGrpSpPr/>
          <p:nvPr/>
        </p:nvGrpSpPr>
        <p:grpSpPr>
          <a:xfrm flipH="1">
            <a:off x="6237250" y="1264000"/>
            <a:ext cx="1828325" cy="2598950"/>
            <a:chOff x="6237250" y="1492600"/>
            <a:chExt cx="1828325" cy="2598950"/>
          </a:xfrm>
        </p:grpSpPr>
        <p:sp>
          <p:nvSpPr>
            <p:cNvPr id="2348" name="Google Shape;2348;p113"/>
            <p:cNvSpPr/>
            <p:nvPr/>
          </p:nvSpPr>
          <p:spPr>
            <a:xfrm>
              <a:off x="6844400" y="3545925"/>
              <a:ext cx="195325" cy="144400"/>
            </a:xfrm>
            <a:custGeom>
              <a:rect b="b" l="l" r="r" t="t"/>
              <a:pathLst>
                <a:path extrusionOk="0" h="5776" w="7813">
                  <a:moveTo>
                    <a:pt x="1611" y="1"/>
                  </a:moveTo>
                  <a:lnTo>
                    <a:pt x="274" y="578"/>
                  </a:lnTo>
                  <a:lnTo>
                    <a:pt x="0" y="4074"/>
                  </a:lnTo>
                  <a:lnTo>
                    <a:pt x="7265" y="5776"/>
                  </a:lnTo>
                  <a:lnTo>
                    <a:pt x="7812" y="1368"/>
                  </a:lnTo>
                  <a:lnTo>
                    <a:pt x="1611" y="1"/>
                  </a:lnTo>
                  <a:close/>
                </a:path>
              </a:pathLst>
            </a:custGeom>
            <a:solidFill>
              <a:srgbClr val="F1B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13"/>
            <p:cNvSpPr/>
            <p:nvPr/>
          </p:nvSpPr>
          <p:spPr>
            <a:xfrm>
              <a:off x="6728900" y="3491975"/>
              <a:ext cx="164925" cy="307775"/>
            </a:xfrm>
            <a:custGeom>
              <a:rect b="b" l="l" r="r" t="t"/>
              <a:pathLst>
                <a:path extrusionOk="0" h="12311" w="6597">
                  <a:moveTo>
                    <a:pt x="3648" y="1"/>
                  </a:moveTo>
                  <a:lnTo>
                    <a:pt x="0" y="12311"/>
                  </a:lnTo>
                  <a:lnTo>
                    <a:pt x="5988" y="6992"/>
                  </a:lnTo>
                  <a:cubicBezTo>
                    <a:pt x="4286" y="4833"/>
                    <a:pt x="6596" y="1946"/>
                    <a:pt x="6596" y="1946"/>
                  </a:cubicBezTo>
                  <a:lnTo>
                    <a:pt x="364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13"/>
            <p:cNvSpPr/>
            <p:nvPr/>
          </p:nvSpPr>
          <p:spPr>
            <a:xfrm>
              <a:off x="6702300" y="3481350"/>
              <a:ext cx="116275" cy="318400"/>
            </a:xfrm>
            <a:custGeom>
              <a:rect b="b" l="l" r="r" t="t"/>
              <a:pathLst>
                <a:path extrusionOk="0" h="12736" w="4651">
                  <a:moveTo>
                    <a:pt x="3557" y="0"/>
                  </a:moveTo>
                  <a:lnTo>
                    <a:pt x="0" y="12432"/>
                  </a:lnTo>
                  <a:lnTo>
                    <a:pt x="1064" y="12736"/>
                  </a:lnTo>
                  <a:lnTo>
                    <a:pt x="4651" y="334"/>
                  </a:lnTo>
                  <a:lnTo>
                    <a:pt x="35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13"/>
            <p:cNvSpPr/>
            <p:nvPr/>
          </p:nvSpPr>
          <p:spPr>
            <a:xfrm>
              <a:off x="7357325" y="3745775"/>
              <a:ext cx="215075" cy="152000"/>
            </a:xfrm>
            <a:custGeom>
              <a:rect b="b" l="l" r="r" t="t"/>
              <a:pathLst>
                <a:path extrusionOk="0" h="6080" w="8603">
                  <a:moveTo>
                    <a:pt x="7022" y="1"/>
                  </a:moveTo>
                  <a:lnTo>
                    <a:pt x="912" y="1733"/>
                  </a:lnTo>
                  <a:lnTo>
                    <a:pt x="0" y="2858"/>
                  </a:lnTo>
                  <a:lnTo>
                    <a:pt x="1399" y="6080"/>
                  </a:lnTo>
                  <a:lnTo>
                    <a:pt x="8602" y="4195"/>
                  </a:lnTo>
                  <a:lnTo>
                    <a:pt x="7022" y="1"/>
                  </a:lnTo>
                  <a:close/>
                </a:path>
              </a:pathLst>
            </a:custGeom>
            <a:solidFill>
              <a:srgbClr val="F1B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13"/>
            <p:cNvSpPr/>
            <p:nvPr/>
          </p:nvSpPr>
          <p:spPr>
            <a:xfrm>
              <a:off x="7298050" y="3771625"/>
              <a:ext cx="133000" cy="314600"/>
            </a:xfrm>
            <a:custGeom>
              <a:rect b="b" l="l" r="r" t="t"/>
              <a:pathLst>
                <a:path extrusionOk="0" h="12584" w="5320">
                  <a:moveTo>
                    <a:pt x="1" y="0"/>
                  </a:moveTo>
                  <a:lnTo>
                    <a:pt x="2554" y="12584"/>
                  </a:lnTo>
                  <a:lnTo>
                    <a:pt x="5320" y="5076"/>
                  </a:lnTo>
                  <a:cubicBezTo>
                    <a:pt x="2827" y="3952"/>
                    <a:pt x="3496" y="334"/>
                    <a:pt x="3496" y="334"/>
                  </a:cubicBez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13"/>
            <p:cNvSpPr/>
            <p:nvPr/>
          </p:nvSpPr>
          <p:spPr>
            <a:xfrm>
              <a:off x="7267650" y="3770100"/>
              <a:ext cx="94250" cy="321450"/>
            </a:xfrm>
            <a:custGeom>
              <a:rect b="b" l="l" r="r" t="t"/>
              <a:pathLst>
                <a:path extrusionOk="0" h="12858" w="3770">
                  <a:moveTo>
                    <a:pt x="1095" y="0"/>
                  </a:moveTo>
                  <a:lnTo>
                    <a:pt x="1" y="213"/>
                  </a:lnTo>
                  <a:lnTo>
                    <a:pt x="2645" y="12858"/>
                  </a:lnTo>
                  <a:lnTo>
                    <a:pt x="3770" y="12645"/>
                  </a:lnTo>
                  <a:lnTo>
                    <a:pt x="109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13"/>
            <p:cNvSpPr/>
            <p:nvPr/>
          </p:nvSpPr>
          <p:spPr>
            <a:xfrm>
              <a:off x="7633925" y="2081625"/>
              <a:ext cx="426300" cy="251550"/>
            </a:xfrm>
            <a:custGeom>
              <a:rect b="b" l="l" r="r" t="t"/>
              <a:pathLst>
                <a:path extrusionOk="0" h="10062" w="17052">
                  <a:moveTo>
                    <a:pt x="122" y="0"/>
                  </a:moveTo>
                  <a:lnTo>
                    <a:pt x="0" y="9818"/>
                  </a:lnTo>
                  <a:lnTo>
                    <a:pt x="12159" y="10061"/>
                  </a:lnTo>
                  <a:cubicBezTo>
                    <a:pt x="12177" y="10062"/>
                    <a:pt x="12195" y="10062"/>
                    <a:pt x="12213" y="10062"/>
                  </a:cubicBezTo>
                  <a:cubicBezTo>
                    <a:pt x="14893" y="10062"/>
                    <a:pt x="17052" y="7824"/>
                    <a:pt x="16931" y="5137"/>
                  </a:cubicBezTo>
                  <a:lnTo>
                    <a:pt x="1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13"/>
            <p:cNvSpPr/>
            <p:nvPr/>
          </p:nvSpPr>
          <p:spPr>
            <a:xfrm>
              <a:off x="7764625" y="1518225"/>
              <a:ext cx="183150" cy="246550"/>
            </a:xfrm>
            <a:custGeom>
              <a:rect b="b" l="l" r="r" t="t"/>
              <a:pathLst>
                <a:path extrusionOk="0" h="9862" w="7326">
                  <a:moveTo>
                    <a:pt x="2622" y="1"/>
                  </a:moveTo>
                  <a:cubicBezTo>
                    <a:pt x="2566" y="1"/>
                    <a:pt x="2511" y="14"/>
                    <a:pt x="2463" y="44"/>
                  </a:cubicBezTo>
                  <a:cubicBezTo>
                    <a:pt x="2311" y="104"/>
                    <a:pt x="2219" y="256"/>
                    <a:pt x="2219" y="408"/>
                  </a:cubicBezTo>
                  <a:lnTo>
                    <a:pt x="2250" y="591"/>
                  </a:lnTo>
                  <a:lnTo>
                    <a:pt x="2007" y="256"/>
                  </a:lnTo>
                  <a:cubicBezTo>
                    <a:pt x="1900" y="107"/>
                    <a:pt x="1734" y="33"/>
                    <a:pt x="1571" y="33"/>
                  </a:cubicBezTo>
                  <a:cubicBezTo>
                    <a:pt x="1501" y="33"/>
                    <a:pt x="1432" y="47"/>
                    <a:pt x="1368" y="74"/>
                  </a:cubicBezTo>
                  <a:cubicBezTo>
                    <a:pt x="1125" y="165"/>
                    <a:pt x="1004" y="439"/>
                    <a:pt x="1095" y="682"/>
                  </a:cubicBezTo>
                  <a:lnTo>
                    <a:pt x="1277" y="1229"/>
                  </a:lnTo>
                  <a:lnTo>
                    <a:pt x="1034" y="986"/>
                  </a:lnTo>
                  <a:cubicBezTo>
                    <a:pt x="916" y="868"/>
                    <a:pt x="760" y="801"/>
                    <a:pt x="599" y="801"/>
                  </a:cubicBezTo>
                  <a:cubicBezTo>
                    <a:pt x="511" y="801"/>
                    <a:pt x="421" y="821"/>
                    <a:pt x="335" y="864"/>
                  </a:cubicBezTo>
                  <a:cubicBezTo>
                    <a:pt x="92" y="986"/>
                    <a:pt x="1" y="1290"/>
                    <a:pt x="122" y="1563"/>
                  </a:cubicBezTo>
                  <a:lnTo>
                    <a:pt x="1611" y="5241"/>
                  </a:lnTo>
                  <a:lnTo>
                    <a:pt x="1034" y="4725"/>
                  </a:lnTo>
                  <a:cubicBezTo>
                    <a:pt x="908" y="4599"/>
                    <a:pt x="750" y="4538"/>
                    <a:pt x="597" y="4538"/>
                  </a:cubicBezTo>
                  <a:cubicBezTo>
                    <a:pt x="454" y="4538"/>
                    <a:pt x="316" y="4591"/>
                    <a:pt x="213" y="4694"/>
                  </a:cubicBezTo>
                  <a:cubicBezTo>
                    <a:pt x="61" y="4846"/>
                    <a:pt x="1" y="5089"/>
                    <a:pt x="122" y="5332"/>
                  </a:cubicBezTo>
                  <a:cubicBezTo>
                    <a:pt x="1460" y="8250"/>
                    <a:pt x="3557" y="9345"/>
                    <a:pt x="3557" y="9345"/>
                  </a:cubicBezTo>
                  <a:lnTo>
                    <a:pt x="5897" y="9861"/>
                  </a:lnTo>
                  <a:cubicBezTo>
                    <a:pt x="5928" y="9801"/>
                    <a:pt x="6232" y="9405"/>
                    <a:pt x="6262" y="9345"/>
                  </a:cubicBezTo>
                  <a:cubicBezTo>
                    <a:pt x="6900" y="8190"/>
                    <a:pt x="7326" y="6336"/>
                    <a:pt x="6475" y="4937"/>
                  </a:cubicBezTo>
                  <a:lnTo>
                    <a:pt x="4104" y="408"/>
                  </a:lnTo>
                  <a:cubicBezTo>
                    <a:pt x="4025" y="276"/>
                    <a:pt x="3876" y="190"/>
                    <a:pt x="3718" y="190"/>
                  </a:cubicBezTo>
                  <a:cubicBezTo>
                    <a:pt x="3695" y="190"/>
                    <a:pt x="3672" y="192"/>
                    <a:pt x="3648" y="196"/>
                  </a:cubicBezTo>
                  <a:cubicBezTo>
                    <a:pt x="3496" y="226"/>
                    <a:pt x="3374" y="348"/>
                    <a:pt x="3344" y="500"/>
                  </a:cubicBezTo>
                  <a:lnTo>
                    <a:pt x="3314" y="621"/>
                  </a:lnTo>
                  <a:lnTo>
                    <a:pt x="2949" y="165"/>
                  </a:lnTo>
                  <a:cubicBezTo>
                    <a:pt x="2866" y="62"/>
                    <a:pt x="2742" y="1"/>
                    <a:pt x="2622" y="1"/>
                  </a:cubicBezTo>
                  <a:close/>
                </a:path>
              </a:pathLst>
            </a:custGeom>
            <a:solidFill>
              <a:srgbClr val="EDB8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13"/>
            <p:cNvSpPr/>
            <p:nvPr/>
          </p:nvSpPr>
          <p:spPr>
            <a:xfrm>
              <a:off x="7796550" y="1548950"/>
              <a:ext cx="31175" cy="67650"/>
            </a:xfrm>
            <a:custGeom>
              <a:rect b="b" l="l" r="r" t="t"/>
              <a:pathLst>
                <a:path extrusionOk="0" fill="none" h="2706" w="1247">
                  <a:moveTo>
                    <a:pt x="0" y="0"/>
                  </a:moveTo>
                  <a:lnTo>
                    <a:pt x="1246" y="2705"/>
                  </a:lnTo>
                </a:path>
              </a:pathLst>
            </a:custGeom>
            <a:noFill/>
            <a:ln cap="rnd" cmpd="sng" w="9875">
              <a:solidFill>
                <a:srgbClr val="D89C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13"/>
            <p:cNvSpPr/>
            <p:nvPr/>
          </p:nvSpPr>
          <p:spPr>
            <a:xfrm>
              <a:off x="7820850" y="1532975"/>
              <a:ext cx="31200" cy="70700"/>
            </a:xfrm>
            <a:custGeom>
              <a:rect b="b" l="l" r="r" t="t"/>
              <a:pathLst>
                <a:path extrusionOk="0" fill="none" h="2828" w="1248">
                  <a:moveTo>
                    <a:pt x="1" y="1"/>
                  </a:moveTo>
                  <a:lnTo>
                    <a:pt x="1247" y="2828"/>
                  </a:lnTo>
                </a:path>
              </a:pathLst>
            </a:custGeom>
            <a:noFill/>
            <a:ln cap="rnd" cmpd="sng" w="9875">
              <a:solidFill>
                <a:srgbClr val="D89C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13"/>
            <p:cNvSpPr/>
            <p:nvPr/>
          </p:nvSpPr>
          <p:spPr>
            <a:xfrm>
              <a:off x="7846700" y="1532975"/>
              <a:ext cx="28125" cy="63100"/>
            </a:xfrm>
            <a:custGeom>
              <a:rect b="b" l="l" r="r" t="t"/>
              <a:pathLst>
                <a:path extrusionOk="0" fill="none" h="2524" w="1125">
                  <a:moveTo>
                    <a:pt x="0" y="1"/>
                  </a:moveTo>
                  <a:lnTo>
                    <a:pt x="1125" y="2524"/>
                  </a:lnTo>
                </a:path>
              </a:pathLst>
            </a:custGeom>
            <a:noFill/>
            <a:ln cap="rnd" cmpd="sng" w="9875">
              <a:solidFill>
                <a:srgbClr val="D89C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13"/>
            <p:cNvSpPr/>
            <p:nvPr/>
          </p:nvSpPr>
          <p:spPr>
            <a:xfrm>
              <a:off x="7804900" y="1640125"/>
              <a:ext cx="73725" cy="28900"/>
            </a:xfrm>
            <a:custGeom>
              <a:rect b="b" l="l" r="r" t="t"/>
              <a:pathLst>
                <a:path extrusionOk="0" fill="none" h="1156" w="2949">
                  <a:moveTo>
                    <a:pt x="0" y="365"/>
                  </a:moveTo>
                  <a:cubicBezTo>
                    <a:pt x="0" y="365"/>
                    <a:pt x="1855" y="1"/>
                    <a:pt x="2949" y="1156"/>
                  </a:cubicBezTo>
                </a:path>
              </a:pathLst>
            </a:custGeom>
            <a:noFill/>
            <a:ln cap="rnd" cmpd="sng" w="9875">
              <a:solidFill>
                <a:srgbClr val="D89C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13"/>
            <p:cNvSpPr/>
            <p:nvPr/>
          </p:nvSpPr>
          <p:spPr>
            <a:xfrm>
              <a:off x="7839850" y="1675850"/>
              <a:ext cx="197925" cy="448900"/>
            </a:xfrm>
            <a:custGeom>
              <a:rect b="b" l="l" r="r" t="t"/>
              <a:pathLst>
                <a:path extrusionOk="0" h="17956" w="7917">
                  <a:moveTo>
                    <a:pt x="3101" y="0"/>
                  </a:moveTo>
                  <a:lnTo>
                    <a:pt x="1" y="790"/>
                  </a:lnTo>
                  <a:lnTo>
                    <a:pt x="1581" y="13678"/>
                  </a:lnTo>
                  <a:cubicBezTo>
                    <a:pt x="1667" y="15475"/>
                    <a:pt x="2261" y="16549"/>
                    <a:pt x="3916" y="16549"/>
                  </a:cubicBezTo>
                  <a:cubicBezTo>
                    <a:pt x="4025" y="16549"/>
                    <a:pt x="4138" y="16545"/>
                    <a:pt x="4256" y="16535"/>
                  </a:cubicBezTo>
                  <a:cubicBezTo>
                    <a:pt x="4299" y="16533"/>
                    <a:pt x="4342" y="16532"/>
                    <a:pt x="4386" y="16532"/>
                  </a:cubicBezTo>
                  <a:cubicBezTo>
                    <a:pt x="5838" y="16532"/>
                    <a:pt x="7205" y="17956"/>
                    <a:pt x="7684" y="17956"/>
                  </a:cubicBezTo>
                  <a:cubicBezTo>
                    <a:pt x="7860" y="17956"/>
                    <a:pt x="7916" y="17763"/>
                    <a:pt x="7812" y="17234"/>
                  </a:cubicBezTo>
                  <a:lnTo>
                    <a:pt x="3101" y="0"/>
                  </a:lnTo>
                  <a:close/>
                </a:path>
              </a:pathLst>
            </a:custGeom>
            <a:solidFill>
              <a:srgbClr val="EDB8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13"/>
            <p:cNvSpPr/>
            <p:nvPr/>
          </p:nvSpPr>
          <p:spPr>
            <a:xfrm>
              <a:off x="7827700" y="1774625"/>
              <a:ext cx="237875" cy="525875"/>
            </a:xfrm>
            <a:custGeom>
              <a:rect b="b" l="l" r="r" t="t"/>
              <a:pathLst>
                <a:path extrusionOk="0" h="21035" w="9515">
                  <a:moveTo>
                    <a:pt x="0" y="1"/>
                  </a:moveTo>
                  <a:lnTo>
                    <a:pt x="3162" y="18268"/>
                  </a:lnTo>
                  <a:cubicBezTo>
                    <a:pt x="3312" y="19830"/>
                    <a:pt x="4618" y="21035"/>
                    <a:pt x="6174" y="21035"/>
                  </a:cubicBezTo>
                  <a:cubicBezTo>
                    <a:pt x="6193" y="21035"/>
                    <a:pt x="6212" y="21035"/>
                    <a:pt x="6231" y="21034"/>
                  </a:cubicBezTo>
                  <a:cubicBezTo>
                    <a:pt x="8116" y="21004"/>
                    <a:pt x="9514" y="19271"/>
                    <a:pt x="9180" y="17417"/>
                  </a:cubicBezTo>
                  <a:lnTo>
                    <a:pt x="6262" y="487"/>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13"/>
            <p:cNvSpPr/>
            <p:nvPr/>
          </p:nvSpPr>
          <p:spPr>
            <a:xfrm>
              <a:off x="7626325" y="2153050"/>
              <a:ext cx="142875" cy="244700"/>
            </a:xfrm>
            <a:custGeom>
              <a:rect b="b" l="l" r="r" t="t"/>
              <a:pathLst>
                <a:path extrusionOk="0" h="9788" w="5715">
                  <a:moveTo>
                    <a:pt x="1" y="1"/>
                  </a:moveTo>
                  <a:lnTo>
                    <a:pt x="456" y="9788"/>
                  </a:lnTo>
                  <a:cubicBezTo>
                    <a:pt x="5715" y="4651"/>
                    <a:pt x="1" y="1"/>
                    <a:pt x="1" y="1"/>
                  </a:cubicBezTo>
                  <a:close/>
                </a:path>
              </a:pathLst>
            </a:custGeom>
            <a:solidFill>
              <a:srgbClr val="F0F4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13"/>
            <p:cNvSpPr/>
            <p:nvPr/>
          </p:nvSpPr>
          <p:spPr>
            <a:xfrm>
              <a:off x="7046525" y="2058675"/>
              <a:ext cx="636050" cy="630125"/>
            </a:xfrm>
            <a:custGeom>
              <a:rect b="b" l="l" r="r" t="t"/>
              <a:pathLst>
                <a:path extrusionOk="0" h="25205" w="25442">
                  <a:moveTo>
                    <a:pt x="20236" y="1"/>
                  </a:moveTo>
                  <a:cubicBezTo>
                    <a:pt x="15074" y="1"/>
                    <a:pt x="3253" y="2256"/>
                    <a:pt x="3253" y="2256"/>
                  </a:cubicBezTo>
                  <a:cubicBezTo>
                    <a:pt x="3253" y="2256"/>
                    <a:pt x="1" y="3380"/>
                    <a:pt x="639" y="6785"/>
                  </a:cubicBezTo>
                  <a:cubicBezTo>
                    <a:pt x="1277" y="10159"/>
                    <a:pt x="9454" y="25204"/>
                    <a:pt x="9454" y="25204"/>
                  </a:cubicBezTo>
                  <a:lnTo>
                    <a:pt x="23375" y="24293"/>
                  </a:lnTo>
                  <a:lnTo>
                    <a:pt x="25442" y="4657"/>
                  </a:lnTo>
                  <a:cubicBezTo>
                    <a:pt x="25442" y="4657"/>
                    <a:pt x="25351" y="888"/>
                    <a:pt x="21885" y="128"/>
                  </a:cubicBezTo>
                  <a:cubicBezTo>
                    <a:pt x="21479" y="40"/>
                    <a:pt x="20915" y="1"/>
                    <a:pt x="20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13"/>
            <p:cNvSpPr/>
            <p:nvPr/>
          </p:nvSpPr>
          <p:spPr>
            <a:xfrm>
              <a:off x="7662050" y="2188000"/>
              <a:ext cx="66125" cy="186200"/>
            </a:xfrm>
            <a:custGeom>
              <a:rect b="b" l="l" r="r" t="t"/>
              <a:pathLst>
                <a:path extrusionOk="0" fill="none" h="7448" w="2645">
                  <a:moveTo>
                    <a:pt x="0" y="1"/>
                  </a:moveTo>
                  <a:cubicBezTo>
                    <a:pt x="0" y="1"/>
                    <a:pt x="2645" y="3010"/>
                    <a:pt x="182" y="7448"/>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13"/>
            <p:cNvSpPr/>
            <p:nvPr/>
          </p:nvSpPr>
          <p:spPr>
            <a:xfrm>
              <a:off x="6237250" y="1492600"/>
              <a:ext cx="268250" cy="155550"/>
            </a:xfrm>
            <a:custGeom>
              <a:rect b="b" l="l" r="r" t="t"/>
              <a:pathLst>
                <a:path extrusionOk="0" h="6222" w="10730">
                  <a:moveTo>
                    <a:pt x="4516" y="0"/>
                  </a:moveTo>
                  <a:cubicBezTo>
                    <a:pt x="4304" y="0"/>
                    <a:pt x="4121" y="115"/>
                    <a:pt x="4012" y="278"/>
                  </a:cubicBezTo>
                  <a:cubicBezTo>
                    <a:pt x="3891" y="552"/>
                    <a:pt x="4012" y="917"/>
                    <a:pt x="4286" y="1038"/>
                  </a:cubicBezTo>
                  <a:lnTo>
                    <a:pt x="4985" y="1433"/>
                  </a:lnTo>
                  <a:lnTo>
                    <a:pt x="1034" y="1190"/>
                  </a:lnTo>
                  <a:cubicBezTo>
                    <a:pt x="1014" y="1188"/>
                    <a:pt x="995" y="1187"/>
                    <a:pt x="976" y="1187"/>
                  </a:cubicBezTo>
                  <a:cubicBezTo>
                    <a:pt x="699" y="1187"/>
                    <a:pt x="483" y="1390"/>
                    <a:pt x="426" y="1646"/>
                  </a:cubicBezTo>
                  <a:cubicBezTo>
                    <a:pt x="395" y="1889"/>
                    <a:pt x="547" y="2163"/>
                    <a:pt x="790" y="2254"/>
                  </a:cubicBezTo>
                  <a:lnTo>
                    <a:pt x="1094" y="2406"/>
                  </a:lnTo>
                  <a:lnTo>
                    <a:pt x="517" y="2406"/>
                  </a:lnTo>
                  <a:cubicBezTo>
                    <a:pt x="243" y="2406"/>
                    <a:pt x="31" y="2588"/>
                    <a:pt x="0" y="2862"/>
                  </a:cubicBezTo>
                  <a:cubicBezTo>
                    <a:pt x="0" y="3105"/>
                    <a:pt x="152" y="3348"/>
                    <a:pt x="395" y="3409"/>
                  </a:cubicBezTo>
                  <a:lnTo>
                    <a:pt x="790" y="3531"/>
                  </a:lnTo>
                  <a:lnTo>
                    <a:pt x="608" y="3561"/>
                  </a:lnTo>
                  <a:cubicBezTo>
                    <a:pt x="456" y="3591"/>
                    <a:pt x="335" y="3743"/>
                    <a:pt x="335" y="3895"/>
                  </a:cubicBezTo>
                  <a:cubicBezTo>
                    <a:pt x="304" y="4078"/>
                    <a:pt x="426" y="4260"/>
                    <a:pt x="608" y="4321"/>
                  </a:cubicBezTo>
                  <a:lnTo>
                    <a:pt x="1155" y="4534"/>
                  </a:lnTo>
                  <a:lnTo>
                    <a:pt x="1064" y="4595"/>
                  </a:lnTo>
                  <a:cubicBezTo>
                    <a:pt x="912" y="4686"/>
                    <a:pt x="851" y="4838"/>
                    <a:pt x="882" y="4990"/>
                  </a:cubicBezTo>
                  <a:cubicBezTo>
                    <a:pt x="882" y="5172"/>
                    <a:pt x="1034" y="5324"/>
                    <a:pt x="1216" y="5354"/>
                  </a:cubicBezTo>
                  <a:lnTo>
                    <a:pt x="6262" y="6145"/>
                  </a:lnTo>
                  <a:cubicBezTo>
                    <a:pt x="6489" y="6197"/>
                    <a:pt x="6718" y="6221"/>
                    <a:pt x="6945" y="6221"/>
                  </a:cubicBezTo>
                  <a:cubicBezTo>
                    <a:pt x="8299" y="6221"/>
                    <a:pt x="9610" y="5366"/>
                    <a:pt x="10365" y="4534"/>
                  </a:cubicBezTo>
                  <a:cubicBezTo>
                    <a:pt x="10395" y="4473"/>
                    <a:pt x="10699" y="4078"/>
                    <a:pt x="10730" y="4017"/>
                  </a:cubicBezTo>
                  <a:lnTo>
                    <a:pt x="9484" y="1950"/>
                  </a:lnTo>
                  <a:cubicBezTo>
                    <a:pt x="9484" y="1950"/>
                    <a:pt x="7781" y="339"/>
                    <a:pt x="4590" y="5"/>
                  </a:cubicBezTo>
                  <a:cubicBezTo>
                    <a:pt x="4565" y="2"/>
                    <a:pt x="4540" y="0"/>
                    <a:pt x="4516" y="0"/>
                  </a:cubicBezTo>
                  <a:close/>
                </a:path>
              </a:pathLst>
            </a:custGeom>
            <a:solidFill>
              <a:srgbClr val="EDB8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13"/>
            <p:cNvSpPr/>
            <p:nvPr/>
          </p:nvSpPr>
          <p:spPr>
            <a:xfrm>
              <a:off x="6264600" y="1552750"/>
              <a:ext cx="73725" cy="7625"/>
            </a:xfrm>
            <a:custGeom>
              <a:rect b="b" l="l" r="r" t="t"/>
              <a:pathLst>
                <a:path extrusionOk="0" fill="none" h="305" w="2949">
                  <a:moveTo>
                    <a:pt x="0" y="0"/>
                  </a:moveTo>
                  <a:lnTo>
                    <a:pt x="2949" y="304"/>
                  </a:lnTo>
                </a:path>
              </a:pathLst>
            </a:custGeom>
            <a:noFill/>
            <a:ln cap="rnd" cmpd="sng" w="9875">
              <a:solidFill>
                <a:srgbClr val="D89C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13"/>
            <p:cNvSpPr/>
            <p:nvPr/>
          </p:nvSpPr>
          <p:spPr>
            <a:xfrm>
              <a:off x="6257000" y="1580850"/>
              <a:ext cx="76775" cy="7625"/>
            </a:xfrm>
            <a:custGeom>
              <a:rect b="b" l="l" r="r" t="t"/>
              <a:pathLst>
                <a:path extrusionOk="0" fill="none" h="305" w="3071">
                  <a:moveTo>
                    <a:pt x="0" y="1"/>
                  </a:moveTo>
                  <a:lnTo>
                    <a:pt x="3070" y="305"/>
                  </a:lnTo>
                </a:path>
              </a:pathLst>
            </a:custGeom>
            <a:noFill/>
            <a:ln cap="rnd" cmpd="sng" w="9875">
              <a:solidFill>
                <a:srgbClr val="D89C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13"/>
            <p:cNvSpPr/>
            <p:nvPr/>
          </p:nvSpPr>
          <p:spPr>
            <a:xfrm>
              <a:off x="6265350" y="1605175"/>
              <a:ext cx="68425" cy="6850"/>
            </a:xfrm>
            <a:custGeom>
              <a:rect b="b" l="l" r="r" t="t"/>
              <a:pathLst>
                <a:path extrusionOk="0" fill="none" h="274" w="2737">
                  <a:moveTo>
                    <a:pt x="1" y="0"/>
                  </a:moveTo>
                  <a:lnTo>
                    <a:pt x="2736" y="274"/>
                  </a:lnTo>
                </a:path>
              </a:pathLst>
            </a:custGeom>
            <a:noFill/>
            <a:ln cap="rnd" cmpd="sng" w="9875">
              <a:solidFill>
                <a:srgbClr val="D89C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13"/>
            <p:cNvSpPr/>
            <p:nvPr/>
          </p:nvSpPr>
          <p:spPr>
            <a:xfrm>
              <a:off x="6361875" y="1528425"/>
              <a:ext cx="42575" cy="63850"/>
            </a:xfrm>
            <a:custGeom>
              <a:rect b="b" l="l" r="r" t="t"/>
              <a:pathLst>
                <a:path extrusionOk="0" fill="none" h="2554" w="1703">
                  <a:moveTo>
                    <a:pt x="0" y="0"/>
                  </a:moveTo>
                  <a:cubicBezTo>
                    <a:pt x="0" y="0"/>
                    <a:pt x="243" y="1885"/>
                    <a:pt x="1702" y="2554"/>
                  </a:cubicBezTo>
                </a:path>
              </a:pathLst>
            </a:custGeom>
            <a:noFill/>
            <a:ln cap="rnd" cmpd="sng" w="9875">
              <a:solidFill>
                <a:srgbClr val="D89C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13"/>
            <p:cNvSpPr/>
            <p:nvPr/>
          </p:nvSpPr>
          <p:spPr>
            <a:xfrm>
              <a:off x="6428725" y="1559575"/>
              <a:ext cx="421025" cy="450650"/>
            </a:xfrm>
            <a:custGeom>
              <a:rect b="b" l="l" r="r" t="t"/>
              <a:pathLst>
                <a:path extrusionOk="0" h="18026" w="16841">
                  <a:moveTo>
                    <a:pt x="3618" y="1"/>
                  </a:moveTo>
                  <a:lnTo>
                    <a:pt x="1" y="5077"/>
                  </a:lnTo>
                  <a:lnTo>
                    <a:pt x="13375" y="18025"/>
                  </a:lnTo>
                  <a:lnTo>
                    <a:pt x="16840" y="12402"/>
                  </a:lnTo>
                  <a:lnTo>
                    <a:pt x="36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13"/>
            <p:cNvSpPr/>
            <p:nvPr/>
          </p:nvSpPr>
          <p:spPr>
            <a:xfrm>
              <a:off x="6763075" y="1869625"/>
              <a:ext cx="471925" cy="503050"/>
            </a:xfrm>
            <a:custGeom>
              <a:rect b="b" l="l" r="r" t="t"/>
              <a:pathLst>
                <a:path extrusionOk="0" h="20122" w="18877">
                  <a:moveTo>
                    <a:pt x="3466" y="0"/>
                  </a:moveTo>
                  <a:lnTo>
                    <a:pt x="1" y="5623"/>
                  </a:lnTo>
                  <a:lnTo>
                    <a:pt x="17479" y="20122"/>
                  </a:lnTo>
                  <a:lnTo>
                    <a:pt x="18877" y="11125"/>
                  </a:lnTo>
                  <a:lnTo>
                    <a:pt x="3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13"/>
            <p:cNvSpPr/>
            <p:nvPr/>
          </p:nvSpPr>
          <p:spPr>
            <a:xfrm>
              <a:off x="7075400" y="2027675"/>
              <a:ext cx="159600" cy="120075"/>
            </a:xfrm>
            <a:custGeom>
              <a:rect b="b" l="l" r="r" t="t"/>
              <a:pathLst>
                <a:path extrusionOk="0" fill="none" h="4803" w="6384">
                  <a:moveTo>
                    <a:pt x="1" y="0"/>
                  </a:moveTo>
                  <a:lnTo>
                    <a:pt x="6384" y="4803"/>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13"/>
            <p:cNvSpPr/>
            <p:nvPr/>
          </p:nvSpPr>
          <p:spPr>
            <a:xfrm>
              <a:off x="7110350" y="1573325"/>
              <a:ext cx="503075" cy="664850"/>
            </a:xfrm>
            <a:custGeom>
              <a:rect b="b" l="l" r="r" t="t"/>
              <a:pathLst>
                <a:path extrusionOk="0" h="26594" w="20123">
                  <a:moveTo>
                    <a:pt x="9741" y="0"/>
                  </a:moveTo>
                  <a:cubicBezTo>
                    <a:pt x="9228" y="0"/>
                    <a:pt x="8678" y="38"/>
                    <a:pt x="8086" y="119"/>
                  </a:cubicBezTo>
                  <a:cubicBezTo>
                    <a:pt x="1" y="1214"/>
                    <a:pt x="943" y="9268"/>
                    <a:pt x="1460" y="12430"/>
                  </a:cubicBezTo>
                  <a:cubicBezTo>
                    <a:pt x="1733" y="14132"/>
                    <a:pt x="3679" y="19907"/>
                    <a:pt x="1156" y="23281"/>
                  </a:cubicBezTo>
                  <a:cubicBezTo>
                    <a:pt x="1156" y="23281"/>
                    <a:pt x="1947" y="22902"/>
                    <a:pt x="3047" y="22902"/>
                  </a:cubicBezTo>
                  <a:cubicBezTo>
                    <a:pt x="4037" y="22902"/>
                    <a:pt x="5277" y="23209"/>
                    <a:pt x="6414" y="24375"/>
                  </a:cubicBezTo>
                  <a:cubicBezTo>
                    <a:pt x="7577" y="25552"/>
                    <a:pt x="10334" y="26594"/>
                    <a:pt x="12904" y="26594"/>
                  </a:cubicBezTo>
                  <a:cubicBezTo>
                    <a:pt x="15644" y="26594"/>
                    <a:pt x="18173" y="25410"/>
                    <a:pt x="18329" y="21943"/>
                  </a:cubicBezTo>
                  <a:cubicBezTo>
                    <a:pt x="18408" y="20051"/>
                    <a:pt x="19139" y="19718"/>
                    <a:pt x="19643" y="19718"/>
                  </a:cubicBezTo>
                  <a:cubicBezTo>
                    <a:pt x="19916" y="19718"/>
                    <a:pt x="20123" y="19816"/>
                    <a:pt x="20123" y="19816"/>
                  </a:cubicBezTo>
                  <a:cubicBezTo>
                    <a:pt x="20123" y="19816"/>
                    <a:pt x="18238" y="17810"/>
                    <a:pt x="17570" y="14679"/>
                  </a:cubicBezTo>
                  <a:cubicBezTo>
                    <a:pt x="17053" y="12065"/>
                    <a:pt x="16475" y="8235"/>
                    <a:pt x="16475" y="8235"/>
                  </a:cubicBezTo>
                  <a:cubicBezTo>
                    <a:pt x="16475" y="8235"/>
                    <a:pt x="17275" y="0"/>
                    <a:pt x="9741" y="0"/>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13"/>
            <p:cNvSpPr/>
            <p:nvPr/>
          </p:nvSpPr>
          <p:spPr>
            <a:xfrm>
              <a:off x="7440150" y="1915975"/>
              <a:ext cx="95025" cy="165675"/>
            </a:xfrm>
            <a:custGeom>
              <a:rect b="b" l="l" r="r" t="t"/>
              <a:pathLst>
                <a:path extrusionOk="0" h="6627" w="3801">
                  <a:moveTo>
                    <a:pt x="3071" y="0"/>
                  </a:moveTo>
                  <a:lnTo>
                    <a:pt x="1" y="1642"/>
                  </a:lnTo>
                  <a:lnTo>
                    <a:pt x="1186" y="6626"/>
                  </a:lnTo>
                  <a:cubicBezTo>
                    <a:pt x="1186" y="6626"/>
                    <a:pt x="3800" y="5806"/>
                    <a:pt x="3071"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13"/>
            <p:cNvSpPr/>
            <p:nvPr/>
          </p:nvSpPr>
          <p:spPr>
            <a:xfrm>
              <a:off x="7228150" y="1789825"/>
              <a:ext cx="207475" cy="313100"/>
            </a:xfrm>
            <a:custGeom>
              <a:rect b="b" l="l" r="r" t="t"/>
              <a:pathLst>
                <a:path extrusionOk="0" h="12524" w="8299">
                  <a:moveTo>
                    <a:pt x="6474" y="0"/>
                  </a:moveTo>
                  <a:lnTo>
                    <a:pt x="0" y="1004"/>
                  </a:lnTo>
                  <a:lnTo>
                    <a:pt x="1824" y="12523"/>
                  </a:lnTo>
                  <a:lnTo>
                    <a:pt x="8298" y="11490"/>
                  </a:lnTo>
                  <a:lnTo>
                    <a:pt x="6474" y="0"/>
                  </a:ln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13"/>
            <p:cNvSpPr/>
            <p:nvPr/>
          </p:nvSpPr>
          <p:spPr>
            <a:xfrm>
              <a:off x="7321600" y="1946350"/>
              <a:ext cx="155050" cy="226575"/>
            </a:xfrm>
            <a:custGeom>
              <a:rect b="b" l="l" r="r" t="t"/>
              <a:pathLst>
                <a:path extrusionOk="0" h="9063" w="6202">
                  <a:moveTo>
                    <a:pt x="1" y="1"/>
                  </a:moveTo>
                  <a:lnTo>
                    <a:pt x="639" y="7326"/>
                  </a:lnTo>
                  <a:cubicBezTo>
                    <a:pt x="959" y="8497"/>
                    <a:pt x="2047" y="9063"/>
                    <a:pt x="3231" y="9063"/>
                  </a:cubicBezTo>
                  <a:cubicBezTo>
                    <a:pt x="3399" y="9063"/>
                    <a:pt x="3569" y="9051"/>
                    <a:pt x="3740" y="9028"/>
                  </a:cubicBezTo>
                  <a:cubicBezTo>
                    <a:pt x="5320" y="8816"/>
                    <a:pt x="6202" y="7813"/>
                    <a:pt x="5989" y="6171"/>
                  </a:cubicBezTo>
                  <a:lnTo>
                    <a:pt x="5350" y="1551"/>
                  </a:lnTo>
                  <a:lnTo>
                    <a:pt x="1" y="1"/>
                  </a:ln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13"/>
            <p:cNvSpPr/>
            <p:nvPr/>
          </p:nvSpPr>
          <p:spPr>
            <a:xfrm>
              <a:off x="7309450" y="1973725"/>
              <a:ext cx="160350" cy="107925"/>
            </a:xfrm>
            <a:custGeom>
              <a:rect b="b" l="l" r="r" t="t"/>
              <a:pathLst>
                <a:path extrusionOk="0" h="4317" w="6414">
                  <a:moveTo>
                    <a:pt x="5776" y="0"/>
                  </a:moveTo>
                  <a:lnTo>
                    <a:pt x="0" y="183"/>
                  </a:lnTo>
                  <a:lnTo>
                    <a:pt x="6414" y="4316"/>
                  </a:lnTo>
                  <a:lnTo>
                    <a:pt x="5776" y="0"/>
                  </a:lnTo>
                  <a:close/>
                </a:path>
              </a:pathLst>
            </a:custGeom>
            <a:solidFill>
              <a:srgbClr val="D69C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13"/>
            <p:cNvSpPr/>
            <p:nvPr/>
          </p:nvSpPr>
          <p:spPr>
            <a:xfrm>
              <a:off x="7224350" y="1637500"/>
              <a:ext cx="304725" cy="366050"/>
            </a:xfrm>
            <a:custGeom>
              <a:rect b="b" l="l" r="r" t="t"/>
              <a:pathLst>
                <a:path extrusionOk="0" h="14642" w="12189">
                  <a:moveTo>
                    <a:pt x="6064" y="0"/>
                  </a:moveTo>
                  <a:cubicBezTo>
                    <a:pt x="5838" y="0"/>
                    <a:pt x="5610" y="15"/>
                    <a:pt x="5380" y="45"/>
                  </a:cubicBezTo>
                  <a:cubicBezTo>
                    <a:pt x="2523" y="410"/>
                    <a:pt x="0" y="3115"/>
                    <a:pt x="395" y="5972"/>
                  </a:cubicBezTo>
                  <a:lnTo>
                    <a:pt x="1155" y="10166"/>
                  </a:lnTo>
                  <a:cubicBezTo>
                    <a:pt x="1698" y="13071"/>
                    <a:pt x="4059" y="14642"/>
                    <a:pt x="6874" y="14642"/>
                  </a:cubicBezTo>
                  <a:cubicBezTo>
                    <a:pt x="7211" y="14642"/>
                    <a:pt x="7555" y="14619"/>
                    <a:pt x="7903" y="14574"/>
                  </a:cubicBezTo>
                  <a:cubicBezTo>
                    <a:pt x="10608" y="14027"/>
                    <a:pt x="12189" y="10926"/>
                    <a:pt x="11824" y="8707"/>
                  </a:cubicBezTo>
                  <a:lnTo>
                    <a:pt x="11216" y="4361"/>
                  </a:lnTo>
                  <a:cubicBezTo>
                    <a:pt x="10798" y="1822"/>
                    <a:pt x="8587" y="0"/>
                    <a:pt x="6064" y="0"/>
                  </a:cubicBez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13"/>
            <p:cNvSpPr/>
            <p:nvPr/>
          </p:nvSpPr>
          <p:spPr>
            <a:xfrm>
              <a:off x="7446225" y="1837700"/>
              <a:ext cx="16750" cy="35725"/>
            </a:xfrm>
            <a:custGeom>
              <a:rect b="b" l="l" r="r" t="t"/>
              <a:pathLst>
                <a:path extrusionOk="0" fill="none" h="1429" w="670">
                  <a:moveTo>
                    <a:pt x="244" y="0"/>
                  </a:moveTo>
                  <a:lnTo>
                    <a:pt x="609" y="882"/>
                  </a:lnTo>
                  <a:cubicBezTo>
                    <a:pt x="669" y="1003"/>
                    <a:pt x="609" y="1186"/>
                    <a:pt x="487" y="1247"/>
                  </a:cubicBezTo>
                  <a:lnTo>
                    <a:pt x="1" y="1429"/>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13"/>
            <p:cNvSpPr/>
            <p:nvPr/>
          </p:nvSpPr>
          <p:spPr>
            <a:xfrm>
              <a:off x="7310200" y="1760275"/>
              <a:ext cx="88950" cy="42050"/>
            </a:xfrm>
            <a:custGeom>
              <a:rect b="b" l="l" r="r" t="t"/>
              <a:pathLst>
                <a:path extrusionOk="0" h="1682" w="3558">
                  <a:moveTo>
                    <a:pt x="2698" y="1"/>
                  </a:moveTo>
                  <a:cubicBezTo>
                    <a:pt x="2269" y="1"/>
                    <a:pt x="1825" y="149"/>
                    <a:pt x="1825" y="149"/>
                  </a:cubicBezTo>
                  <a:cubicBezTo>
                    <a:pt x="1126" y="301"/>
                    <a:pt x="1" y="818"/>
                    <a:pt x="244" y="1304"/>
                  </a:cubicBezTo>
                  <a:cubicBezTo>
                    <a:pt x="356" y="1560"/>
                    <a:pt x="552" y="1681"/>
                    <a:pt x="903" y="1681"/>
                  </a:cubicBezTo>
                  <a:cubicBezTo>
                    <a:pt x="1219" y="1681"/>
                    <a:pt x="1661" y="1583"/>
                    <a:pt x="2281" y="1395"/>
                  </a:cubicBezTo>
                  <a:cubicBezTo>
                    <a:pt x="3557" y="1000"/>
                    <a:pt x="3466" y="453"/>
                    <a:pt x="3466" y="453"/>
                  </a:cubicBezTo>
                  <a:cubicBezTo>
                    <a:pt x="3384" y="99"/>
                    <a:pt x="3046" y="1"/>
                    <a:pt x="2698"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13"/>
            <p:cNvSpPr/>
            <p:nvPr/>
          </p:nvSpPr>
          <p:spPr>
            <a:xfrm>
              <a:off x="7453075" y="1746425"/>
              <a:ext cx="62325" cy="32775"/>
            </a:xfrm>
            <a:custGeom>
              <a:rect b="b" l="l" r="r" t="t"/>
              <a:pathLst>
                <a:path extrusionOk="0" h="1311" w="2493">
                  <a:moveTo>
                    <a:pt x="1304" y="1"/>
                  </a:moveTo>
                  <a:cubicBezTo>
                    <a:pt x="957" y="1"/>
                    <a:pt x="0" y="62"/>
                    <a:pt x="0" y="733"/>
                  </a:cubicBezTo>
                  <a:cubicBezTo>
                    <a:pt x="0" y="733"/>
                    <a:pt x="31" y="1281"/>
                    <a:pt x="1277" y="1311"/>
                  </a:cubicBezTo>
                  <a:cubicBezTo>
                    <a:pt x="2189" y="1311"/>
                    <a:pt x="2493" y="1098"/>
                    <a:pt x="2462" y="703"/>
                  </a:cubicBezTo>
                  <a:cubicBezTo>
                    <a:pt x="2462" y="297"/>
                    <a:pt x="2020" y="2"/>
                    <a:pt x="1504" y="2"/>
                  </a:cubicBezTo>
                  <a:cubicBezTo>
                    <a:pt x="1479" y="2"/>
                    <a:pt x="1454" y="3"/>
                    <a:pt x="1429" y="4"/>
                  </a:cubicBezTo>
                  <a:cubicBezTo>
                    <a:pt x="1429" y="4"/>
                    <a:pt x="1382" y="1"/>
                    <a:pt x="1304"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13"/>
            <p:cNvSpPr/>
            <p:nvPr/>
          </p:nvSpPr>
          <p:spPr>
            <a:xfrm>
              <a:off x="7383925" y="1893925"/>
              <a:ext cx="79800" cy="54000"/>
            </a:xfrm>
            <a:custGeom>
              <a:rect b="b" l="l" r="r" t="t"/>
              <a:pathLst>
                <a:path extrusionOk="0" h="2160" w="3192">
                  <a:moveTo>
                    <a:pt x="3192" y="1"/>
                  </a:moveTo>
                  <a:lnTo>
                    <a:pt x="0" y="153"/>
                  </a:lnTo>
                  <a:cubicBezTo>
                    <a:pt x="0" y="153"/>
                    <a:pt x="304" y="2098"/>
                    <a:pt x="1490" y="2159"/>
                  </a:cubicBezTo>
                  <a:cubicBezTo>
                    <a:pt x="1510" y="2160"/>
                    <a:pt x="1530" y="2160"/>
                    <a:pt x="1549" y="2160"/>
                  </a:cubicBezTo>
                  <a:cubicBezTo>
                    <a:pt x="2985" y="2160"/>
                    <a:pt x="3192" y="1"/>
                    <a:pt x="31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13"/>
            <p:cNvSpPr/>
            <p:nvPr/>
          </p:nvSpPr>
          <p:spPr>
            <a:xfrm>
              <a:off x="7349725" y="1823250"/>
              <a:ext cx="38025" cy="19025"/>
            </a:xfrm>
            <a:custGeom>
              <a:rect b="b" l="l" r="r" t="t"/>
              <a:pathLst>
                <a:path extrusionOk="0" fill="none" h="761" w="1521">
                  <a:moveTo>
                    <a:pt x="0" y="761"/>
                  </a:moveTo>
                  <a:cubicBezTo>
                    <a:pt x="0" y="761"/>
                    <a:pt x="122" y="183"/>
                    <a:pt x="760" y="92"/>
                  </a:cubicBezTo>
                  <a:cubicBezTo>
                    <a:pt x="1399" y="1"/>
                    <a:pt x="1520" y="487"/>
                    <a:pt x="1520" y="487"/>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13"/>
            <p:cNvSpPr/>
            <p:nvPr/>
          </p:nvSpPr>
          <p:spPr>
            <a:xfrm>
              <a:off x="7458400" y="1798175"/>
              <a:ext cx="38000" cy="19025"/>
            </a:xfrm>
            <a:custGeom>
              <a:rect b="b" l="l" r="r" t="t"/>
              <a:pathLst>
                <a:path extrusionOk="0" fill="none" h="761" w="1520">
                  <a:moveTo>
                    <a:pt x="0" y="761"/>
                  </a:moveTo>
                  <a:cubicBezTo>
                    <a:pt x="0" y="761"/>
                    <a:pt x="122" y="183"/>
                    <a:pt x="760" y="92"/>
                  </a:cubicBezTo>
                  <a:cubicBezTo>
                    <a:pt x="1398" y="1"/>
                    <a:pt x="1520" y="457"/>
                    <a:pt x="1520" y="457"/>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13"/>
            <p:cNvSpPr/>
            <p:nvPr/>
          </p:nvSpPr>
          <p:spPr>
            <a:xfrm>
              <a:off x="7190625" y="1596800"/>
              <a:ext cx="318700" cy="242450"/>
            </a:xfrm>
            <a:custGeom>
              <a:rect b="b" l="l" r="r" t="t"/>
              <a:pathLst>
                <a:path extrusionOk="0" h="9698" w="12748">
                  <a:moveTo>
                    <a:pt x="6279" y="0"/>
                  </a:moveTo>
                  <a:cubicBezTo>
                    <a:pt x="1" y="0"/>
                    <a:pt x="1682" y="8076"/>
                    <a:pt x="1653" y="9697"/>
                  </a:cubicBezTo>
                  <a:cubicBezTo>
                    <a:pt x="1653" y="9697"/>
                    <a:pt x="2413" y="5928"/>
                    <a:pt x="7064" y="4378"/>
                  </a:cubicBezTo>
                  <a:cubicBezTo>
                    <a:pt x="7936" y="4087"/>
                    <a:pt x="8756" y="3926"/>
                    <a:pt x="9492" y="3926"/>
                  </a:cubicBezTo>
                  <a:cubicBezTo>
                    <a:pt x="10832" y="3926"/>
                    <a:pt x="11896" y="4460"/>
                    <a:pt x="12504" y="5715"/>
                  </a:cubicBezTo>
                  <a:cubicBezTo>
                    <a:pt x="12504" y="5715"/>
                    <a:pt x="12748" y="700"/>
                    <a:pt x="7276" y="62"/>
                  </a:cubicBezTo>
                  <a:cubicBezTo>
                    <a:pt x="6923" y="20"/>
                    <a:pt x="6591" y="0"/>
                    <a:pt x="6279" y="0"/>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13"/>
            <p:cNvSpPr/>
            <p:nvPr/>
          </p:nvSpPr>
          <p:spPr>
            <a:xfrm>
              <a:off x="7162800" y="1723725"/>
              <a:ext cx="358675" cy="481775"/>
            </a:xfrm>
            <a:custGeom>
              <a:rect b="b" l="l" r="r" t="t"/>
              <a:pathLst>
                <a:path extrusionOk="0" h="19271" w="14347">
                  <a:moveTo>
                    <a:pt x="4833" y="0"/>
                  </a:moveTo>
                  <a:lnTo>
                    <a:pt x="851" y="1034"/>
                  </a:lnTo>
                  <a:lnTo>
                    <a:pt x="304" y="2341"/>
                  </a:lnTo>
                  <a:lnTo>
                    <a:pt x="0" y="8389"/>
                  </a:lnTo>
                  <a:lnTo>
                    <a:pt x="2584" y="16748"/>
                  </a:lnTo>
                  <a:lnTo>
                    <a:pt x="9301" y="19271"/>
                  </a:lnTo>
                  <a:lnTo>
                    <a:pt x="13891" y="17326"/>
                  </a:lnTo>
                  <a:lnTo>
                    <a:pt x="14347" y="14104"/>
                  </a:lnTo>
                  <a:lnTo>
                    <a:pt x="12280" y="14316"/>
                  </a:lnTo>
                  <a:cubicBezTo>
                    <a:pt x="11636" y="14545"/>
                    <a:pt x="10993" y="14637"/>
                    <a:pt x="10374" y="14637"/>
                  </a:cubicBezTo>
                  <a:cubicBezTo>
                    <a:pt x="7868" y="14637"/>
                    <a:pt x="5775" y="13131"/>
                    <a:pt x="5775" y="13131"/>
                  </a:cubicBezTo>
                  <a:cubicBezTo>
                    <a:pt x="1854" y="1976"/>
                    <a:pt x="4833" y="0"/>
                    <a:pt x="4833" y="0"/>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13"/>
            <p:cNvSpPr/>
            <p:nvPr/>
          </p:nvSpPr>
          <p:spPr>
            <a:xfrm>
              <a:off x="7242575" y="1633275"/>
              <a:ext cx="257625" cy="148975"/>
            </a:xfrm>
            <a:custGeom>
              <a:rect b="b" l="l" r="r" t="t"/>
              <a:pathLst>
                <a:path extrusionOk="0" fill="none" h="5959" w="10305">
                  <a:moveTo>
                    <a:pt x="548" y="5959"/>
                  </a:moveTo>
                  <a:cubicBezTo>
                    <a:pt x="548" y="5959"/>
                    <a:pt x="1" y="2493"/>
                    <a:pt x="4256" y="1247"/>
                  </a:cubicBezTo>
                  <a:cubicBezTo>
                    <a:pt x="8511" y="1"/>
                    <a:pt x="10305" y="3253"/>
                    <a:pt x="10305" y="3253"/>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13"/>
            <p:cNvSpPr/>
            <p:nvPr/>
          </p:nvSpPr>
          <p:spPr>
            <a:xfrm>
              <a:off x="7305650" y="2061100"/>
              <a:ext cx="253075" cy="174800"/>
            </a:xfrm>
            <a:custGeom>
              <a:rect b="b" l="l" r="r" t="t"/>
              <a:pathLst>
                <a:path extrusionOk="0" fill="none" h="6992" w="10123">
                  <a:moveTo>
                    <a:pt x="1" y="1"/>
                  </a:moveTo>
                  <a:cubicBezTo>
                    <a:pt x="1" y="1"/>
                    <a:pt x="2888" y="6992"/>
                    <a:pt x="10122" y="3101"/>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13"/>
            <p:cNvSpPr/>
            <p:nvPr/>
          </p:nvSpPr>
          <p:spPr>
            <a:xfrm>
              <a:off x="6929500" y="2665975"/>
              <a:ext cx="983325" cy="1250050"/>
            </a:xfrm>
            <a:custGeom>
              <a:rect b="b" l="l" r="r" t="t"/>
              <a:pathLst>
                <a:path extrusionOk="0" h="50002" w="39333">
                  <a:moveTo>
                    <a:pt x="28056" y="1"/>
                  </a:moveTo>
                  <a:lnTo>
                    <a:pt x="14135" y="912"/>
                  </a:lnTo>
                  <a:cubicBezTo>
                    <a:pt x="14135" y="912"/>
                    <a:pt x="7782" y="8998"/>
                    <a:pt x="8907" y="23253"/>
                  </a:cubicBezTo>
                  <a:cubicBezTo>
                    <a:pt x="9271" y="27843"/>
                    <a:pt x="10001" y="31916"/>
                    <a:pt x="10822" y="35320"/>
                  </a:cubicBezTo>
                  <a:cubicBezTo>
                    <a:pt x="9765" y="35238"/>
                    <a:pt x="8674" y="35191"/>
                    <a:pt x="7575" y="35191"/>
                  </a:cubicBezTo>
                  <a:cubicBezTo>
                    <a:pt x="5415" y="35191"/>
                    <a:pt x="3220" y="35374"/>
                    <a:pt x="1186" y="35837"/>
                  </a:cubicBezTo>
                  <a:lnTo>
                    <a:pt x="1" y="40943"/>
                  </a:lnTo>
                  <a:cubicBezTo>
                    <a:pt x="1" y="40943"/>
                    <a:pt x="7326" y="42858"/>
                    <a:pt x="13709" y="44469"/>
                  </a:cubicBezTo>
                  <a:cubicBezTo>
                    <a:pt x="14043" y="44530"/>
                    <a:pt x="14378" y="44621"/>
                    <a:pt x="14712" y="44712"/>
                  </a:cubicBezTo>
                  <a:cubicBezTo>
                    <a:pt x="15146" y="44818"/>
                    <a:pt x="15578" y="44868"/>
                    <a:pt x="16002" y="44868"/>
                  </a:cubicBezTo>
                  <a:cubicBezTo>
                    <a:pt x="18870" y="44868"/>
                    <a:pt x="21346" y="42564"/>
                    <a:pt x="21399" y="39545"/>
                  </a:cubicBezTo>
                  <a:lnTo>
                    <a:pt x="21430" y="37083"/>
                  </a:lnTo>
                  <a:lnTo>
                    <a:pt x="22402" y="15350"/>
                  </a:lnTo>
                  <a:lnTo>
                    <a:pt x="23345" y="15320"/>
                  </a:lnTo>
                  <a:lnTo>
                    <a:pt x="29272" y="38755"/>
                  </a:lnTo>
                  <a:cubicBezTo>
                    <a:pt x="24834" y="41095"/>
                    <a:pt x="21156" y="44317"/>
                    <a:pt x="21156" y="44317"/>
                  </a:cubicBezTo>
                  <a:lnTo>
                    <a:pt x="23041" y="50001"/>
                  </a:lnTo>
                  <a:lnTo>
                    <a:pt x="33254" y="47205"/>
                  </a:lnTo>
                  <a:cubicBezTo>
                    <a:pt x="36992" y="46171"/>
                    <a:pt x="39333" y="42463"/>
                    <a:pt x="38634" y="38633"/>
                  </a:cubicBezTo>
                  <a:cubicBezTo>
                    <a:pt x="37539" y="32585"/>
                    <a:pt x="35989" y="24226"/>
                    <a:pt x="35351" y="21369"/>
                  </a:cubicBezTo>
                  <a:cubicBezTo>
                    <a:pt x="33162" y="12037"/>
                    <a:pt x="32585" y="7630"/>
                    <a:pt x="28056" y="1"/>
                  </a:cubicBezTo>
                  <a:close/>
                </a:path>
              </a:pathLst>
            </a:custGeom>
            <a:solidFill>
              <a:srgbClr val="D34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13"/>
            <p:cNvSpPr/>
            <p:nvPr/>
          </p:nvSpPr>
          <p:spPr>
            <a:xfrm>
              <a:off x="7456100" y="3043650"/>
              <a:ext cx="113250" cy="15975"/>
            </a:xfrm>
            <a:custGeom>
              <a:rect b="b" l="l" r="r" t="t"/>
              <a:pathLst>
                <a:path extrusionOk="0" fill="none" h="639" w="4530">
                  <a:moveTo>
                    <a:pt x="1" y="638"/>
                  </a:moveTo>
                  <a:lnTo>
                    <a:pt x="4530" y="0"/>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1" name="Google Shape;2391;p113"/>
          <p:cNvSpPr/>
          <p:nvPr/>
        </p:nvSpPr>
        <p:spPr>
          <a:xfrm>
            <a:off x="6491900" y="4044250"/>
            <a:ext cx="1009900" cy="659525"/>
          </a:xfrm>
          <a:custGeom>
            <a:rect b="b" l="l" r="r" t="t"/>
            <a:pathLst>
              <a:path extrusionOk="0" h="26381" w="40396">
                <a:moveTo>
                  <a:pt x="24684" y="11488"/>
                </a:moveTo>
                <a:cubicBezTo>
                  <a:pt x="24976" y="11488"/>
                  <a:pt x="25268" y="11530"/>
                  <a:pt x="25552" y="11630"/>
                </a:cubicBezTo>
                <a:cubicBezTo>
                  <a:pt x="26052" y="11830"/>
                  <a:pt x="26152" y="12030"/>
                  <a:pt x="25819" y="12464"/>
                </a:cubicBezTo>
                <a:cubicBezTo>
                  <a:pt x="25318" y="13098"/>
                  <a:pt x="24651" y="13498"/>
                  <a:pt x="23951" y="13865"/>
                </a:cubicBezTo>
                <a:cubicBezTo>
                  <a:pt x="21616" y="15066"/>
                  <a:pt x="19114" y="15699"/>
                  <a:pt x="16579" y="16266"/>
                </a:cubicBezTo>
                <a:cubicBezTo>
                  <a:pt x="15878" y="16400"/>
                  <a:pt x="15178" y="16533"/>
                  <a:pt x="14444" y="16667"/>
                </a:cubicBezTo>
                <a:cubicBezTo>
                  <a:pt x="14444" y="16600"/>
                  <a:pt x="14410" y="16533"/>
                  <a:pt x="14410" y="16500"/>
                </a:cubicBezTo>
                <a:cubicBezTo>
                  <a:pt x="17246" y="14265"/>
                  <a:pt x="20215" y="12330"/>
                  <a:pt x="23817" y="11596"/>
                </a:cubicBezTo>
                <a:cubicBezTo>
                  <a:pt x="24101" y="11530"/>
                  <a:pt x="24393" y="11488"/>
                  <a:pt x="24684" y="11488"/>
                </a:cubicBezTo>
                <a:close/>
                <a:moveTo>
                  <a:pt x="18834" y="1"/>
                </a:moveTo>
                <a:cubicBezTo>
                  <a:pt x="17731" y="1"/>
                  <a:pt x="16624" y="89"/>
                  <a:pt x="15511" y="255"/>
                </a:cubicBezTo>
                <a:cubicBezTo>
                  <a:pt x="12042" y="755"/>
                  <a:pt x="8773" y="1756"/>
                  <a:pt x="5838" y="3724"/>
                </a:cubicBezTo>
                <a:cubicBezTo>
                  <a:pt x="3536" y="5225"/>
                  <a:pt x="1701" y="7127"/>
                  <a:pt x="767" y="9795"/>
                </a:cubicBezTo>
                <a:cubicBezTo>
                  <a:pt x="0" y="11997"/>
                  <a:pt x="200" y="14098"/>
                  <a:pt x="1868" y="15866"/>
                </a:cubicBezTo>
                <a:cubicBezTo>
                  <a:pt x="3302" y="17367"/>
                  <a:pt x="5204" y="17968"/>
                  <a:pt x="7205" y="18268"/>
                </a:cubicBezTo>
                <a:cubicBezTo>
                  <a:pt x="7872" y="18357"/>
                  <a:pt x="8540" y="18372"/>
                  <a:pt x="9236" y="18372"/>
                </a:cubicBezTo>
                <a:cubicBezTo>
                  <a:pt x="9585" y="18372"/>
                  <a:pt x="9941" y="18368"/>
                  <a:pt x="10307" y="18368"/>
                </a:cubicBezTo>
                <a:cubicBezTo>
                  <a:pt x="9974" y="19068"/>
                  <a:pt x="9640" y="19702"/>
                  <a:pt x="9474" y="20369"/>
                </a:cubicBezTo>
                <a:cubicBezTo>
                  <a:pt x="8606" y="23538"/>
                  <a:pt x="10107" y="25840"/>
                  <a:pt x="13343" y="26274"/>
                </a:cubicBezTo>
                <a:cubicBezTo>
                  <a:pt x="13853" y="26346"/>
                  <a:pt x="14366" y="26380"/>
                  <a:pt x="14879" y="26380"/>
                </a:cubicBezTo>
                <a:cubicBezTo>
                  <a:pt x="16012" y="26380"/>
                  <a:pt x="17145" y="26215"/>
                  <a:pt x="18246" y="25940"/>
                </a:cubicBezTo>
                <a:cubicBezTo>
                  <a:pt x="23984" y="24539"/>
                  <a:pt x="29254" y="22037"/>
                  <a:pt x="34058" y="18568"/>
                </a:cubicBezTo>
                <a:cubicBezTo>
                  <a:pt x="34491" y="18268"/>
                  <a:pt x="34925" y="17934"/>
                  <a:pt x="35359" y="17601"/>
                </a:cubicBezTo>
                <a:lnTo>
                  <a:pt x="35359" y="17601"/>
                </a:lnTo>
                <a:cubicBezTo>
                  <a:pt x="35359" y="17834"/>
                  <a:pt x="35259" y="18001"/>
                  <a:pt x="35192" y="18201"/>
                </a:cubicBezTo>
                <a:cubicBezTo>
                  <a:pt x="34858" y="18935"/>
                  <a:pt x="34525" y="19702"/>
                  <a:pt x="34258" y="20469"/>
                </a:cubicBezTo>
                <a:cubicBezTo>
                  <a:pt x="34124" y="20836"/>
                  <a:pt x="34058" y="21303"/>
                  <a:pt x="34491" y="21504"/>
                </a:cubicBezTo>
                <a:cubicBezTo>
                  <a:pt x="34595" y="21551"/>
                  <a:pt x="34693" y="21572"/>
                  <a:pt x="34785" y="21572"/>
                </a:cubicBezTo>
                <a:cubicBezTo>
                  <a:pt x="35079" y="21572"/>
                  <a:pt x="35314" y="21357"/>
                  <a:pt x="35492" y="21103"/>
                </a:cubicBezTo>
                <a:cubicBezTo>
                  <a:pt x="35759" y="20736"/>
                  <a:pt x="36026" y="20336"/>
                  <a:pt x="36226" y="19969"/>
                </a:cubicBezTo>
                <a:cubicBezTo>
                  <a:pt x="37494" y="17734"/>
                  <a:pt x="38728" y="15499"/>
                  <a:pt x="39995" y="13264"/>
                </a:cubicBezTo>
                <a:cubicBezTo>
                  <a:pt x="40162" y="12997"/>
                  <a:pt x="40396" y="12731"/>
                  <a:pt x="40095" y="12430"/>
                </a:cubicBezTo>
                <a:cubicBezTo>
                  <a:pt x="39983" y="12318"/>
                  <a:pt x="39870" y="12276"/>
                  <a:pt x="39758" y="12276"/>
                </a:cubicBezTo>
                <a:cubicBezTo>
                  <a:pt x="39570" y="12276"/>
                  <a:pt x="39382" y="12393"/>
                  <a:pt x="39195" y="12497"/>
                </a:cubicBezTo>
                <a:cubicBezTo>
                  <a:pt x="36560" y="14298"/>
                  <a:pt x="33557" y="14899"/>
                  <a:pt x="30489" y="15199"/>
                </a:cubicBezTo>
                <a:cubicBezTo>
                  <a:pt x="30255" y="15232"/>
                  <a:pt x="29988" y="15166"/>
                  <a:pt x="29888" y="15466"/>
                </a:cubicBezTo>
                <a:cubicBezTo>
                  <a:pt x="29788" y="15766"/>
                  <a:pt x="29955" y="16000"/>
                  <a:pt x="30188" y="16166"/>
                </a:cubicBezTo>
                <a:cubicBezTo>
                  <a:pt x="30589" y="16400"/>
                  <a:pt x="31022" y="16467"/>
                  <a:pt x="31489" y="16500"/>
                </a:cubicBezTo>
                <a:cubicBezTo>
                  <a:pt x="31738" y="16513"/>
                  <a:pt x="31984" y="16520"/>
                  <a:pt x="32229" y="16520"/>
                </a:cubicBezTo>
                <a:cubicBezTo>
                  <a:pt x="33232" y="16520"/>
                  <a:pt x="34213" y="16408"/>
                  <a:pt x="35259" y="16166"/>
                </a:cubicBezTo>
                <a:lnTo>
                  <a:pt x="35259" y="16166"/>
                </a:lnTo>
                <a:cubicBezTo>
                  <a:pt x="35159" y="16266"/>
                  <a:pt x="35159" y="16333"/>
                  <a:pt x="35092" y="16367"/>
                </a:cubicBezTo>
                <a:cubicBezTo>
                  <a:pt x="29788" y="20236"/>
                  <a:pt x="24017" y="23238"/>
                  <a:pt x="17513" y="24572"/>
                </a:cubicBezTo>
                <a:cubicBezTo>
                  <a:pt x="16696" y="24729"/>
                  <a:pt x="15871" y="24840"/>
                  <a:pt x="15051" y="24840"/>
                </a:cubicBezTo>
                <a:cubicBezTo>
                  <a:pt x="14296" y="24840"/>
                  <a:pt x="13545" y="24746"/>
                  <a:pt x="12809" y="24506"/>
                </a:cubicBezTo>
                <a:cubicBezTo>
                  <a:pt x="11642" y="24105"/>
                  <a:pt x="11041" y="23405"/>
                  <a:pt x="11008" y="22237"/>
                </a:cubicBezTo>
                <a:cubicBezTo>
                  <a:pt x="10941" y="20703"/>
                  <a:pt x="11642" y="19435"/>
                  <a:pt x="12576" y="18301"/>
                </a:cubicBezTo>
                <a:cubicBezTo>
                  <a:pt x="12709" y="18134"/>
                  <a:pt x="12876" y="18134"/>
                  <a:pt x="13043" y="18134"/>
                </a:cubicBezTo>
                <a:cubicBezTo>
                  <a:pt x="16145" y="17634"/>
                  <a:pt x="19180" y="16900"/>
                  <a:pt x="22083" y="15766"/>
                </a:cubicBezTo>
                <a:cubicBezTo>
                  <a:pt x="23650" y="15166"/>
                  <a:pt x="25251" y="14565"/>
                  <a:pt x="26452" y="13331"/>
                </a:cubicBezTo>
                <a:cubicBezTo>
                  <a:pt x="27620" y="12164"/>
                  <a:pt x="27253" y="10829"/>
                  <a:pt x="25685" y="10396"/>
                </a:cubicBezTo>
                <a:cubicBezTo>
                  <a:pt x="25163" y="10252"/>
                  <a:pt x="24645" y="10190"/>
                  <a:pt x="24131" y="10190"/>
                </a:cubicBezTo>
                <a:cubicBezTo>
                  <a:pt x="23332" y="10190"/>
                  <a:pt x="22540" y="10339"/>
                  <a:pt x="21749" y="10562"/>
                </a:cubicBezTo>
                <a:cubicBezTo>
                  <a:pt x="17880" y="11697"/>
                  <a:pt x="14577" y="13731"/>
                  <a:pt x="11742" y="16567"/>
                </a:cubicBezTo>
                <a:cubicBezTo>
                  <a:pt x="11542" y="16733"/>
                  <a:pt x="11408" y="16967"/>
                  <a:pt x="11075" y="17000"/>
                </a:cubicBezTo>
                <a:cubicBezTo>
                  <a:pt x="10694" y="17018"/>
                  <a:pt x="10313" y="17029"/>
                  <a:pt x="9935" y="17029"/>
                </a:cubicBezTo>
                <a:cubicBezTo>
                  <a:pt x="8226" y="17029"/>
                  <a:pt x="6548" y="16816"/>
                  <a:pt x="4937" y="16133"/>
                </a:cubicBezTo>
                <a:cubicBezTo>
                  <a:pt x="3603" y="15533"/>
                  <a:pt x="2535" y="14665"/>
                  <a:pt x="2168" y="13198"/>
                </a:cubicBezTo>
                <a:cubicBezTo>
                  <a:pt x="1801" y="11863"/>
                  <a:pt x="2168" y="10662"/>
                  <a:pt x="2802" y="9495"/>
                </a:cubicBezTo>
                <a:cubicBezTo>
                  <a:pt x="3903" y="7393"/>
                  <a:pt x="5671" y="5992"/>
                  <a:pt x="7672" y="4858"/>
                </a:cubicBezTo>
                <a:cubicBezTo>
                  <a:pt x="10074" y="3457"/>
                  <a:pt x="12676" y="2657"/>
                  <a:pt x="15411" y="2156"/>
                </a:cubicBezTo>
                <a:cubicBezTo>
                  <a:pt x="16830" y="1876"/>
                  <a:pt x="18239" y="1722"/>
                  <a:pt x="19648" y="1722"/>
                </a:cubicBezTo>
                <a:cubicBezTo>
                  <a:pt x="20757" y="1722"/>
                  <a:pt x="21867" y="1817"/>
                  <a:pt x="22983" y="2023"/>
                </a:cubicBezTo>
                <a:cubicBezTo>
                  <a:pt x="24851" y="2357"/>
                  <a:pt x="26619" y="2990"/>
                  <a:pt x="28187" y="4024"/>
                </a:cubicBezTo>
                <a:cubicBezTo>
                  <a:pt x="28331" y="4121"/>
                  <a:pt x="28493" y="4269"/>
                  <a:pt x="28647" y="4269"/>
                </a:cubicBezTo>
                <a:cubicBezTo>
                  <a:pt x="28707" y="4269"/>
                  <a:pt x="28765" y="4247"/>
                  <a:pt x="28821" y="4191"/>
                </a:cubicBezTo>
                <a:cubicBezTo>
                  <a:pt x="29054" y="3924"/>
                  <a:pt x="28921" y="3657"/>
                  <a:pt x="28754" y="3424"/>
                </a:cubicBezTo>
                <a:cubicBezTo>
                  <a:pt x="28520" y="3057"/>
                  <a:pt x="28187" y="2757"/>
                  <a:pt x="27853" y="2523"/>
                </a:cubicBezTo>
                <a:cubicBezTo>
                  <a:pt x="26719" y="1656"/>
                  <a:pt x="25452" y="1122"/>
                  <a:pt x="24117" y="722"/>
                </a:cubicBezTo>
                <a:cubicBezTo>
                  <a:pt x="22369" y="228"/>
                  <a:pt x="20608" y="1"/>
                  <a:pt x="18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13"/>
          <p:cNvSpPr/>
          <p:nvPr/>
        </p:nvSpPr>
        <p:spPr>
          <a:xfrm>
            <a:off x="4521250" y="1327550"/>
            <a:ext cx="607975" cy="366425"/>
          </a:xfrm>
          <a:custGeom>
            <a:rect b="b" l="l" r="r" t="t"/>
            <a:pathLst>
              <a:path extrusionOk="0" h="14657" w="24319">
                <a:moveTo>
                  <a:pt x="8959" y="1"/>
                </a:moveTo>
                <a:cubicBezTo>
                  <a:pt x="7113" y="1"/>
                  <a:pt x="5258" y="177"/>
                  <a:pt x="3403" y="497"/>
                </a:cubicBezTo>
                <a:cubicBezTo>
                  <a:pt x="2970" y="597"/>
                  <a:pt x="2536" y="664"/>
                  <a:pt x="2169" y="898"/>
                </a:cubicBezTo>
                <a:cubicBezTo>
                  <a:pt x="2002" y="1031"/>
                  <a:pt x="1869" y="1198"/>
                  <a:pt x="1969" y="1398"/>
                </a:cubicBezTo>
                <a:cubicBezTo>
                  <a:pt x="2036" y="1598"/>
                  <a:pt x="2203" y="1665"/>
                  <a:pt x="2369" y="1665"/>
                </a:cubicBezTo>
                <a:cubicBezTo>
                  <a:pt x="2670" y="1631"/>
                  <a:pt x="2936" y="1631"/>
                  <a:pt x="3203" y="1631"/>
                </a:cubicBezTo>
                <a:cubicBezTo>
                  <a:pt x="4916" y="1484"/>
                  <a:pt x="6619" y="1357"/>
                  <a:pt x="8322" y="1357"/>
                </a:cubicBezTo>
                <a:cubicBezTo>
                  <a:pt x="9704" y="1357"/>
                  <a:pt x="11087" y="1441"/>
                  <a:pt x="12477" y="1665"/>
                </a:cubicBezTo>
                <a:cubicBezTo>
                  <a:pt x="15145" y="2065"/>
                  <a:pt x="17747" y="2732"/>
                  <a:pt x="20082" y="4133"/>
                </a:cubicBezTo>
                <a:cubicBezTo>
                  <a:pt x="21083" y="4734"/>
                  <a:pt x="21983" y="5401"/>
                  <a:pt x="22517" y="6435"/>
                </a:cubicBezTo>
                <a:cubicBezTo>
                  <a:pt x="23518" y="8303"/>
                  <a:pt x="23251" y="9070"/>
                  <a:pt x="21283" y="9771"/>
                </a:cubicBezTo>
                <a:cubicBezTo>
                  <a:pt x="19248" y="10504"/>
                  <a:pt x="17180" y="10671"/>
                  <a:pt x="15045" y="10705"/>
                </a:cubicBezTo>
                <a:cubicBezTo>
                  <a:pt x="14595" y="10715"/>
                  <a:pt x="14144" y="10719"/>
                  <a:pt x="13694" y="10719"/>
                </a:cubicBezTo>
                <a:cubicBezTo>
                  <a:pt x="11738" y="10719"/>
                  <a:pt x="9782" y="10643"/>
                  <a:pt x="7826" y="10643"/>
                </a:cubicBezTo>
                <a:cubicBezTo>
                  <a:pt x="7197" y="10643"/>
                  <a:pt x="6568" y="10651"/>
                  <a:pt x="5939" y="10671"/>
                </a:cubicBezTo>
                <a:lnTo>
                  <a:pt x="3537" y="10671"/>
                </a:lnTo>
                <a:cubicBezTo>
                  <a:pt x="4237" y="10138"/>
                  <a:pt x="4904" y="9637"/>
                  <a:pt x="5371" y="8970"/>
                </a:cubicBezTo>
                <a:cubicBezTo>
                  <a:pt x="5572" y="8703"/>
                  <a:pt x="5772" y="8436"/>
                  <a:pt x="5772" y="8069"/>
                </a:cubicBezTo>
                <a:cubicBezTo>
                  <a:pt x="5805" y="7769"/>
                  <a:pt x="5638" y="7569"/>
                  <a:pt x="5405" y="7469"/>
                </a:cubicBezTo>
                <a:cubicBezTo>
                  <a:pt x="5344" y="7446"/>
                  <a:pt x="5288" y="7435"/>
                  <a:pt x="5236" y="7435"/>
                </a:cubicBezTo>
                <a:cubicBezTo>
                  <a:pt x="5061" y="7435"/>
                  <a:pt x="4933" y="7556"/>
                  <a:pt x="4804" y="7736"/>
                </a:cubicBezTo>
                <a:cubicBezTo>
                  <a:pt x="4738" y="7903"/>
                  <a:pt x="4571" y="8036"/>
                  <a:pt x="4437" y="8169"/>
                </a:cubicBezTo>
                <a:cubicBezTo>
                  <a:pt x="3303" y="9304"/>
                  <a:pt x="1969" y="10138"/>
                  <a:pt x="501" y="10771"/>
                </a:cubicBezTo>
                <a:cubicBezTo>
                  <a:pt x="234" y="10905"/>
                  <a:pt x="1" y="11038"/>
                  <a:pt x="68" y="11372"/>
                </a:cubicBezTo>
                <a:cubicBezTo>
                  <a:pt x="101" y="11705"/>
                  <a:pt x="368" y="11805"/>
                  <a:pt x="635" y="11872"/>
                </a:cubicBezTo>
                <a:cubicBezTo>
                  <a:pt x="1302" y="12072"/>
                  <a:pt x="1969" y="12239"/>
                  <a:pt x="2603" y="12439"/>
                </a:cubicBezTo>
                <a:cubicBezTo>
                  <a:pt x="3970" y="12873"/>
                  <a:pt x="5205" y="13540"/>
                  <a:pt x="6305" y="14407"/>
                </a:cubicBezTo>
                <a:cubicBezTo>
                  <a:pt x="6546" y="14572"/>
                  <a:pt x="6779" y="14656"/>
                  <a:pt x="6978" y="14656"/>
                </a:cubicBezTo>
                <a:cubicBezTo>
                  <a:pt x="7222" y="14656"/>
                  <a:pt x="7415" y="14531"/>
                  <a:pt x="7506" y="14274"/>
                </a:cubicBezTo>
                <a:cubicBezTo>
                  <a:pt x="7640" y="13874"/>
                  <a:pt x="7406" y="13607"/>
                  <a:pt x="7073" y="13407"/>
                </a:cubicBezTo>
                <a:cubicBezTo>
                  <a:pt x="6472" y="12973"/>
                  <a:pt x="5838" y="12573"/>
                  <a:pt x="5138" y="12139"/>
                </a:cubicBezTo>
                <a:lnTo>
                  <a:pt x="6906" y="12139"/>
                </a:lnTo>
                <a:cubicBezTo>
                  <a:pt x="8660" y="12139"/>
                  <a:pt x="10413" y="12195"/>
                  <a:pt x="12167" y="12195"/>
                </a:cubicBezTo>
                <a:cubicBezTo>
                  <a:pt x="14249" y="12195"/>
                  <a:pt x="16332" y="12116"/>
                  <a:pt x="18414" y="11772"/>
                </a:cubicBezTo>
                <a:cubicBezTo>
                  <a:pt x="19949" y="11505"/>
                  <a:pt x="21450" y="11105"/>
                  <a:pt x="22817" y="10304"/>
                </a:cubicBezTo>
                <a:cubicBezTo>
                  <a:pt x="23818" y="9737"/>
                  <a:pt x="24318" y="8903"/>
                  <a:pt x="24152" y="7736"/>
                </a:cubicBezTo>
                <a:cubicBezTo>
                  <a:pt x="23951" y="6101"/>
                  <a:pt x="23151" y="4800"/>
                  <a:pt x="21883" y="3766"/>
                </a:cubicBezTo>
                <a:cubicBezTo>
                  <a:pt x="20482" y="2632"/>
                  <a:pt x="18881" y="1865"/>
                  <a:pt x="17180" y="1298"/>
                </a:cubicBezTo>
                <a:cubicBezTo>
                  <a:pt x="14478" y="397"/>
                  <a:pt x="11728" y="1"/>
                  <a:pt x="8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6" name="Shape 2396"/>
        <p:cNvGrpSpPr/>
        <p:nvPr/>
      </p:nvGrpSpPr>
      <p:grpSpPr>
        <a:xfrm>
          <a:off x="0" y="0"/>
          <a:ext cx="0" cy="0"/>
          <a:chOff x="0" y="0"/>
          <a:chExt cx="0" cy="0"/>
        </a:xfrm>
      </p:grpSpPr>
      <p:sp>
        <p:nvSpPr>
          <p:cNvPr id="2397" name="Google Shape;2397;p114"/>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How the laws affect our lives</a:t>
            </a:r>
            <a:endParaRPr/>
          </a:p>
        </p:txBody>
      </p:sp>
      <p:graphicFrame>
        <p:nvGraphicFramePr>
          <p:cNvPr id="2398" name="Google Shape;2398;p114"/>
          <p:cNvGraphicFramePr/>
          <p:nvPr/>
        </p:nvGraphicFramePr>
        <p:xfrm>
          <a:off x="766938" y="1761525"/>
          <a:ext cx="3000000" cy="3000000"/>
        </p:xfrm>
        <a:graphic>
          <a:graphicData uri="http://schemas.openxmlformats.org/drawingml/2006/table">
            <a:tbl>
              <a:tblPr>
                <a:noFill/>
                <a:tableStyleId>{84B46465-8DC3-45EE-BE52-65C9CB1766D9}</a:tableStyleId>
              </a:tblPr>
              <a:tblGrid>
                <a:gridCol w="1966850"/>
                <a:gridCol w="1077200"/>
                <a:gridCol w="1522025"/>
                <a:gridCol w="1522025"/>
                <a:gridCol w="1522025"/>
              </a:tblGrid>
              <a:tr h="502350">
                <a:tc>
                  <a:txBody>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Phenomenon</a:t>
                      </a:r>
                      <a:endParaRPr b="1" sz="2500">
                        <a:solidFill>
                          <a:schemeClr val="lt2"/>
                        </a:solidFill>
                        <a:latin typeface="Londrina Solid"/>
                        <a:ea typeface="Londrina Solid"/>
                        <a:cs typeface="Londrina Solid"/>
                        <a:sym typeface="Londrina Soli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gridSpan="3">
                  <a:txBody>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Description</a:t>
                      </a:r>
                      <a:endParaRPr b="1" sz="2500">
                        <a:solidFill>
                          <a:schemeClr val="lt2"/>
                        </a:solidFill>
                        <a:latin typeface="Londrina Solid"/>
                        <a:ea typeface="Londrina Solid"/>
                        <a:cs typeface="Londrina Solid"/>
                        <a:sym typeface="Londrina Soli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hMerge="1"/>
                <a:tc hMerge="1"/>
                <a:tc>
                  <a:txBody>
                    <a:bodyPr/>
                    <a:lstStyle/>
                    <a:p>
                      <a:pPr indent="0" lvl="0" marL="0" rtl="0" algn="l">
                        <a:spcBef>
                          <a:spcPts val="0"/>
                        </a:spcBef>
                        <a:spcAft>
                          <a:spcPts val="0"/>
                        </a:spcAft>
                        <a:buNone/>
                      </a:pPr>
                      <a:r>
                        <a:rPr b="1" lang="en" sz="2500">
                          <a:solidFill>
                            <a:schemeClr val="lt2"/>
                          </a:solidFill>
                          <a:latin typeface="Londrina Solid"/>
                          <a:ea typeface="Londrina Solid"/>
                          <a:cs typeface="Londrina Solid"/>
                          <a:sym typeface="Londrina Solid"/>
                        </a:rPr>
                        <a:t>Law</a:t>
                      </a:r>
                      <a:endParaRPr b="1" sz="2500">
                        <a:solidFill>
                          <a:schemeClr val="lt2"/>
                        </a:solidFill>
                        <a:latin typeface="Londrina Solid"/>
                        <a:ea typeface="Londrina Solid"/>
                        <a:cs typeface="Londrina Solid"/>
                        <a:sym typeface="Londrina Soli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r>
              <a:tr h="502350">
                <a:tc>
                  <a:txBody>
                    <a:bodyPr/>
                    <a:lstStyle/>
                    <a:p>
                      <a:pPr indent="0" lvl="0" marL="0" rtl="0" algn="l">
                        <a:spcBef>
                          <a:spcPts val="0"/>
                        </a:spcBef>
                        <a:spcAft>
                          <a:spcPts val="0"/>
                        </a:spcAft>
                        <a:buNone/>
                      </a:pPr>
                      <a:r>
                        <a:rPr lang="en">
                          <a:solidFill>
                            <a:schemeClr val="accent2"/>
                          </a:solidFill>
                          <a:latin typeface="Cabin"/>
                          <a:ea typeface="Cabin"/>
                          <a:cs typeface="Cabin"/>
                          <a:sym typeface="Cabin"/>
                        </a:rPr>
                        <a:t>Phenomenon 01</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gridSpan="3">
                  <a:txBody>
                    <a:bodyPr/>
                    <a:lstStyle/>
                    <a:p>
                      <a:pPr indent="0" lvl="0" marL="0" rtl="0" algn="l">
                        <a:spcBef>
                          <a:spcPts val="0"/>
                        </a:spcBef>
                        <a:spcAft>
                          <a:spcPts val="0"/>
                        </a:spcAft>
                        <a:buNone/>
                      </a:pPr>
                      <a:r>
                        <a:rPr lang="en">
                          <a:solidFill>
                            <a:schemeClr val="accent2"/>
                          </a:solidFill>
                          <a:latin typeface="Cabin"/>
                          <a:ea typeface="Cabin"/>
                          <a:cs typeface="Cabin"/>
                          <a:sym typeface="Cabin"/>
                        </a:rPr>
                        <a:t>Describe the phenomenon</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hMerge="1"/>
                <a:tc hMerge="1"/>
                <a:tc>
                  <a:txBody>
                    <a:bodyPr/>
                    <a:lstStyle/>
                    <a:p>
                      <a:pPr indent="0" lvl="0" marL="0" rtl="0" algn="l">
                        <a:spcBef>
                          <a:spcPts val="0"/>
                        </a:spcBef>
                        <a:spcAft>
                          <a:spcPts val="0"/>
                        </a:spcAft>
                        <a:buNone/>
                      </a:pPr>
                      <a:r>
                        <a:rPr lang="en">
                          <a:solidFill>
                            <a:schemeClr val="accent2"/>
                          </a:solidFill>
                          <a:latin typeface="Cabin"/>
                          <a:ea typeface="Cabin"/>
                          <a:cs typeface="Cabin"/>
                          <a:sym typeface="Cabin"/>
                        </a:rPr>
                        <a:t>Law 01</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r>
              <a:tr h="502350">
                <a:tc>
                  <a:txBody>
                    <a:bodyPr/>
                    <a:lstStyle/>
                    <a:p>
                      <a:pPr indent="0" lvl="0" marL="0" rtl="0" algn="l">
                        <a:spcBef>
                          <a:spcPts val="0"/>
                        </a:spcBef>
                        <a:spcAft>
                          <a:spcPts val="0"/>
                        </a:spcAft>
                        <a:buNone/>
                      </a:pPr>
                      <a:r>
                        <a:rPr lang="en">
                          <a:solidFill>
                            <a:schemeClr val="accent2"/>
                          </a:solidFill>
                          <a:latin typeface="Cabin"/>
                          <a:ea typeface="Cabin"/>
                          <a:cs typeface="Cabin"/>
                          <a:sym typeface="Cabin"/>
                        </a:rPr>
                        <a:t>Phenomenon 02</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gridSpan="3">
                  <a:txBody>
                    <a:bodyPr/>
                    <a:lstStyle/>
                    <a:p>
                      <a:pPr indent="0" lvl="0" marL="0" rtl="0" algn="l">
                        <a:spcBef>
                          <a:spcPts val="0"/>
                        </a:spcBef>
                        <a:spcAft>
                          <a:spcPts val="0"/>
                        </a:spcAft>
                        <a:buNone/>
                      </a:pPr>
                      <a:r>
                        <a:rPr lang="en">
                          <a:solidFill>
                            <a:schemeClr val="accent2"/>
                          </a:solidFill>
                          <a:latin typeface="Cabin"/>
                          <a:ea typeface="Cabin"/>
                          <a:cs typeface="Cabin"/>
                          <a:sym typeface="Cabin"/>
                        </a:rPr>
                        <a:t>Describe the phenomenon</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hMerge="1"/>
                <a:tc hMerge="1"/>
                <a:tc>
                  <a:txBody>
                    <a:bodyPr/>
                    <a:lstStyle/>
                    <a:p>
                      <a:pPr indent="0" lvl="0" marL="0" rtl="0" algn="l">
                        <a:spcBef>
                          <a:spcPts val="0"/>
                        </a:spcBef>
                        <a:spcAft>
                          <a:spcPts val="0"/>
                        </a:spcAft>
                        <a:buNone/>
                      </a:pPr>
                      <a:r>
                        <a:rPr lang="en">
                          <a:solidFill>
                            <a:schemeClr val="accent2"/>
                          </a:solidFill>
                          <a:latin typeface="Cabin"/>
                          <a:ea typeface="Cabin"/>
                          <a:cs typeface="Cabin"/>
                          <a:sym typeface="Cabin"/>
                        </a:rPr>
                        <a:t>Law 02</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r>
              <a:tr h="502350">
                <a:tc>
                  <a:txBody>
                    <a:bodyPr/>
                    <a:lstStyle/>
                    <a:p>
                      <a:pPr indent="0" lvl="0" marL="0" rtl="0" algn="l">
                        <a:spcBef>
                          <a:spcPts val="0"/>
                        </a:spcBef>
                        <a:spcAft>
                          <a:spcPts val="0"/>
                        </a:spcAft>
                        <a:buNone/>
                      </a:pPr>
                      <a:r>
                        <a:rPr lang="en">
                          <a:solidFill>
                            <a:schemeClr val="accent2"/>
                          </a:solidFill>
                          <a:latin typeface="Cabin"/>
                          <a:ea typeface="Cabin"/>
                          <a:cs typeface="Cabin"/>
                          <a:sym typeface="Cabin"/>
                        </a:rPr>
                        <a:t>Phenomenon 03</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gridSpan="3">
                  <a:txBody>
                    <a:bodyPr/>
                    <a:lstStyle/>
                    <a:p>
                      <a:pPr indent="0" lvl="0" marL="0" rtl="0" algn="l">
                        <a:spcBef>
                          <a:spcPts val="0"/>
                        </a:spcBef>
                        <a:spcAft>
                          <a:spcPts val="0"/>
                        </a:spcAft>
                        <a:buNone/>
                      </a:pPr>
                      <a:r>
                        <a:rPr lang="en">
                          <a:solidFill>
                            <a:schemeClr val="accent2"/>
                          </a:solidFill>
                          <a:latin typeface="Cabin"/>
                          <a:ea typeface="Cabin"/>
                          <a:cs typeface="Cabin"/>
                          <a:sym typeface="Cabin"/>
                        </a:rPr>
                        <a:t>Describe the phenomenon</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hMerge="1"/>
                <a:tc hMerge="1"/>
                <a:tc>
                  <a:txBody>
                    <a:bodyPr/>
                    <a:lstStyle/>
                    <a:p>
                      <a:pPr indent="0" lvl="0" marL="0" rtl="0" algn="l">
                        <a:spcBef>
                          <a:spcPts val="0"/>
                        </a:spcBef>
                        <a:spcAft>
                          <a:spcPts val="0"/>
                        </a:spcAft>
                        <a:buNone/>
                      </a:pPr>
                      <a:r>
                        <a:rPr lang="en">
                          <a:solidFill>
                            <a:schemeClr val="accent2"/>
                          </a:solidFill>
                          <a:latin typeface="Cabin"/>
                          <a:ea typeface="Cabin"/>
                          <a:cs typeface="Cabin"/>
                          <a:sym typeface="Cabin"/>
                        </a:rPr>
                        <a:t>Law 03</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r>
              <a:tr h="502350">
                <a:tc>
                  <a:txBody>
                    <a:bodyPr/>
                    <a:lstStyle/>
                    <a:p>
                      <a:pPr indent="0" lvl="0" marL="0" rtl="0" algn="l">
                        <a:spcBef>
                          <a:spcPts val="0"/>
                        </a:spcBef>
                        <a:spcAft>
                          <a:spcPts val="0"/>
                        </a:spcAft>
                        <a:buNone/>
                      </a:pPr>
                      <a:r>
                        <a:rPr lang="en">
                          <a:solidFill>
                            <a:schemeClr val="accent2"/>
                          </a:solidFill>
                          <a:latin typeface="Cabin"/>
                          <a:ea typeface="Cabin"/>
                          <a:cs typeface="Cabin"/>
                          <a:sym typeface="Cabin"/>
                        </a:rPr>
                        <a:t>Phenomenon 04</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gridSpan="3">
                  <a:txBody>
                    <a:bodyPr/>
                    <a:lstStyle/>
                    <a:p>
                      <a:pPr indent="0" lvl="0" marL="0" rtl="0" algn="l">
                        <a:spcBef>
                          <a:spcPts val="0"/>
                        </a:spcBef>
                        <a:spcAft>
                          <a:spcPts val="0"/>
                        </a:spcAft>
                        <a:buNone/>
                      </a:pPr>
                      <a:r>
                        <a:rPr lang="en">
                          <a:solidFill>
                            <a:schemeClr val="accent2"/>
                          </a:solidFill>
                          <a:latin typeface="Cabin"/>
                          <a:ea typeface="Cabin"/>
                          <a:cs typeface="Cabin"/>
                          <a:sym typeface="Cabin"/>
                        </a:rPr>
                        <a:t>Describe the phenomenon</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hMerge="1"/>
                <a:tc hMerge="1"/>
                <a:tc>
                  <a:txBody>
                    <a:bodyPr/>
                    <a:lstStyle/>
                    <a:p>
                      <a:pPr indent="0" lvl="0" marL="0" rtl="0" algn="l">
                        <a:spcBef>
                          <a:spcPts val="0"/>
                        </a:spcBef>
                        <a:spcAft>
                          <a:spcPts val="0"/>
                        </a:spcAft>
                        <a:buNone/>
                      </a:pPr>
                      <a:r>
                        <a:rPr lang="en">
                          <a:solidFill>
                            <a:schemeClr val="accent2"/>
                          </a:solidFill>
                          <a:latin typeface="Cabin"/>
                          <a:ea typeface="Cabin"/>
                          <a:cs typeface="Cabin"/>
                          <a:sym typeface="Cabin"/>
                        </a:rPr>
                        <a:t>Law 04</a:t>
                      </a:r>
                      <a:endParaRPr>
                        <a:solidFill>
                          <a:schemeClr val="accent2"/>
                        </a:solidFill>
                        <a:latin typeface="Cabin"/>
                        <a:ea typeface="Cabin"/>
                        <a:cs typeface="Cabin"/>
                        <a:sym typeface="Cabin"/>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r>
            </a:tbl>
          </a:graphicData>
        </a:graphic>
      </p:graphicFrame>
      <p:sp>
        <p:nvSpPr>
          <p:cNvPr id="2399" name="Google Shape;2399;p114"/>
          <p:cNvSpPr/>
          <p:nvPr/>
        </p:nvSpPr>
        <p:spPr>
          <a:xfrm rot="9815037">
            <a:off x="8292254" y="2737428"/>
            <a:ext cx="389461" cy="1226805"/>
          </a:xfrm>
          <a:custGeom>
            <a:rect b="b" l="l" r="r" t="t"/>
            <a:pathLst>
              <a:path extrusionOk="0" h="49074" w="15579">
                <a:moveTo>
                  <a:pt x="14958" y="1"/>
                </a:moveTo>
                <a:cubicBezTo>
                  <a:pt x="14718" y="1"/>
                  <a:pt x="14572" y="243"/>
                  <a:pt x="14444" y="446"/>
                </a:cubicBezTo>
                <a:cubicBezTo>
                  <a:pt x="13544" y="1847"/>
                  <a:pt x="12810" y="3348"/>
                  <a:pt x="12143" y="4883"/>
                </a:cubicBezTo>
                <a:cubicBezTo>
                  <a:pt x="9241" y="11654"/>
                  <a:pt x="7139" y="18659"/>
                  <a:pt x="5705" y="25865"/>
                </a:cubicBezTo>
                <a:cubicBezTo>
                  <a:pt x="4637" y="31168"/>
                  <a:pt x="3770" y="36505"/>
                  <a:pt x="3403" y="41943"/>
                </a:cubicBezTo>
                <a:cubicBezTo>
                  <a:pt x="3370" y="42410"/>
                  <a:pt x="3336" y="42877"/>
                  <a:pt x="3270" y="43477"/>
                </a:cubicBezTo>
                <a:cubicBezTo>
                  <a:pt x="2636" y="42576"/>
                  <a:pt x="1902" y="41943"/>
                  <a:pt x="1268" y="41242"/>
                </a:cubicBezTo>
                <a:cubicBezTo>
                  <a:pt x="1078" y="41052"/>
                  <a:pt x="855" y="40879"/>
                  <a:pt x="622" y="40879"/>
                </a:cubicBezTo>
                <a:cubicBezTo>
                  <a:pt x="527" y="40879"/>
                  <a:pt x="431" y="40908"/>
                  <a:pt x="334" y="40975"/>
                </a:cubicBezTo>
                <a:cubicBezTo>
                  <a:pt x="1" y="41209"/>
                  <a:pt x="134" y="41576"/>
                  <a:pt x="268" y="41909"/>
                </a:cubicBezTo>
                <a:cubicBezTo>
                  <a:pt x="701" y="42943"/>
                  <a:pt x="1101" y="44044"/>
                  <a:pt x="1602" y="45078"/>
                </a:cubicBezTo>
                <a:cubicBezTo>
                  <a:pt x="2102" y="46179"/>
                  <a:pt x="2669" y="47247"/>
                  <a:pt x="3236" y="48314"/>
                </a:cubicBezTo>
                <a:cubicBezTo>
                  <a:pt x="3525" y="48823"/>
                  <a:pt x="3770" y="49073"/>
                  <a:pt x="4020" y="49073"/>
                </a:cubicBezTo>
                <a:cubicBezTo>
                  <a:pt x="4262" y="49073"/>
                  <a:pt x="4509" y="48840"/>
                  <a:pt x="4804" y="48381"/>
                </a:cubicBezTo>
                <a:cubicBezTo>
                  <a:pt x="6105" y="46379"/>
                  <a:pt x="7239" y="44311"/>
                  <a:pt x="8073" y="42076"/>
                </a:cubicBezTo>
                <a:cubicBezTo>
                  <a:pt x="8273" y="41542"/>
                  <a:pt x="8507" y="40975"/>
                  <a:pt x="8707" y="40408"/>
                </a:cubicBezTo>
                <a:cubicBezTo>
                  <a:pt x="8774" y="40208"/>
                  <a:pt x="8807" y="39941"/>
                  <a:pt x="8573" y="39808"/>
                </a:cubicBezTo>
                <a:cubicBezTo>
                  <a:pt x="8507" y="39770"/>
                  <a:pt x="8445" y="39753"/>
                  <a:pt x="8388" y="39753"/>
                </a:cubicBezTo>
                <a:cubicBezTo>
                  <a:pt x="8245" y="39753"/>
                  <a:pt x="8126" y="39856"/>
                  <a:pt x="8006" y="39975"/>
                </a:cubicBezTo>
                <a:cubicBezTo>
                  <a:pt x="7539" y="40375"/>
                  <a:pt x="7106" y="40809"/>
                  <a:pt x="6705" y="41309"/>
                </a:cubicBezTo>
                <a:cubicBezTo>
                  <a:pt x="6172" y="42009"/>
                  <a:pt x="5638" y="42643"/>
                  <a:pt x="5004" y="43444"/>
                </a:cubicBezTo>
                <a:cubicBezTo>
                  <a:pt x="5004" y="43144"/>
                  <a:pt x="4971" y="43010"/>
                  <a:pt x="5004" y="42877"/>
                </a:cubicBezTo>
                <a:cubicBezTo>
                  <a:pt x="5338" y="36972"/>
                  <a:pt x="6072" y="31102"/>
                  <a:pt x="7172" y="25297"/>
                </a:cubicBezTo>
                <a:cubicBezTo>
                  <a:pt x="8340" y="19160"/>
                  <a:pt x="10141" y="13222"/>
                  <a:pt x="12476" y="7451"/>
                </a:cubicBezTo>
                <a:cubicBezTo>
                  <a:pt x="13377" y="5250"/>
                  <a:pt x="14378" y="3082"/>
                  <a:pt x="15312" y="913"/>
                </a:cubicBezTo>
                <a:cubicBezTo>
                  <a:pt x="15445" y="613"/>
                  <a:pt x="15578" y="246"/>
                  <a:pt x="15212" y="79"/>
                </a:cubicBezTo>
                <a:cubicBezTo>
                  <a:pt x="15117" y="24"/>
                  <a:pt x="15033" y="1"/>
                  <a:pt x="14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3" name="Shape 2403"/>
        <p:cNvGrpSpPr/>
        <p:nvPr/>
      </p:nvGrpSpPr>
      <p:grpSpPr>
        <a:xfrm>
          <a:off x="0" y="0"/>
          <a:ext cx="0" cy="0"/>
          <a:chOff x="0" y="0"/>
          <a:chExt cx="0" cy="0"/>
        </a:xfrm>
      </p:grpSpPr>
      <p:sp>
        <p:nvSpPr>
          <p:cNvPr id="2404" name="Google Shape;2404;p115"/>
          <p:cNvSpPr/>
          <p:nvPr/>
        </p:nvSpPr>
        <p:spPr>
          <a:xfrm>
            <a:off x="4648250" y="321037"/>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15"/>
          <p:cNvSpPr txBox="1"/>
          <p:nvPr>
            <p:ph idx="1" type="subTitle"/>
          </p:nvPr>
        </p:nvSpPr>
        <p:spPr>
          <a:xfrm>
            <a:off x="5951851" y="1626030"/>
            <a:ext cx="19836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406" name="Google Shape;2406;p115"/>
          <p:cNvSpPr txBox="1"/>
          <p:nvPr>
            <p:ph idx="2" type="subTitle"/>
          </p:nvPr>
        </p:nvSpPr>
        <p:spPr>
          <a:xfrm>
            <a:off x="5911938" y="2044225"/>
            <a:ext cx="2063400" cy="108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 It’s an ice giant</a:t>
            </a:r>
            <a:endParaRPr/>
          </a:p>
          <a:p>
            <a:pPr indent="0" lvl="0" marL="0" rtl="0" algn="ctr">
              <a:spcBef>
                <a:spcPts val="0"/>
              </a:spcBef>
              <a:spcAft>
                <a:spcPts val="0"/>
              </a:spcAft>
              <a:buNone/>
            </a:pPr>
            <a:r>
              <a:t/>
            </a:r>
            <a:endParaRPr/>
          </a:p>
        </p:txBody>
      </p:sp>
      <p:sp>
        <p:nvSpPr>
          <p:cNvPr id="2407" name="Google Shape;2407;p115"/>
          <p:cNvSpPr txBox="1"/>
          <p:nvPr>
            <p:ph idx="3" type="subTitle"/>
          </p:nvPr>
        </p:nvSpPr>
        <p:spPr>
          <a:xfrm>
            <a:off x="3587614" y="2845230"/>
            <a:ext cx="19836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408" name="Google Shape;2408;p115"/>
          <p:cNvSpPr txBox="1"/>
          <p:nvPr>
            <p:ph idx="4" type="subTitle"/>
          </p:nvPr>
        </p:nvSpPr>
        <p:spPr>
          <a:xfrm>
            <a:off x="3547732" y="3263425"/>
            <a:ext cx="2063400" cy="108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2409" name="Google Shape;2409;p115"/>
          <p:cNvSpPr txBox="1"/>
          <p:nvPr>
            <p:ph idx="5" type="subTitle"/>
          </p:nvPr>
        </p:nvSpPr>
        <p:spPr>
          <a:xfrm>
            <a:off x="1223376" y="1626030"/>
            <a:ext cx="19836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410" name="Google Shape;2410;p115"/>
          <p:cNvSpPr txBox="1"/>
          <p:nvPr>
            <p:ph idx="6" type="subTitle"/>
          </p:nvPr>
        </p:nvSpPr>
        <p:spPr>
          <a:xfrm>
            <a:off x="1183500" y="2044225"/>
            <a:ext cx="2063400" cy="108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closest planet to the Sun and the smallest in the Solar System</a:t>
            </a:r>
            <a:endParaRPr/>
          </a:p>
        </p:txBody>
      </p:sp>
      <p:sp>
        <p:nvSpPr>
          <p:cNvPr id="2411" name="Google Shape;2411;p115"/>
          <p:cNvSpPr txBox="1"/>
          <p:nvPr>
            <p:ph type="title"/>
          </p:nvPr>
        </p:nvSpPr>
        <p:spPr>
          <a:xfrm>
            <a:off x="1223389" y="1039825"/>
            <a:ext cx="1983600" cy="58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2412" name="Google Shape;2412;p115"/>
          <p:cNvSpPr txBox="1"/>
          <p:nvPr>
            <p:ph idx="7" type="title"/>
          </p:nvPr>
        </p:nvSpPr>
        <p:spPr>
          <a:xfrm>
            <a:off x="3587627" y="2259025"/>
            <a:ext cx="1983600" cy="58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35</a:t>
            </a:r>
            <a:r>
              <a:rPr lang="en"/>
              <a:t>%</a:t>
            </a:r>
            <a:endParaRPr/>
          </a:p>
        </p:txBody>
      </p:sp>
      <p:sp>
        <p:nvSpPr>
          <p:cNvPr id="2413" name="Google Shape;2413;p115"/>
          <p:cNvSpPr txBox="1"/>
          <p:nvPr>
            <p:ph idx="8" type="title"/>
          </p:nvPr>
        </p:nvSpPr>
        <p:spPr>
          <a:xfrm>
            <a:off x="5951851" y="1039825"/>
            <a:ext cx="1983600" cy="58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40</a:t>
            </a:r>
            <a:r>
              <a:rPr lang="en"/>
              <a:t>%</a:t>
            </a:r>
            <a:endParaRPr/>
          </a:p>
        </p:txBody>
      </p:sp>
      <p:sp>
        <p:nvSpPr>
          <p:cNvPr id="2414" name="Google Shape;2414;p115"/>
          <p:cNvSpPr/>
          <p:nvPr/>
        </p:nvSpPr>
        <p:spPr>
          <a:xfrm>
            <a:off x="4145350" y="448775"/>
            <a:ext cx="868150" cy="862100"/>
          </a:xfrm>
          <a:custGeom>
            <a:rect b="b" l="l" r="r" t="t"/>
            <a:pathLst>
              <a:path extrusionOk="0" h="34484" w="34726">
                <a:moveTo>
                  <a:pt x="20048" y="18513"/>
                </a:moveTo>
                <a:cubicBezTo>
                  <a:pt x="22951" y="18513"/>
                  <a:pt x="25809" y="19055"/>
                  <a:pt x="28621" y="20067"/>
                </a:cubicBezTo>
                <a:cubicBezTo>
                  <a:pt x="29755" y="20467"/>
                  <a:pt x="30822" y="21035"/>
                  <a:pt x="31556" y="22035"/>
                </a:cubicBezTo>
                <a:cubicBezTo>
                  <a:pt x="32524" y="23336"/>
                  <a:pt x="32390" y="24837"/>
                  <a:pt x="31156" y="25905"/>
                </a:cubicBezTo>
                <a:cubicBezTo>
                  <a:pt x="30022" y="26939"/>
                  <a:pt x="28621" y="27473"/>
                  <a:pt x="27120" y="27573"/>
                </a:cubicBezTo>
                <a:cubicBezTo>
                  <a:pt x="26579" y="27615"/>
                  <a:pt x="26047" y="27636"/>
                  <a:pt x="25523" y="27636"/>
                </a:cubicBezTo>
                <a:cubicBezTo>
                  <a:pt x="19848" y="27636"/>
                  <a:pt x="15179" y="25185"/>
                  <a:pt x="11208" y="21001"/>
                </a:cubicBezTo>
                <a:cubicBezTo>
                  <a:pt x="11175" y="20968"/>
                  <a:pt x="11142" y="20901"/>
                  <a:pt x="11075" y="20801"/>
                </a:cubicBezTo>
                <a:cubicBezTo>
                  <a:pt x="12576" y="19834"/>
                  <a:pt x="14144" y="19233"/>
                  <a:pt x="15812" y="18900"/>
                </a:cubicBezTo>
                <a:cubicBezTo>
                  <a:pt x="17234" y="18639"/>
                  <a:pt x="18646" y="18513"/>
                  <a:pt x="20048" y="18513"/>
                </a:cubicBezTo>
                <a:close/>
                <a:moveTo>
                  <a:pt x="19648" y="0"/>
                </a:moveTo>
                <a:cubicBezTo>
                  <a:pt x="18632" y="0"/>
                  <a:pt x="17587" y="115"/>
                  <a:pt x="16512" y="353"/>
                </a:cubicBezTo>
                <a:cubicBezTo>
                  <a:pt x="9941" y="1754"/>
                  <a:pt x="3870" y="8359"/>
                  <a:pt x="7205" y="17365"/>
                </a:cubicBezTo>
                <a:cubicBezTo>
                  <a:pt x="7539" y="18333"/>
                  <a:pt x="8073" y="19233"/>
                  <a:pt x="8573" y="20134"/>
                </a:cubicBezTo>
                <a:cubicBezTo>
                  <a:pt x="5337" y="23003"/>
                  <a:pt x="4037" y="26739"/>
                  <a:pt x="3770" y="30942"/>
                </a:cubicBezTo>
                <a:cubicBezTo>
                  <a:pt x="3002" y="30108"/>
                  <a:pt x="2335" y="29274"/>
                  <a:pt x="1468" y="28640"/>
                </a:cubicBezTo>
                <a:cubicBezTo>
                  <a:pt x="1280" y="28490"/>
                  <a:pt x="1071" y="28382"/>
                  <a:pt x="859" y="28382"/>
                </a:cubicBezTo>
                <a:cubicBezTo>
                  <a:pt x="694" y="28382"/>
                  <a:pt x="527" y="28446"/>
                  <a:pt x="367" y="28607"/>
                </a:cubicBezTo>
                <a:cubicBezTo>
                  <a:pt x="0" y="28974"/>
                  <a:pt x="134" y="29374"/>
                  <a:pt x="434" y="29707"/>
                </a:cubicBezTo>
                <a:cubicBezTo>
                  <a:pt x="1568" y="31042"/>
                  <a:pt x="2669" y="32376"/>
                  <a:pt x="3603" y="33877"/>
                </a:cubicBezTo>
                <a:cubicBezTo>
                  <a:pt x="3868" y="34283"/>
                  <a:pt x="4151" y="34484"/>
                  <a:pt x="4458" y="34484"/>
                </a:cubicBezTo>
                <a:cubicBezTo>
                  <a:pt x="4731" y="34484"/>
                  <a:pt x="5023" y="34325"/>
                  <a:pt x="5337" y="34011"/>
                </a:cubicBezTo>
                <a:cubicBezTo>
                  <a:pt x="6672" y="32710"/>
                  <a:pt x="7973" y="31409"/>
                  <a:pt x="9574" y="30375"/>
                </a:cubicBezTo>
                <a:cubicBezTo>
                  <a:pt x="9941" y="30141"/>
                  <a:pt x="10074" y="29774"/>
                  <a:pt x="9807" y="29374"/>
                </a:cubicBezTo>
                <a:cubicBezTo>
                  <a:pt x="9642" y="29126"/>
                  <a:pt x="9438" y="29006"/>
                  <a:pt x="9212" y="29006"/>
                </a:cubicBezTo>
                <a:cubicBezTo>
                  <a:pt x="9073" y="29006"/>
                  <a:pt x="8926" y="29051"/>
                  <a:pt x="8773" y="29140"/>
                </a:cubicBezTo>
                <a:cubicBezTo>
                  <a:pt x="7739" y="29774"/>
                  <a:pt x="6672" y="30375"/>
                  <a:pt x="5771" y="31209"/>
                </a:cubicBezTo>
                <a:cubicBezTo>
                  <a:pt x="5671" y="31309"/>
                  <a:pt x="5571" y="31475"/>
                  <a:pt x="5337" y="31475"/>
                </a:cubicBezTo>
                <a:cubicBezTo>
                  <a:pt x="6005" y="27839"/>
                  <a:pt x="6772" y="24304"/>
                  <a:pt x="9741" y="21768"/>
                </a:cubicBezTo>
                <a:cubicBezTo>
                  <a:pt x="10208" y="22202"/>
                  <a:pt x="10641" y="22636"/>
                  <a:pt x="11075" y="23069"/>
                </a:cubicBezTo>
                <a:cubicBezTo>
                  <a:pt x="11542" y="23470"/>
                  <a:pt x="11976" y="23870"/>
                  <a:pt x="12443" y="24270"/>
                </a:cubicBezTo>
                <a:cubicBezTo>
                  <a:pt x="16415" y="27353"/>
                  <a:pt x="20781" y="29255"/>
                  <a:pt x="25829" y="29255"/>
                </a:cubicBezTo>
                <a:cubicBezTo>
                  <a:pt x="26080" y="29255"/>
                  <a:pt x="26332" y="29250"/>
                  <a:pt x="26586" y="29240"/>
                </a:cubicBezTo>
                <a:cubicBezTo>
                  <a:pt x="28421" y="29174"/>
                  <a:pt x="30222" y="28740"/>
                  <a:pt x="31756" y="27639"/>
                </a:cubicBezTo>
                <a:cubicBezTo>
                  <a:pt x="34558" y="25671"/>
                  <a:pt x="34725" y="22436"/>
                  <a:pt x="32223" y="20134"/>
                </a:cubicBezTo>
                <a:cubicBezTo>
                  <a:pt x="31423" y="19400"/>
                  <a:pt x="30522" y="18900"/>
                  <a:pt x="29555" y="18433"/>
                </a:cubicBezTo>
                <a:cubicBezTo>
                  <a:pt x="27353" y="17465"/>
                  <a:pt x="25052" y="16898"/>
                  <a:pt x="22683" y="16631"/>
                </a:cubicBezTo>
                <a:cubicBezTo>
                  <a:pt x="21685" y="16507"/>
                  <a:pt x="20693" y="16440"/>
                  <a:pt x="19704" y="16440"/>
                </a:cubicBezTo>
                <a:cubicBezTo>
                  <a:pt x="18313" y="16440"/>
                  <a:pt x="16929" y="16572"/>
                  <a:pt x="15545" y="16865"/>
                </a:cubicBezTo>
                <a:cubicBezTo>
                  <a:pt x="13510" y="17265"/>
                  <a:pt x="11642" y="18066"/>
                  <a:pt x="9874" y="19200"/>
                </a:cubicBezTo>
                <a:cubicBezTo>
                  <a:pt x="9340" y="18466"/>
                  <a:pt x="8973" y="17732"/>
                  <a:pt x="8707" y="16965"/>
                </a:cubicBezTo>
                <a:cubicBezTo>
                  <a:pt x="7372" y="13229"/>
                  <a:pt x="7472" y="9626"/>
                  <a:pt x="10108" y="6491"/>
                </a:cubicBezTo>
                <a:cubicBezTo>
                  <a:pt x="12499" y="3626"/>
                  <a:pt x="15470" y="2170"/>
                  <a:pt x="18906" y="2170"/>
                </a:cubicBezTo>
                <a:cubicBezTo>
                  <a:pt x="19832" y="2170"/>
                  <a:pt x="20791" y="2276"/>
                  <a:pt x="21783" y="2488"/>
                </a:cubicBezTo>
                <a:cubicBezTo>
                  <a:pt x="25052" y="3188"/>
                  <a:pt x="27987" y="4556"/>
                  <a:pt x="30222" y="7191"/>
                </a:cubicBezTo>
                <a:cubicBezTo>
                  <a:pt x="30376" y="7422"/>
                  <a:pt x="30550" y="7713"/>
                  <a:pt x="30834" y="7713"/>
                </a:cubicBezTo>
                <a:cubicBezTo>
                  <a:pt x="30920" y="7713"/>
                  <a:pt x="31015" y="7686"/>
                  <a:pt x="31123" y="7625"/>
                </a:cubicBezTo>
                <a:cubicBezTo>
                  <a:pt x="31556" y="7391"/>
                  <a:pt x="31389" y="6924"/>
                  <a:pt x="31289" y="6558"/>
                </a:cubicBezTo>
                <a:cubicBezTo>
                  <a:pt x="31223" y="6291"/>
                  <a:pt x="31056" y="6024"/>
                  <a:pt x="30889" y="5790"/>
                </a:cubicBezTo>
                <a:cubicBezTo>
                  <a:pt x="30555" y="5190"/>
                  <a:pt x="30122" y="4589"/>
                  <a:pt x="29588" y="4122"/>
                </a:cubicBezTo>
                <a:cubicBezTo>
                  <a:pt x="26634" y="1508"/>
                  <a:pt x="23331" y="0"/>
                  <a:pt x="19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15"/>
          <p:cNvSpPr/>
          <p:nvPr/>
        </p:nvSpPr>
        <p:spPr>
          <a:xfrm>
            <a:off x="611575" y="4083925"/>
            <a:ext cx="1918875" cy="517975"/>
          </a:xfrm>
          <a:custGeom>
            <a:rect b="b" l="l" r="r" t="t"/>
            <a:pathLst>
              <a:path extrusionOk="0" h="20719" w="76755">
                <a:moveTo>
                  <a:pt x="2018" y="0"/>
                </a:moveTo>
                <a:cubicBezTo>
                  <a:pt x="1853" y="0"/>
                  <a:pt x="1703" y="128"/>
                  <a:pt x="1568" y="240"/>
                </a:cubicBezTo>
                <a:cubicBezTo>
                  <a:pt x="967" y="674"/>
                  <a:pt x="500" y="1274"/>
                  <a:pt x="334" y="2041"/>
                </a:cubicBezTo>
                <a:cubicBezTo>
                  <a:pt x="0" y="3543"/>
                  <a:pt x="267" y="4977"/>
                  <a:pt x="867" y="6378"/>
                </a:cubicBezTo>
                <a:cubicBezTo>
                  <a:pt x="1868" y="8813"/>
                  <a:pt x="3769" y="10381"/>
                  <a:pt x="5971" y="11615"/>
                </a:cubicBezTo>
                <a:cubicBezTo>
                  <a:pt x="9907" y="13783"/>
                  <a:pt x="14210" y="14517"/>
                  <a:pt x="18613" y="14650"/>
                </a:cubicBezTo>
                <a:cubicBezTo>
                  <a:pt x="18959" y="14659"/>
                  <a:pt x="19303" y="14664"/>
                  <a:pt x="19647" y="14664"/>
                </a:cubicBezTo>
                <a:cubicBezTo>
                  <a:pt x="24523" y="14664"/>
                  <a:pt x="29286" y="13800"/>
                  <a:pt x="33991" y="12616"/>
                </a:cubicBezTo>
                <a:cubicBezTo>
                  <a:pt x="35325" y="12282"/>
                  <a:pt x="36593" y="11815"/>
                  <a:pt x="37961" y="11381"/>
                </a:cubicBezTo>
                <a:lnTo>
                  <a:pt x="37961" y="11381"/>
                </a:lnTo>
                <a:cubicBezTo>
                  <a:pt x="37093" y="14083"/>
                  <a:pt x="37694" y="15851"/>
                  <a:pt x="39995" y="17486"/>
                </a:cubicBezTo>
                <a:cubicBezTo>
                  <a:pt x="40529" y="17853"/>
                  <a:pt x="41129" y="18186"/>
                  <a:pt x="41730" y="18453"/>
                </a:cubicBezTo>
                <a:cubicBezTo>
                  <a:pt x="44966" y="19954"/>
                  <a:pt x="48401" y="20455"/>
                  <a:pt x="51904" y="20655"/>
                </a:cubicBezTo>
                <a:cubicBezTo>
                  <a:pt x="52623" y="20698"/>
                  <a:pt x="53340" y="20718"/>
                  <a:pt x="54055" y="20718"/>
                </a:cubicBezTo>
                <a:cubicBezTo>
                  <a:pt x="56127" y="20718"/>
                  <a:pt x="58185" y="20544"/>
                  <a:pt x="60243" y="20221"/>
                </a:cubicBezTo>
                <a:cubicBezTo>
                  <a:pt x="64346" y="19587"/>
                  <a:pt x="68482" y="18853"/>
                  <a:pt x="72318" y="16919"/>
                </a:cubicBezTo>
                <a:lnTo>
                  <a:pt x="72318" y="16919"/>
                </a:lnTo>
                <a:cubicBezTo>
                  <a:pt x="72152" y="17419"/>
                  <a:pt x="71951" y="17853"/>
                  <a:pt x="71851" y="18286"/>
                </a:cubicBezTo>
                <a:cubicBezTo>
                  <a:pt x="71751" y="18720"/>
                  <a:pt x="71418" y="19354"/>
                  <a:pt x="72052" y="19621"/>
                </a:cubicBezTo>
                <a:cubicBezTo>
                  <a:pt x="72149" y="19657"/>
                  <a:pt x="72238" y="19673"/>
                  <a:pt x="72320" y="19673"/>
                </a:cubicBezTo>
                <a:cubicBezTo>
                  <a:pt x="72767" y="19673"/>
                  <a:pt x="72988" y="19187"/>
                  <a:pt x="73186" y="18820"/>
                </a:cubicBezTo>
                <a:cubicBezTo>
                  <a:pt x="74086" y="17086"/>
                  <a:pt x="75187" y="15484"/>
                  <a:pt x="76388" y="13917"/>
                </a:cubicBezTo>
                <a:cubicBezTo>
                  <a:pt x="76621" y="13650"/>
                  <a:pt x="76755" y="13350"/>
                  <a:pt x="76455" y="13016"/>
                </a:cubicBezTo>
                <a:cubicBezTo>
                  <a:pt x="76342" y="12888"/>
                  <a:pt x="76207" y="12836"/>
                  <a:pt x="76067" y="12836"/>
                </a:cubicBezTo>
                <a:cubicBezTo>
                  <a:pt x="75916" y="12836"/>
                  <a:pt x="75759" y="12896"/>
                  <a:pt x="75621" y="12983"/>
                </a:cubicBezTo>
                <a:cubicBezTo>
                  <a:pt x="74520" y="13583"/>
                  <a:pt x="73319" y="13783"/>
                  <a:pt x="72118" y="13883"/>
                </a:cubicBezTo>
                <a:cubicBezTo>
                  <a:pt x="71805" y="13901"/>
                  <a:pt x="71493" y="13909"/>
                  <a:pt x="71180" y="13909"/>
                </a:cubicBezTo>
                <a:cubicBezTo>
                  <a:pt x="70325" y="13909"/>
                  <a:pt x="69470" y="13848"/>
                  <a:pt x="68616" y="13750"/>
                </a:cubicBezTo>
                <a:cubicBezTo>
                  <a:pt x="68562" y="13743"/>
                  <a:pt x="68510" y="13739"/>
                  <a:pt x="68460" y="13739"/>
                </a:cubicBezTo>
                <a:cubicBezTo>
                  <a:pt x="68261" y="13739"/>
                  <a:pt x="68095" y="13803"/>
                  <a:pt x="68015" y="14017"/>
                </a:cubicBezTo>
                <a:cubicBezTo>
                  <a:pt x="67915" y="14284"/>
                  <a:pt x="68015" y="14517"/>
                  <a:pt x="68215" y="14717"/>
                </a:cubicBezTo>
                <a:cubicBezTo>
                  <a:pt x="68482" y="14951"/>
                  <a:pt x="68816" y="15051"/>
                  <a:pt x="69149" y="15151"/>
                </a:cubicBezTo>
                <a:cubicBezTo>
                  <a:pt x="69754" y="15292"/>
                  <a:pt x="70359" y="15348"/>
                  <a:pt x="71001" y="15348"/>
                </a:cubicBezTo>
                <a:cubicBezTo>
                  <a:pt x="71421" y="15348"/>
                  <a:pt x="71856" y="15324"/>
                  <a:pt x="72318" y="15284"/>
                </a:cubicBezTo>
                <a:lnTo>
                  <a:pt x="72318" y="15284"/>
                </a:lnTo>
                <a:cubicBezTo>
                  <a:pt x="72085" y="15451"/>
                  <a:pt x="71951" y="15551"/>
                  <a:pt x="71851" y="15618"/>
                </a:cubicBezTo>
                <a:cubicBezTo>
                  <a:pt x="71017" y="16085"/>
                  <a:pt x="70150" y="16452"/>
                  <a:pt x="69250" y="16685"/>
                </a:cubicBezTo>
                <a:cubicBezTo>
                  <a:pt x="64423" y="18027"/>
                  <a:pt x="59537" y="18930"/>
                  <a:pt x="54561" y="18930"/>
                </a:cubicBezTo>
                <a:cubicBezTo>
                  <a:pt x="53105" y="18930"/>
                  <a:pt x="51641" y="18853"/>
                  <a:pt x="50169" y="18687"/>
                </a:cubicBezTo>
                <a:cubicBezTo>
                  <a:pt x="47701" y="18420"/>
                  <a:pt x="45266" y="17953"/>
                  <a:pt x="42964" y="17052"/>
                </a:cubicBezTo>
                <a:cubicBezTo>
                  <a:pt x="41797" y="16585"/>
                  <a:pt x="40696" y="16018"/>
                  <a:pt x="39862" y="15084"/>
                </a:cubicBezTo>
                <a:cubicBezTo>
                  <a:pt x="38661" y="13817"/>
                  <a:pt x="38694" y="12182"/>
                  <a:pt x="39895" y="10948"/>
                </a:cubicBezTo>
                <a:cubicBezTo>
                  <a:pt x="40162" y="10681"/>
                  <a:pt x="40462" y="10447"/>
                  <a:pt x="40729" y="10214"/>
                </a:cubicBezTo>
                <a:cubicBezTo>
                  <a:pt x="40929" y="10047"/>
                  <a:pt x="40963" y="9814"/>
                  <a:pt x="40863" y="9614"/>
                </a:cubicBezTo>
                <a:cubicBezTo>
                  <a:pt x="40783" y="9428"/>
                  <a:pt x="40641" y="9369"/>
                  <a:pt x="40469" y="9369"/>
                </a:cubicBezTo>
                <a:cubicBezTo>
                  <a:pt x="40424" y="9369"/>
                  <a:pt x="40377" y="9373"/>
                  <a:pt x="40329" y="9380"/>
                </a:cubicBezTo>
                <a:cubicBezTo>
                  <a:pt x="40162" y="9413"/>
                  <a:pt x="39962" y="9480"/>
                  <a:pt x="39829" y="9580"/>
                </a:cubicBezTo>
                <a:cubicBezTo>
                  <a:pt x="39095" y="10047"/>
                  <a:pt x="38227" y="10314"/>
                  <a:pt x="37393" y="10581"/>
                </a:cubicBezTo>
                <a:cubicBezTo>
                  <a:pt x="34258" y="11582"/>
                  <a:pt x="31022" y="12149"/>
                  <a:pt x="27720" y="12582"/>
                </a:cubicBezTo>
                <a:cubicBezTo>
                  <a:pt x="25469" y="12894"/>
                  <a:pt x="23217" y="13071"/>
                  <a:pt x="20961" y="13071"/>
                </a:cubicBezTo>
                <a:cubicBezTo>
                  <a:pt x="18872" y="13071"/>
                  <a:pt x="16778" y="12919"/>
                  <a:pt x="14677" y="12582"/>
                </a:cubicBezTo>
                <a:cubicBezTo>
                  <a:pt x="11775" y="12115"/>
                  <a:pt x="8973" y="11315"/>
                  <a:pt x="6405" y="9814"/>
                </a:cubicBezTo>
                <a:cubicBezTo>
                  <a:pt x="3970" y="8413"/>
                  <a:pt x="2302" y="6478"/>
                  <a:pt x="1701" y="3676"/>
                </a:cubicBezTo>
                <a:cubicBezTo>
                  <a:pt x="1468" y="2609"/>
                  <a:pt x="1468" y="1641"/>
                  <a:pt x="2135" y="741"/>
                </a:cubicBezTo>
                <a:cubicBezTo>
                  <a:pt x="2268" y="540"/>
                  <a:pt x="2502" y="340"/>
                  <a:pt x="2268" y="107"/>
                </a:cubicBezTo>
                <a:cubicBezTo>
                  <a:pt x="2181" y="30"/>
                  <a:pt x="2098" y="0"/>
                  <a:pt x="20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15"/>
          <p:cNvSpPr/>
          <p:nvPr/>
        </p:nvSpPr>
        <p:spPr>
          <a:xfrm>
            <a:off x="6724775" y="3931525"/>
            <a:ext cx="765550" cy="420675"/>
          </a:xfrm>
          <a:custGeom>
            <a:rect b="b" l="l" r="r" t="t"/>
            <a:pathLst>
              <a:path extrusionOk="0" h="16827" w="30622">
                <a:moveTo>
                  <a:pt x="24192" y="0"/>
                </a:moveTo>
                <a:cubicBezTo>
                  <a:pt x="23060" y="0"/>
                  <a:pt x="21924" y="131"/>
                  <a:pt x="20782" y="405"/>
                </a:cubicBezTo>
                <a:cubicBezTo>
                  <a:pt x="16845" y="1373"/>
                  <a:pt x="13443" y="3374"/>
                  <a:pt x="10241" y="5742"/>
                </a:cubicBezTo>
                <a:cubicBezTo>
                  <a:pt x="8239" y="7177"/>
                  <a:pt x="6338" y="8778"/>
                  <a:pt x="4437" y="10579"/>
                </a:cubicBezTo>
                <a:cubicBezTo>
                  <a:pt x="4270" y="9412"/>
                  <a:pt x="4070" y="8378"/>
                  <a:pt x="3869" y="7344"/>
                </a:cubicBezTo>
                <a:cubicBezTo>
                  <a:pt x="3769" y="6910"/>
                  <a:pt x="3903" y="6410"/>
                  <a:pt x="3302" y="6310"/>
                </a:cubicBezTo>
                <a:cubicBezTo>
                  <a:pt x="3250" y="6301"/>
                  <a:pt x="3201" y="6297"/>
                  <a:pt x="3155" y="6297"/>
                </a:cubicBezTo>
                <a:cubicBezTo>
                  <a:pt x="2652" y="6297"/>
                  <a:pt x="2555" y="6779"/>
                  <a:pt x="2402" y="7177"/>
                </a:cubicBezTo>
                <a:cubicBezTo>
                  <a:pt x="2368" y="7244"/>
                  <a:pt x="2368" y="7344"/>
                  <a:pt x="2335" y="7410"/>
                </a:cubicBezTo>
                <a:cubicBezTo>
                  <a:pt x="1635" y="10046"/>
                  <a:pt x="901" y="12714"/>
                  <a:pt x="167" y="15349"/>
                </a:cubicBezTo>
                <a:cubicBezTo>
                  <a:pt x="133" y="15449"/>
                  <a:pt x="133" y="15549"/>
                  <a:pt x="100" y="15650"/>
                </a:cubicBezTo>
                <a:cubicBezTo>
                  <a:pt x="0" y="16016"/>
                  <a:pt x="67" y="16383"/>
                  <a:pt x="400" y="16650"/>
                </a:cubicBezTo>
                <a:cubicBezTo>
                  <a:pt x="555" y="16774"/>
                  <a:pt x="718" y="16826"/>
                  <a:pt x="880" y="16826"/>
                </a:cubicBezTo>
                <a:cubicBezTo>
                  <a:pt x="1068" y="16826"/>
                  <a:pt x="1256" y="16757"/>
                  <a:pt x="1434" y="16650"/>
                </a:cubicBezTo>
                <a:cubicBezTo>
                  <a:pt x="3736" y="15383"/>
                  <a:pt x="6204" y="14716"/>
                  <a:pt x="8773" y="14315"/>
                </a:cubicBezTo>
                <a:cubicBezTo>
                  <a:pt x="9507" y="14182"/>
                  <a:pt x="10274" y="14115"/>
                  <a:pt x="11008" y="14015"/>
                </a:cubicBezTo>
                <a:cubicBezTo>
                  <a:pt x="11408" y="13948"/>
                  <a:pt x="11642" y="13648"/>
                  <a:pt x="11642" y="13248"/>
                </a:cubicBezTo>
                <a:cubicBezTo>
                  <a:pt x="11642" y="12881"/>
                  <a:pt x="11408" y="12614"/>
                  <a:pt x="11075" y="12514"/>
                </a:cubicBezTo>
                <a:cubicBezTo>
                  <a:pt x="10508" y="12381"/>
                  <a:pt x="9940" y="12214"/>
                  <a:pt x="9373" y="12114"/>
                </a:cubicBezTo>
                <a:cubicBezTo>
                  <a:pt x="8373" y="11947"/>
                  <a:pt x="7405" y="11813"/>
                  <a:pt x="6438" y="11680"/>
                </a:cubicBezTo>
                <a:cubicBezTo>
                  <a:pt x="6438" y="11513"/>
                  <a:pt x="6538" y="11480"/>
                  <a:pt x="6605" y="11413"/>
                </a:cubicBezTo>
                <a:cubicBezTo>
                  <a:pt x="9140" y="9278"/>
                  <a:pt x="11708" y="7210"/>
                  <a:pt x="14477" y="5409"/>
                </a:cubicBezTo>
                <a:cubicBezTo>
                  <a:pt x="17312" y="3574"/>
                  <a:pt x="20281" y="2107"/>
                  <a:pt x="23650" y="1706"/>
                </a:cubicBezTo>
                <a:cubicBezTo>
                  <a:pt x="24221" y="1640"/>
                  <a:pt x="24788" y="1603"/>
                  <a:pt x="25352" y="1603"/>
                </a:cubicBezTo>
                <a:cubicBezTo>
                  <a:pt x="26768" y="1603"/>
                  <a:pt x="28162" y="1834"/>
                  <a:pt x="29521" y="2407"/>
                </a:cubicBezTo>
                <a:cubicBezTo>
                  <a:pt x="29706" y="2489"/>
                  <a:pt x="29891" y="2597"/>
                  <a:pt x="30061" y="2597"/>
                </a:cubicBezTo>
                <a:cubicBezTo>
                  <a:pt x="30166" y="2597"/>
                  <a:pt x="30266" y="2555"/>
                  <a:pt x="30355" y="2440"/>
                </a:cubicBezTo>
                <a:cubicBezTo>
                  <a:pt x="30622" y="2107"/>
                  <a:pt x="30388" y="1806"/>
                  <a:pt x="30188" y="1573"/>
                </a:cubicBezTo>
                <a:cubicBezTo>
                  <a:pt x="29821" y="1039"/>
                  <a:pt x="29221" y="806"/>
                  <a:pt x="28621" y="639"/>
                </a:cubicBezTo>
                <a:cubicBezTo>
                  <a:pt x="27146" y="223"/>
                  <a:pt x="25672" y="0"/>
                  <a:pt x="24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15"/>
          <p:cNvSpPr/>
          <p:nvPr/>
        </p:nvSpPr>
        <p:spPr>
          <a:xfrm>
            <a:off x="507475" y="356473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15"/>
          <p:cNvSpPr/>
          <p:nvPr/>
        </p:nvSpPr>
        <p:spPr>
          <a:xfrm>
            <a:off x="7592350" y="3767363"/>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15"/>
          <p:cNvSpPr/>
          <p:nvPr/>
        </p:nvSpPr>
        <p:spPr>
          <a:xfrm>
            <a:off x="2663250" y="3919763"/>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3" name="Shape 2423"/>
        <p:cNvGrpSpPr/>
        <p:nvPr/>
      </p:nvGrpSpPr>
      <p:grpSpPr>
        <a:xfrm>
          <a:off x="0" y="0"/>
          <a:ext cx="0" cy="0"/>
          <a:chOff x="0" y="0"/>
          <a:chExt cx="0" cy="0"/>
        </a:xfrm>
      </p:grpSpPr>
      <p:sp>
        <p:nvSpPr>
          <p:cNvPr id="2424" name="Google Shape;2424;p116"/>
          <p:cNvSpPr txBox="1"/>
          <p:nvPr>
            <p:ph idx="6" type="subTitle"/>
          </p:nvPr>
        </p:nvSpPr>
        <p:spPr>
          <a:xfrm>
            <a:off x="6301925" y="2250203"/>
            <a:ext cx="2210100" cy="598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a:p>
            <a:pPr indent="0" lvl="0" marL="0" rtl="0" algn="r">
              <a:spcBef>
                <a:spcPts val="0"/>
              </a:spcBef>
              <a:spcAft>
                <a:spcPts val="0"/>
              </a:spcAft>
              <a:buNone/>
            </a:pPr>
            <a:r>
              <a:t/>
            </a:r>
            <a:endParaRPr/>
          </a:p>
        </p:txBody>
      </p:sp>
      <p:sp>
        <p:nvSpPr>
          <p:cNvPr id="2425" name="Google Shape;2425;p116"/>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Lab: </a:t>
            </a:r>
            <a:r>
              <a:rPr lang="en"/>
              <a:t>conservation of linear momentum</a:t>
            </a:r>
            <a:endParaRPr/>
          </a:p>
        </p:txBody>
      </p:sp>
      <p:sp>
        <p:nvSpPr>
          <p:cNvPr id="2426" name="Google Shape;2426;p116"/>
          <p:cNvSpPr txBox="1"/>
          <p:nvPr>
            <p:ph idx="1" type="subTitle"/>
          </p:nvPr>
        </p:nvSpPr>
        <p:spPr>
          <a:xfrm>
            <a:off x="3593341" y="1837700"/>
            <a:ext cx="2210100" cy="46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Action</a:t>
            </a:r>
            <a:endParaRPr/>
          </a:p>
        </p:txBody>
      </p:sp>
      <p:sp>
        <p:nvSpPr>
          <p:cNvPr id="2427" name="Google Shape;2427;p116"/>
          <p:cNvSpPr txBox="1"/>
          <p:nvPr>
            <p:ph idx="2" type="subTitle"/>
          </p:nvPr>
        </p:nvSpPr>
        <p:spPr>
          <a:xfrm>
            <a:off x="3593382" y="2250203"/>
            <a:ext cx="2210100" cy="598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a:p>
            <a:pPr indent="0" lvl="0" marL="0" rtl="0" algn="l">
              <a:spcBef>
                <a:spcPts val="0"/>
              </a:spcBef>
              <a:spcAft>
                <a:spcPts val="0"/>
              </a:spcAft>
              <a:buNone/>
            </a:pPr>
            <a:r>
              <a:t/>
            </a:r>
            <a:endParaRPr/>
          </a:p>
        </p:txBody>
      </p:sp>
      <p:sp>
        <p:nvSpPr>
          <p:cNvPr id="2428" name="Google Shape;2428;p116"/>
          <p:cNvSpPr txBox="1"/>
          <p:nvPr>
            <p:ph idx="3" type="subTitle"/>
          </p:nvPr>
        </p:nvSpPr>
        <p:spPr>
          <a:xfrm>
            <a:off x="3593341" y="3370363"/>
            <a:ext cx="2210100" cy="46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Force</a:t>
            </a:r>
            <a:endParaRPr/>
          </a:p>
        </p:txBody>
      </p:sp>
      <p:sp>
        <p:nvSpPr>
          <p:cNvPr id="2429" name="Google Shape;2429;p116"/>
          <p:cNvSpPr txBox="1"/>
          <p:nvPr>
            <p:ph idx="4" type="subTitle"/>
          </p:nvPr>
        </p:nvSpPr>
        <p:spPr>
          <a:xfrm>
            <a:off x="3593275" y="3787528"/>
            <a:ext cx="2210100" cy="598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a:p>
            <a:pPr indent="0" lvl="0" marL="0" rtl="0" algn="l">
              <a:spcBef>
                <a:spcPts val="0"/>
              </a:spcBef>
              <a:spcAft>
                <a:spcPts val="0"/>
              </a:spcAft>
              <a:buNone/>
            </a:pPr>
            <a:r>
              <a:t/>
            </a:r>
            <a:endParaRPr/>
          </a:p>
        </p:txBody>
      </p:sp>
      <p:sp>
        <p:nvSpPr>
          <p:cNvPr id="2430" name="Google Shape;2430;p116"/>
          <p:cNvSpPr txBox="1"/>
          <p:nvPr>
            <p:ph idx="5" type="subTitle"/>
          </p:nvPr>
        </p:nvSpPr>
        <p:spPr>
          <a:xfrm>
            <a:off x="6301940" y="1837700"/>
            <a:ext cx="2210100" cy="46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Reaction</a:t>
            </a:r>
            <a:endParaRPr/>
          </a:p>
        </p:txBody>
      </p:sp>
      <p:sp>
        <p:nvSpPr>
          <p:cNvPr id="2431" name="Google Shape;2431;p116"/>
          <p:cNvSpPr txBox="1"/>
          <p:nvPr>
            <p:ph idx="7" type="subTitle"/>
          </p:nvPr>
        </p:nvSpPr>
        <p:spPr>
          <a:xfrm>
            <a:off x="6301940" y="3370363"/>
            <a:ext cx="2210100" cy="46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Time</a:t>
            </a:r>
            <a:endParaRPr/>
          </a:p>
        </p:txBody>
      </p:sp>
      <p:sp>
        <p:nvSpPr>
          <p:cNvPr id="2432" name="Google Shape;2432;p116"/>
          <p:cNvSpPr txBox="1"/>
          <p:nvPr>
            <p:ph idx="8" type="subTitle"/>
          </p:nvPr>
        </p:nvSpPr>
        <p:spPr>
          <a:xfrm>
            <a:off x="6301952" y="3787527"/>
            <a:ext cx="2210100" cy="598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a:p>
            <a:pPr indent="0" lvl="0" marL="0" rtl="0" algn="r">
              <a:spcBef>
                <a:spcPts val="0"/>
              </a:spcBef>
              <a:spcAft>
                <a:spcPts val="0"/>
              </a:spcAft>
              <a:buNone/>
            </a:pPr>
            <a:r>
              <a:t/>
            </a:r>
            <a:endParaRPr/>
          </a:p>
        </p:txBody>
      </p:sp>
      <p:grpSp>
        <p:nvGrpSpPr>
          <p:cNvPr id="2433" name="Google Shape;2433;p116"/>
          <p:cNvGrpSpPr/>
          <p:nvPr/>
        </p:nvGrpSpPr>
        <p:grpSpPr>
          <a:xfrm flipH="1">
            <a:off x="1173649" y="1420292"/>
            <a:ext cx="1408620" cy="2934457"/>
            <a:chOff x="2762975" y="3244975"/>
            <a:chExt cx="844800" cy="1759900"/>
          </a:xfrm>
        </p:grpSpPr>
        <p:sp>
          <p:nvSpPr>
            <p:cNvPr id="2434" name="Google Shape;2434;p116"/>
            <p:cNvSpPr/>
            <p:nvPr/>
          </p:nvSpPr>
          <p:spPr>
            <a:xfrm>
              <a:off x="3046525" y="4769700"/>
              <a:ext cx="32525" cy="5025"/>
            </a:xfrm>
            <a:custGeom>
              <a:rect b="b" l="l" r="r" t="t"/>
              <a:pathLst>
                <a:path extrusionOk="0" fill="none" h="201" w="1301">
                  <a:moveTo>
                    <a:pt x="0" y="200"/>
                  </a:moveTo>
                  <a:cubicBezTo>
                    <a:pt x="0" y="200"/>
                    <a:pt x="334" y="0"/>
                    <a:pt x="1301" y="67"/>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16"/>
            <p:cNvSpPr/>
            <p:nvPr/>
          </p:nvSpPr>
          <p:spPr>
            <a:xfrm>
              <a:off x="3034850" y="4790550"/>
              <a:ext cx="32525" cy="9175"/>
            </a:xfrm>
            <a:custGeom>
              <a:rect b="b" l="l" r="r" t="t"/>
              <a:pathLst>
                <a:path extrusionOk="0" fill="none" h="367" w="1301">
                  <a:moveTo>
                    <a:pt x="0" y="367"/>
                  </a:moveTo>
                  <a:cubicBezTo>
                    <a:pt x="0" y="367"/>
                    <a:pt x="634" y="0"/>
                    <a:pt x="1301" y="234"/>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16"/>
            <p:cNvSpPr/>
            <p:nvPr/>
          </p:nvSpPr>
          <p:spPr>
            <a:xfrm>
              <a:off x="3064025" y="4437775"/>
              <a:ext cx="131775" cy="452025"/>
            </a:xfrm>
            <a:custGeom>
              <a:rect b="b" l="l" r="r" t="t"/>
              <a:pathLst>
                <a:path extrusionOk="0" h="18081" w="5271">
                  <a:moveTo>
                    <a:pt x="534" y="1"/>
                  </a:moveTo>
                  <a:lnTo>
                    <a:pt x="1" y="17814"/>
                  </a:lnTo>
                  <a:lnTo>
                    <a:pt x="2369" y="18081"/>
                  </a:lnTo>
                  <a:cubicBezTo>
                    <a:pt x="4771" y="9841"/>
                    <a:pt x="4204" y="4104"/>
                    <a:pt x="4204" y="4104"/>
                  </a:cubicBezTo>
                  <a:lnTo>
                    <a:pt x="5271" y="1"/>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16"/>
            <p:cNvSpPr/>
            <p:nvPr/>
          </p:nvSpPr>
          <p:spPr>
            <a:xfrm>
              <a:off x="3064025" y="4689625"/>
              <a:ext cx="100100" cy="193500"/>
            </a:xfrm>
            <a:custGeom>
              <a:rect b="b" l="l" r="r" t="t"/>
              <a:pathLst>
                <a:path extrusionOk="0" h="7740" w="4004">
                  <a:moveTo>
                    <a:pt x="4003" y="1"/>
                  </a:moveTo>
                  <a:lnTo>
                    <a:pt x="201" y="201"/>
                  </a:lnTo>
                  <a:lnTo>
                    <a:pt x="1" y="7740"/>
                  </a:lnTo>
                  <a:lnTo>
                    <a:pt x="2803" y="7740"/>
                  </a:lnTo>
                  <a:lnTo>
                    <a:pt x="40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16"/>
            <p:cNvSpPr/>
            <p:nvPr/>
          </p:nvSpPr>
          <p:spPr>
            <a:xfrm>
              <a:off x="2894750" y="4867250"/>
              <a:ext cx="259375" cy="103450"/>
            </a:xfrm>
            <a:custGeom>
              <a:rect b="b" l="l" r="r" t="t"/>
              <a:pathLst>
                <a:path extrusionOk="0" h="4138" w="10375">
                  <a:moveTo>
                    <a:pt x="6338" y="1"/>
                  </a:moveTo>
                  <a:cubicBezTo>
                    <a:pt x="6338" y="1"/>
                    <a:pt x="4370" y="1302"/>
                    <a:pt x="2702" y="1502"/>
                  </a:cubicBezTo>
                  <a:cubicBezTo>
                    <a:pt x="1034" y="1702"/>
                    <a:pt x="133" y="2703"/>
                    <a:pt x="0" y="4070"/>
                  </a:cubicBezTo>
                  <a:lnTo>
                    <a:pt x="10374" y="4137"/>
                  </a:lnTo>
                  <a:cubicBezTo>
                    <a:pt x="10374" y="4137"/>
                    <a:pt x="10307" y="2503"/>
                    <a:pt x="9707" y="34"/>
                  </a:cubicBezTo>
                  <a:lnTo>
                    <a:pt x="6338" y="1"/>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16"/>
            <p:cNvSpPr/>
            <p:nvPr/>
          </p:nvSpPr>
          <p:spPr>
            <a:xfrm>
              <a:off x="2885575" y="4898125"/>
              <a:ext cx="107600" cy="93425"/>
            </a:xfrm>
            <a:custGeom>
              <a:rect b="b" l="l" r="r" t="t"/>
              <a:pathLst>
                <a:path extrusionOk="0" h="3737" w="4304">
                  <a:moveTo>
                    <a:pt x="1701" y="0"/>
                  </a:moveTo>
                  <a:cubicBezTo>
                    <a:pt x="400" y="534"/>
                    <a:pt x="0" y="3703"/>
                    <a:pt x="0" y="3703"/>
                  </a:cubicBezTo>
                  <a:lnTo>
                    <a:pt x="4303" y="3736"/>
                  </a:lnTo>
                  <a:cubicBezTo>
                    <a:pt x="3569" y="0"/>
                    <a:pt x="1701" y="0"/>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16"/>
            <p:cNvSpPr/>
            <p:nvPr/>
          </p:nvSpPr>
          <p:spPr>
            <a:xfrm>
              <a:off x="2894750" y="4969000"/>
              <a:ext cx="259375" cy="22550"/>
            </a:xfrm>
            <a:custGeom>
              <a:rect b="b" l="l" r="r" t="t"/>
              <a:pathLst>
                <a:path extrusionOk="0" h="902" w="10375">
                  <a:moveTo>
                    <a:pt x="0" y="0"/>
                  </a:moveTo>
                  <a:lnTo>
                    <a:pt x="0" y="868"/>
                  </a:lnTo>
                  <a:lnTo>
                    <a:pt x="10374" y="901"/>
                  </a:lnTo>
                  <a:lnTo>
                    <a:pt x="10374" y="67"/>
                  </a:lnTo>
                  <a:lnTo>
                    <a:pt x="0" y="0"/>
                  </a:lnTo>
                  <a:close/>
                </a:path>
              </a:pathLst>
            </a:custGeom>
            <a:solidFill>
              <a:srgbClr val="352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16"/>
            <p:cNvSpPr/>
            <p:nvPr/>
          </p:nvSpPr>
          <p:spPr>
            <a:xfrm>
              <a:off x="3001475" y="4891450"/>
              <a:ext cx="24225" cy="14200"/>
            </a:xfrm>
            <a:custGeom>
              <a:rect b="b" l="l" r="r" t="t"/>
              <a:pathLst>
                <a:path extrusionOk="0" fill="none" h="568" w="969">
                  <a:moveTo>
                    <a:pt x="1" y="0"/>
                  </a:moveTo>
                  <a:cubicBezTo>
                    <a:pt x="1" y="0"/>
                    <a:pt x="334" y="0"/>
                    <a:pt x="968" y="567"/>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16"/>
            <p:cNvSpPr/>
            <p:nvPr/>
          </p:nvSpPr>
          <p:spPr>
            <a:xfrm>
              <a:off x="3028175" y="4881425"/>
              <a:ext cx="24200" cy="14225"/>
            </a:xfrm>
            <a:custGeom>
              <a:rect b="b" l="l" r="r" t="t"/>
              <a:pathLst>
                <a:path extrusionOk="0" fill="none" h="569" w="968">
                  <a:moveTo>
                    <a:pt x="0" y="1"/>
                  </a:moveTo>
                  <a:cubicBezTo>
                    <a:pt x="0" y="1"/>
                    <a:pt x="334" y="1"/>
                    <a:pt x="968" y="568"/>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16"/>
            <p:cNvSpPr/>
            <p:nvPr/>
          </p:nvSpPr>
          <p:spPr>
            <a:xfrm>
              <a:off x="2977300" y="4902275"/>
              <a:ext cx="24200" cy="14200"/>
            </a:xfrm>
            <a:custGeom>
              <a:rect b="b" l="l" r="r" t="t"/>
              <a:pathLst>
                <a:path extrusionOk="0" fill="none" h="568" w="968">
                  <a:moveTo>
                    <a:pt x="0" y="1"/>
                  </a:moveTo>
                  <a:cubicBezTo>
                    <a:pt x="0" y="1"/>
                    <a:pt x="601" y="34"/>
                    <a:pt x="968" y="568"/>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16"/>
            <p:cNvSpPr/>
            <p:nvPr/>
          </p:nvSpPr>
          <p:spPr>
            <a:xfrm>
              <a:off x="3253325" y="4427775"/>
              <a:ext cx="292725" cy="414500"/>
            </a:xfrm>
            <a:custGeom>
              <a:rect b="b" l="l" r="r" t="t"/>
              <a:pathLst>
                <a:path extrusionOk="0" h="16580" w="11709">
                  <a:moveTo>
                    <a:pt x="267" y="1"/>
                  </a:moveTo>
                  <a:cubicBezTo>
                    <a:pt x="1" y="3503"/>
                    <a:pt x="1168" y="5304"/>
                    <a:pt x="1168" y="5304"/>
                  </a:cubicBezTo>
                  <a:lnTo>
                    <a:pt x="9641" y="16579"/>
                  </a:lnTo>
                  <a:lnTo>
                    <a:pt x="11709" y="15378"/>
                  </a:lnTo>
                  <a:cubicBezTo>
                    <a:pt x="11709" y="15378"/>
                    <a:pt x="9774" y="10775"/>
                    <a:pt x="8273" y="8040"/>
                  </a:cubicBezTo>
                  <a:cubicBezTo>
                    <a:pt x="6772" y="5304"/>
                    <a:pt x="5104" y="4037"/>
                    <a:pt x="5104" y="4037"/>
                  </a:cubicBezTo>
                  <a:lnTo>
                    <a:pt x="4904" y="1"/>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16"/>
            <p:cNvSpPr/>
            <p:nvPr/>
          </p:nvSpPr>
          <p:spPr>
            <a:xfrm>
              <a:off x="3370900" y="4628750"/>
              <a:ext cx="166000" cy="196000"/>
            </a:xfrm>
            <a:custGeom>
              <a:rect b="b" l="l" r="r" t="t"/>
              <a:pathLst>
                <a:path extrusionOk="0" h="7840" w="6640">
                  <a:moveTo>
                    <a:pt x="3570" y="1"/>
                  </a:moveTo>
                  <a:lnTo>
                    <a:pt x="1" y="1935"/>
                  </a:lnTo>
                  <a:lnTo>
                    <a:pt x="4104" y="7840"/>
                  </a:lnTo>
                  <a:lnTo>
                    <a:pt x="6639" y="6138"/>
                  </a:lnTo>
                  <a:cubicBezTo>
                    <a:pt x="6639" y="6138"/>
                    <a:pt x="4571" y="1602"/>
                    <a:pt x="3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16"/>
            <p:cNvSpPr/>
            <p:nvPr/>
          </p:nvSpPr>
          <p:spPr>
            <a:xfrm>
              <a:off x="3353400" y="4782200"/>
              <a:ext cx="245200" cy="200175"/>
            </a:xfrm>
            <a:custGeom>
              <a:rect b="b" l="l" r="r" t="t"/>
              <a:pathLst>
                <a:path extrusionOk="0" h="8007" w="9808">
                  <a:moveTo>
                    <a:pt x="7339" y="0"/>
                  </a:moveTo>
                  <a:lnTo>
                    <a:pt x="4337" y="1502"/>
                  </a:lnTo>
                  <a:cubicBezTo>
                    <a:pt x="4337" y="1502"/>
                    <a:pt x="3169" y="3570"/>
                    <a:pt x="1768" y="4470"/>
                  </a:cubicBezTo>
                  <a:cubicBezTo>
                    <a:pt x="367" y="5404"/>
                    <a:pt x="0" y="6705"/>
                    <a:pt x="501" y="8006"/>
                  </a:cubicBezTo>
                  <a:lnTo>
                    <a:pt x="9807" y="3336"/>
                  </a:lnTo>
                  <a:cubicBezTo>
                    <a:pt x="9807" y="3336"/>
                    <a:pt x="9007" y="1935"/>
                    <a:pt x="7339"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16"/>
            <p:cNvSpPr/>
            <p:nvPr/>
          </p:nvSpPr>
          <p:spPr>
            <a:xfrm>
              <a:off x="3340900" y="4900425"/>
              <a:ext cx="123425" cy="104450"/>
            </a:xfrm>
            <a:custGeom>
              <a:rect b="b" l="l" r="r" t="t"/>
              <a:pathLst>
                <a:path extrusionOk="0" h="4178" w="4937">
                  <a:moveTo>
                    <a:pt x="1503" y="0"/>
                  </a:moveTo>
                  <a:cubicBezTo>
                    <a:pt x="1117" y="0"/>
                    <a:pt x="901" y="108"/>
                    <a:pt x="901" y="108"/>
                  </a:cubicBezTo>
                  <a:cubicBezTo>
                    <a:pt x="0" y="1209"/>
                    <a:pt x="1068" y="4178"/>
                    <a:pt x="1068" y="4178"/>
                  </a:cubicBezTo>
                  <a:lnTo>
                    <a:pt x="4937" y="2243"/>
                  </a:lnTo>
                  <a:cubicBezTo>
                    <a:pt x="3421" y="342"/>
                    <a:pt x="2191" y="0"/>
                    <a:pt x="15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16"/>
            <p:cNvSpPr/>
            <p:nvPr/>
          </p:nvSpPr>
          <p:spPr>
            <a:xfrm>
              <a:off x="3365900" y="4865600"/>
              <a:ext cx="241875" cy="135950"/>
            </a:xfrm>
            <a:custGeom>
              <a:rect b="b" l="l" r="r" t="t"/>
              <a:pathLst>
                <a:path extrusionOk="0" h="5438" w="9675">
                  <a:moveTo>
                    <a:pt x="9307" y="0"/>
                  </a:moveTo>
                  <a:lnTo>
                    <a:pt x="1" y="4670"/>
                  </a:lnTo>
                  <a:lnTo>
                    <a:pt x="401" y="5437"/>
                  </a:lnTo>
                  <a:lnTo>
                    <a:pt x="9674" y="767"/>
                  </a:lnTo>
                  <a:lnTo>
                    <a:pt x="9307" y="0"/>
                  </a:lnTo>
                  <a:close/>
                </a:path>
              </a:pathLst>
            </a:custGeom>
            <a:solidFill>
              <a:srgbClr val="352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16"/>
            <p:cNvSpPr/>
            <p:nvPr/>
          </p:nvSpPr>
          <p:spPr>
            <a:xfrm>
              <a:off x="3425950" y="4860600"/>
              <a:ext cx="28375" cy="5850"/>
            </a:xfrm>
            <a:custGeom>
              <a:rect b="b" l="l" r="r" t="t"/>
              <a:pathLst>
                <a:path extrusionOk="0" fill="none" h="234" w="1135">
                  <a:moveTo>
                    <a:pt x="1" y="167"/>
                  </a:moveTo>
                  <a:cubicBezTo>
                    <a:pt x="1" y="167"/>
                    <a:pt x="301" y="0"/>
                    <a:pt x="1135" y="234"/>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16"/>
            <p:cNvSpPr/>
            <p:nvPr/>
          </p:nvSpPr>
          <p:spPr>
            <a:xfrm>
              <a:off x="3445125" y="4839750"/>
              <a:ext cx="28375" cy="5025"/>
            </a:xfrm>
            <a:custGeom>
              <a:rect b="b" l="l" r="r" t="t"/>
              <a:pathLst>
                <a:path extrusionOk="0" fill="none" h="201" w="1135">
                  <a:moveTo>
                    <a:pt x="1" y="134"/>
                  </a:moveTo>
                  <a:cubicBezTo>
                    <a:pt x="1" y="134"/>
                    <a:pt x="301" y="0"/>
                    <a:pt x="1135" y="200"/>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16"/>
            <p:cNvSpPr/>
            <p:nvPr/>
          </p:nvSpPr>
          <p:spPr>
            <a:xfrm>
              <a:off x="3409275" y="4878925"/>
              <a:ext cx="28375" cy="8375"/>
            </a:xfrm>
            <a:custGeom>
              <a:rect b="b" l="l" r="r" t="t"/>
              <a:pathLst>
                <a:path extrusionOk="0" fill="none" h="335" w="1135">
                  <a:moveTo>
                    <a:pt x="0" y="234"/>
                  </a:moveTo>
                  <a:cubicBezTo>
                    <a:pt x="0" y="234"/>
                    <a:pt x="567" y="1"/>
                    <a:pt x="1135" y="334"/>
                  </a:cubicBezTo>
                </a:path>
              </a:pathLst>
            </a:custGeom>
            <a:noFill/>
            <a:ln cap="rnd" cmpd="sng" w="66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16"/>
            <p:cNvSpPr/>
            <p:nvPr/>
          </p:nvSpPr>
          <p:spPr>
            <a:xfrm>
              <a:off x="3001475" y="3882400"/>
              <a:ext cx="286075" cy="954875"/>
            </a:xfrm>
            <a:custGeom>
              <a:rect b="b" l="l" r="r" t="t"/>
              <a:pathLst>
                <a:path extrusionOk="0" h="38195" w="11443">
                  <a:moveTo>
                    <a:pt x="5305" y="0"/>
                  </a:moveTo>
                  <a:cubicBezTo>
                    <a:pt x="5305" y="0"/>
                    <a:pt x="4871" y="33"/>
                    <a:pt x="3703" y="4437"/>
                  </a:cubicBezTo>
                  <a:cubicBezTo>
                    <a:pt x="2569" y="8806"/>
                    <a:pt x="1" y="37227"/>
                    <a:pt x="1" y="37227"/>
                  </a:cubicBezTo>
                  <a:lnTo>
                    <a:pt x="8273" y="38194"/>
                  </a:lnTo>
                  <a:lnTo>
                    <a:pt x="8407" y="22216"/>
                  </a:lnTo>
                  <a:lnTo>
                    <a:pt x="11442" y="0"/>
                  </a:lnTo>
                  <a:close/>
                </a:path>
              </a:pathLst>
            </a:custGeom>
            <a:solidFill>
              <a:srgbClr val="799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16"/>
            <p:cNvSpPr/>
            <p:nvPr/>
          </p:nvSpPr>
          <p:spPr>
            <a:xfrm>
              <a:off x="3184950" y="3886550"/>
              <a:ext cx="371125" cy="926525"/>
            </a:xfrm>
            <a:custGeom>
              <a:rect b="b" l="l" r="r" t="t"/>
              <a:pathLst>
                <a:path extrusionOk="0" h="37061" w="14845">
                  <a:moveTo>
                    <a:pt x="67" y="1"/>
                  </a:moveTo>
                  <a:lnTo>
                    <a:pt x="67" y="1"/>
                  </a:lnTo>
                  <a:cubicBezTo>
                    <a:pt x="67" y="1"/>
                    <a:pt x="0" y="9875"/>
                    <a:pt x="934" y="18981"/>
                  </a:cubicBezTo>
                  <a:cubicBezTo>
                    <a:pt x="1902" y="28054"/>
                    <a:pt x="8473" y="37061"/>
                    <a:pt x="8473" y="37061"/>
                  </a:cubicBezTo>
                  <a:lnTo>
                    <a:pt x="14844" y="33592"/>
                  </a:lnTo>
                  <a:lnTo>
                    <a:pt x="9540" y="23684"/>
                  </a:lnTo>
                  <a:cubicBezTo>
                    <a:pt x="9540" y="23684"/>
                    <a:pt x="10041" y="7206"/>
                    <a:pt x="8707" y="3437"/>
                  </a:cubicBezTo>
                  <a:cubicBezTo>
                    <a:pt x="7679" y="507"/>
                    <a:pt x="7067" y="171"/>
                    <a:pt x="6840" y="171"/>
                  </a:cubicBezTo>
                  <a:cubicBezTo>
                    <a:pt x="6772" y="171"/>
                    <a:pt x="6738" y="201"/>
                    <a:pt x="6738" y="201"/>
                  </a:cubicBezTo>
                  <a:lnTo>
                    <a:pt x="67" y="1"/>
                  </a:ln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16"/>
            <p:cNvSpPr/>
            <p:nvPr/>
          </p:nvSpPr>
          <p:spPr>
            <a:xfrm>
              <a:off x="3224975" y="3416225"/>
              <a:ext cx="179325" cy="209325"/>
            </a:xfrm>
            <a:custGeom>
              <a:rect b="b" l="l" r="r" t="t"/>
              <a:pathLst>
                <a:path extrusionOk="0" h="8373" w="7173">
                  <a:moveTo>
                    <a:pt x="2969" y="0"/>
                  </a:moveTo>
                  <a:lnTo>
                    <a:pt x="67" y="1001"/>
                  </a:lnTo>
                  <a:lnTo>
                    <a:pt x="0" y="8373"/>
                  </a:lnTo>
                  <a:lnTo>
                    <a:pt x="0" y="8373"/>
                  </a:lnTo>
                  <a:lnTo>
                    <a:pt x="5838" y="8139"/>
                  </a:lnTo>
                  <a:cubicBezTo>
                    <a:pt x="5838" y="8139"/>
                    <a:pt x="7172" y="5471"/>
                    <a:pt x="6338" y="2969"/>
                  </a:cubicBezTo>
                  <a:cubicBezTo>
                    <a:pt x="5471" y="467"/>
                    <a:pt x="2969" y="0"/>
                    <a:pt x="2969" y="0"/>
                  </a:cubicBez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16"/>
            <p:cNvSpPr/>
            <p:nvPr/>
          </p:nvSpPr>
          <p:spPr>
            <a:xfrm>
              <a:off x="3186625" y="3244975"/>
              <a:ext cx="165125" cy="221025"/>
            </a:xfrm>
            <a:custGeom>
              <a:rect b="b" l="l" r="r" t="t"/>
              <a:pathLst>
                <a:path extrusionOk="0" h="8841" w="6605">
                  <a:moveTo>
                    <a:pt x="1406" y="0"/>
                  </a:moveTo>
                  <a:cubicBezTo>
                    <a:pt x="591" y="0"/>
                    <a:pt x="0" y="146"/>
                    <a:pt x="0" y="146"/>
                  </a:cubicBezTo>
                  <a:lnTo>
                    <a:pt x="1201" y="1480"/>
                  </a:lnTo>
                  <a:cubicBezTo>
                    <a:pt x="1201" y="1480"/>
                    <a:pt x="551" y="8841"/>
                    <a:pt x="2617" y="8841"/>
                  </a:cubicBezTo>
                  <a:cubicBezTo>
                    <a:pt x="2746" y="8841"/>
                    <a:pt x="2885" y="8812"/>
                    <a:pt x="3036" y="8752"/>
                  </a:cubicBezTo>
                  <a:cubicBezTo>
                    <a:pt x="5704" y="7718"/>
                    <a:pt x="6605" y="4148"/>
                    <a:pt x="5404" y="2080"/>
                  </a:cubicBezTo>
                  <a:cubicBezTo>
                    <a:pt x="4434" y="343"/>
                    <a:pt x="2657" y="0"/>
                    <a:pt x="1406" y="0"/>
                  </a:cubicBez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16"/>
            <p:cNvSpPr/>
            <p:nvPr/>
          </p:nvSpPr>
          <p:spPr>
            <a:xfrm>
              <a:off x="3179100" y="3436225"/>
              <a:ext cx="85925" cy="140500"/>
            </a:xfrm>
            <a:custGeom>
              <a:rect b="b" l="l" r="r" t="t"/>
              <a:pathLst>
                <a:path extrusionOk="0" h="5620" w="3437">
                  <a:moveTo>
                    <a:pt x="2870" y="1"/>
                  </a:moveTo>
                  <a:lnTo>
                    <a:pt x="1" y="1535"/>
                  </a:lnTo>
                  <a:lnTo>
                    <a:pt x="201" y="4738"/>
                  </a:lnTo>
                  <a:cubicBezTo>
                    <a:pt x="275" y="5450"/>
                    <a:pt x="620" y="5620"/>
                    <a:pt x="1169" y="5620"/>
                  </a:cubicBezTo>
                  <a:cubicBezTo>
                    <a:pt x="1366" y="5620"/>
                    <a:pt x="1589" y="5598"/>
                    <a:pt x="1835" y="5572"/>
                  </a:cubicBezTo>
                  <a:cubicBezTo>
                    <a:pt x="2636" y="5505"/>
                    <a:pt x="3403" y="5238"/>
                    <a:pt x="3437" y="4437"/>
                  </a:cubicBezTo>
                  <a:lnTo>
                    <a:pt x="2870" y="1"/>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16"/>
            <p:cNvSpPr/>
            <p:nvPr/>
          </p:nvSpPr>
          <p:spPr>
            <a:xfrm>
              <a:off x="3178275" y="3457000"/>
              <a:ext cx="73225" cy="66825"/>
            </a:xfrm>
            <a:custGeom>
              <a:rect b="b" l="l" r="r" t="t"/>
              <a:pathLst>
                <a:path extrusionOk="0" h="2673" w="2929">
                  <a:moveTo>
                    <a:pt x="2669" y="1"/>
                  </a:moveTo>
                  <a:cubicBezTo>
                    <a:pt x="2659" y="1"/>
                    <a:pt x="2647" y="2"/>
                    <a:pt x="2636" y="4"/>
                  </a:cubicBezTo>
                  <a:lnTo>
                    <a:pt x="0" y="437"/>
                  </a:lnTo>
                  <a:lnTo>
                    <a:pt x="167" y="2672"/>
                  </a:lnTo>
                  <a:lnTo>
                    <a:pt x="2802" y="371"/>
                  </a:lnTo>
                  <a:cubicBezTo>
                    <a:pt x="2928" y="245"/>
                    <a:pt x="2847" y="1"/>
                    <a:pt x="2669" y="1"/>
                  </a:cubicBezTo>
                  <a:close/>
                </a:path>
              </a:pathLst>
            </a:custGeom>
            <a:solidFill>
              <a:srgbClr val="F0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16"/>
            <p:cNvSpPr/>
            <p:nvPr/>
          </p:nvSpPr>
          <p:spPr>
            <a:xfrm>
              <a:off x="3119075" y="3265725"/>
              <a:ext cx="165125" cy="219750"/>
            </a:xfrm>
            <a:custGeom>
              <a:rect b="b" l="l" r="r" t="t"/>
              <a:pathLst>
                <a:path extrusionOk="0" h="8790" w="6605">
                  <a:moveTo>
                    <a:pt x="3174" y="1"/>
                  </a:moveTo>
                  <a:cubicBezTo>
                    <a:pt x="3072" y="1"/>
                    <a:pt x="2970" y="6"/>
                    <a:pt x="2869" y="16"/>
                  </a:cubicBezTo>
                  <a:cubicBezTo>
                    <a:pt x="1234" y="149"/>
                    <a:pt x="0" y="1550"/>
                    <a:pt x="67" y="3185"/>
                  </a:cubicBezTo>
                  <a:lnTo>
                    <a:pt x="200" y="6254"/>
                  </a:lnTo>
                  <a:cubicBezTo>
                    <a:pt x="266" y="7570"/>
                    <a:pt x="1599" y="8790"/>
                    <a:pt x="3172" y="8790"/>
                  </a:cubicBezTo>
                  <a:cubicBezTo>
                    <a:pt x="3193" y="8790"/>
                    <a:pt x="3215" y="8789"/>
                    <a:pt x="3236" y="8789"/>
                  </a:cubicBezTo>
                  <a:cubicBezTo>
                    <a:pt x="5137" y="8622"/>
                    <a:pt x="6605" y="7154"/>
                    <a:pt x="6538" y="5220"/>
                  </a:cubicBezTo>
                  <a:lnTo>
                    <a:pt x="6438" y="2751"/>
                  </a:lnTo>
                  <a:cubicBezTo>
                    <a:pt x="6313" y="1185"/>
                    <a:pt x="4746" y="1"/>
                    <a:pt x="3174" y="1"/>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16"/>
            <p:cNvSpPr/>
            <p:nvPr/>
          </p:nvSpPr>
          <p:spPr>
            <a:xfrm>
              <a:off x="3249150" y="3326150"/>
              <a:ext cx="66750" cy="70075"/>
            </a:xfrm>
            <a:custGeom>
              <a:rect b="b" l="l" r="r" t="t"/>
              <a:pathLst>
                <a:path extrusionOk="0" h="2803" w="2670">
                  <a:moveTo>
                    <a:pt x="2669" y="1"/>
                  </a:moveTo>
                  <a:lnTo>
                    <a:pt x="1" y="534"/>
                  </a:lnTo>
                  <a:lnTo>
                    <a:pt x="501" y="2803"/>
                  </a:lnTo>
                  <a:lnTo>
                    <a:pt x="2669" y="1"/>
                  </a:ln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16"/>
            <p:cNvSpPr/>
            <p:nvPr/>
          </p:nvSpPr>
          <p:spPr>
            <a:xfrm>
              <a:off x="3255825" y="3358550"/>
              <a:ext cx="65075" cy="62025"/>
            </a:xfrm>
            <a:custGeom>
              <a:rect b="b" l="l" r="r" t="t"/>
              <a:pathLst>
                <a:path extrusionOk="0" h="2481" w="2603">
                  <a:moveTo>
                    <a:pt x="1320" y="0"/>
                  </a:moveTo>
                  <a:cubicBezTo>
                    <a:pt x="1281" y="0"/>
                    <a:pt x="1241" y="2"/>
                    <a:pt x="1202" y="6"/>
                  </a:cubicBezTo>
                  <a:cubicBezTo>
                    <a:pt x="534" y="72"/>
                    <a:pt x="1" y="673"/>
                    <a:pt x="67" y="1340"/>
                  </a:cubicBezTo>
                  <a:cubicBezTo>
                    <a:pt x="130" y="1998"/>
                    <a:pt x="664" y="2480"/>
                    <a:pt x="1282" y="2480"/>
                  </a:cubicBezTo>
                  <a:cubicBezTo>
                    <a:pt x="1322" y="2480"/>
                    <a:pt x="1362" y="2478"/>
                    <a:pt x="1402" y="2474"/>
                  </a:cubicBezTo>
                  <a:cubicBezTo>
                    <a:pt x="2102" y="2441"/>
                    <a:pt x="2603" y="1840"/>
                    <a:pt x="2569" y="1140"/>
                  </a:cubicBezTo>
                  <a:cubicBezTo>
                    <a:pt x="2506" y="511"/>
                    <a:pt x="1969" y="0"/>
                    <a:pt x="1320" y="0"/>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16"/>
            <p:cNvSpPr/>
            <p:nvPr/>
          </p:nvSpPr>
          <p:spPr>
            <a:xfrm>
              <a:off x="3276675" y="3377025"/>
              <a:ext cx="21700" cy="22550"/>
            </a:xfrm>
            <a:custGeom>
              <a:rect b="b" l="l" r="r" t="t"/>
              <a:pathLst>
                <a:path extrusionOk="0" fill="none" h="902" w="868">
                  <a:moveTo>
                    <a:pt x="67" y="901"/>
                  </a:moveTo>
                  <a:cubicBezTo>
                    <a:pt x="67" y="901"/>
                    <a:pt x="1" y="1"/>
                    <a:pt x="868" y="101"/>
                  </a:cubicBezTo>
                </a:path>
              </a:pathLst>
            </a:custGeom>
            <a:noFill/>
            <a:ln cap="rnd" cmpd="sng" w="5000">
              <a:solidFill>
                <a:srgbClr val="201D2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16"/>
            <p:cNvSpPr/>
            <p:nvPr/>
          </p:nvSpPr>
          <p:spPr>
            <a:xfrm>
              <a:off x="3164100" y="3399550"/>
              <a:ext cx="10875" cy="16700"/>
            </a:xfrm>
            <a:custGeom>
              <a:rect b="b" l="l" r="r" t="t"/>
              <a:pathLst>
                <a:path extrusionOk="0" fill="none" h="668" w="435">
                  <a:moveTo>
                    <a:pt x="67" y="0"/>
                  </a:moveTo>
                  <a:lnTo>
                    <a:pt x="0" y="634"/>
                  </a:lnTo>
                  <a:lnTo>
                    <a:pt x="434" y="667"/>
                  </a:lnTo>
                </a:path>
              </a:pathLst>
            </a:custGeom>
            <a:noFill/>
            <a:ln cap="rnd" cmpd="sng" w="5000">
              <a:solidFill>
                <a:srgbClr val="201D2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16"/>
            <p:cNvSpPr/>
            <p:nvPr/>
          </p:nvSpPr>
          <p:spPr>
            <a:xfrm>
              <a:off x="3191625" y="3350150"/>
              <a:ext cx="37550" cy="12100"/>
            </a:xfrm>
            <a:custGeom>
              <a:rect b="b" l="l" r="r" t="t"/>
              <a:pathLst>
                <a:path extrusionOk="0" h="484" w="1502">
                  <a:moveTo>
                    <a:pt x="526" y="1"/>
                  </a:moveTo>
                  <a:cubicBezTo>
                    <a:pt x="326" y="1"/>
                    <a:pt x="22" y="30"/>
                    <a:pt x="0" y="208"/>
                  </a:cubicBezTo>
                  <a:cubicBezTo>
                    <a:pt x="0" y="208"/>
                    <a:pt x="0" y="408"/>
                    <a:pt x="634" y="475"/>
                  </a:cubicBezTo>
                  <a:cubicBezTo>
                    <a:pt x="734" y="481"/>
                    <a:pt x="821" y="483"/>
                    <a:pt x="897" y="483"/>
                  </a:cubicBezTo>
                  <a:cubicBezTo>
                    <a:pt x="1277" y="483"/>
                    <a:pt x="1379" y="414"/>
                    <a:pt x="1435" y="275"/>
                  </a:cubicBezTo>
                  <a:cubicBezTo>
                    <a:pt x="1501" y="75"/>
                    <a:pt x="1034" y="8"/>
                    <a:pt x="701" y="8"/>
                  </a:cubicBezTo>
                  <a:cubicBezTo>
                    <a:pt x="701" y="8"/>
                    <a:pt x="627" y="1"/>
                    <a:pt x="526" y="1"/>
                  </a:cubicBezTo>
                  <a:close/>
                </a:path>
              </a:pathLst>
            </a:custGeom>
            <a:solidFill>
              <a:srgbClr val="201D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16"/>
            <p:cNvSpPr/>
            <p:nvPr/>
          </p:nvSpPr>
          <p:spPr>
            <a:xfrm>
              <a:off x="3124900" y="3351825"/>
              <a:ext cx="31725" cy="11250"/>
            </a:xfrm>
            <a:custGeom>
              <a:rect b="b" l="l" r="r" t="t"/>
              <a:pathLst>
                <a:path extrusionOk="0" h="450" w="1269">
                  <a:moveTo>
                    <a:pt x="784" y="0"/>
                  </a:moveTo>
                  <a:cubicBezTo>
                    <a:pt x="697" y="0"/>
                    <a:pt x="634" y="8"/>
                    <a:pt x="634" y="8"/>
                  </a:cubicBezTo>
                  <a:cubicBezTo>
                    <a:pt x="368" y="8"/>
                    <a:pt x="1" y="108"/>
                    <a:pt x="67" y="275"/>
                  </a:cubicBezTo>
                  <a:cubicBezTo>
                    <a:pt x="95" y="385"/>
                    <a:pt x="214" y="450"/>
                    <a:pt x="539" y="450"/>
                  </a:cubicBezTo>
                  <a:cubicBezTo>
                    <a:pt x="606" y="450"/>
                    <a:pt x="682" y="447"/>
                    <a:pt x="768" y="441"/>
                  </a:cubicBezTo>
                  <a:cubicBezTo>
                    <a:pt x="1268" y="408"/>
                    <a:pt x="1268" y="208"/>
                    <a:pt x="1268" y="208"/>
                  </a:cubicBezTo>
                  <a:cubicBezTo>
                    <a:pt x="1224" y="30"/>
                    <a:pt x="957" y="0"/>
                    <a:pt x="784" y="0"/>
                  </a:cubicBezTo>
                  <a:close/>
                </a:path>
              </a:pathLst>
            </a:custGeom>
            <a:solidFill>
              <a:srgbClr val="201D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16"/>
            <p:cNvSpPr/>
            <p:nvPr/>
          </p:nvSpPr>
          <p:spPr>
            <a:xfrm>
              <a:off x="3136575" y="3379525"/>
              <a:ext cx="14200" cy="15050"/>
            </a:xfrm>
            <a:custGeom>
              <a:rect b="b" l="l" r="r" t="t"/>
              <a:pathLst>
                <a:path extrusionOk="0" h="602" w="568">
                  <a:moveTo>
                    <a:pt x="267" y="1"/>
                  </a:moveTo>
                  <a:cubicBezTo>
                    <a:pt x="134" y="1"/>
                    <a:pt x="1" y="134"/>
                    <a:pt x="1" y="301"/>
                  </a:cubicBezTo>
                  <a:cubicBezTo>
                    <a:pt x="1" y="468"/>
                    <a:pt x="134" y="601"/>
                    <a:pt x="301" y="601"/>
                  </a:cubicBezTo>
                  <a:cubicBezTo>
                    <a:pt x="468" y="601"/>
                    <a:pt x="568" y="434"/>
                    <a:pt x="568" y="267"/>
                  </a:cubicBezTo>
                  <a:cubicBezTo>
                    <a:pt x="568" y="101"/>
                    <a:pt x="434" y="1"/>
                    <a:pt x="267" y="1"/>
                  </a:cubicBezTo>
                  <a:close/>
                </a:path>
              </a:pathLst>
            </a:custGeom>
            <a:solidFill>
              <a:srgbClr val="201D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16"/>
            <p:cNvSpPr/>
            <p:nvPr/>
          </p:nvSpPr>
          <p:spPr>
            <a:xfrm>
              <a:off x="3196625" y="3377025"/>
              <a:ext cx="14200" cy="15025"/>
            </a:xfrm>
            <a:custGeom>
              <a:rect b="b" l="l" r="r" t="t"/>
              <a:pathLst>
                <a:path extrusionOk="0" h="601" w="568">
                  <a:moveTo>
                    <a:pt x="267" y="1"/>
                  </a:moveTo>
                  <a:cubicBezTo>
                    <a:pt x="100" y="1"/>
                    <a:pt x="0" y="167"/>
                    <a:pt x="0" y="334"/>
                  </a:cubicBezTo>
                  <a:cubicBezTo>
                    <a:pt x="0" y="468"/>
                    <a:pt x="134" y="601"/>
                    <a:pt x="301" y="601"/>
                  </a:cubicBezTo>
                  <a:cubicBezTo>
                    <a:pt x="467" y="601"/>
                    <a:pt x="567" y="468"/>
                    <a:pt x="567" y="301"/>
                  </a:cubicBezTo>
                  <a:cubicBezTo>
                    <a:pt x="567" y="134"/>
                    <a:pt x="434" y="1"/>
                    <a:pt x="267" y="1"/>
                  </a:cubicBezTo>
                  <a:close/>
                </a:path>
              </a:pathLst>
            </a:custGeom>
            <a:solidFill>
              <a:srgbClr val="201D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16"/>
            <p:cNvSpPr/>
            <p:nvPr/>
          </p:nvSpPr>
          <p:spPr>
            <a:xfrm>
              <a:off x="3168275" y="3424550"/>
              <a:ext cx="40050" cy="18525"/>
            </a:xfrm>
            <a:custGeom>
              <a:rect b="b" l="l" r="r" t="t"/>
              <a:pathLst>
                <a:path extrusionOk="0" h="741" w="1602">
                  <a:moveTo>
                    <a:pt x="1468" y="1"/>
                  </a:moveTo>
                  <a:lnTo>
                    <a:pt x="0" y="301"/>
                  </a:lnTo>
                  <a:cubicBezTo>
                    <a:pt x="0" y="301"/>
                    <a:pt x="88" y="741"/>
                    <a:pt x="621" y="741"/>
                  </a:cubicBezTo>
                  <a:cubicBezTo>
                    <a:pt x="657" y="741"/>
                    <a:pt x="694" y="739"/>
                    <a:pt x="734" y="735"/>
                  </a:cubicBezTo>
                  <a:cubicBezTo>
                    <a:pt x="1601" y="668"/>
                    <a:pt x="1468" y="1"/>
                    <a:pt x="1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16"/>
            <p:cNvSpPr/>
            <p:nvPr/>
          </p:nvSpPr>
          <p:spPr>
            <a:xfrm>
              <a:off x="3213300" y="3263025"/>
              <a:ext cx="100925" cy="99850"/>
            </a:xfrm>
            <a:custGeom>
              <a:rect b="b" l="l" r="r" t="t"/>
              <a:pathLst>
                <a:path extrusionOk="0" h="3994" w="4037">
                  <a:moveTo>
                    <a:pt x="1158" y="1"/>
                  </a:moveTo>
                  <a:cubicBezTo>
                    <a:pt x="810" y="1"/>
                    <a:pt x="568" y="91"/>
                    <a:pt x="568" y="91"/>
                  </a:cubicBezTo>
                  <a:cubicBezTo>
                    <a:pt x="0" y="2726"/>
                    <a:pt x="1868" y="3993"/>
                    <a:pt x="1868" y="3993"/>
                  </a:cubicBezTo>
                  <a:cubicBezTo>
                    <a:pt x="1868" y="3993"/>
                    <a:pt x="4037" y="3993"/>
                    <a:pt x="3203" y="1725"/>
                  </a:cubicBezTo>
                  <a:cubicBezTo>
                    <a:pt x="2675" y="268"/>
                    <a:pt x="1759" y="1"/>
                    <a:pt x="1158" y="1"/>
                  </a:cubicBez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16"/>
            <p:cNvSpPr/>
            <p:nvPr/>
          </p:nvSpPr>
          <p:spPr>
            <a:xfrm>
              <a:off x="3087375" y="3245975"/>
              <a:ext cx="173475" cy="125250"/>
            </a:xfrm>
            <a:custGeom>
              <a:rect b="b" l="l" r="r" t="t"/>
              <a:pathLst>
                <a:path extrusionOk="0" h="5010" w="6939">
                  <a:moveTo>
                    <a:pt x="4985" y="0"/>
                  </a:moveTo>
                  <a:cubicBezTo>
                    <a:pt x="4907" y="0"/>
                    <a:pt x="4824" y="2"/>
                    <a:pt x="4737" y="5"/>
                  </a:cubicBezTo>
                  <a:cubicBezTo>
                    <a:pt x="3203" y="72"/>
                    <a:pt x="1201" y="939"/>
                    <a:pt x="668" y="2340"/>
                  </a:cubicBezTo>
                  <a:cubicBezTo>
                    <a:pt x="1" y="4108"/>
                    <a:pt x="1402" y="5009"/>
                    <a:pt x="1402" y="5009"/>
                  </a:cubicBezTo>
                  <a:cubicBezTo>
                    <a:pt x="1216" y="2725"/>
                    <a:pt x="4075" y="2492"/>
                    <a:pt x="5248" y="2492"/>
                  </a:cubicBezTo>
                  <a:cubicBezTo>
                    <a:pt x="5548" y="2492"/>
                    <a:pt x="5738" y="2507"/>
                    <a:pt x="5738" y="2507"/>
                  </a:cubicBezTo>
                  <a:cubicBezTo>
                    <a:pt x="5738" y="2507"/>
                    <a:pt x="6939" y="539"/>
                    <a:pt x="6305" y="272"/>
                  </a:cubicBezTo>
                  <a:cubicBezTo>
                    <a:pt x="6006" y="123"/>
                    <a:pt x="5654" y="0"/>
                    <a:pt x="4985" y="0"/>
                  </a:cubicBezTo>
                  <a:close/>
                </a:path>
              </a:pathLst>
            </a:custGeom>
            <a:solidFill>
              <a:srgbClr val="6536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16"/>
            <p:cNvSpPr/>
            <p:nvPr/>
          </p:nvSpPr>
          <p:spPr>
            <a:xfrm>
              <a:off x="3010650" y="3563750"/>
              <a:ext cx="183500" cy="348725"/>
            </a:xfrm>
            <a:custGeom>
              <a:rect b="b" l="l" r="r" t="t"/>
              <a:pathLst>
                <a:path extrusionOk="0" h="13949" w="7340">
                  <a:moveTo>
                    <a:pt x="4199" y="0"/>
                  </a:moveTo>
                  <a:cubicBezTo>
                    <a:pt x="2885" y="0"/>
                    <a:pt x="1730" y="859"/>
                    <a:pt x="1402" y="2172"/>
                  </a:cubicBezTo>
                  <a:lnTo>
                    <a:pt x="468" y="10311"/>
                  </a:lnTo>
                  <a:cubicBezTo>
                    <a:pt x="34" y="11979"/>
                    <a:pt x="1" y="13647"/>
                    <a:pt x="1702" y="13914"/>
                  </a:cubicBezTo>
                  <a:cubicBezTo>
                    <a:pt x="1852" y="13937"/>
                    <a:pt x="2002" y="13948"/>
                    <a:pt x="2150" y="13948"/>
                  </a:cubicBezTo>
                  <a:cubicBezTo>
                    <a:pt x="3485" y="13948"/>
                    <a:pt x="4704" y="13030"/>
                    <a:pt x="5004" y="11679"/>
                  </a:cubicBezTo>
                  <a:lnTo>
                    <a:pt x="6972" y="3506"/>
                  </a:lnTo>
                  <a:cubicBezTo>
                    <a:pt x="7339" y="1905"/>
                    <a:pt x="6272" y="304"/>
                    <a:pt x="4671" y="37"/>
                  </a:cubicBezTo>
                  <a:cubicBezTo>
                    <a:pt x="4512" y="12"/>
                    <a:pt x="4354" y="0"/>
                    <a:pt x="4199"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16"/>
            <p:cNvSpPr/>
            <p:nvPr/>
          </p:nvSpPr>
          <p:spPr>
            <a:xfrm>
              <a:off x="2762975" y="3906375"/>
              <a:ext cx="95100" cy="48600"/>
            </a:xfrm>
            <a:custGeom>
              <a:rect b="b" l="l" r="r" t="t"/>
              <a:pathLst>
                <a:path extrusionOk="0" h="1944" w="3804">
                  <a:moveTo>
                    <a:pt x="1589" y="0"/>
                  </a:moveTo>
                  <a:cubicBezTo>
                    <a:pt x="1372" y="0"/>
                    <a:pt x="1161" y="28"/>
                    <a:pt x="968" y="75"/>
                  </a:cubicBezTo>
                  <a:cubicBezTo>
                    <a:pt x="1" y="309"/>
                    <a:pt x="368" y="1076"/>
                    <a:pt x="368" y="1076"/>
                  </a:cubicBezTo>
                  <a:lnTo>
                    <a:pt x="3803" y="1943"/>
                  </a:lnTo>
                  <a:cubicBezTo>
                    <a:pt x="3430" y="449"/>
                    <a:pt x="2458" y="0"/>
                    <a:pt x="1589" y="0"/>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16"/>
            <p:cNvSpPr/>
            <p:nvPr/>
          </p:nvSpPr>
          <p:spPr>
            <a:xfrm>
              <a:off x="2831350" y="3790475"/>
              <a:ext cx="307750" cy="202025"/>
            </a:xfrm>
            <a:custGeom>
              <a:rect b="b" l="l" r="r" t="t"/>
              <a:pathLst>
                <a:path extrusionOk="0" h="8081" w="12310">
                  <a:moveTo>
                    <a:pt x="9783" y="0"/>
                  </a:moveTo>
                  <a:cubicBezTo>
                    <a:pt x="9506" y="0"/>
                    <a:pt x="9239" y="67"/>
                    <a:pt x="9007" y="208"/>
                  </a:cubicBezTo>
                  <a:lnTo>
                    <a:pt x="1" y="4378"/>
                  </a:lnTo>
                  <a:lnTo>
                    <a:pt x="1135" y="8080"/>
                  </a:lnTo>
                  <a:lnTo>
                    <a:pt x="10375" y="4644"/>
                  </a:lnTo>
                  <a:cubicBezTo>
                    <a:pt x="11643" y="4211"/>
                    <a:pt x="12310" y="2876"/>
                    <a:pt x="11909" y="1642"/>
                  </a:cubicBezTo>
                  <a:cubicBezTo>
                    <a:pt x="11558" y="614"/>
                    <a:pt x="10622" y="0"/>
                    <a:pt x="9783"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16"/>
            <p:cNvSpPr/>
            <p:nvPr/>
          </p:nvSpPr>
          <p:spPr>
            <a:xfrm>
              <a:off x="3090700" y="3531300"/>
              <a:ext cx="295250" cy="360275"/>
            </a:xfrm>
            <a:custGeom>
              <a:rect b="b" l="l" r="r" t="t"/>
              <a:pathLst>
                <a:path extrusionOk="0" h="14411" w="11810">
                  <a:moveTo>
                    <a:pt x="5905" y="1"/>
                  </a:moveTo>
                  <a:lnTo>
                    <a:pt x="201" y="1402"/>
                  </a:lnTo>
                  <a:cubicBezTo>
                    <a:pt x="201" y="1402"/>
                    <a:pt x="1" y="8940"/>
                    <a:pt x="935" y="13010"/>
                  </a:cubicBezTo>
                  <a:cubicBezTo>
                    <a:pt x="1060" y="13700"/>
                    <a:pt x="1658" y="14183"/>
                    <a:pt x="2338" y="14183"/>
                  </a:cubicBezTo>
                  <a:cubicBezTo>
                    <a:pt x="2382" y="14183"/>
                    <a:pt x="2425" y="14181"/>
                    <a:pt x="2469" y="14177"/>
                  </a:cubicBezTo>
                  <a:lnTo>
                    <a:pt x="10508" y="14411"/>
                  </a:lnTo>
                  <a:cubicBezTo>
                    <a:pt x="10508" y="14411"/>
                    <a:pt x="11643" y="13877"/>
                    <a:pt x="11676" y="12243"/>
                  </a:cubicBezTo>
                  <a:lnTo>
                    <a:pt x="11809" y="1468"/>
                  </a:lnTo>
                  <a:cubicBezTo>
                    <a:pt x="11776" y="1135"/>
                    <a:pt x="11543" y="868"/>
                    <a:pt x="11176" y="835"/>
                  </a:cubicBezTo>
                  <a:lnTo>
                    <a:pt x="5905" y="1"/>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16"/>
            <p:cNvSpPr/>
            <p:nvPr/>
          </p:nvSpPr>
          <p:spPr>
            <a:xfrm>
              <a:off x="3150550" y="3529625"/>
              <a:ext cx="148675" cy="52075"/>
            </a:xfrm>
            <a:custGeom>
              <a:rect b="b" l="l" r="r" t="t"/>
              <a:pathLst>
                <a:path extrusionOk="0" h="2083" w="5947">
                  <a:moveTo>
                    <a:pt x="3211" y="1"/>
                  </a:moveTo>
                  <a:lnTo>
                    <a:pt x="209" y="801"/>
                  </a:lnTo>
                  <a:cubicBezTo>
                    <a:pt x="209" y="801"/>
                    <a:pt x="0" y="2083"/>
                    <a:pt x="2202" y="2083"/>
                  </a:cubicBezTo>
                  <a:cubicBezTo>
                    <a:pt x="2330" y="2083"/>
                    <a:pt x="2466" y="2078"/>
                    <a:pt x="2611" y="2069"/>
                  </a:cubicBezTo>
                  <a:cubicBezTo>
                    <a:pt x="5246" y="1902"/>
                    <a:pt x="5946" y="435"/>
                    <a:pt x="5946" y="435"/>
                  </a:cubicBezTo>
                  <a:lnTo>
                    <a:pt x="3211" y="1"/>
                  </a:ln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16"/>
            <p:cNvSpPr/>
            <p:nvPr/>
          </p:nvSpPr>
          <p:spPr>
            <a:xfrm>
              <a:off x="3094050" y="3634700"/>
              <a:ext cx="40050" cy="247725"/>
            </a:xfrm>
            <a:custGeom>
              <a:rect b="b" l="l" r="r" t="t"/>
              <a:pathLst>
                <a:path extrusionOk="0" fill="none" h="9909" w="1602">
                  <a:moveTo>
                    <a:pt x="1602" y="9908"/>
                  </a:moveTo>
                  <a:cubicBezTo>
                    <a:pt x="1602" y="9908"/>
                    <a:pt x="701" y="9708"/>
                    <a:pt x="501" y="7173"/>
                  </a:cubicBezTo>
                  <a:cubicBezTo>
                    <a:pt x="234" y="4204"/>
                    <a:pt x="0" y="1"/>
                    <a:pt x="0" y="1"/>
                  </a:cubicBezTo>
                </a:path>
              </a:pathLst>
            </a:custGeom>
            <a:noFill/>
            <a:ln cap="rnd" cmpd="sng" w="6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16"/>
            <p:cNvSpPr/>
            <p:nvPr/>
          </p:nvSpPr>
          <p:spPr>
            <a:xfrm>
              <a:off x="3219975" y="3814000"/>
              <a:ext cx="353600" cy="358375"/>
            </a:xfrm>
            <a:custGeom>
              <a:rect b="b" l="l" r="r" t="t"/>
              <a:pathLst>
                <a:path extrusionOk="0" h="14335" w="14144">
                  <a:moveTo>
                    <a:pt x="11542" y="1"/>
                  </a:moveTo>
                  <a:lnTo>
                    <a:pt x="0" y="1702"/>
                  </a:lnTo>
                  <a:lnTo>
                    <a:pt x="1368" y="14278"/>
                  </a:lnTo>
                  <a:cubicBezTo>
                    <a:pt x="1368" y="14278"/>
                    <a:pt x="2070" y="14334"/>
                    <a:pt x="3186" y="14334"/>
                  </a:cubicBezTo>
                  <a:cubicBezTo>
                    <a:pt x="5799" y="14334"/>
                    <a:pt x="10684" y="14023"/>
                    <a:pt x="14144" y="11943"/>
                  </a:cubicBezTo>
                  <a:lnTo>
                    <a:pt x="115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16"/>
            <p:cNvSpPr/>
            <p:nvPr/>
          </p:nvSpPr>
          <p:spPr>
            <a:xfrm>
              <a:off x="3295850" y="4004550"/>
              <a:ext cx="105100" cy="95725"/>
            </a:xfrm>
            <a:custGeom>
              <a:rect b="b" l="l" r="r" t="t"/>
              <a:pathLst>
                <a:path extrusionOk="0" h="3829" w="4204">
                  <a:moveTo>
                    <a:pt x="2102" y="1"/>
                  </a:moveTo>
                  <a:cubicBezTo>
                    <a:pt x="1610" y="1"/>
                    <a:pt x="1118" y="184"/>
                    <a:pt x="735" y="551"/>
                  </a:cubicBezTo>
                  <a:cubicBezTo>
                    <a:pt x="1" y="1285"/>
                    <a:pt x="1" y="2519"/>
                    <a:pt x="735" y="3253"/>
                  </a:cubicBezTo>
                  <a:cubicBezTo>
                    <a:pt x="1102" y="3637"/>
                    <a:pt x="1594" y="3829"/>
                    <a:pt x="2086" y="3829"/>
                  </a:cubicBezTo>
                  <a:cubicBezTo>
                    <a:pt x="2578" y="3829"/>
                    <a:pt x="3070" y="3637"/>
                    <a:pt x="3437" y="3253"/>
                  </a:cubicBezTo>
                  <a:cubicBezTo>
                    <a:pt x="4204" y="2519"/>
                    <a:pt x="4204" y="1318"/>
                    <a:pt x="3470" y="551"/>
                  </a:cubicBezTo>
                  <a:cubicBezTo>
                    <a:pt x="3086" y="184"/>
                    <a:pt x="2594" y="1"/>
                    <a:pt x="2102" y="1"/>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16"/>
            <p:cNvSpPr/>
            <p:nvPr/>
          </p:nvSpPr>
          <p:spPr>
            <a:xfrm>
              <a:off x="3280850" y="4000625"/>
              <a:ext cx="101750" cy="50250"/>
            </a:xfrm>
            <a:custGeom>
              <a:rect b="b" l="l" r="r" t="t"/>
              <a:pathLst>
                <a:path extrusionOk="0" h="2010" w="4070">
                  <a:moveTo>
                    <a:pt x="2377" y="0"/>
                  </a:moveTo>
                  <a:cubicBezTo>
                    <a:pt x="1655" y="0"/>
                    <a:pt x="1058" y="392"/>
                    <a:pt x="668" y="842"/>
                  </a:cubicBezTo>
                  <a:cubicBezTo>
                    <a:pt x="0" y="1609"/>
                    <a:pt x="768" y="2009"/>
                    <a:pt x="768" y="2009"/>
                  </a:cubicBezTo>
                  <a:lnTo>
                    <a:pt x="4070" y="708"/>
                  </a:lnTo>
                  <a:cubicBezTo>
                    <a:pt x="3462" y="197"/>
                    <a:pt x="2888" y="0"/>
                    <a:pt x="2377" y="0"/>
                  </a:cubicBezTo>
                  <a:close/>
                </a:path>
              </a:pathLst>
            </a:custGeom>
            <a:solidFill>
              <a:srgbClr val="FAB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16"/>
            <p:cNvSpPr/>
            <p:nvPr/>
          </p:nvSpPr>
          <p:spPr>
            <a:xfrm>
              <a:off x="3320875" y="3749150"/>
              <a:ext cx="241875" cy="299225"/>
            </a:xfrm>
            <a:custGeom>
              <a:rect b="b" l="l" r="r" t="t"/>
              <a:pathLst>
                <a:path extrusionOk="0" h="11969" w="9675">
                  <a:moveTo>
                    <a:pt x="6936" y="0"/>
                  </a:moveTo>
                  <a:cubicBezTo>
                    <a:pt x="6116" y="0"/>
                    <a:pt x="5310" y="420"/>
                    <a:pt x="4871" y="1194"/>
                  </a:cubicBezTo>
                  <a:lnTo>
                    <a:pt x="1" y="9833"/>
                  </a:lnTo>
                  <a:lnTo>
                    <a:pt x="3403" y="11968"/>
                  </a:lnTo>
                  <a:lnTo>
                    <a:pt x="8907" y="3762"/>
                  </a:lnTo>
                  <a:cubicBezTo>
                    <a:pt x="9674" y="2695"/>
                    <a:pt x="9407" y="1227"/>
                    <a:pt x="8340" y="460"/>
                  </a:cubicBezTo>
                  <a:cubicBezTo>
                    <a:pt x="7917" y="149"/>
                    <a:pt x="7424" y="0"/>
                    <a:pt x="6936"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16"/>
            <p:cNvSpPr/>
            <p:nvPr/>
          </p:nvSpPr>
          <p:spPr>
            <a:xfrm>
              <a:off x="3288350" y="3552675"/>
              <a:ext cx="276900" cy="321425"/>
            </a:xfrm>
            <a:custGeom>
              <a:rect b="b" l="l" r="r" t="t"/>
              <a:pathLst>
                <a:path extrusionOk="0" h="12857" w="11076">
                  <a:moveTo>
                    <a:pt x="3237" y="0"/>
                  </a:moveTo>
                  <a:cubicBezTo>
                    <a:pt x="2643" y="0"/>
                    <a:pt x="2045" y="187"/>
                    <a:pt x="1535" y="580"/>
                  </a:cubicBezTo>
                  <a:cubicBezTo>
                    <a:pt x="334" y="1481"/>
                    <a:pt x="1" y="3148"/>
                    <a:pt x="801" y="4383"/>
                  </a:cubicBezTo>
                  <a:lnTo>
                    <a:pt x="5338" y="11521"/>
                  </a:lnTo>
                  <a:cubicBezTo>
                    <a:pt x="5884" y="12392"/>
                    <a:pt x="6824" y="12857"/>
                    <a:pt x="7784" y="12857"/>
                  </a:cubicBezTo>
                  <a:cubicBezTo>
                    <a:pt x="8406" y="12857"/>
                    <a:pt x="9036" y="12662"/>
                    <a:pt x="9574" y="12255"/>
                  </a:cubicBezTo>
                  <a:cubicBezTo>
                    <a:pt x="10775" y="11321"/>
                    <a:pt x="11075" y="9620"/>
                    <a:pt x="10208" y="8319"/>
                  </a:cubicBezTo>
                  <a:lnTo>
                    <a:pt x="5638" y="1280"/>
                  </a:lnTo>
                  <a:cubicBezTo>
                    <a:pt x="5070" y="449"/>
                    <a:pt x="4158" y="0"/>
                    <a:pt x="3237"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16"/>
            <p:cNvSpPr/>
            <p:nvPr/>
          </p:nvSpPr>
          <p:spPr>
            <a:xfrm>
              <a:off x="3348400" y="3724775"/>
              <a:ext cx="35050" cy="55075"/>
            </a:xfrm>
            <a:custGeom>
              <a:rect b="b" l="l" r="r" t="t"/>
              <a:pathLst>
                <a:path extrusionOk="0" fill="none" h="2203" w="1402">
                  <a:moveTo>
                    <a:pt x="1401" y="2202"/>
                  </a:moveTo>
                  <a:lnTo>
                    <a:pt x="0" y="1"/>
                  </a:lnTo>
                </a:path>
              </a:pathLst>
            </a:custGeom>
            <a:noFill/>
            <a:ln cap="rnd" cmpd="sng" w="6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16"/>
            <p:cNvSpPr/>
            <p:nvPr/>
          </p:nvSpPr>
          <p:spPr>
            <a:xfrm>
              <a:off x="3259175" y="3546325"/>
              <a:ext cx="118425" cy="338600"/>
            </a:xfrm>
            <a:custGeom>
              <a:rect b="b" l="l" r="r" t="t"/>
              <a:pathLst>
                <a:path extrusionOk="0" h="13544" w="4737">
                  <a:moveTo>
                    <a:pt x="3569" y="0"/>
                  </a:moveTo>
                  <a:cubicBezTo>
                    <a:pt x="0" y="1534"/>
                    <a:pt x="1101" y="7872"/>
                    <a:pt x="1101" y="7872"/>
                  </a:cubicBezTo>
                  <a:lnTo>
                    <a:pt x="1535" y="13543"/>
                  </a:lnTo>
                  <a:lnTo>
                    <a:pt x="3336" y="11942"/>
                  </a:lnTo>
                  <a:cubicBezTo>
                    <a:pt x="3336" y="11942"/>
                    <a:pt x="2635" y="8540"/>
                    <a:pt x="2368" y="4603"/>
                  </a:cubicBezTo>
                  <a:cubicBezTo>
                    <a:pt x="2135" y="667"/>
                    <a:pt x="4737" y="167"/>
                    <a:pt x="4737" y="167"/>
                  </a:cubicBezTo>
                  <a:lnTo>
                    <a:pt x="356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3" name="Google Shape;2483;p116"/>
          <p:cNvSpPr/>
          <p:nvPr/>
        </p:nvSpPr>
        <p:spPr>
          <a:xfrm>
            <a:off x="1026925" y="4579425"/>
            <a:ext cx="1927225" cy="288100"/>
          </a:xfrm>
          <a:custGeom>
            <a:rect b="b" l="l" r="r" t="t"/>
            <a:pathLst>
              <a:path extrusionOk="0" h="11524" w="77089">
                <a:moveTo>
                  <a:pt x="24820" y="1"/>
                </a:moveTo>
                <a:cubicBezTo>
                  <a:pt x="23828" y="1"/>
                  <a:pt x="22836" y="60"/>
                  <a:pt x="21849" y="149"/>
                </a:cubicBezTo>
                <a:cubicBezTo>
                  <a:pt x="16912" y="616"/>
                  <a:pt x="12209" y="1850"/>
                  <a:pt x="7706" y="3918"/>
                </a:cubicBezTo>
                <a:cubicBezTo>
                  <a:pt x="5271" y="5019"/>
                  <a:pt x="2902" y="6220"/>
                  <a:pt x="767" y="7854"/>
                </a:cubicBezTo>
                <a:cubicBezTo>
                  <a:pt x="434" y="8121"/>
                  <a:pt x="0" y="8422"/>
                  <a:pt x="367" y="8922"/>
                </a:cubicBezTo>
                <a:cubicBezTo>
                  <a:pt x="481" y="9081"/>
                  <a:pt x="602" y="9139"/>
                  <a:pt x="726" y="9139"/>
                </a:cubicBezTo>
                <a:cubicBezTo>
                  <a:pt x="966" y="9139"/>
                  <a:pt x="1215" y="8920"/>
                  <a:pt x="1435" y="8788"/>
                </a:cubicBezTo>
                <a:cubicBezTo>
                  <a:pt x="4837" y="6687"/>
                  <a:pt x="8373" y="4852"/>
                  <a:pt x="12176" y="3585"/>
                </a:cubicBezTo>
                <a:cubicBezTo>
                  <a:pt x="16383" y="2201"/>
                  <a:pt x="20659" y="1299"/>
                  <a:pt x="25061" y="1299"/>
                </a:cubicBezTo>
                <a:cubicBezTo>
                  <a:pt x="25964" y="1299"/>
                  <a:pt x="26873" y="1337"/>
                  <a:pt x="27787" y="1417"/>
                </a:cubicBezTo>
                <a:cubicBezTo>
                  <a:pt x="28621" y="1483"/>
                  <a:pt x="29455" y="1650"/>
                  <a:pt x="30222" y="1984"/>
                </a:cubicBezTo>
                <a:cubicBezTo>
                  <a:pt x="30956" y="2317"/>
                  <a:pt x="31323" y="2818"/>
                  <a:pt x="31289" y="3651"/>
                </a:cubicBezTo>
                <a:cubicBezTo>
                  <a:pt x="31256" y="4219"/>
                  <a:pt x="31189" y="4819"/>
                  <a:pt x="31089" y="5386"/>
                </a:cubicBezTo>
                <a:cubicBezTo>
                  <a:pt x="30822" y="6954"/>
                  <a:pt x="31389" y="7888"/>
                  <a:pt x="32890" y="8388"/>
                </a:cubicBezTo>
                <a:cubicBezTo>
                  <a:pt x="33758" y="8655"/>
                  <a:pt x="34658" y="8755"/>
                  <a:pt x="35559" y="8822"/>
                </a:cubicBezTo>
                <a:cubicBezTo>
                  <a:pt x="36772" y="8908"/>
                  <a:pt x="37982" y="8947"/>
                  <a:pt x="39189" y="8947"/>
                </a:cubicBezTo>
                <a:cubicBezTo>
                  <a:pt x="43093" y="8947"/>
                  <a:pt x="46972" y="8547"/>
                  <a:pt x="50870" y="8088"/>
                </a:cubicBezTo>
                <a:cubicBezTo>
                  <a:pt x="53505" y="7754"/>
                  <a:pt x="56174" y="7454"/>
                  <a:pt x="58842" y="7321"/>
                </a:cubicBezTo>
                <a:cubicBezTo>
                  <a:pt x="59826" y="7262"/>
                  <a:pt x="60806" y="7233"/>
                  <a:pt x="61782" y="7233"/>
                </a:cubicBezTo>
                <a:cubicBezTo>
                  <a:pt x="64711" y="7233"/>
                  <a:pt x="67607" y="7496"/>
                  <a:pt x="70484" y="8021"/>
                </a:cubicBezTo>
                <a:cubicBezTo>
                  <a:pt x="71451" y="8188"/>
                  <a:pt x="72419" y="8355"/>
                  <a:pt x="73453" y="8722"/>
                </a:cubicBezTo>
                <a:cubicBezTo>
                  <a:pt x="73152" y="8822"/>
                  <a:pt x="73019" y="8889"/>
                  <a:pt x="72852" y="8922"/>
                </a:cubicBezTo>
                <a:cubicBezTo>
                  <a:pt x="71651" y="9289"/>
                  <a:pt x="70551" y="9823"/>
                  <a:pt x="69517" y="10456"/>
                </a:cubicBezTo>
                <a:cubicBezTo>
                  <a:pt x="69250" y="10623"/>
                  <a:pt x="69050" y="10823"/>
                  <a:pt x="69183" y="11123"/>
                </a:cubicBezTo>
                <a:cubicBezTo>
                  <a:pt x="69250" y="11424"/>
                  <a:pt x="69517" y="11524"/>
                  <a:pt x="69817" y="11524"/>
                </a:cubicBezTo>
                <a:cubicBezTo>
                  <a:pt x="69984" y="11524"/>
                  <a:pt x="70117" y="11490"/>
                  <a:pt x="70284" y="11424"/>
                </a:cubicBezTo>
                <a:cubicBezTo>
                  <a:pt x="71985" y="10923"/>
                  <a:pt x="73720" y="10423"/>
                  <a:pt x="75421" y="9923"/>
                </a:cubicBezTo>
                <a:cubicBezTo>
                  <a:pt x="75854" y="9789"/>
                  <a:pt x="76255" y="9656"/>
                  <a:pt x="76655" y="9489"/>
                </a:cubicBezTo>
                <a:cubicBezTo>
                  <a:pt x="76888" y="9389"/>
                  <a:pt x="77089" y="9189"/>
                  <a:pt x="77089" y="8922"/>
                </a:cubicBezTo>
                <a:cubicBezTo>
                  <a:pt x="77089" y="8622"/>
                  <a:pt x="76922" y="8455"/>
                  <a:pt x="76655" y="8355"/>
                </a:cubicBezTo>
                <a:cubicBezTo>
                  <a:pt x="76455" y="8288"/>
                  <a:pt x="76288" y="8121"/>
                  <a:pt x="76121" y="7988"/>
                </a:cubicBezTo>
                <a:cubicBezTo>
                  <a:pt x="74887" y="6854"/>
                  <a:pt x="73519" y="5920"/>
                  <a:pt x="72152" y="4986"/>
                </a:cubicBezTo>
                <a:cubicBezTo>
                  <a:pt x="71651" y="4652"/>
                  <a:pt x="71118" y="4352"/>
                  <a:pt x="70584" y="4085"/>
                </a:cubicBezTo>
                <a:cubicBezTo>
                  <a:pt x="70488" y="4037"/>
                  <a:pt x="70391" y="4010"/>
                  <a:pt x="70301" y="4010"/>
                </a:cubicBezTo>
                <a:cubicBezTo>
                  <a:pt x="70142" y="4010"/>
                  <a:pt x="70002" y="4093"/>
                  <a:pt x="69917" y="4285"/>
                </a:cubicBezTo>
                <a:cubicBezTo>
                  <a:pt x="69817" y="4552"/>
                  <a:pt x="69917" y="4752"/>
                  <a:pt x="70117" y="4886"/>
                </a:cubicBezTo>
                <a:cubicBezTo>
                  <a:pt x="70250" y="4952"/>
                  <a:pt x="70384" y="5019"/>
                  <a:pt x="70484" y="5086"/>
                </a:cubicBezTo>
                <a:cubicBezTo>
                  <a:pt x="71685" y="5820"/>
                  <a:pt x="72852" y="6587"/>
                  <a:pt x="73986" y="7488"/>
                </a:cubicBezTo>
                <a:cubicBezTo>
                  <a:pt x="73931" y="7510"/>
                  <a:pt x="73886" y="7517"/>
                  <a:pt x="73848" y="7517"/>
                </a:cubicBezTo>
                <a:cubicBezTo>
                  <a:pt x="73771" y="7517"/>
                  <a:pt x="73720" y="7488"/>
                  <a:pt x="73653" y="7488"/>
                </a:cubicBezTo>
                <a:cubicBezTo>
                  <a:pt x="70117" y="6520"/>
                  <a:pt x="66514" y="6087"/>
                  <a:pt x="62878" y="6020"/>
                </a:cubicBezTo>
                <a:cubicBezTo>
                  <a:pt x="62507" y="6012"/>
                  <a:pt x="62136" y="6008"/>
                  <a:pt x="61765" y="6008"/>
                </a:cubicBezTo>
                <a:cubicBezTo>
                  <a:pt x="57405" y="6008"/>
                  <a:pt x="53072" y="6526"/>
                  <a:pt x="48768" y="6987"/>
                </a:cubicBezTo>
                <a:cubicBezTo>
                  <a:pt x="45202" y="7364"/>
                  <a:pt x="41635" y="7640"/>
                  <a:pt x="38046" y="7640"/>
                </a:cubicBezTo>
                <a:cubicBezTo>
                  <a:pt x="37507" y="7640"/>
                  <a:pt x="36967" y="7634"/>
                  <a:pt x="36426" y="7621"/>
                </a:cubicBezTo>
                <a:cubicBezTo>
                  <a:pt x="35225" y="7588"/>
                  <a:pt x="34025" y="7588"/>
                  <a:pt x="32857" y="7187"/>
                </a:cubicBezTo>
                <a:cubicBezTo>
                  <a:pt x="32157" y="6954"/>
                  <a:pt x="31890" y="6554"/>
                  <a:pt x="31990" y="5853"/>
                </a:cubicBezTo>
                <a:cubicBezTo>
                  <a:pt x="32090" y="5286"/>
                  <a:pt x="32190" y="4752"/>
                  <a:pt x="32290" y="4185"/>
                </a:cubicBezTo>
                <a:cubicBezTo>
                  <a:pt x="32557" y="2717"/>
                  <a:pt x="31990" y="1617"/>
                  <a:pt x="30622" y="983"/>
                </a:cubicBezTo>
                <a:cubicBezTo>
                  <a:pt x="30322" y="816"/>
                  <a:pt x="29988" y="716"/>
                  <a:pt x="29655" y="616"/>
                </a:cubicBezTo>
                <a:cubicBezTo>
                  <a:pt x="28061" y="161"/>
                  <a:pt x="26441" y="1"/>
                  <a:pt x="248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16"/>
          <p:cNvSpPr/>
          <p:nvPr/>
        </p:nvSpPr>
        <p:spPr>
          <a:xfrm flipH="1">
            <a:off x="2823125" y="2074875"/>
            <a:ext cx="330250" cy="1221450"/>
          </a:xfrm>
          <a:custGeom>
            <a:rect b="b" l="l" r="r" t="t"/>
            <a:pathLst>
              <a:path extrusionOk="0" h="48858" w="13210">
                <a:moveTo>
                  <a:pt x="10796" y="1"/>
                </a:moveTo>
                <a:cubicBezTo>
                  <a:pt x="10611" y="1"/>
                  <a:pt x="10404" y="107"/>
                  <a:pt x="10174" y="323"/>
                </a:cubicBezTo>
                <a:cubicBezTo>
                  <a:pt x="8440" y="2024"/>
                  <a:pt x="6739" y="3726"/>
                  <a:pt x="5204" y="5594"/>
                </a:cubicBezTo>
                <a:cubicBezTo>
                  <a:pt x="5171" y="5660"/>
                  <a:pt x="5137" y="5727"/>
                  <a:pt x="5071" y="5794"/>
                </a:cubicBezTo>
                <a:cubicBezTo>
                  <a:pt x="4904" y="5994"/>
                  <a:pt x="5004" y="6227"/>
                  <a:pt x="5104" y="6427"/>
                </a:cubicBezTo>
                <a:cubicBezTo>
                  <a:pt x="5192" y="6551"/>
                  <a:pt x="5290" y="6590"/>
                  <a:pt x="5387" y="6590"/>
                </a:cubicBezTo>
                <a:cubicBezTo>
                  <a:pt x="5473" y="6590"/>
                  <a:pt x="5559" y="6559"/>
                  <a:pt x="5638" y="6528"/>
                </a:cubicBezTo>
                <a:cubicBezTo>
                  <a:pt x="5871" y="6427"/>
                  <a:pt x="6071" y="6327"/>
                  <a:pt x="6272" y="6227"/>
                </a:cubicBezTo>
                <a:cubicBezTo>
                  <a:pt x="6939" y="5827"/>
                  <a:pt x="7573" y="5427"/>
                  <a:pt x="8240" y="5026"/>
                </a:cubicBezTo>
                <a:lnTo>
                  <a:pt x="8240" y="5026"/>
                </a:lnTo>
                <a:cubicBezTo>
                  <a:pt x="8306" y="5327"/>
                  <a:pt x="8173" y="5527"/>
                  <a:pt x="8106" y="5727"/>
                </a:cubicBezTo>
                <a:cubicBezTo>
                  <a:pt x="7072" y="8996"/>
                  <a:pt x="6005" y="12232"/>
                  <a:pt x="5104" y="15501"/>
                </a:cubicBezTo>
                <a:cubicBezTo>
                  <a:pt x="3837" y="20204"/>
                  <a:pt x="2869" y="24941"/>
                  <a:pt x="2069" y="29744"/>
                </a:cubicBezTo>
                <a:cubicBezTo>
                  <a:pt x="1568" y="32946"/>
                  <a:pt x="1101" y="36149"/>
                  <a:pt x="734" y="39384"/>
                </a:cubicBezTo>
                <a:cubicBezTo>
                  <a:pt x="467" y="41619"/>
                  <a:pt x="301" y="43854"/>
                  <a:pt x="67" y="46123"/>
                </a:cubicBezTo>
                <a:cubicBezTo>
                  <a:pt x="0" y="46856"/>
                  <a:pt x="34" y="47590"/>
                  <a:pt x="34" y="48324"/>
                </a:cubicBezTo>
                <a:cubicBezTo>
                  <a:pt x="34" y="48624"/>
                  <a:pt x="167" y="48825"/>
                  <a:pt x="467" y="48858"/>
                </a:cubicBezTo>
                <a:cubicBezTo>
                  <a:pt x="801" y="48858"/>
                  <a:pt x="868" y="48624"/>
                  <a:pt x="901" y="48391"/>
                </a:cubicBezTo>
                <a:cubicBezTo>
                  <a:pt x="934" y="48257"/>
                  <a:pt x="968" y="48124"/>
                  <a:pt x="968" y="47991"/>
                </a:cubicBezTo>
                <a:cubicBezTo>
                  <a:pt x="1168" y="46756"/>
                  <a:pt x="1301" y="45522"/>
                  <a:pt x="1535" y="44288"/>
                </a:cubicBezTo>
                <a:cubicBezTo>
                  <a:pt x="2002" y="41453"/>
                  <a:pt x="2502" y="38651"/>
                  <a:pt x="2969" y="35849"/>
                </a:cubicBezTo>
                <a:cubicBezTo>
                  <a:pt x="3636" y="31846"/>
                  <a:pt x="4370" y="27809"/>
                  <a:pt x="5271" y="23840"/>
                </a:cubicBezTo>
                <a:cubicBezTo>
                  <a:pt x="6672" y="17702"/>
                  <a:pt x="8607" y="11665"/>
                  <a:pt x="10475" y="5527"/>
                </a:cubicBezTo>
                <a:cubicBezTo>
                  <a:pt x="11008" y="6594"/>
                  <a:pt x="11542" y="7528"/>
                  <a:pt x="12176" y="8396"/>
                </a:cubicBezTo>
                <a:cubicBezTo>
                  <a:pt x="12300" y="8595"/>
                  <a:pt x="12462" y="8757"/>
                  <a:pt x="12675" y="8757"/>
                </a:cubicBezTo>
                <a:cubicBezTo>
                  <a:pt x="12747" y="8757"/>
                  <a:pt x="12825" y="8738"/>
                  <a:pt x="12910" y="8696"/>
                </a:cubicBezTo>
                <a:cubicBezTo>
                  <a:pt x="13210" y="8562"/>
                  <a:pt x="13210" y="8262"/>
                  <a:pt x="13143" y="7995"/>
                </a:cubicBezTo>
                <a:cubicBezTo>
                  <a:pt x="12943" y="7128"/>
                  <a:pt x="12810" y="6261"/>
                  <a:pt x="12609" y="5393"/>
                </a:cubicBezTo>
                <a:cubicBezTo>
                  <a:pt x="12243" y="3826"/>
                  <a:pt x="12076" y="2224"/>
                  <a:pt x="11475" y="690"/>
                </a:cubicBezTo>
                <a:cubicBezTo>
                  <a:pt x="11296" y="233"/>
                  <a:pt x="11070" y="1"/>
                  <a:pt x="10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16"/>
          <p:cNvSpPr/>
          <p:nvPr/>
        </p:nvSpPr>
        <p:spPr>
          <a:xfrm>
            <a:off x="6687225" y="787325"/>
            <a:ext cx="837275" cy="654750"/>
          </a:xfrm>
          <a:custGeom>
            <a:rect b="b" l="l" r="r" t="t"/>
            <a:pathLst>
              <a:path extrusionOk="0" h="26190" w="33491">
                <a:moveTo>
                  <a:pt x="26631" y="1"/>
                </a:moveTo>
                <a:cubicBezTo>
                  <a:pt x="26117" y="1"/>
                  <a:pt x="25782" y="451"/>
                  <a:pt x="25952" y="1046"/>
                </a:cubicBezTo>
                <a:cubicBezTo>
                  <a:pt x="26052" y="1346"/>
                  <a:pt x="26219" y="1613"/>
                  <a:pt x="26486" y="1813"/>
                </a:cubicBezTo>
                <a:cubicBezTo>
                  <a:pt x="26920" y="2180"/>
                  <a:pt x="27387" y="2580"/>
                  <a:pt x="27887" y="2947"/>
                </a:cubicBezTo>
                <a:cubicBezTo>
                  <a:pt x="28654" y="3548"/>
                  <a:pt x="29421" y="4148"/>
                  <a:pt x="30255" y="4782"/>
                </a:cubicBezTo>
                <a:cubicBezTo>
                  <a:pt x="30088" y="4849"/>
                  <a:pt x="29988" y="4915"/>
                  <a:pt x="29922" y="4915"/>
                </a:cubicBezTo>
                <a:cubicBezTo>
                  <a:pt x="27553" y="5282"/>
                  <a:pt x="25252" y="5949"/>
                  <a:pt x="23017" y="6717"/>
                </a:cubicBezTo>
                <a:cubicBezTo>
                  <a:pt x="15745" y="9218"/>
                  <a:pt x="9374" y="13088"/>
                  <a:pt x="4103" y="18759"/>
                </a:cubicBezTo>
                <a:cubicBezTo>
                  <a:pt x="2569" y="20393"/>
                  <a:pt x="1201" y="22194"/>
                  <a:pt x="301" y="24263"/>
                </a:cubicBezTo>
                <a:cubicBezTo>
                  <a:pt x="134" y="24663"/>
                  <a:pt x="0" y="25030"/>
                  <a:pt x="34" y="25463"/>
                </a:cubicBezTo>
                <a:cubicBezTo>
                  <a:pt x="34" y="25797"/>
                  <a:pt x="167" y="26097"/>
                  <a:pt x="534" y="26164"/>
                </a:cubicBezTo>
                <a:cubicBezTo>
                  <a:pt x="598" y="26181"/>
                  <a:pt x="657" y="26190"/>
                  <a:pt x="712" y="26190"/>
                </a:cubicBezTo>
                <a:cubicBezTo>
                  <a:pt x="970" y="26190"/>
                  <a:pt x="1130" y="26005"/>
                  <a:pt x="1268" y="25730"/>
                </a:cubicBezTo>
                <a:cubicBezTo>
                  <a:pt x="3036" y="21928"/>
                  <a:pt x="5871" y="18992"/>
                  <a:pt x="9107" y="16357"/>
                </a:cubicBezTo>
                <a:cubicBezTo>
                  <a:pt x="13877" y="12454"/>
                  <a:pt x="19314" y="9785"/>
                  <a:pt x="25185" y="7884"/>
                </a:cubicBezTo>
                <a:cubicBezTo>
                  <a:pt x="26553" y="7417"/>
                  <a:pt x="27954" y="7017"/>
                  <a:pt x="29388" y="6683"/>
                </a:cubicBezTo>
                <a:lnTo>
                  <a:pt x="29388" y="6683"/>
                </a:lnTo>
                <a:cubicBezTo>
                  <a:pt x="29355" y="6883"/>
                  <a:pt x="29221" y="6950"/>
                  <a:pt x="29121" y="7050"/>
                </a:cubicBezTo>
                <a:cubicBezTo>
                  <a:pt x="27887" y="8251"/>
                  <a:pt x="26753" y="9519"/>
                  <a:pt x="25819" y="10986"/>
                </a:cubicBezTo>
                <a:cubicBezTo>
                  <a:pt x="25585" y="11353"/>
                  <a:pt x="25418" y="11754"/>
                  <a:pt x="25819" y="12087"/>
                </a:cubicBezTo>
                <a:cubicBezTo>
                  <a:pt x="25980" y="12224"/>
                  <a:pt x="26133" y="12282"/>
                  <a:pt x="26277" y="12282"/>
                </a:cubicBezTo>
                <a:cubicBezTo>
                  <a:pt x="26521" y="12282"/>
                  <a:pt x="26744" y="12117"/>
                  <a:pt x="26953" y="11887"/>
                </a:cubicBezTo>
                <a:cubicBezTo>
                  <a:pt x="27520" y="11287"/>
                  <a:pt x="28054" y="10686"/>
                  <a:pt x="28621" y="10086"/>
                </a:cubicBezTo>
                <a:cubicBezTo>
                  <a:pt x="29855" y="8818"/>
                  <a:pt x="31022" y="7484"/>
                  <a:pt x="32557" y="6550"/>
                </a:cubicBezTo>
                <a:cubicBezTo>
                  <a:pt x="33491" y="5983"/>
                  <a:pt x="33491" y="5449"/>
                  <a:pt x="32690" y="4648"/>
                </a:cubicBezTo>
                <a:cubicBezTo>
                  <a:pt x="31089" y="3114"/>
                  <a:pt x="29255" y="1846"/>
                  <a:pt x="27587" y="412"/>
                </a:cubicBezTo>
                <a:cubicBezTo>
                  <a:pt x="27420" y="245"/>
                  <a:pt x="27186" y="112"/>
                  <a:pt x="26920" y="45"/>
                </a:cubicBezTo>
                <a:cubicBezTo>
                  <a:pt x="26819" y="15"/>
                  <a:pt x="26722" y="1"/>
                  <a:pt x="26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9" name="Shape 2489"/>
        <p:cNvGrpSpPr/>
        <p:nvPr/>
      </p:nvGrpSpPr>
      <p:grpSpPr>
        <a:xfrm>
          <a:off x="0" y="0"/>
          <a:ext cx="0" cy="0"/>
          <a:chOff x="0" y="0"/>
          <a:chExt cx="0" cy="0"/>
        </a:xfrm>
      </p:grpSpPr>
      <p:pic>
        <p:nvPicPr>
          <p:cNvPr id="2490" name="Google Shape;2490;p117"/>
          <p:cNvPicPr preferRelativeResize="0"/>
          <p:nvPr/>
        </p:nvPicPr>
        <p:blipFill>
          <a:blip r:embed="rId3">
            <a:alphaModFix/>
          </a:blip>
          <a:stretch>
            <a:fillRect/>
          </a:stretch>
        </p:blipFill>
        <p:spPr>
          <a:xfrm>
            <a:off x="3896500" y="1628000"/>
            <a:ext cx="1350900" cy="1350900"/>
          </a:xfrm>
          <a:prstGeom prst="ellipse">
            <a:avLst/>
          </a:prstGeom>
          <a:noFill/>
          <a:ln>
            <a:noFill/>
          </a:ln>
        </p:spPr>
      </p:pic>
      <p:pic>
        <p:nvPicPr>
          <p:cNvPr id="2491" name="Google Shape;2491;p117"/>
          <p:cNvPicPr preferRelativeResize="0"/>
          <p:nvPr/>
        </p:nvPicPr>
        <p:blipFill rotWithShape="1">
          <a:blip r:embed="rId4">
            <a:alphaModFix/>
          </a:blip>
          <a:srcRect b="0" l="0" r="0" t="0"/>
          <a:stretch/>
        </p:blipFill>
        <p:spPr>
          <a:xfrm>
            <a:off x="1356800" y="1628000"/>
            <a:ext cx="1350900" cy="1350900"/>
          </a:xfrm>
          <a:prstGeom prst="ellipse">
            <a:avLst/>
          </a:prstGeom>
          <a:noFill/>
          <a:ln>
            <a:noFill/>
          </a:ln>
        </p:spPr>
      </p:pic>
      <p:pic>
        <p:nvPicPr>
          <p:cNvPr id="2492" name="Google Shape;2492;p117"/>
          <p:cNvPicPr preferRelativeResize="0"/>
          <p:nvPr/>
        </p:nvPicPr>
        <p:blipFill rotWithShape="1">
          <a:blip r:embed="rId5">
            <a:alphaModFix/>
          </a:blip>
          <a:srcRect b="0" l="0" r="0" t="0"/>
          <a:stretch/>
        </p:blipFill>
        <p:spPr>
          <a:xfrm>
            <a:off x="6436200" y="1628000"/>
            <a:ext cx="1350900" cy="1350900"/>
          </a:xfrm>
          <a:prstGeom prst="ellipse">
            <a:avLst/>
          </a:prstGeom>
          <a:noFill/>
          <a:ln>
            <a:noFill/>
          </a:ln>
        </p:spPr>
      </p:pic>
      <p:sp>
        <p:nvSpPr>
          <p:cNvPr id="2493" name="Google Shape;2493;p117"/>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teachers</a:t>
            </a:r>
            <a:endParaRPr/>
          </a:p>
        </p:txBody>
      </p:sp>
      <p:sp>
        <p:nvSpPr>
          <p:cNvPr id="2494" name="Google Shape;2494;p117"/>
          <p:cNvSpPr txBox="1"/>
          <p:nvPr>
            <p:ph idx="1" type="subTitle"/>
          </p:nvPr>
        </p:nvSpPr>
        <p:spPr>
          <a:xfrm>
            <a:off x="892450" y="3106550"/>
            <a:ext cx="2279700" cy="58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Jenna Robins</a:t>
            </a:r>
            <a:endParaRPr/>
          </a:p>
        </p:txBody>
      </p:sp>
      <p:sp>
        <p:nvSpPr>
          <p:cNvPr id="2495" name="Google Shape;2495;p117"/>
          <p:cNvSpPr txBox="1"/>
          <p:nvPr>
            <p:ph idx="2" type="subTitle"/>
          </p:nvPr>
        </p:nvSpPr>
        <p:spPr>
          <a:xfrm>
            <a:off x="892467" y="3594899"/>
            <a:ext cx="2279700" cy="71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2496" name="Google Shape;2496;p117"/>
          <p:cNvSpPr txBox="1"/>
          <p:nvPr>
            <p:ph idx="3" type="subTitle"/>
          </p:nvPr>
        </p:nvSpPr>
        <p:spPr>
          <a:xfrm>
            <a:off x="3432113" y="3106568"/>
            <a:ext cx="2279700" cy="58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Timmy Henrys</a:t>
            </a:r>
            <a:endParaRPr/>
          </a:p>
        </p:txBody>
      </p:sp>
      <p:sp>
        <p:nvSpPr>
          <p:cNvPr id="2497" name="Google Shape;2497;p117"/>
          <p:cNvSpPr txBox="1"/>
          <p:nvPr>
            <p:ph idx="4" type="subTitle"/>
          </p:nvPr>
        </p:nvSpPr>
        <p:spPr>
          <a:xfrm>
            <a:off x="3432132" y="3594900"/>
            <a:ext cx="2279700" cy="71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2498" name="Google Shape;2498;p117"/>
          <p:cNvSpPr txBox="1"/>
          <p:nvPr>
            <p:ph idx="5" type="subTitle"/>
          </p:nvPr>
        </p:nvSpPr>
        <p:spPr>
          <a:xfrm>
            <a:off x="5971876" y="3106550"/>
            <a:ext cx="2279700" cy="58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Susan Studel</a:t>
            </a:r>
            <a:endParaRPr/>
          </a:p>
        </p:txBody>
      </p:sp>
      <p:sp>
        <p:nvSpPr>
          <p:cNvPr id="2499" name="Google Shape;2499;p117"/>
          <p:cNvSpPr txBox="1"/>
          <p:nvPr>
            <p:ph idx="6" type="subTitle"/>
          </p:nvPr>
        </p:nvSpPr>
        <p:spPr>
          <a:xfrm>
            <a:off x="5971897" y="3594900"/>
            <a:ext cx="2279700" cy="71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3" name="Shape 2503"/>
        <p:cNvGrpSpPr/>
        <p:nvPr/>
      </p:nvGrpSpPr>
      <p:grpSpPr>
        <a:xfrm>
          <a:off x="0" y="0"/>
          <a:ext cx="0" cy="0"/>
          <a:chOff x="0" y="0"/>
          <a:chExt cx="0" cy="0"/>
        </a:xfrm>
      </p:grpSpPr>
      <p:sp>
        <p:nvSpPr>
          <p:cNvPr id="2504" name="Google Shape;2504;p118"/>
          <p:cNvSpPr/>
          <p:nvPr/>
        </p:nvSpPr>
        <p:spPr>
          <a:xfrm rot="1177347">
            <a:off x="7173153" y="3282677"/>
            <a:ext cx="467195" cy="467195"/>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18"/>
          <p:cNvSpPr/>
          <p:nvPr/>
        </p:nvSpPr>
        <p:spPr>
          <a:xfrm>
            <a:off x="881475" y="949900"/>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18"/>
          <p:cNvSpPr/>
          <p:nvPr/>
        </p:nvSpPr>
        <p:spPr>
          <a:xfrm>
            <a:off x="881475" y="381718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18"/>
          <p:cNvSpPr txBox="1"/>
          <p:nvPr>
            <p:ph type="title"/>
          </p:nvPr>
        </p:nvSpPr>
        <p:spPr>
          <a:xfrm>
            <a:off x="2241300" y="739062"/>
            <a:ext cx="4492800" cy="88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508" name="Google Shape;2508;p118"/>
          <p:cNvSpPr txBox="1"/>
          <p:nvPr>
            <p:ph idx="1" type="subTitle"/>
          </p:nvPr>
        </p:nvSpPr>
        <p:spPr>
          <a:xfrm>
            <a:off x="2242400" y="1748450"/>
            <a:ext cx="4492800" cy="11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E86C5E"/>
              </a:buClr>
              <a:buSzPts val="1100"/>
              <a:buFont typeface="Arial"/>
              <a:buNone/>
            </a:pPr>
            <a:r>
              <a:rPr lang="en"/>
              <a:t>Do you have any questions?</a:t>
            </a:r>
            <a:endParaRPr/>
          </a:p>
          <a:p>
            <a:pPr indent="0" lvl="0" marL="0" rtl="0" algn="ctr">
              <a:spcBef>
                <a:spcPts val="0"/>
              </a:spcBef>
              <a:spcAft>
                <a:spcPts val="0"/>
              </a:spcAft>
              <a:buClr>
                <a:srgbClr val="E86C5E"/>
              </a:buClr>
              <a:buSzPts val="1100"/>
              <a:buFont typeface="Arial"/>
              <a:buNone/>
            </a:pPr>
            <a:r>
              <a:t/>
            </a:r>
            <a:endParaRPr/>
          </a:p>
          <a:p>
            <a:pPr indent="0" lvl="0" marL="0" rtl="0" algn="ctr">
              <a:spcBef>
                <a:spcPts val="0"/>
              </a:spcBef>
              <a:spcAft>
                <a:spcPts val="0"/>
              </a:spcAft>
              <a:buClr>
                <a:srgbClr val="E86C5E"/>
              </a:buClr>
              <a:buSzPts val="1100"/>
              <a:buFont typeface="Arial"/>
              <a:buNone/>
            </a:pPr>
            <a:r>
              <a:rPr lang="en"/>
              <a:t>youremail@freepik.com </a:t>
            </a:r>
            <a:endParaRPr/>
          </a:p>
          <a:p>
            <a:pPr indent="0" lvl="0" marL="0" rtl="0" algn="ctr">
              <a:spcBef>
                <a:spcPts val="0"/>
              </a:spcBef>
              <a:spcAft>
                <a:spcPts val="0"/>
              </a:spcAft>
              <a:buClr>
                <a:srgbClr val="E86C5E"/>
              </a:buClr>
              <a:buSzPts val="1100"/>
              <a:buFont typeface="Arial"/>
              <a:buNone/>
            </a:pPr>
            <a:r>
              <a:rPr lang="en"/>
              <a:t>+91  620 421 838 </a:t>
            </a:r>
            <a:endParaRPr/>
          </a:p>
          <a:p>
            <a:pPr indent="0" lvl="0" marL="0" rtl="0" algn="ctr">
              <a:spcBef>
                <a:spcPts val="0"/>
              </a:spcBef>
              <a:spcAft>
                <a:spcPts val="0"/>
              </a:spcAft>
              <a:buNone/>
            </a:pPr>
            <a:r>
              <a:rPr lang="en"/>
              <a:t>yourcompany.com</a:t>
            </a:r>
            <a:endParaRPr/>
          </a:p>
        </p:txBody>
      </p:sp>
      <p:sp>
        <p:nvSpPr>
          <p:cNvPr id="2509" name="Google Shape;2509;p118"/>
          <p:cNvSpPr txBox="1"/>
          <p:nvPr/>
        </p:nvSpPr>
        <p:spPr>
          <a:xfrm>
            <a:off x="2340750" y="4178500"/>
            <a:ext cx="4293900" cy="247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accent2"/>
                </a:solidFill>
                <a:latin typeface="Cabin"/>
                <a:ea typeface="Cabin"/>
                <a:cs typeface="Cabin"/>
                <a:sym typeface="Cabin"/>
              </a:rPr>
              <a:t>Please keep this slide for attribution</a:t>
            </a:r>
            <a:endParaRPr sz="1100">
              <a:solidFill>
                <a:schemeClr val="accent2"/>
              </a:solidFill>
              <a:latin typeface="Cabin"/>
              <a:ea typeface="Cabin"/>
              <a:cs typeface="Cabin"/>
              <a:sym typeface="Cabin"/>
            </a:endParaRPr>
          </a:p>
        </p:txBody>
      </p:sp>
      <p:sp>
        <p:nvSpPr>
          <p:cNvPr id="2510" name="Google Shape;2510;p118"/>
          <p:cNvSpPr/>
          <p:nvPr/>
        </p:nvSpPr>
        <p:spPr>
          <a:xfrm rot="-3429132">
            <a:off x="425100" y="3191862"/>
            <a:ext cx="1797094" cy="689388"/>
          </a:xfrm>
          <a:custGeom>
            <a:rect b="b" l="l" r="r" t="t"/>
            <a:pathLst>
              <a:path extrusionOk="0" h="27576" w="71885">
                <a:moveTo>
                  <a:pt x="26363" y="9446"/>
                </a:moveTo>
                <a:cubicBezTo>
                  <a:pt x="26745" y="9446"/>
                  <a:pt x="27133" y="9488"/>
                  <a:pt x="27520" y="9576"/>
                </a:cubicBezTo>
                <a:cubicBezTo>
                  <a:pt x="28020" y="9709"/>
                  <a:pt x="28087" y="9976"/>
                  <a:pt x="27854" y="10410"/>
                </a:cubicBezTo>
                <a:cubicBezTo>
                  <a:pt x="27387" y="11144"/>
                  <a:pt x="26753" y="11744"/>
                  <a:pt x="26086" y="12244"/>
                </a:cubicBezTo>
                <a:cubicBezTo>
                  <a:pt x="23550" y="14146"/>
                  <a:pt x="20648" y="15247"/>
                  <a:pt x="17680" y="16181"/>
                </a:cubicBezTo>
                <a:cubicBezTo>
                  <a:pt x="17113" y="16347"/>
                  <a:pt x="16545" y="16481"/>
                  <a:pt x="16012" y="16648"/>
                </a:cubicBezTo>
                <a:cubicBezTo>
                  <a:pt x="15978" y="16648"/>
                  <a:pt x="15945" y="16614"/>
                  <a:pt x="15878" y="16581"/>
                </a:cubicBezTo>
                <a:cubicBezTo>
                  <a:pt x="16179" y="15614"/>
                  <a:pt x="16746" y="14780"/>
                  <a:pt x="17413" y="14046"/>
                </a:cubicBezTo>
                <a:cubicBezTo>
                  <a:pt x="19548" y="11677"/>
                  <a:pt x="22149" y="10043"/>
                  <a:pt x="25352" y="9542"/>
                </a:cubicBezTo>
                <a:cubicBezTo>
                  <a:pt x="25682" y="9480"/>
                  <a:pt x="26021" y="9446"/>
                  <a:pt x="26363" y="9446"/>
                </a:cubicBezTo>
                <a:close/>
                <a:moveTo>
                  <a:pt x="37204" y="12991"/>
                </a:moveTo>
                <a:cubicBezTo>
                  <a:pt x="37475" y="12991"/>
                  <a:pt x="37740" y="13055"/>
                  <a:pt x="37994" y="13212"/>
                </a:cubicBezTo>
                <a:cubicBezTo>
                  <a:pt x="38027" y="13645"/>
                  <a:pt x="37694" y="13912"/>
                  <a:pt x="37427" y="14179"/>
                </a:cubicBezTo>
                <a:cubicBezTo>
                  <a:pt x="35993" y="15547"/>
                  <a:pt x="34291" y="16548"/>
                  <a:pt x="32557" y="17515"/>
                </a:cubicBezTo>
                <a:cubicBezTo>
                  <a:pt x="31656" y="17982"/>
                  <a:pt x="30756" y="18382"/>
                  <a:pt x="29655" y="18749"/>
                </a:cubicBezTo>
                <a:cubicBezTo>
                  <a:pt x="30255" y="17381"/>
                  <a:pt x="31156" y="16414"/>
                  <a:pt x="32190" y="15580"/>
                </a:cubicBezTo>
                <a:cubicBezTo>
                  <a:pt x="33524" y="14479"/>
                  <a:pt x="34925" y="13479"/>
                  <a:pt x="36626" y="13078"/>
                </a:cubicBezTo>
                <a:cubicBezTo>
                  <a:pt x="36820" y="13023"/>
                  <a:pt x="37013" y="12991"/>
                  <a:pt x="37204" y="12991"/>
                </a:cubicBezTo>
                <a:close/>
                <a:moveTo>
                  <a:pt x="47054" y="16032"/>
                </a:moveTo>
                <a:cubicBezTo>
                  <a:pt x="47245" y="16032"/>
                  <a:pt x="47417" y="16058"/>
                  <a:pt x="47568" y="16114"/>
                </a:cubicBezTo>
                <a:cubicBezTo>
                  <a:pt x="45866" y="18616"/>
                  <a:pt x="43331" y="19817"/>
                  <a:pt x="40629" y="20817"/>
                </a:cubicBezTo>
                <a:cubicBezTo>
                  <a:pt x="41207" y="18840"/>
                  <a:pt x="45085" y="16032"/>
                  <a:pt x="47054" y="16032"/>
                </a:cubicBezTo>
                <a:close/>
                <a:moveTo>
                  <a:pt x="55763" y="19489"/>
                </a:moveTo>
                <a:cubicBezTo>
                  <a:pt x="55916" y="19489"/>
                  <a:pt x="56064" y="19498"/>
                  <a:pt x="56207" y="19516"/>
                </a:cubicBezTo>
                <a:cubicBezTo>
                  <a:pt x="56307" y="19850"/>
                  <a:pt x="56107" y="20083"/>
                  <a:pt x="55940" y="20284"/>
                </a:cubicBezTo>
                <a:cubicBezTo>
                  <a:pt x="55306" y="21184"/>
                  <a:pt x="54439" y="21851"/>
                  <a:pt x="53505" y="22418"/>
                </a:cubicBezTo>
                <a:cubicBezTo>
                  <a:pt x="52071" y="23286"/>
                  <a:pt x="50536" y="23853"/>
                  <a:pt x="48902" y="24286"/>
                </a:cubicBezTo>
                <a:cubicBezTo>
                  <a:pt x="49249" y="22141"/>
                  <a:pt x="53116" y="19489"/>
                  <a:pt x="55763" y="19489"/>
                </a:cubicBezTo>
                <a:close/>
                <a:moveTo>
                  <a:pt x="20135" y="1"/>
                </a:moveTo>
                <a:cubicBezTo>
                  <a:pt x="18853" y="1"/>
                  <a:pt x="17566" y="145"/>
                  <a:pt x="16279" y="369"/>
                </a:cubicBezTo>
                <a:cubicBezTo>
                  <a:pt x="12109" y="1103"/>
                  <a:pt x="8440" y="3004"/>
                  <a:pt x="5271" y="5773"/>
                </a:cubicBezTo>
                <a:cubicBezTo>
                  <a:pt x="3570" y="7241"/>
                  <a:pt x="2068" y="8875"/>
                  <a:pt x="1168" y="10977"/>
                </a:cubicBezTo>
                <a:cubicBezTo>
                  <a:pt x="0" y="13746"/>
                  <a:pt x="901" y="16347"/>
                  <a:pt x="3503" y="17782"/>
                </a:cubicBezTo>
                <a:cubicBezTo>
                  <a:pt x="4737" y="18449"/>
                  <a:pt x="6071" y="18749"/>
                  <a:pt x="7439" y="18883"/>
                </a:cubicBezTo>
                <a:cubicBezTo>
                  <a:pt x="8021" y="18935"/>
                  <a:pt x="8602" y="18960"/>
                  <a:pt x="9180" y="18960"/>
                </a:cubicBezTo>
                <a:cubicBezTo>
                  <a:pt x="10788" y="18960"/>
                  <a:pt x="12382" y="18768"/>
                  <a:pt x="13977" y="18449"/>
                </a:cubicBezTo>
                <a:cubicBezTo>
                  <a:pt x="14067" y="18429"/>
                  <a:pt x="14148" y="18415"/>
                  <a:pt x="14220" y="18415"/>
                </a:cubicBezTo>
                <a:cubicBezTo>
                  <a:pt x="14391" y="18415"/>
                  <a:pt x="14517" y="18492"/>
                  <a:pt x="14611" y="18749"/>
                </a:cubicBezTo>
                <a:cubicBezTo>
                  <a:pt x="15011" y="19817"/>
                  <a:pt x="15845" y="20417"/>
                  <a:pt x="16912" y="20751"/>
                </a:cubicBezTo>
                <a:cubicBezTo>
                  <a:pt x="17980" y="21117"/>
                  <a:pt x="19114" y="21218"/>
                  <a:pt x="20248" y="21218"/>
                </a:cubicBezTo>
                <a:cubicBezTo>
                  <a:pt x="20401" y="21220"/>
                  <a:pt x="20554" y="21221"/>
                  <a:pt x="20707" y="21221"/>
                </a:cubicBezTo>
                <a:cubicBezTo>
                  <a:pt x="23018" y="21221"/>
                  <a:pt x="25298" y="20982"/>
                  <a:pt x="27520" y="20450"/>
                </a:cubicBezTo>
                <a:cubicBezTo>
                  <a:pt x="27636" y="20436"/>
                  <a:pt x="27747" y="20402"/>
                  <a:pt x="27842" y="20402"/>
                </a:cubicBezTo>
                <a:cubicBezTo>
                  <a:pt x="27965" y="20402"/>
                  <a:pt x="28064" y="20458"/>
                  <a:pt x="28120" y="20684"/>
                </a:cubicBezTo>
                <a:cubicBezTo>
                  <a:pt x="28454" y="21851"/>
                  <a:pt x="29255" y="22518"/>
                  <a:pt x="30322" y="22952"/>
                </a:cubicBezTo>
                <a:cubicBezTo>
                  <a:pt x="31389" y="23352"/>
                  <a:pt x="32490" y="23452"/>
                  <a:pt x="33624" y="23452"/>
                </a:cubicBezTo>
                <a:cubicBezTo>
                  <a:pt x="35292" y="23452"/>
                  <a:pt x="36960" y="23152"/>
                  <a:pt x="38628" y="22752"/>
                </a:cubicBezTo>
                <a:cubicBezTo>
                  <a:pt x="39028" y="24653"/>
                  <a:pt x="40429" y="25387"/>
                  <a:pt x="42064" y="25787"/>
                </a:cubicBezTo>
                <a:cubicBezTo>
                  <a:pt x="42950" y="26009"/>
                  <a:pt x="43836" y="26109"/>
                  <a:pt x="44722" y="26109"/>
                </a:cubicBezTo>
                <a:cubicBezTo>
                  <a:pt x="45571" y="26109"/>
                  <a:pt x="46419" y="26017"/>
                  <a:pt x="47267" y="25854"/>
                </a:cubicBezTo>
                <a:cubicBezTo>
                  <a:pt x="47373" y="25837"/>
                  <a:pt x="47472" y="25826"/>
                  <a:pt x="47564" y="25826"/>
                </a:cubicBezTo>
                <a:cubicBezTo>
                  <a:pt x="47824" y="25826"/>
                  <a:pt x="48038" y="25909"/>
                  <a:pt x="48235" y="26154"/>
                </a:cubicBezTo>
                <a:cubicBezTo>
                  <a:pt x="48535" y="26521"/>
                  <a:pt x="49002" y="26721"/>
                  <a:pt x="49436" y="26888"/>
                </a:cubicBezTo>
                <a:cubicBezTo>
                  <a:pt x="50528" y="27291"/>
                  <a:pt x="51670" y="27396"/>
                  <a:pt x="52819" y="27396"/>
                </a:cubicBezTo>
                <a:cubicBezTo>
                  <a:pt x="53003" y="27396"/>
                  <a:pt x="53188" y="27393"/>
                  <a:pt x="53372" y="27389"/>
                </a:cubicBezTo>
                <a:cubicBezTo>
                  <a:pt x="56341" y="27322"/>
                  <a:pt x="59143" y="26455"/>
                  <a:pt x="61778" y="25154"/>
                </a:cubicBezTo>
                <a:cubicBezTo>
                  <a:pt x="62745" y="24720"/>
                  <a:pt x="63612" y="24153"/>
                  <a:pt x="64646" y="23519"/>
                </a:cubicBezTo>
                <a:lnTo>
                  <a:pt x="64646" y="23519"/>
                </a:lnTo>
                <a:cubicBezTo>
                  <a:pt x="64313" y="24086"/>
                  <a:pt x="64046" y="24520"/>
                  <a:pt x="63813" y="24987"/>
                </a:cubicBezTo>
                <a:cubicBezTo>
                  <a:pt x="63546" y="25454"/>
                  <a:pt x="63312" y="25954"/>
                  <a:pt x="63212" y="26488"/>
                </a:cubicBezTo>
                <a:cubicBezTo>
                  <a:pt x="63145" y="26888"/>
                  <a:pt x="63212" y="27255"/>
                  <a:pt x="63579" y="27455"/>
                </a:cubicBezTo>
                <a:cubicBezTo>
                  <a:pt x="63711" y="27539"/>
                  <a:pt x="63843" y="27576"/>
                  <a:pt x="63970" y="27576"/>
                </a:cubicBezTo>
                <a:cubicBezTo>
                  <a:pt x="64197" y="27576"/>
                  <a:pt x="64409" y="27460"/>
                  <a:pt x="64580" y="27289"/>
                </a:cubicBezTo>
                <a:cubicBezTo>
                  <a:pt x="64847" y="27022"/>
                  <a:pt x="65080" y="26721"/>
                  <a:pt x="65280" y="26421"/>
                </a:cubicBezTo>
                <a:cubicBezTo>
                  <a:pt x="66681" y="24420"/>
                  <a:pt x="68082" y="22385"/>
                  <a:pt x="69717" y="20584"/>
                </a:cubicBezTo>
                <a:cubicBezTo>
                  <a:pt x="70317" y="19950"/>
                  <a:pt x="70918" y="19316"/>
                  <a:pt x="71518" y="18682"/>
                </a:cubicBezTo>
                <a:cubicBezTo>
                  <a:pt x="71785" y="18382"/>
                  <a:pt x="71885" y="18049"/>
                  <a:pt x="71651" y="17682"/>
                </a:cubicBezTo>
                <a:cubicBezTo>
                  <a:pt x="71465" y="17403"/>
                  <a:pt x="71231" y="17286"/>
                  <a:pt x="70970" y="17286"/>
                </a:cubicBezTo>
                <a:cubicBezTo>
                  <a:pt x="70857" y="17286"/>
                  <a:pt x="70739" y="17308"/>
                  <a:pt x="70617" y="17348"/>
                </a:cubicBezTo>
                <a:cubicBezTo>
                  <a:pt x="70351" y="17482"/>
                  <a:pt x="70050" y="17582"/>
                  <a:pt x="69850" y="17782"/>
                </a:cubicBezTo>
                <a:cubicBezTo>
                  <a:pt x="68816" y="18616"/>
                  <a:pt x="67615" y="19049"/>
                  <a:pt x="66414" y="19483"/>
                </a:cubicBezTo>
                <a:cubicBezTo>
                  <a:pt x="64913" y="20050"/>
                  <a:pt x="63379" y="20384"/>
                  <a:pt x="61844" y="20817"/>
                </a:cubicBezTo>
                <a:cubicBezTo>
                  <a:pt x="61478" y="20917"/>
                  <a:pt x="61044" y="21051"/>
                  <a:pt x="61044" y="21584"/>
                </a:cubicBezTo>
                <a:cubicBezTo>
                  <a:pt x="61077" y="22152"/>
                  <a:pt x="61511" y="22285"/>
                  <a:pt x="61945" y="22385"/>
                </a:cubicBezTo>
                <a:cubicBezTo>
                  <a:pt x="62167" y="22418"/>
                  <a:pt x="62393" y="22433"/>
                  <a:pt x="62625" y="22433"/>
                </a:cubicBezTo>
                <a:cubicBezTo>
                  <a:pt x="63090" y="22433"/>
                  <a:pt x="63579" y="22374"/>
                  <a:pt x="64113" y="22285"/>
                </a:cubicBezTo>
                <a:lnTo>
                  <a:pt x="64113" y="22285"/>
                </a:lnTo>
                <a:cubicBezTo>
                  <a:pt x="63446" y="22819"/>
                  <a:pt x="62812" y="23119"/>
                  <a:pt x="62178" y="23486"/>
                </a:cubicBezTo>
                <a:cubicBezTo>
                  <a:pt x="59336" y="25088"/>
                  <a:pt x="56329" y="26225"/>
                  <a:pt x="53059" y="26225"/>
                </a:cubicBezTo>
                <a:cubicBezTo>
                  <a:pt x="52721" y="26225"/>
                  <a:pt x="52381" y="26213"/>
                  <a:pt x="52037" y="26188"/>
                </a:cubicBezTo>
                <a:cubicBezTo>
                  <a:pt x="51103" y="26121"/>
                  <a:pt x="50169" y="25988"/>
                  <a:pt x="49302" y="25421"/>
                </a:cubicBezTo>
                <a:cubicBezTo>
                  <a:pt x="51470" y="24753"/>
                  <a:pt x="53505" y="23919"/>
                  <a:pt x="55240" y="22552"/>
                </a:cubicBezTo>
                <a:cubicBezTo>
                  <a:pt x="56107" y="21918"/>
                  <a:pt x="56908" y="21218"/>
                  <a:pt x="57341" y="20217"/>
                </a:cubicBezTo>
                <a:cubicBezTo>
                  <a:pt x="57808" y="19216"/>
                  <a:pt x="57408" y="18449"/>
                  <a:pt x="56341" y="18182"/>
                </a:cubicBezTo>
                <a:cubicBezTo>
                  <a:pt x="56087" y="18104"/>
                  <a:pt x="55821" y="18071"/>
                  <a:pt x="55558" y="18071"/>
                </a:cubicBezTo>
                <a:cubicBezTo>
                  <a:pt x="55371" y="18071"/>
                  <a:pt x="55186" y="18088"/>
                  <a:pt x="55006" y="18115"/>
                </a:cubicBezTo>
                <a:cubicBezTo>
                  <a:pt x="53205" y="18382"/>
                  <a:pt x="51604" y="19183"/>
                  <a:pt x="50203" y="20317"/>
                </a:cubicBezTo>
                <a:cubicBezTo>
                  <a:pt x="48869" y="21351"/>
                  <a:pt x="47768" y="22585"/>
                  <a:pt x="47534" y="24353"/>
                </a:cubicBezTo>
                <a:cubicBezTo>
                  <a:pt x="47501" y="24620"/>
                  <a:pt x="47367" y="24620"/>
                  <a:pt x="47167" y="24653"/>
                </a:cubicBezTo>
                <a:cubicBezTo>
                  <a:pt x="46467" y="24787"/>
                  <a:pt x="45733" y="24820"/>
                  <a:pt x="44999" y="24820"/>
                </a:cubicBezTo>
                <a:cubicBezTo>
                  <a:pt x="43698" y="24787"/>
                  <a:pt x="42397" y="24653"/>
                  <a:pt x="41196" y="24020"/>
                </a:cubicBezTo>
                <a:cubicBezTo>
                  <a:pt x="40563" y="23686"/>
                  <a:pt x="40062" y="23186"/>
                  <a:pt x="40062" y="22418"/>
                </a:cubicBezTo>
                <a:cubicBezTo>
                  <a:pt x="40129" y="22352"/>
                  <a:pt x="40162" y="22318"/>
                  <a:pt x="40196" y="22318"/>
                </a:cubicBezTo>
                <a:cubicBezTo>
                  <a:pt x="40329" y="22252"/>
                  <a:pt x="40496" y="22218"/>
                  <a:pt x="40629" y="22152"/>
                </a:cubicBezTo>
                <a:cubicBezTo>
                  <a:pt x="42798" y="21384"/>
                  <a:pt x="44899" y="20417"/>
                  <a:pt x="46667" y="18916"/>
                </a:cubicBezTo>
                <a:cubicBezTo>
                  <a:pt x="47434" y="18249"/>
                  <a:pt x="48168" y="17582"/>
                  <a:pt x="48635" y="16648"/>
                </a:cubicBezTo>
                <a:cubicBezTo>
                  <a:pt x="49069" y="15747"/>
                  <a:pt x="48668" y="14913"/>
                  <a:pt x="47734" y="14680"/>
                </a:cubicBezTo>
                <a:cubicBezTo>
                  <a:pt x="47495" y="14614"/>
                  <a:pt x="47228" y="14563"/>
                  <a:pt x="46960" y="14563"/>
                </a:cubicBezTo>
                <a:cubicBezTo>
                  <a:pt x="46817" y="14563"/>
                  <a:pt x="46673" y="14578"/>
                  <a:pt x="46534" y="14613"/>
                </a:cubicBezTo>
                <a:cubicBezTo>
                  <a:pt x="42864" y="15380"/>
                  <a:pt x="40329" y="17515"/>
                  <a:pt x="38861" y="20917"/>
                </a:cubicBezTo>
                <a:cubicBezTo>
                  <a:pt x="38728" y="21251"/>
                  <a:pt x="38595" y="21418"/>
                  <a:pt x="38261" y="21484"/>
                </a:cubicBezTo>
                <a:cubicBezTo>
                  <a:pt x="37093" y="21751"/>
                  <a:pt x="35893" y="21951"/>
                  <a:pt x="34692" y="22018"/>
                </a:cubicBezTo>
                <a:cubicBezTo>
                  <a:pt x="34363" y="22044"/>
                  <a:pt x="34034" y="22059"/>
                  <a:pt x="33705" y="22059"/>
                </a:cubicBezTo>
                <a:cubicBezTo>
                  <a:pt x="32768" y="22059"/>
                  <a:pt x="31836" y="21939"/>
                  <a:pt x="30922" y="21618"/>
                </a:cubicBezTo>
                <a:cubicBezTo>
                  <a:pt x="30355" y="21384"/>
                  <a:pt x="29888" y="21084"/>
                  <a:pt x="29621" y="20484"/>
                </a:cubicBezTo>
                <a:cubicBezTo>
                  <a:pt x="29455" y="20083"/>
                  <a:pt x="29521" y="19917"/>
                  <a:pt x="29955" y="19750"/>
                </a:cubicBezTo>
                <a:cubicBezTo>
                  <a:pt x="32524" y="18883"/>
                  <a:pt x="34792" y="17515"/>
                  <a:pt x="36960" y="15914"/>
                </a:cubicBezTo>
                <a:cubicBezTo>
                  <a:pt x="37694" y="15413"/>
                  <a:pt x="38394" y="14846"/>
                  <a:pt x="38861" y="14079"/>
                </a:cubicBezTo>
                <a:cubicBezTo>
                  <a:pt x="39428" y="13145"/>
                  <a:pt x="39162" y="12311"/>
                  <a:pt x="38128" y="11944"/>
                </a:cubicBezTo>
                <a:cubicBezTo>
                  <a:pt x="37757" y="11799"/>
                  <a:pt x="37378" y="11740"/>
                  <a:pt x="36999" y="11740"/>
                </a:cubicBezTo>
                <a:cubicBezTo>
                  <a:pt x="36594" y="11740"/>
                  <a:pt x="36189" y="11807"/>
                  <a:pt x="35793" y="11911"/>
                </a:cubicBezTo>
                <a:cubicBezTo>
                  <a:pt x="33624" y="12545"/>
                  <a:pt x="31790" y="13846"/>
                  <a:pt x="30189" y="15413"/>
                </a:cubicBezTo>
                <a:cubicBezTo>
                  <a:pt x="29154" y="16381"/>
                  <a:pt x="28354" y="17515"/>
                  <a:pt x="28087" y="18916"/>
                </a:cubicBezTo>
                <a:cubicBezTo>
                  <a:pt x="28020" y="19216"/>
                  <a:pt x="27820" y="19283"/>
                  <a:pt x="27587" y="19350"/>
                </a:cubicBezTo>
                <a:cubicBezTo>
                  <a:pt x="25445" y="19760"/>
                  <a:pt x="23277" y="20068"/>
                  <a:pt x="21084" y="20068"/>
                </a:cubicBezTo>
                <a:cubicBezTo>
                  <a:pt x="20783" y="20068"/>
                  <a:pt x="20483" y="20062"/>
                  <a:pt x="20181" y="20050"/>
                </a:cubicBezTo>
                <a:cubicBezTo>
                  <a:pt x="19114" y="19983"/>
                  <a:pt x="18013" y="19917"/>
                  <a:pt x="16979" y="19483"/>
                </a:cubicBezTo>
                <a:cubicBezTo>
                  <a:pt x="16379" y="19216"/>
                  <a:pt x="15912" y="18816"/>
                  <a:pt x="15778" y="18149"/>
                </a:cubicBezTo>
                <a:cubicBezTo>
                  <a:pt x="15912" y="18015"/>
                  <a:pt x="16112" y="17982"/>
                  <a:pt x="16279" y="17949"/>
                </a:cubicBezTo>
                <a:cubicBezTo>
                  <a:pt x="19614" y="16981"/>
                  <a:pt x="22817" y="15747"/>
                  <a:pt x="25785" y="13879"/>
                </a:cubicBezTo>
                <a:cubicBezTo>
                  <a:pt x="26953" y="13145"/>
                  <a:pt x="28054" y="12311"/>
                  <a:pt x="28821" y="11110"/>
                </a:cubicBezTo>
                <a:cubicBezTo>
                  <a:pt x="29655" y="9809"/>
                  <a:pt x="29221" y="8709"/>
                  <a:pt x="27753" y="8308"/>
                </a:cubicBezTo>
                <a:cubicBezTo>
                  <a:pt x="27219" y="8153"/>
                  <a:pt x="26676" y="8087"/>
                  <a:pt x="26133" y="8087"/>
                </a:cubicBezTo>
                <a:cubicBezTo>
                  <a:pt x="25625" y="8087"/>
                  <a:pt x="25118" y="8145"/>
                  <a:pt x="24618" y="8242"/>
                </a:cubicBezTo>
                <a:cubicBezTo>
                  <a:pt x="21182" y="8875"/>
                  <a:pt x="18413" y="10677"/>
                  <a:pt x="16179" y="13312"/>
                </a:cubicBezTo>
                <a:cubicBezTo>
                  <a:pt x="15345" y="14279"/>
                  <a:pt x="14677" y="15380"/>
                  <a:pt x="14477" y="16648"/>
                </a:cubicBezTo>
                <a:cubicBezTo>
                  <a:pt x="14411" y="16981"/>
                  <a:pt x="14177" y="17048"/>
                  <a:pt x="13944" y="17081"/>
                </a:cubicBezTo>
                <a:cubicBezTo>
                  <a:pt x="12488" y="17337"/>
                  <a:pt x="11032" y="17494"/>
                  <a:pt x="9562" y="17494"/>
                </a:cubicBezTo>
                <a:cubicBezTo>
                  <a:pt x="9111" y="17494"/>
                  <a:pt x="8660" y="17479"/>
                  <a:pt x="8206" y="17448"/>
                </a:cubicBezTo>
                <a:cubicBezTo>
                  <a:pt x="6839" y="17348"/>
                  <a:pt x="5538" y="17081"/>
                  <a:pt x="4337" y="16414"/>
                </a:cubicBezTo>
                <a:cubicBezTo>
                  <a:pt x="2469" y="15380"/>
                  <a:pt x="1902" y="13679"/>
                  <a:pt x="2802" y="11744"/>
                </a:cubicBezTo>
                <a:cubicBezTo>
                  <a:pt x="3336" y="10543"/>
                  <a:pt x="4170" y="9509"/>
                  <a:pt x="5104" y="8575"/>
                </a:cubicBezTo>
                <a:cubicBezTo>
                  <a:pt x="8740" y="4973"/>
                  <a:pt x="13043" y="2604"/>
                  <a:pt x="18180" y="1937"/>
                </a:cubicBezTo>
                <a:cubicBezTo>
                  <a:pt x="19200" y="1804"/>
                  <a:pt x="20214" y="1712"/>
                  <a:pt x="21212" y="1712"/>
                </a:cubicBezTo>
                <a:cubicBezTo>
                  <a:pt x="23478" y="1712"/>
                  <a:pt x="25662" y="2187"/>
                  <a:pt x="27653" y="3738"/>
                </a:cubicBezTo>
                <a:cubicBezTo>
                  <a:pt x="27770" y="3832"/>
                  <a:pt x="27920" y="3942"/>
                  <a:pt x="28091" y="3942"/>
                </a:cubicBezTo>
                <a:cubicBezTo>
                  <a:pt x="28164" y="3942"/>
                  <a:pt x="28241" y="3922"/>
                  <a:pt x="28321" y="3872"/>
                </a:cubicBezTo>
                <a:cubicBezTo>
                  <a:pt x="28421" y="3672"/>
                  <a:pt x="28287" y="3538"/>
                  <a:pt x="28187" y="3405"/>
                </a:cubicBezTo>
                <a:cubicBezTo>
                  <a:pt x="27353" y="2137"/>
                  <a:pt x="26219" y="1270"/>
                  <a:pt x="24818" y="770"/>
                </a:cubicBezTo>
                <a:cubicBezTo>
                  <a:pt x="23274" y="218"/>
                  <a:pt x="21709" y="1"/>
                  <a:pt x="20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18"/>
          <p:cNvSpPr/>
          <p:nvPr/>
        </p:nvSpPr>
        <p:spPr>
          <a:xfrm rot="3577488">
            <a:off x="6907714" y="3649085"/>
            <a:ext cx="1863996" cy="537142"/>
          </a:xfrm>
          <a:custGeom>
            <a:rect b="b" l="l" r="r" t="t"/>
            <a:pathLst>
              <a:path extrusionOk="0" h="21484" w="74554">
                <a:moveTo>
                  <a:pt x="19122" y="1"/>
                </a:moveTo>
                <a:cubicBezTo>
                  <a:pt x="18269" y="1"/>
                  <a:pt x="17424" y="143"/>
                  <a:pt x="16579" y="349"/>
                </a:cubicBezTo>
                <a:cubicBezTo>
                  <a:pt x="10708" y="1717"/>
                  <a:pt x="5771" y="4619"/>
                  <a:pt x="2135" y="9489"/>
                </a:cubicBezTo>
                <a:cubicBezTo>
                  <a:pt x="1268" y="10657"/>
                  <a:pt x="501" y="11891"/>
                  <a:pt x="100" y="13292"/>
                </a:cubicBezTo>
                <a:cubicBezTo>
                  <a:pt x="0" y="13725"/>
                  <a:pt x="67" y="14126"/>
                  <a:pt x="334" y="14459"/>
                </a:cubicBezTo>
                <a:cubicBezTo>
                  <a:pt x="459" y="14609"/>
                  <a:pt x="622" y="14684"/>
                  <a:pt x="794" y="14684"/>
                </a:cubicBezTo>
                <a:cubicBezTo>
                  <a:pt x="851" y="14684"/>
                  <a:pt x="909" y="14676"/>
                  <a:pt x="968" y="14659"/>
                </a:cubicBezTo>
                <a:cubicBezTo>
                  <a:pt x="1201" y="14593"/>
                  <a:pt x="1335" y="14393"/>
                  <a:pt x="1301" y="14159"/>
                </a:cubicBezTo>
                <a:cubicBezTo>
                  <a:pt x="1268" y="13792"/>
                  <a:pt x="1435" y="13459"/>
                  <a:pt x="1601" y="13158"/>
                </a:cubicBezTo>
                <a:cubicBezTo>
                  <a:pt x="2002" y="12358"/>
                  <a:pt x="2402" y="11591"/>
                  <a:pt x="2936" y="10890"/>
                </a:cubicBezTo>
                <a:cubicBezTo>
                  <a:pt x="6071" y="6454"/>
                  <a:pt x="10341" y="3585"/>
                  <a:pt x="15478" y="1984"/>
                </a:cubicBezTo>
                <a:cubicBezTo>
                  <a:pt x="16721" y="1599"/>
                  <a:pt x="18017" y="1267"/>
                  <a:pt x="19342" y="1267"/>
                </a:cubicBezTo>
                <a:cubicBezTo>
                  <a:pt x="19510" y="1267"/>
                  <a:pt x="19679" y="1272"/>
                  <a:pt x="19848" y="1283"/>
                </a:cubicBezTo>
                <a:cubicBezTo>
                  <a:pt x="21316" y="1350"/>
                  <a:pt x="21783" y="1984"/>
                  <a:pt x="21316" y="3385"/>
                </a:cubicBezTo>
                <a:cubicBezTo>
                  <a:pt x="21282" y="3451"/>
                  <a:pt x="21249" y="3518"/>
                  <a:pt x="21249" y="3618"/>
                </a:cubicBezTo>
                <a:cubicBezTo>
                  <a:pt x="20915" y="4519"/>
                  <a:pt x="20448" y="5353"/>
                  <a:pt x="19981" y="6187"/>
                </a:cubicBezTo>
                <a:cubicBezTo>
                  <a:pt x="18880" y="8188"/>
                  <a:pt x="17880" y="10256"/>
                  <a:pt x="17379" y="12491"/>
                </a:cubicBezTo>
                <a:cubicBezTo>
                  <a:pt x="17113" y="13592"/>
                  <a:pt x="16812" y="14659"/>
                  <a:pt x="16946" y="15794"/>
                </a:cubicBezTo>
                <a:cubicBezTo>
                  <a:pt x="17058" y="16635"/>
                  <a:pt x="17524" y="17075"/>
                  <a:pt x="18244" y="17075"/>
                </a:cubicBezTo>
                <a:cubicBezTo>
                  <a:pt x="18381" y="17075"/>
                  <a:pt x="18526" y="17060"/>
                  <a:pt x="18680" y="17028"/>
                </a:cubicBezTo>
                <a:cubicBezTo>
                  <a:pt x="19614" y="16861"/>
                  <a:pt x="20382" y="16294"/>
                  <a:pt x="21115" y="15727"/>
                </a:cubicBezTo>
                <a:cubicBezTo>
                  <a:pt x="22983" y="14259"/>
                  <a:pt x="24818" y="12758"/>
                  <a:pt x="26653" y="11257"/>
                </a:cubicBezTo>
                <a:cubicBezTo>
                  <a:pt x="29188" y="9222"/>
                  <a:pt x="31756" y="7287"/>
                  <a:pt x="34692" y="5886"/>
                </a:cubicBezTo>
                <a:cubicBezTo>
                  <a:pt x="35726" y="5386"/>
                  <a:pt x="36793" y="4919"/>
                  <a:pt x="37927" y="4752"/>
                </a:cubicBezTo>
                <a:cubicBezTo>
                  <a:pt x="38038" y="4738"/>
                  <a:pt x="38137" y="4730"/>
                  <a:pt x="38223" y="4730"/>
                </a:cubicBezTo>
                <a:cubicBezTo>
                  <a:pt x="38735" y="4730"/>
                  <a:pt x="38828" y="4992"/>
                  <a:pt x="38628" y="5620"/>
                </a:cubicBezTo>
                <a:cubicBezTo>
                  <a:pt x="38528" y="5987"/>
                  <a:pt x="38361" y="6287"/>
                  <a:pt x="38161" y="6620"/>
                </a:cubicBezTo>
                <a:cubicBezTo>
                  <a:pt x="37194" y="8221"/>
                  <a:pt x="35993" y="9589"/>
                  <a:pt x="34758" y="10957"/>
                </a:cubicBezTo>
                <a:cubicBezTo>
                  <a:pt x="33291" y="12625"/>
                  <a:pt x="31790" y="14292"/>
                  <a:pt x="30889" y="16394"/>
                </a:cubicBezTo>
                <a:cubicBezTo>
                  <a:pt x="30555" y="17228"/>
                  <a:pt x="30389" y="18062"/>
                  <a:pt x="30489" y="18962"/>
                </a:cubicBezTo>
                <a:cubicBezTo>
                  <a:pt x="30615" y="19878"/>
                  <a:pt x="31220" y="20436"/>
                  <a:pt x="32105" y="20436"/>
                </a:cubicBezTo>
                <a:cubicBezTo>
                  <a:pt x="32155" y="20436"/>
                  <a:pt x="32205" y="20434"/>
                  <a:pt x="32257" y="20430"/>
                </a:cubicBezTo>
                <a:cubicBezTo>
                  <a:pt x="32790" y="20430"/>
                  <a:pt x="33257" y="20230"/>
                  <a:pt x="33691" y="19963"/>
                </a:cubicBezTo>
                <a:cubicBezTo>
                  <a:pt x="34758" y="19396"/>
                  <a:pt x="35692" y="18629"/>
                  <a:pt x="36560" y="17828"/>
                </a:cubicBezTo>
                <a:cubicBezTo>
                  <a:pt x="38761" y="15760"/>
                  <a:pt x="40930" y="13659"/>
                  <a:pt x="43365" y="11857"/>
                </a:cubicBezTo>
                <a:cubicBezTo>
                  <a:pt x="45499" y="10256"/>
                  <a:pt x="47701" y="8755"/>
                  <a:pt x="50203" y="7821"/>
                </a:cubicBezTo>
                <a:cubicBezTo>
                  <a:pt x="50425" y="7722"/>
                  <a:pt x="50647" y="7605"/>
                  <a:pt x="50897" y="7605"/>
                </a:cubicBezTo>
                <a:cubicBezTo>
                  <a:pt x="50984" y="7605"/>
                  <a:pt x="51075" y="7620"/>
                  <a:pt x="51170" y="7654"/>
                </a:cubicBezTo>
                <a:cubicBezTo>
                  <a:pt x="51237" y="7988"/>
                  <a:pt x="51103" y="8255"/>
                  <a:pt x="51003" y="8555"/>
                </a:cubicBezTo>
                <a:cubicBezTo>
                  <a:pt x="50503" y="9656"/>
                  <a:pt x="49869" y="10657"/>
                  <a:pt x="49235" y="11657"/>
                </a:cubicBezTo>
                <a:cubicBezTo>
                  <a:pt x="48235" y="13225"/>
                  <a:pt x="47267" y="14793"/>
                  <a:pt x="46567" y="16527"/>
                </a:cubicBezTo>
                <a:cubicBezTo>
                  <a:pt x="46167" y="17528"/>
                  <a:pt x="45800" y="18495"/>
                  <a:pt x="45900" y="19596"/>
                </a:cubicBezTo>
                <a:cubicBezTo>
                  <a:pt x="45987" y="20753"/>
                  <a:pt x="46750" y="21484"/>
                  <a:pt x="47800" y="21484"/>
                </a:cubicBezTo>
                <a:cubicBezTo>
                  <a:pt x="47961" y="21484"/>
                  <a:pt x="48128" y="21466"/>
                  <a:pt x="48301" y="21431"/>
                </a:cubicBezTo>
                <a:cubicBezTo>
                  <a:pt x="49069" y="21297"/>
                  <a:pt x="49769" y="20964"/>
                  <a:pt x="50470" y="20597"/>
                </a:cubicBezTo>
                <a:cubicBezTo>
                  <a:pt x="52171" y="19663"/>
                  <a:pt x="53639" y="18462"/>
                  <a:pt x="55140" y="17228"/>
                </a:cubicBezTo>
                <a:cubicBezTo>
                  <a:pt x="58375" y="14559"/>
                  <a:pt x="61778" y="12158"/>
                  <a:pt x="65614" y="10390"/>
                </a:cubicBezTo>
                <a:cubicBezTo>
                  <a:pt x="66414" y="10023"/>
                  <a:pt x="67215" y="9622"/>
                  <a:pt x="68049" y="9389"/>
                </a:cubicBezTo>
                <a:cubicBezTo>
                  <a:pt x="68149" y="9522"/>
                  <a:pt x="68082" y="9622"/>
                  <a:pt x="68049" y="9723"/>
                </a:cubicBezTo>
                <a:cubicBezTo>
                  <a:pt x="67815" y="10556"/>
                  <a:pt x="67549" y="11390"/>
                  <a:pt x="67282" y="12224"/>
                </a:cubicBezTo>
                <a:cubicBezTo>
                  <a:pt x="67248" y="12424"/>
                  <a:pt x="67215" y="12625"/>
                  <a:pt x="67448" y="12725"/>
                </a:cubicBezTo>
                <a:cubicBezTo>
                  <a:pt x="67504" y="12752"/>
                  <a:pt x="67554" y="12765"/>
                  <a:pt x="67600" y="12765"/>
                </a:cubicBezTo>
                <a:cubicBezTo>
                  <a:pt x="67722" y="12765"/>
                  <a:pt x="67819" y="12679"/>
                  <a:pt x="67915" y="12558"/>
                </a:cubicBezTo>
                <a:cubicBezTo>
                  <a:pt x="69083" y="11157"/>
                  <a:pt x="70584" y="10056"/>
                  <a:pt x="72052" y="8922"/>
                </a:cubicBezTo>
                <a:cubicBezTo>
                  <a:pt x="72686" y="8422"/>
                  <a:pt x="73419" y="8021"/>
                  <a:pt x="74120" y="7621"/>
                </a:cubicBezTo>
                <a:cubicBezTo>
                  <a:pt x="74387" y="7488"/>
                  <a:pt x="74554" y="7287"/>
                  <a:pt x="74520" y="6954"/>
                </a:cubicBezTo>
                <a:cubicBezTo>
                  <a:pt x="74453" y="6620"/>
                  <a:pt x="74220" y="6554"/>
                  <a:pt x="73953" y="6520"/>
                </a:cubicBezTo>
                <a:cubicBezTo>
                  <a:pt x="73419" y="6454"/>
                  <a:pt x="72919" y="6353"/>
                  <a:pt x="72385" y="6353"/>
                </a:cubicBezTo>
                <a:cubicBezTo>
                  <a:pt x="71435" y="6303"/>
                  <a:pt x="70476" y="6278"/>
                  <a:pt x="69512" y="6278"/>
                </a:cubicBezTo>
                <a:cubicBezTo>
                  <a:pt x="68549" y="6278"/>
                  <a:pt x="67582" y="6303"/>
                  <a:pt x="66615" y="6353"/>
                </a:cubicBezTo>
                <a:cubicBezTo>
                  <a:pt x="65814" y="6387"/>
                  <a:pt x="65013" y="6487"/>
                  <a:pt x="64246" y="6587"/>
                </a:cubicBezTo>
                <a:cubicBezTo>
                  <a:pt x="63979" y="6620"/>
                  <a:pt x="63712" y="6720"/>
                  <a:pt x="63646" y="7021"/>
                </a:cubicBezTo>
                <a:cubicBezTo>
                  <a:pt x="63612" y="7187"/>
                  <a:pt x="63646" y="7354"/>
                  <a:pt x="63813" y="7488"/>
                </a:cubicBezTo>
                <a:cubicBezTo>
                  <a:pt x="64013" y="7654"/>
                  <a:pt x="64280" y="7688"/>
                  <a:pt x="64513" y="7721"/>
                </a:cubicBezTo>
                <a:cubicBezTo>
                  <a:pt x="65314" y="7855"/>
                  <a:pt x="66081" y="7988"/>
                  <a:pt x="66948" y="8121"/>
                </a:cubicBezTo>
                <a:cubicBezTo>
                  <a:pt x="66815" y="8221"/>
                  <a:pt x="66781" y="8255"/>
                  <a:pt x="66715" y="8288"/>
                </a:cubicBezTo>
                <a:cubicBezTo>
                  <a:pt x="61878" y="10123"/>
                  <a:pt x="57675" y="12992"/>
                  <a:pt x="53739" y="16294"/>
                </a:cubicBezTo>
                <a:cubicBezTo>
                  <a:pt x="52204" y="17561"/>
                  <a:pt x="50636" y="18796"/>
                  <a:pt x="48802" y="19630"/>
                </a:cubicBezTo>
                <a:cubicBezTo>
                  <a:pt x="48519" y="19747"/>
                  <a:pt x="48203" y="19965"/>
                  <a:pt x="47912" y="19965"/>
                </a:cubicBezTo>
                <a:cubicBezTo>
                  <a:pt x="47792" y="19965"/>
                  <a:pt x="47675" y="19928"/>
                  <a:pt x="47568" y="19830"/>
                </a:cubicBezTo>
                <a:cubicBezTo>
                  <a:pt x="47201" y="19496"/>
                  <a:pt x="47401" y="18962"/>
                  <a:pt x="47501" y="18529"/>
                </a:cubicBezTo>
                <a:cubicBezTo>
                  <a:pt x="47768" y="17428"/>
                  <a:pt x="48235" y="16394"/>
                  <a:pt x="48768" y="15393"/>
                </a:cubicBezTo>
                <a:cubicBezTo>
                  <a:pt x="49769" y="13459"/>
                  <a:pt x="51003" y="11691"/>
                  <a:pt x="51937" y="9723"/>
                </a:cubicBezTo>
                <a:cubicBezTo>
                  <a:pt x="52238" y="9155"/>
                  <a:pt x="52471" y="8588"/>
                  <a:pt x="52504" y="7955"/>
                </a:cubicBezTo>
                <a:cubicBezTo>
                  <a:pt x="52563" y="6955"/>
                  <a:pt x="52000" y="6318"/>
                  <a:pt x="51112" y="6318"/>
                </a:cubicBezTo>
                <a:cubicBezTo>
                  <a:pt x="50993" y="6318"/>
                  <a:pt x="50867" y="6330"/>
                  <a:pt x="50737" y="6353"/>
                </a:cubicBezTo>
                <a:cubicBezTo>
                  <a:pt x="50303" y="6454"/>
                  <a:pt x="49869" y="6587"/>
                  <a:pt x="49469" y="6754"/>
                </a:cubicBezTo>
                <a:cubicBezTo>
                  <a:pt x="46400" y="7955"/>
                  <a:pt x="43765" y="9856"/>
                  <a:pt x="41230" y="11891"/>
                </a:cubicBezTo>
                <a:cubicBezTo>
                  <a:pt x="38961" y="13692"/>
                  <a:pt x="36993" y="15794"/>
                  <a:pt x="34825" y="17695"/>
                </a:cubicBezTo>
                <a:cubicBezTo>
                  <a:pt x="34158" y="18329"/>
                  <a:pt x="33424" y="18896"/>
                  <a:pt x="32557" y="19263"/>
                </a:cubicBezTo>
                <a:cubicBezTo>
                  <a:pt x="32397" y="19325"/>
                  <a:pt x="32258" y="19356"/>
                  <a:pt x="32139" y="19356"/>
                </a:cubicBezTo>
                <a:cubicBezTo>
                  <a:pt x="31811" y="19356"/>
                  <a:pt x="31630" y="19118"/>
                  <a:pt x="31556" y="18629"/>
                </a:cubicBezTo>
                <a:cubicBezTo>
                  <a:pt x="31556" y="18462"/>
                  <a:pt x="31590" y="18262"/>
                  <a:pt x="31623" y="18062"/>
                </a:cubicBezTo>
                <a:cubicBezTo>
                  <a:pt x="31890" y="16494"/>
                  <a:pt x="32790" y="15260"/>
                  <a:pt x="33724" y="14059"/>
                </a:cubicBezTo>
                <a:cubicBezTo>
                  <a:pt x="35025" y="12458"/>
                  <a:pt x="36393" y="10890"/>
                  <a:pt x="37694" y="9256"/>
                </a:cubicBezTo>
                <a:cubicBezTo>
                  <a:pt x="38561" y="8188"/>
                  <a:pt x="39328" y="7054"/>
                  <a:pt x="39695" y="5720"/>
                </a:cubicBezTo>
                <a:cubicBezTo>
                  <a:pt x="39996" y="4686"/>
                  <a:pt x="39495" y="3852"/>
                  <a:pt x="38528" y="3752"/>
                </a:cubicBezTo>
                <a:cubicBezTo>
                  <a:pt x="38394" y="3739"/>
                  <a:pt x="38255" y="3732"/>
                  <a:pt x="38113" y="3732"/>
                </a:cubicBezTo>
                <a:cubicBezTo>
                  <a:pt x="37868" y="3732"/>
                  <a:pt x="37614" y="3755"/>
                  <a:pt x="37360" y="3818"/>
                </a:cubicBezTo>
                <a:cubicBezTo>
                  <a:pt x="35359" y="4285"/>
                  <a:pt x="33558" y="5219"/>
                  <a:pt x="31790" y="6220"/>
                </a:cubicBezTo>
                <a:cubicBezTo>
                  <a:pt x="28754" y="8021"/>
                  <a:pt x="26052" y="10290"/>
                  <a:pt x="23317" y="12525"/>
                </a:cubicBezTo>
                <a:cubicBezTo>
                  <a:pt x="21983" y="13592"/>
                  <a:pt x="20715" y="14793"/>
                  <a:pt x="19214" y="15660"/>
                </a:cubicBezTo>
                <a:cubicBezTo>
                  <a:pt x="18991" y="15809"/>
                  <a:pt x="18732" y="16012"/>
                  <a:pt x="18477" y="16012"/>
                </a:cubicBezTo>
                <a:cubicBezTo>
                  <a:pt x="18388" y="16012"/>
                  <a:pt x="18300" y="15987"/>
                  <a:pt x="18213" y="15927"/>
                </a:cubicBezTo>
                <a:cubicBezTo>
                  <a:pt x="17846" y="15660"/>
                  <a:pt x="18013" y="15193"/>
                  <a:pt x="18080" y="14826"/>
                </a:cubicBezTo>
                <a:cubicBezTo>
                  <a:pt x="18514" y="12124"/>
                  <a:pt x="19514" y="9622"/>
                  <a:pt x="20782" y="7254"/>
                </a:cubicBezTo>
                <a:cubicBezTo>
                  <a:pt x="21482" y="5987"/>
                  <a:pt x="22183" y="4719"/>
                  <a:pt x="22550" y="3285"/>
                </a:cubicBezTo>
                <a:cubicBezTo>
                  <a:pt x="22950" y="1683"/>
                  <a:pt x="22316" y="616"/>
                  <a:pt x="20715" y="182"/>
                </a:cubicBezTo>
                <a:cubicBezTo>
                  <a:pt x="20180" y="55"/>
                  <a:pt x="19650" y="1"/>
                  <a:pt x="19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18"/>
          <p:cNvSpPr/>
          <p:nvPr/>
        </p:nvSpPr>
        <p:spPr>
          <a:xfrm>
            <a:off x="931150" y="971500"/>
            <a:ext cx="868150" cy="862100"/>
          </a:xfrm>
          <a:custGeom>
            <a:rect b="b" l="l" r="r" t="t"/>
            <a:pathLst>
              <a:path extrusionOk="0" h="34484" w="34726">
                <a:moveTo>
                  <a:pt x="20048" y="18513"/>
                </a:moveTo>
                <a:cubicBezTo>
                  <a:pt x="22951" y="18513"/>
                  <a:pt x="25809" y="19055"/>
                  <a:pt x="28621" y="20067"/>
                </a:cubicBezTo>
                <a:cubicBezTo>
                  <a:pt x="29755" y="20467"/>
                  <a:pt x="30822" y="21035"/>
                  <a:pt x="31556" y="22035"/>
                </a:cubicBezTo>
                <a:cubicBezTo>
                  <a:pt x="32524" y="23336"/>
                  <a:pt x="32390" y="24837"/>
                  <a:pt x="31156" y="25905"/>
                </a:cubicBezTo>
                <a:cubicBezTo>
                  <a:pt x="30022" y="26939"/>
                  <a:pt x="28621" y="27473"/>
                  <a:pt x="27120" y="27573"/>
                </a:cubicBezTo>
                <a:cubicBezTo>
                  <a:pt x="26579" y="27615"/>
                  <a:pt x="26047" y="27636"/>
                  <a:pt x="25523" y="27636"/>
                </a:cubicBezTo>
                <a:cubicBezTo>
                  <a:pt x="19848" y="27636"/>
                  <a:pt x="15179" y="25185"/>
                  <a:pt x="11208" y="21001"/>
                </a:cubicBezTo>
                <a:cubicBezTo>
                  <a:pt x="11175" y="20968"/>
                  <a:pt x="11142" y="20901"/>
                  <a:pt x="11075" y="20801"/>
                </a:cubicBezTo>
                <a:cubicBezTo>
                  <a:pt x="12576" y="19834"/>
                  <a:pt x="14144" y="19233"/>
                  <a:pt x="15812" y="18900"/>
                </a:cubicBezTo>
                <a:cubicBezTo>
                  <a:pt x="17234" y="18639"/>
                  <a:pt x="18646" y="18513"/>
                  <a:pt x="20048" y="18513"/>
                </a:cubicBezTo>
                <a:close/>
                <a:moveTo>
                  <a:pt x="19648" y="0"/>
                </a:moveTo>
                <a:cubicBezTo>
                  <a:pt x="18632" y="0"/>
                  <a:pt x="17587" y="115"/>
                  <a:pt x="16512" y="353"/>
                </a:cubicBezTo>
                <a:cubicBezTo>
                  <a:pt x="9941" y="1754"/>
                  <a:pt x="3870" y="8359"/>
                  <a:pt x="7205" y="17365"/>
                </a:cubicBezTo>
                <a:cubicBezTo>
                  <a:pt x="7539" y="18333"/>
                  <a:pt x="8073" y="19233"/>
                  <a:pt x="8573" y="20134"/>
                </a:cubicBezTo>
                <a:cubicBezTo>
                  <a:pt x="5337" y="23003"/>
                  <a:pt x="4037" y="26739"/>
                  <a:pt x="3770" y="30942"/>
                </a:cubicBezTo>
                <a:cubicBezTo>
                  <a:pt x="3002" y="30108"/>
                  <a:pt x="2335" y="29274"/>
                  <a:pt x="1468" y="28640"/>
                </a:cubicBezTo>
                <a:cubicBezTo>
                  <a:pt x="1280" y="28490"/>
                  <a:pt x="1071" y="28382"/>
                  <a:pt x="859" y="28382"/>
                </a:cubicBezTo>
                <a:cubicBezTo>
                  <a:pt x="694" y="28382"/>
                  <a:pt x="527" y="28446"/>
                  <a:pt x="367" y="28607"/>
                </a:cubicBezTo>
                <a:cubicBezTo>
                  <a:pt x="0" y="28974"/>
                  <a:pt x="134" y="29374"/>
                  <a:pt x="434" y="29707"/>
                </a:cubicBezTo>
                <a:cubicBezTo>
                  <a:pt x="1568" y="31042"/>
                  <a:pt x="2669" y="32376"/>
                  <a:pt x="3603" y="33877"/>
                </a:cubicBezTo>
                <a:cubicBezTo>
                  <a:pt x="3868" y="34283"/>
                  <a:pt x="4151" y="34484"/>
                  <a:pt x="4458" y="34484"/>
                </a:cubicBezTo>
                <a:cubicBezTo>
                  <a:pt x="4731" y="34484"/>
                  <a:pt x="5023" y="34325"/>
                  <a:pt x="5337" y="34011"/>
                </a:cubicBezTo>
                <a:cubicBezTo>
                  <a:pt x="6672" y="32710"/>
                  <a:pt x="7973" y="31409"/>
                  <a:pt x="9574" y="30375"/>
                </a:cubicBezTo>
                <a:cubicBezTo>
                  <a:pt x="9941" y="30141"/>
                  <a:pt x="10074" y="29774"/>
                  <a:pt x="9807" y="29374"/>
                </a:cubicBezTo>
                <a:cubicBezTo>
                  <a:pt x="9642" y="29126"/>
                  <a:pt x="9438" y="29006"/>
                  <a:pt x="9212" y="29006"/>
                </a:cubicBezTo>
                <a:cubicBezTo>
                  <a:pt x="9073" y="29006"/>
                  <a:pt x="8926" y="29051"/>
                  <a:pt x="8773" y="29140"/>
                </a:cubicBezTo>
                <a:cubicBezTo>
                  <a:pt x="7739" y="29774"/>
                  <a:pt x="6672" y="30375"/>
                  <a:pt x="5771" y="31209"/>
                </a:cubicBezTo>
                <a:cubicBezTo>
                  <a:pt x="5671" y="31309"/>
                  <a:pt x="5571" y="31475"/>
                  <a:pt x="5337" y="31475"/>
                </a:cubicBezTo>
                <a:cubicBezTo>
                  <a:pt x="6005" y="27839"/>
                  <a:pt x="6772" y="24304"/>
                  <a:pt x="9741" y="21768"/>
                </a:cubicBezTo>
                <a:cubicBezTo>
                  <a:pt x="10208" y="22202"/>
                  <a:pt x="10641" y="22636"/>
                  <a:pt x="11075" y="23069"/>
                </a:cubicBezTo>
                <a:cubicBezTo>
                  <a:pt x="11542" y="23470"/>
                  <a:pt x="11976" y="23870"/>
                  <a:pt x="12443" y="24270"/>
                </a:cubicBezTo>
                <a:cubicBezTo>
                  <a:pt x="16415" y="27353"/>
                  <a:pt x="20781" y="29255"/>
                  <a:pt x="25829" y="29255"/>
                </a:cubicBezTo>
                <a:cubicBezTo>
                  <a:pt x="26080" y="29255"/>
                  <a:pt x="26332" y="29250"/>
                  <a:pt x="26586" y="29240"/>
                </a:cubicBezTo>
                <a:cubicBezTo>
                  <a:pt x="28421" y="29174"/>
                  <a:pt x="30222" y="28740"/>
                  <a:pt x="31756" y="27639"/>
                </a:cubicBezTo>
                <a:cubicBezTo>
                  <a:pt x="34558" y="25671"/>
                  <a:pt x="34725" y="22436"/>
                  <a:pt x="32223" y="20134"/>
                </a:cubicBezTo>
                <a:cubicBezTo>
                  <a:pt x="31423" y="19400"/>
                  <a:pt x="30522" y="18900"/>
                  <a:pt x="29555" y="18433"/>
                </a:cubicBezTo>
                <a:cubicBezTo>
                  <a:pt x="27353" y="17465"/>
                  <a:pt x="25052" y="16898"/>
                  <a:pt x="22683" y="16631"/>
                </a:cubicBezTo>
                <a:cubicBezTo>
                  <a:pt x="21685" y="16507"/>
                  <a:pt x="20693" y="16440"/>
                  <a:pt x="19704" y="16440"/>
                </a:cubicBezTo>
                <a:cubicBezTo>
                  <a:pt x="18313" y="16440"/>
                  <a:pt x="16929" y="16572"/>
                  <a:pt x="15545" y="16865"/>
                </a:cubicBezTo>
                <a:cubicBezTo>
                  <a:pt x="13510" y="17265"/>
                  <a:pt x="11642" y="18066"/>
                  <a:pt x="9874" y="19200"/>
                </a:cubicBezTo>
                <a:cubicBezTo>
                  <a:pt x="9340" y="18466"/>
                  <a:pt x="8973" y="17732"/>
                  <a:pt x="8707" y="16965"/>
                </a:cubicBezTo>
                <a:cubicBezTo>
                  <a:pt x="7372" y="13229"/>
                  <a:pt x="7472" y="9626"/>
                  <a:pt x="10108" y="6491"/>
                </a:cubicBezTo>
                <a:cubicBezTo>
                  <a:pt x="12499" y="3626"/>
                  <a:pt x="15470" y="2170"/>
                  <a:pt x="18906" y="2170"/>
                </a:cubicBezTo>
                <a:cubicBezTo>
                  <a:pt x="19832" y="2170"/>
                  <a:pt x="20791" y="2276"/>
                  <a:pt x="21783" y="2488"/>
                </a:cubicBezTo>
                <a:cubicBezTo>
                  <a:pt x="25052" y="3188"/>
                  <a:pt x="27987" y="4556"/>
                  <a:pt x="30222" y="7191"/>
                </a:cubicBezTo>
                <a:cubicBezTo>
                  <a:pt x="30376" y="7422"/>
                  <a:pt x="30550" y="7713"/>
                  <a:pt x="30834" y="7713"/>
                </a:cubicBezTo>
                <a:cubicBezTo>
                  <a:pt x="30920" y="7713"/>
                  <a:pt x="31015" y="7686"/>
                  <a:pt x="31123" y="7625"/>
                </a:cubicBezTo>
                <a:cubicBezTo>
                  <a:pt x="31556" y="7391"/>
                  <a:pt x="31389" y="6924"/>
                  <a:pt x="31289" y="6558"/>
                </a:cubicBezTo>
                <a:cubicBezTo>
                  <a:pt x="31223" y="6291"/>
                  <a:pt x="31056" y="6024"/>
                  <a:pt x="30889" y="5790"/>
                </a:cubicBezTo>
                <a:cubicBezTo>
                  <a:pt x="30555" y="5190"/>
                  <a:pt x="30122" y="4589"/>
                  <a:pt x="29588" y="4122"/>
                </a:cubicBezTo>
                <a:cubicBezTo>
                  <a:pt x="26634" y="1508"/>
                  <a:pt x="23331" y="0"/>
                  <a:pt x="196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18"/>
          <p:cNvSpPr/>
          <p:nvPr/>
        </p:nvSpPr>
        <p:spPr>
          <a:xfrm rot="-3487876">
            <a:off x="7217605" y="994228"/>
            <a:ext cx="438071" cy="1284061"/>
          </a:xfrm>
          <a:custGeom>
            <a:rect b="b" l="l" r="r" t="t"/>
            <a:pathLst>
              <a:path extrusionOk="0" h="51360" w="17522">
                <a:moveTo>
                  <a:pt x="16744" y="1"/>
                </a:moveTo>
                <a:cubicBezTo>
                  <a:pt x="16580" y="1"/>
                  <a:pt x="16390" y="40"/>
                  <a:pt x="16179" y="122"/>
                </a:cubicBezTo>
                <a:cubicBezTo>
                  <a:pt x="16012" y="155"/>
                  <a:pt x="15878" y="188"/>
                  <a:pt x="15712" y="222"/>
                </a:cubicBezTo>
                <a:cubicBezTo>
                  <a:pt x="13377" y="1022"/>
                  <a:pt x="11108" y="1990"/>
                  <a:pt x="8907" y="3057"/>
                </a:cubicBezTo>
                <a:cubicBezTo>
                  <a:pt x="8473" y="3291"/>
                  <a:pt x="8006" y="3558"/>
                  <a:pt x="8206" y="4191"/>
                </a:cubicBezTo>
                <a:cubicBezTo>
                  <a:pt x="8306" y="4432"/>
                  <a:pt x="8526" y="4552"/>
                  <a:pt x="8838" y="4552"/>
                </a:cubicBezTo>
                <a:cubicBezTo>
                  <a:pt x="9045" y="4552"/>
                  <a:pt x="9294" y="4498"/>
                  <a:pt x="9574" y="4391"/>
                </a:cubicBezTo>
                <a:cubicBezTo>
                  <a:pt x="11008" y="3791"/>
                  <a:pt x="12476" y="3191"/>
                  <a:pt x="13877" y="2490"/>
                </a:cubicBezTo>
                <a:cubicBezTo>
                  <a:pt x="13949" y="2466"/>
                  <a:pt x="14039" y="2372"/>
                  <a:pt x="14146" y="2372"/>
                </a:cubicBezTo>
                <a:cubicBezTo>
                  <a:pt x="14187" y="2372"/>
                  <a:pt x="14231" y="2386"/>
                  <a:pt x="14277" y="2423"/>
                </a:cubicBezTo>
                <a:cubicBezTo>
                  <a:pt x="13176" y="3758"/>
                  <a:pt x="12109" y="5125"/>
                  <a:pt x="11242" y="6593"/>
                </a:cubicBezTo>
                <a:cubicBezTo>
                  <a:pt x="6839" y="13998"/>
                  <a:pt x="4437" y="22037"/>
                  <a:pt x="3603" y="30577"/>
                </a:cubicBezTo>
                <a:cubicBezTo>
                  <a:pt x="3103" y="35781"/>
                  <a:pt x="3103" y="40984"/>
                  <a:pt x="3970" y="46155"/>
                </a:cubicBezTo>
                <a:cubicBezTo>
                  <a:pt x="3570" y="45554"/>
                  <a:pt x="3169" y="44954"/>
                  <a:pt x="2736" y="44353"/>
                </a:cubicBezTo>
                <a:cubicBezTo>
                  <a:pt x="2435" y="43920"/>
                  <a:pt x="2102" y="43486"/>
                  <a:pt x="1735" y="43052"/>
                </a:cubicBezTo>
                <a:cubicBezTo>
                  <a:pt x="1522" y="42818"/>
                  <a:pt x="1267" y="42679"/>
                  <a:pt x="998" y="42679"/>
                </a:cubicBezTo>
                <a:cubicBezTo>
                  <a:pt x="847" y="42679"/>
                  <a:pt x="690" y="42723"/>
                  <a:pt x="534" y="42819"/>
                </a:cubicBezTo>
                <a:cubicBezTo>
                  <a:pt x="67" y="43119"/>
                  <a:pt x="0" y="43553"/>
                  <a:pt x="200" y="44020"/>
                </a:cubicBezTo>
                <a:cubicBezTo>
                  <a:pt x="334" y="44320"/>
                  <a:pt x="501" y="44654"/>
                  <a:pt x="667" y="44954"/>
                </a:cubicBezTo>
                <a:cubicBezTo>
                  <a:pt x="1668" y="46522"/>
                  <a:pt x="2636" y="48089"/>
                  <a:pt x="3636" y="49657"/>
                </a:cubicBezTo>
                <a:cubicBezTo>
                  <a:pt x="3970" y="50158"/>
                  <a:pt x="4303" y="50658"/>
                  <a:pt x="4737" y="51058"/>
                </a:cubicBezTo>
                <a:cubicBezTo>
                  <a:pt x="4929" y="51226"/>
                  <a:pt x="5138" y="51359"/>
                  <a:pt x="5388" y="51359"/>
                </a:cubicBezTo>
                <a:cubicBezTo>
                  <a:pt x="5487" y="51359"/>
                  <a:pt x="5592" y="51339"/>
                  <a:pt x="5704" y="51292"/>
                </a:cubicBezTo>
                <a:cubicBezTo>
                  <a:pt x="6038" y="51158"/>
                  <a:pt x="6171" y="50891"/>
                  <a:pt x="6205" y="50525"/>
                </a:cubicBezTo>
                <a:cubicBezTo>
                  <a:pt x="6372" y="49290"/>
                  <a:pt x="6438" y="48056"/>
                  <a:pt x="6705" y="46855"/>
                </a:cubicBezTo>
                <a:cubicBezTo>
                  <a:pt x="7172" y="44987"/>
                  <a:pt x="7839" y="43186"/>
                  <a:pt x="8506" y="41351"/>
                </a:cubicBezTo>
                <a:cubicBezTo>
                  <a:pt x="8773" y="40584"/>
                  <a:pt x="8673" y="40084"/>
                  <a:pt x="8206" y="39917"/>
                </a:cubicBezTo>
                <a:cubicBezTo>
                  <a:pt x="8134" y="39887"/>
                  <a:pt x="8062" y="39872"/>
                  <a:pt x="7991" y="39872"/>
                </a:cubicBezTo>
                <a:cubicBezTo>
                  <a:pt x="7665" y="39872"/>
                  <a:pt x="7352" y="40182"/>
                  <a:pt x="7105" y="40784"/>
                </a:cubicBezTo>
                <a:cubicBezTo>
                  <a:pt x="6572" y="41952"/>
                  <a:pt x="6138" y="43119"/>
                  <a:pt x="5704" y="44320"/>
                </a:cubicBezTo>
                <a:cubicBezTo>
                  <a:pt x="5571" y="44687"/>
                  <a:pt x="5538" y="45054"/>
                  <a:pt x="5237" y="45454"/>
                </a:cubicBezTo>
                <a:cubicBezTo>
                  <a:pt x="5204" y="44720"/>
                  <a:pt x="5137" y="44087"/>
                  <a:pt x="5104" y="43419"/>
                </a:cubicBezTo>
                <a:cubicBezTo>
                  <a:pt x="4704" y="38950"/>
                  <a:pt x="4804" y="34480"/>
                  <a:pt x="5271" y="30010"/>
                </a:cubicBezTo>
                <a:cubicBezTo>
                  <a:pt x="5671" y="26140"/>
                  <a:pt x="6538" y="22404"/>
                  <a:pt x="7706" y="18735"/>
                </a:cubicBezTo>
                <a:cubicBezTo>
                  <a:pt x="9107" y="14299"/>
                  <a:pt x="10875" y="9995"/>
                  <a:pt x="13443" y="6093"/>
                </a:cubicBezTo>
                <a:cubicBezTo>
                  <a:pt x="13944" y="5325"/>
                  <a:pt x="14444" y="4525"/>
                  <a:pt x="15078" y="3791"/>
                </a:cubicBezTo>
                <a:lnTo>
                  <a:pt x="15078" y="3791"/>
                </a:lnTo>
                <a:cubicBezTo>
                  <a:pt x="14978" y="4692"/>
                  <a:pt x="14878" y="5492"/>
                  <a:pt x="14811" y="6293"/>
                </a:cubicBezTo>
                <a:cubicBezTo>
                  <a:pt x="14778" y="6927"/>
                  <a:pt x="14744" y="7560"/>
                  <a:pt x="14778" y="8194"/>
                </a:cubicBezTo>
                <a:cubicBezTo>
                  <a:pt x="14811" y="8628"/>
                  <a:pt x="15011" y="9028"/>
                  <a:pt x="15545" y="9095"/>
                </a:cubicBezTo>
                <a:cubicBezTo>
                  <a:pt x="15570" y="9097"/>
                  <a:pt x="15595" y="9097"/>
                  <a:pt x="15619" y="9097"/>
                </a:cubicBezTo>
                <a:cubicBezTo>
                  <a:pt x="16072" y="9097"/>
                  <a:pt x="16320" y="8808"/>
                  <a:pt x="16479" y="8428"/>
                </a:cubicBezTo>
                <a:cubicBezTo>
                  <a:pt x="16545" y="8194"/>
                  <a:pt x="16612" y="7961"/>
                  <a:pt x="16646" y="7727"/>
                </a:cubicBezTo>
                <a:cubicBezTo>
                  <a:pt x="16812" y="6426"/>
                  <a:pt x="16946" y="5125"/>
                  <a:pt x="17113" y="3824"/>
                </a:cubicBezTo>
                <a:cubicBezTo>
                  <a:pt x="17213" y="2924"/>
                  <a:pt x="17346" y="2023"/>
                  <a:pt x="17446" y="1089"/>
                </a:cubicBezTo>
                <a:cubicBezTo>
                  <a:pt x="17522" y="383"/>
                  <a:pt x="17254" y="1"/>
                  <a:pt x="167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18"/>
          <p:cNvSpPr/>
          <p:nvPr/>
        </p:nvSpPr>
        <p:spPr>
          <a:xfrm>
            <a:off x="6678775" y="54508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18"/>
          <p:cNvSpPr/>
          <p:nvPr/>
        </p:nvSpPr>
        <p:spPr>
          <a:xfrm>
            <a:off x="8034475" y="197558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18"/>
          <p:cNvSpPr/>
          <p:nvPr/>
        </p:nvSpPr>
        <p:spPr>
          <a:xfrm>
            <a:off x="3964201" y="3096217"/>
            <a:ext cx="284424" cy="284424"/>
          </a:xfrm>
          <a:custGeom>
            <a:rect b="b" l="l" r="r" t="t"/>
            <a:pathLst>
              <a:path extrusionOk="0" h="70533" w="70533">
                <a:moveTo>
                  <a:pt x="35267" y="1"/>
                </a:moveTo>
                <a:lnTo>
                  <a:pt x="31645" y="191"/>
                </a:lnTo>
                <a:lnTo>
                  <a:pt x="24782" y="1526"/>
                </a:lnTo>
                <a:lnTo>
                  <a:pt x="18491" y="4195"/>
                </a:lnTo>
                <a:lnTo>
                  <a:pt x="12773" y="8007"/>
                </a:lnTo>
                <a:lnTo>
                  <a:pt x="8007" y="12773"/>
                </a:lnTo>
                <a:lnTo>
                  <a:pt x="4194" y="18491"/>
                </a:lnTo>
                <a:lnTo>
                  <a:pt x="1526" y="24782"/>
                </a:lnTo>
                <a:lnTo>
                  <a:pt x="191" y="31645"/>
                </a:lnTo>
                <a:lnTo>
                  <a:pt x="1" y="35267"/>
                </a:lnTo>
                <a:lnTo>
                  <a:pt x="191" y="38889"/>
                </a:lnTo>
                <a:lnTo>
                  <a:pt x="1526" y="45751"/>
                </a:lnTo>
                <a:lnTo>
                  <a:pt x="4194" y="52042"/>
                </a:lnTo>
                <a:lnTo>
                  <a:pt x="8007" y="57761"/>
                </a:lnTo>
                <a:lnTo>
                  <a:pt x="12773" y="62526"/>
                </a:lnTo>
                <a:lnTo>
                  <a:pt x="18491" y="66339"/>
                </a:lnTo>
                <a:lnTo>
                  <a:pt x="24782" y="69008"/>
                </a:lnTo>
                <a:lnTo>
                  <a:pt x="31645" y="70342"/>
                </a:lnTo>
                <a:lnTo>
                  <a:pt x="35267" y="70533"/>
                </a:lnTo>
                <a:lnTo>
                  <a:pt x="35648" y="70533"/>
                </a:lnTo>
                <a:lnTo>
                  <a:pt x="35839" y="70342"/>
                </a:lnTo>
                <a:lnTo>
                  <a:pt x="35839" y="43082"/>
                </a:lnTo>
                <a:lnTo>
                  <a:pt x="28404" y="43082"/>
                </a:lnTo>
                <a:lnTo>
                  <a:pt x="28404" y="34314"/>
                </a:lnTo>
                <a:lnTo>
                  <a:pt x="35839" y="34314"/>
                </a:lnTo>
                <a:lnTo>
                  <a:pt x="35839" y="27832"/>
                </a:lnTo>
                <a:lnTo>
                  <a:pt x="36029" y="24973"/>
                </a:lnTo>
                <a:lnTo>
                  <a:pt x="37554" y="20779"/>
                </a:lnTo>
                <a:lnTo>
                  <a:pt x="40604" y="17729"/>
                </a:lnTo>
                <a:lnTo>
                  <a:pt x="44798" y="16204"/>
                </a:lnTo>
                <a:lnTo>
                  <a:pt x="51851" y="16204"/>
                </a:lnTo>
                <a:lnTo>
                  <a:pt x="53948" y="16395"/>
                </a:lnTo>
                <a:lnTo>
                  <a:pt x="53948" y="24401"/>
                </a:lnTo>
                <a:lnTo>
                  <a:pt x="49373" y="24401"/>
                </a:lnTo>
                <a:lnTo>
                  <a:pt x="46895" y="24592"/>
                </a:lnTo>
                <a:lnTo>
                  <a:pt x="44989" y="26688"/>
                </a:lnTo>
                <a:lnTo>
                  <a:pt x="44989" y="28595"/>
                </a:lnTo>
                <a:lnTo>
                  <a:pt x="44989" y="34123"/>
                </a:lnTo>
                <a:lnTo>
                  <a:pt x="53757" y="34123"/>
                </a:lnTo>
                <a:lnTo>
                  <a:pt x="52614" y="43082"/>
                </a:lnTo>
                <a:lnTo>
                  <a:pt x="44989" y="43082"/>
                </a:lnTo>
                <a:lnTo>
                  <a:pt x="44989" y="69008"/>
                </a:lnTo>
                <a:lnTo>
                  <a:pt x="47657" y="68245"/>
                </a:lnTo>
                <a:lnTo>
                  <a:pt x="52804" y="65767"/>
                </a:lnTo>
                <a:lnTo>
                  <a:pt x="59667" y="60811"/>
                </a:lnTo>
                <a:lnTo>
                  <a:pt x="64814" y="54329"/>
                </a:lnTo>
                <a:lnTo>
                  <a:pt x="67483" y="49373"/>
                </a:lnTo>
                <a:lnTo>
                  <a:pt x="69389" y="44035"/>
                </a:lnTo>
                <a:lnTo>
                  <a:pt x="70342" y="38317"/>
                </a:lnTo>
                <a:lnTo>
                  <a:pt x="70533" y="35267"/>
                </a:lnTo>
                <a:lnTo>
                  <a:pt x="70342" y="31645"/>
                </a:lnTo>
                <a:lnTo>
                  <a:pt x="69008" y="24782"/>
                </a:lnTo>
                <a:lnTo>
                  <a:pt x="66339" y="18491"/>
                </a:lnTo>
                <a:lnTo>
                  <a:pt x="62526" y="12773"/>
                </a:lnTo>
                <a:lnTo>
                  <a:pt x="57761" y="8007"/>
                </a:lnTo>
                <a:lnTo>
                  <a:pt x="52042" y="4195"/>
                </a:lnTo>
                <a:lnTo>
                  <a:pt x="45751" y="1526"/>
                </a:lnTo>
                <a:lnTo>
                  <a:pt x="38889" y="191"/>
                </a:lnTo>
                <a:lnTo>
                  <a:pt x="352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18"/>
          <p:cNvSpPr/>
          <p:nvPr/>
        </p:nvSpPr>
        <p:spPr>
          <a:xfrm>
            <a:off x="4440614" y="3277053"/>
            <a:ext cx="54584" cy="53814"/>
          </a:xfrm>
          <a:custGeom>
            <a:rect b="b" l="l" r="r" t="t"/>
            <a:pathLst>
              <a:path extrusionOk="0" h="13345" w="13536">
                <a:moveTo>
                  <a:pt x="5338" y="1"/>
                </a:moveTo>
                <a:lnTo>
                  <a:pt x="3051" y="1144"/>
                </a:lnTo>
                <a:lnTo>
                  <a:pt x="1144" y="2860"/>
                </a:lnTo>
                <a:lnTo>
                  <a:pt x="191" y="5338"/>
                </a:lnTo>
                <a:lnTo>
                  <a:pt x="1" y="6673"/>
                </a:lnTo>
                <a:lnTo>
                  <a:pt x="191" y="8007"/>
                </a:lnTo>
                <a:lnTo>
                  <a:pt x="1144" y="10485"/>
                </a:lnTo>
                <a:lnTo>
                  <a:pt x="3051" y="12201"/>
                </a:lnTo>
                <a:lnTo>
                  <a:pt x="5338" y="13345"/>
                </a:lnTo>
                <a:lnTo>
                  <a:pt x="8198" y="13345"/>
                </a:lnTo>
                <a:lnTo>
                  <a:pt x="10485" y="12201"/>
                </a:lnTo>
                <a:lnTo>
                  <a:pt x="12391" y="10485"/>
                </a:lnTo>
                <a:lnTo>
                  <a:pt x="13345" y="8007"/>
                </a:lnTo>
                <a:lnTo>
                  <a:pt x="13535" y="6673"/>
                </a:lnTo>
                <a:lnTo>
                  <a:pt x="13345" y="5338"/>
                </a:lnTo>
                <a:lnTo>
                  <a:pt x="12391" y="2860"/>
                </a:lnTo>
                <a:lnTo>
                  <a:pt x="10485" y="1144"/>
                </a:lnTo>
                <a:lnTo>
                  <a:pt x="81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18"/>
          <p:cNvSpPr/>
          <p:nvPr/>
        </p:nvSpPr>
        <p:spPr>
          <a:xfrm>
            <a:off x="4401416" y="3171540"/>
            <a:ext cx="132992" cy="133758"/>
          </a:xfrm>
          <a:custGeom>
            <a:rect b="b" l="l" r="r" t="t"/>
            <a:pathLst>
              <a:path extrusionOk="0" h="33170" w="32980">
                <a:moveTo>
                  <a:pt x="28213" y="3431"/>
                </a:moveTo>
                <a:lnTo>
                  <a:pt x="29548" y="4766"/>
                </a:lnTo>
                <a:lnTo>
                  <a:pt x="29738" y="5910"/>
                </a:lnTo>
                <a:lnTo>
                  <a:pt x="29548" y="6863"/>
                </a:lnTo>
                <a:lnTo>
                  <a:pt x="28213" y="8197"/>
                </a:lnTo>
                <a:lnTo>
                  <a:pt x="26307" y="8197"/>
                </a:lnTo>
                <a:lnTo>
                  <a:pt x="24973" y="6863"/>
                </a:lnTo>
                <a:lnTo>
                  <a:pt x="24782" y="5910"/>
                </a:lnTo>
                <a:lnTo>
                  <a:pt x="24973" y="4766"/>
                </a:lnTo>
                <a:lnTo>
                  <a:pt x="26307" y="3431"/>
                </a:lnTo>
                <a:close/>
                <a:moveTo>
                  <a:pt x="18491" y="6291"/>
                </a:moveTo>
                <a:lnTo>
                  <a:pt x="22304" y="8006"/>
                </a:lnTo>
                <a:lnTo>
                  <a:pt x="25163" y="10675"/>
                </a:lnTo>
                <a:lnTo>
                  <a:pt x="26688" y="14488"/>
                </a:lnTo>
                <a:lnTo>
                  <a:pt x="26879" y="16585"/>
                </a:lnTo>
                <a:lnTo>
                  <a:pt x="26688" y="18682"/>
                </a:lnTo>
                <a:lnTo>
                  <a:pt x="25163" y="22494"/>
                </a:lnTo>
                <a:lnTo>
                  <a:pt x="22304" y="25163"/>
                </a:lnTo>
                <a:lnTo>
                  <a:pt x="18491" y="26878"/>
                </a:lnTo>
                <a:lnTo>
                  <a:pt x="14298" y="26878"/>
                </a:lnTo>
                <a:lnTo>
                  <a:pt x="10676" y="25163"/>
                </a:lnTo>
                <a:lnTo>
                  <a:pt x="7816" y="22494"/>
                </a:lnTo>
                <a:lnTo>
                  <a:pt x="6291" y="18682"/>
                </a:lnTo>
                <a:lnTo>
                  <a:pt x="6101" y="16585"/>
                </a:lnTo>
                <a:lnTo>
                  <a:pt x="6291" y="14488"/>
                </a:lnTo>
                <a:lnTo>
                  <a:pt x="7816" y="10675"/>
                </a:lnTo>
                <a:lnTo>
                  <a:pt x="10676" y="8006"/>
                </a:lnTo>
                <a:lnTo>
                  <a:pt x="14298" y="6291"/>
                </a:lnTo>
                <a:close/>
                <a:moveTo>
                  <a:pt x="10866" y="0"/>
                </a:moveTo>
                <a:lnTo>
                  <a:pt x="8388" y="191"/>
                </a:lnTo>
                <a:lnTo>
                  <a:pt x="5910" y="381"/>
                </a:lnTo>
                <a:lnTo>
                  <a:pt x="4576" y="953"/>
                </a:lnTo>
                <a:lnTo>
                  <a:pt x="3241" y="1525"/>
                </a:lnTo>
                <a:lnTo>
                  <a:pt x="2288" y="2478"/>
                </a:lnTo>
                <a:lnTo>
                  <a:pt x="1335" y="3431"/>
                </a:lnTo>
                <a:lnTo>
                  <a:pt x="763" y="4766"/>
                </a:lnTo>
                <a:lnTo>
                  <a:pt x="382" y="5910"/>
                </a:lnTo>
                <a:lnTo>
                  <a:pt x="191" y="8388"/>
                </a:lnTo>
                <a:lnTo>
                  <a:pt x="1" y="10866"/>
                </a:lnTo>
                <a:lnTo>
                  <a:pt x="1" y="16585"/>
                </a:lnTo>
                <a:lnTo>
                  <a:pt x="1" y="22303"/>
                </a:lnTo>
                <a:lnTo>
                  <a:pt x="191" y="24782"/>
                </a:lnTo>
                <a:lnTo>
                  <a:pt x="382" y="27260"/>
                </a:lnTo>
                <a:lnTo>
                  <a:pt x="763" y="28403"/>
                </a:lnTo>
                <a:lnTo>
                  <a:pt x="1335" y="29738"/>
                </a:lnTo>
                <a:lnTo>
                  <a:pt x="2288" y="30882"/>
                </a:lnTo>
                <a:lnTo>
                  <a:pt x="3432" y="31644"/>
                </a:lnTo>
                <a:lnTo>
                  <a:pt x="4576" y="32216"/>
                </a:lnTo>
                <a:lnTo>
                  <a:pt x="5910" y="32788"/>
                </a:lnTo>
                <a:lnTo>
                  <a:pt x="8388" y="32979"/>
                </a:lnTo>
                <a:lnTo>
                  <a:pt x="10866" y="33169"/>
                </a:lnTo>
                <a:lnTo>
                  <a:pt x="22113" y="33169"/>
                </a:lnTo>
                <a:lnTo>
                  <a:pt x="24592" y="32979"/>
                </a:lnTo>
                <a:lnTo>
                  <a:pt x="27070" y="32788"/>
                </a:lnTo>
                <a:lnTo>
                  <a:pt x="28404" y="32216"/>
                </a:lnTo>
                <a:lnTo>
                  <a:pt x="29738" y="31644"/>
                </a:lnTo>
                <a:lnTo>
                  <a:pt x="31645" y="29738"/>
                </a:lnTo>
                <a:lnTo>
                  <a:pt x="32217" y="28403"/>
                </a:lnTo>
                <a:lnTo>
                  <a:pt x="32598" y="27260"/>
                </a:lnTo>
                <a:lnTo>
                  <a:pt x="32979" y="24782"/>
                </a:lnTo>
                <a:lnTo>
                  <a:pt x="32979" y="22303"/>
                </a:lnTo>
                <a:lnTo>
                  <a:pt x="32979" y="16585"/>
                </a:lnTo>
                <a:lnTo>
                  <a:pt x="32979" y="10866"/>
                </a:lnTo>
                <a:lnTo>
                  <a:pt x="32979" y="8388"/>
                </a:lnTo>
                <a:lnTo>
                  <a:pt x="32598" y="5910"/>
                </a:lnTo>
                <a:lnTo>
                  <a:pt x="32217" y="4766"/>
                </a:lnTo>
                <a:lnTo>
                  <a:pt x="31645" y="3431"/>
                </a:lnTo>
                <a:lnTo>
                  <a:pt x="30692" y="2478"/>
                </a:lnTo>
                <a:lnTo>
                  <a:pt x="29738" y="1525"/>
                </a:lnTo>
                <a:lnTo>
                  <a:pt x="28404" y="953"/>
                </a:lnTo>
                <a:lnTo>
                  <a:pt x="27070" y="381"/>
                </a:lnTo>
                <a:lnTo>
                  <a:pt x="24592" y="191"/>
                </a:lnTo>
                <a:lnTo>
                  <a:pt x="221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18"/>
          <p:cNvSpPr/>
          <p:nvPr/>
        </p:nvSpPr>
        <p:spPr>
          <a:xfrm>
            <a:off x="4326097" y="3096987"/>
            <a:ext cx="283654" cy="282884"/>
          </a:xfrm>
          <a:custGeom>
            <a:rect b="b" l="l" r="r" t="t"/>
            <a:pathLst>
              <a:path extrusionOk="0" h="70151" w="70342">
                <a:moveTo>
                  <a:pt x="40985" y="14869"/>
                </a:moveTo>
                <a:lnTo>
                  <a:pt x="43463" y="15060"/>
                </a:lnTo>
                <a:lnTo>
                  <a:pt x="46323" y="15250"/>
                </a:lnTo>
                <a:lnTo>
                  <a:pt x="48419" y="16013"/>
                </a:lnTo>
                <a:lnTo>
                  <a:pt x="50326" y="16966"/>
                </a:lnTo>
                <a:lnTo>
                  <a:pt x="51851" y="18300"/>
                </a:lnTo>
                <a:lnTo>
                  <a:pt x="53376" y="19826"/>
                </a:lnTo>
                <a:lnTo>
                  <a:pt x="54329" y="21922"/>
                </a:lnTo>
                <a:lnTo>
                  <a:pt x="54901" y="23829"/>
                </a:lnTo>
                <a:lnTo>
                  <a:pt x="55091" y="26688"/>
                </a:lnTo>
                <a:lnTo>
                  <a:pt x="55282" y="29166"/>
                </a:lnTo>
                <a:lnTo>
                  <a:pt x="55282" y="35076"/>
                </a:lnTo>
                <a:lnTo>
                  <a:pt x="55282" y="40985"/>
                </a:lnTo>
                <a:lnTo>
                  <a:pt x="55091" y="43463"/>
                </a:lnTo>
                <a:lnTo>
                  <a:pt x="54901" y="46323"/>
                </a:lnTo>
                <a:lnTo>
                  <a:pt x="54329" y="48229"/>
                </a:lnTo>
                <a:lnTo>
                  <a:pt x="53376" y="50326"/>
                </a:lnTo>
                <a:lnTo>
                  <a:pt x="50326" y="53185"/>
                </a:lnTo>
                <a:lnTo>
                  <a:pt x="48419" y="54138"/>
                </a:lnTo>
                <a:lnTo>
                  <a:pt x="46323" y="54901"/>
                </a:lnTo>
                <a:lnTo>
                  <a:pt x="43463" y="55091"/>
                </a:lnTo>
                <a:lnTo>
                  <a:pt x="40985" y="55282"/>
                </a:lnTo>
                <a:lnTo>
                  <a:pt x="29357" y="55282"/>
                </a:lnTo>
                <a:lnTo>
                  <a:pt x="26879" y="55091"/>
                </a:lnTo>
                <a:lnTo>
                  <a:pt x="24019" y="54901"/>
                </a:lnTo>
                <a:lnTo>
                  <a:pt x="21922" y="54138"/>
                </a:lnTo>
                <a:lnTo>
                  <a:pt x="20016" y="53376"/>
                </a:lnTo>
                <a:lnTo>
                  <a:pt x="18300" y="51851"/>
                </a:lnTo>
                <a:lnTo>
                  <a:pt x="16966" y="50326"/>
                </a:lnTo>
                <a:lnTo>
                  <a:pt x="16013" y="48229"/>
                </a:lnTo>
                <a:lnTo>
                  <a:pt x="15441" y="46323"/>
                </a:lnTo>
                <a:lnTo>
                  <a:pt x="15060" y="43463"/>
                </a:lnTo>
                <a:lnTo>
                  <a:pt x="15060" y="40985"/>
                </a:lnTo>
                <a:lnTo>
                  <a:pt x="15060" y="35076"/>
                </a:lnTo>
                <a:lnTo>
                  <a:pt x="15060" y="29166"/>
                </a:lnTo>
                <a:lnTo>
                  <a:pt x="15060" y="26688"/>
                </a:lnTo>
                <a:lnTo>
                  <a:pt x="15441" y="23829"/>
                </a:lnTo>
                <a:lnTo>
                  <a:pt x="16013" y="21922"/>
                </a:lnTo>
                <a:lnTo>
                  <a:pt x="16966" y="20016"/>
                </a:lnTo>
                <a:lnTo>
                  <a:pt x="18300" y="18300"/>
                </a:lnTo>
                <a:lnTo>
                  <a:pt x="20016" y="16966"/>
                </a:lnTo>
                <a:lnTo>
                  <a:pt x="21922" y="16013"/>
                </a:lnTo>
                <a:lnTo>
                  <a:pt x="24019" y="15250"/>
                </a:lnTo>
                <a:lnTo>
                  <a:pt x="26879" y="15060"/>
                </a:lnTo>
                <a:lnTo>
                  <a:pt x="29357" y="14869"/>
                </a:lnTo>
                <a:close/>
                <a:moveTo>
                  <a:pt x="31454" y="0"/>
                </a:moveTo>
                <a:lnTo>
                  <a:pt x="24591" y="1525"/>
                </a:lnTo>
                <a:lnTo>
                  <a:pt x="18300" y="4194"/>
                </a:lnTo>
                <a:lnTo>
                  <a:pt x="12772" y="8007"/>
                </a:lnTo>
                <a:lnTo>
                  <a:pt x="8007" y="12772"/>
                </a:lnTo>
                <a:lnTo>
                  <a:pt x="4194" y="18300"/>
                </a:lnTo>
                <a:lnTo>
                  <a:pt x="1525" y="24591"/>
                </a:lnTo>
                <a:lnTo>
                  <a:pt x="191" y="31454"/>
                </a:lnTo>
                <a:lnTo>
                  <a:pt x="0" y="35076"/>
                </a:lnTo>
                <a:lnTo>
                  <a:pt x="191" y="38698"/>
                </a:lnTo>
                <a:lnTo>
                  <a:pt x="1525" y="45560"/>
                </a:lnTo>
                <a:lnTo>
                  <a:pt x="4194" y="51851"/>
                </a:lnTo>
                <a:lnTo>
                  <a:pt x="8007" y="57379"/>
                </a:lnTo>
                <a:lnTo>
                  <a:pt x="12772" y="62145"/>
                </a:lnTo>
                <a:lnTo>
                  <a:pt x="18300" y="65957"/>
                </a:lnTo>
                <a:lnTo>
                  <a:pt x="24591" y="68626"/>
                </a:lnTo>
                <a:lnTo>
                  <a:pt x="31454" y="70151"/>
                </a:lnTo>
                <a:lnTo>
                  <a:pt x="38697" y="70151"/>
                </a:lnTo>
                <a:lnTo>
                  <a:pt x="45560" y="68626"/>
                </a:lnTo>
                <a:lnTo>
                  <a:pt x="51851" y="65957"/>
                </a:lnTo>
                <a:lnTo>
                  <a:pt x="57570" y="62145"/>
                </a:lnTo>
                <a:lnTo>
                  <a:pt x="62335" y="57379"/>
                </a:lnTo>
                <a:lnTo>
                  <a:pt x="66148" y="51851"/>
                </a:lnTo>
                <a:lnTo>
                  <a:pt x="68817" y="45560"/>
                </a:lnTo>
                <a:lnTo>
                  <a:pt x="70151" y="38698"/>
                </a:lnTo>
                <a:lnTo>
                  <a:pt x="70342" y="35076"/>
                </a:lnTo>
                <a:lnTo>
                  <a:pt x="70151" y="31454"/>
                </a:lnTo>
                <a:lnTo>
                  <a:pt x="68817" y="24591"/>
                </a:lnTo>
                <a:lnTo>
                  <a:pt x="66148" y="18300"/>
                </a:lnTo>
                <a:lnTo>
                  <a:pt x="62335" y="12772"/>
                </a:lnTo>
                <a:lnTo>
                  <a:pt x="57570" y="8007"/>
                </a:lnTo>
                <a:lnTo>
                  <a:pt x="51851" y="4194"/>
                </a:lnTo>
                <a:lnTo>
                  <a:pt x="45560" y="1525"/>
                </a:lnTo>
                <a:lnTo>
                  <a:pt x="386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18"/>
          <p:cNvSpPr/>
          <p:nvPr/>
        </p:nvSpPr>
        <p:spPr>
          <a:xfrm>
            <a:off x="4687214" y="3096217"/>
            <a:ext cx="283658" cy="284424"/>
          </a:xfrm>
          <a:custGeom>
            <a:rect b="b" l="l" r="r" t="t"/>
            <a:pathLst>
              <a:path extrusionOk="0" h="70533" w="70343">
                <a:moveTo>
                  <a:pt x="42511" y="15251"/>
                </a:moveTo>
                <a:lnTo>
                  <a:pt x="42701" y="16204"/>
                </a:lnTo>
                <a:lnTo>
                  <a:pt x="42701" y="17157"/>
                </a:lnTo>
                <a:lnTo>
                  <a:pt x="43273" y="18873"/>
                </a:lnTo>
                <a:lnTo>
                  <a:pt x="45179" y="21923"/>
                </a:lnTo>
                <a:lnTo>
                  <a:pt x="46704" y="23257"/>
                </a:lnTo>
                <a:lnTo>
                  <a:pt x="48039" y="24020"/>
                </a:lnTo>
                <a:lnTo>
                  <a:pt x="51089" y="25163"/>
                </a:lnTo>
                <a:lnTo>
                  <a:pt x="52804" y="25163"/>
                </a:lnTo>
                <a:lnTo>
                  <a:pt x="52804" y="27070"/>
                </a:lnTo>
                <a:lnTo>
                  <a:pt x="52804" y="31835"/>
                </a:lnTo>
                <a:lnTo>
                  <a:pt x="49564" y="31645"/>
                </a:lnTo>
                <a:lnTo>
                  <a:pt x="46323" y="30501"/>
                </a:lnTo>
                <a:lnTo>
                  <a:pt x="44417" y="29548"/>
                </a:lnTo>
                <a:lnTo>
                  <a:pt x="42701" y="28404"/>
                </a:lnTo>
                <a:lnTo>
                  <a:pt x="42701" y="43082"/>
                </a:lnTo>
                <a:lnTo>
                  <a:pt x="42511" y="45370"/>
                </a:lnTo>
                <a:lnTo>
                  <a:pt x="40604" y="49945"/>
                </a:lnTo>
                <a:lnTo>
                  <a:pt x="38889" y="51661"/>
                </a:lnTo>
                <a:lnTo>
                  <a:pt x="37364" y="52995"/>
                </a:lnTo>
                <a:lnTo>
                  <a:pt x="33932" y="54901"/>
                </a:lnTo>
                <a:lnTo>
                  <a:pt x="32026" y="55282"/>
                </a:lnTo>
                <a:lnTo>
                  <a:pt x="31073" y="55282"/>
                </a:lnTo>
                <a:lnTo>
                  <a:pt x="30120" y="55473"/>
                </a:lnTo>
                <a:lnTo>
                  <a:pt x="28023" y="55282"/>
                </a:lnTo>
                <a:lnTo>
                  <a:pt x="24020" y="53948"/>
                </a:lnTo>
                <a:lnTo>
                  <a:pt x="22304" y="52804"/>
                </a:lnTo>
                <a:lnTo>
                  <a:pt x="21732" y="52232"/>
                </a:lnTo>
                <a:lnTo>
                  <a:pt x="21160" y="51661"/>
                </a:lnTo>
                <a:lnTo>
                  <a:pt x="19445" y="49754"/>
                </a:lnTo>
                <a:lnTo>
                  <a:pt x="17538" y="44798"/>
                </a:lnTo>
                <a:lnTo>
                  <a:pt x="17538" y="42129"/>
                </a:lnTo>
                <a:lnTo>
                  <a:pt x="17729" y="40032"/>
                </a:lnTo>
                <a:lnTo>
                  <a:pt x="19254" y="36410"/>
                </a:lnTo>
                <a:lnTo>
                  <a:pt x="20588" y="34695"/>
                </a:lnTo>
                <a:lnTo>
                  <a:pt x="22495" y="32788"/>
                </a:lnTo>
                <a:lnTo>
                  <a:pt x="27260" y="30692"/>
                </a:lnTo>
                <a:lnTo>
                  <a:pt x="30120" y="30501"/>
                </a:lnTo>
                <a:lnTo>
                  <a:pt x="31073" y="30501"/>
                </a:lnTo>
                <a:lnTo>
                  <a:pt x="32026" y="30692"/>
                </a:lnTo>
                <a:lnTo>
                  <a:pt x="32026" y="37364"/>
                </a:lnTo>
                <a:lnTo>
                  <a:pt x="31073" y="36982"/>
                </a:lnTo>
                <a:lnTo>
                  <a:pt x="28785" y="36982"/>
                </a:lnTo>
                <a:lnTo>
                  <a:pt x="26689" y="37935"/>
                </a:lnTo>
                <a:lnTo>
                  <a:pt x="24973" y="39651"/>
                </a:lnTo>
                <a:lnTo>
                  <a:pt x="24210" y="41748"/>
                </a:lnTo>
                <a:lnTo>
                  <a:pt x="24020" y="43082"/>
                </a:lnTo>
                <a:lnTo>
                  <a:pt x="24210" y="44607"/>
                </a:lnTo>
                <a:lnTo>
                  <a:pt x="25735" y="47085"/>
                </a:lnTo>
                <a:lnTo>
                  <a:pt x="27070" y="48039"/>
                </a:lnTo>
                <a:lnTo>
                  <a:pt x="28214" y="48610"/>
                </a:lnTo>
                <a:lnTo>
                  <a:pt x="29739" y="48801"/>
                </a:lnTo>
                <a:lnTo>
                  <a:pt x="30882" y="48801"/>
                </a:lnTo>
                <a:lnTo>
                  <a:pt x="32026" y="48610"/>
                </a:lnTo>
                <a:lnTo>
                  <a:pt x="33551" y="47848"/>
                </a:lnTo>
                <a:lnTo>
                  <a:pt x="35839" y="44798"/>
                </a:lnTo>
                <a:lnTo>
                  <a:pt x="36029" y="42892"/>
                </a:lnTo>
                <a:lnTo>
                  <a:pt x="36029" y="33170"/>
                </a:lnTo>
                <a:lnTo>
                  <a:pt x="36029" y="15251"/>
                </a:lnTo>
                <a:close/>
                <a:moveTo>
                  <a:pt x="35076" y="1"/>
                </a:moveTo>
                <a:lnTo>
                  <a:pt x="31454" y="191"/>
                </a:lnTo>
                <a:lnTo>
                  <a:pt x="24592" y="1526"/>
                </a:lnTo>
                <a:lnTo>
                  <a:pt x="18301" y="4195"/>
                </a:lnTo>
                <a:lnTo>
                  <a:pt x="12773" y="8007"/>
                </a:lnTo>
                <a:lnTo>
                  <a:pt x="8007" y="12773"/>
                </a:lnTo>
                <a:lnTo>
                  <a:pt x="4195" y="18491"/>
                </a:lnTo>
                <a:lnTo>
                  <a:pt x="1526" y="24782"/>
                </a:lnTo>
                <a:lnTo>
                  <a:pt x="1" y="31645"/>
                </a:lnTo>
                <a:lnTo>
                  <a:pt x="1" y="35267"/>
                </a:lnTo>
                <a:lnTo>
                  <a:pt x="1" y="38889"/>
                </a:lnTo>
                <a:lnTo>
                  <a:pt x="1526" y="45751"/>
                </a:lnTo>
                <a:lnTo>
                  <a:pt x="4195" y="52042"/>
                </a:lnTo>
                <a:lnTo>
                  <a:pt x="8007" y="57761"/>
                </a:lnTo>
                <a:lnTo>
                  <a:pt x="12773" y="62526"/>
                </a:lnTo>
                <a:lnTo>
                  <a:pt x="18301" y="66339"/>
                </a:lnTo>
                <a:lnTo>
                  <a:pt x="24592" y="69008"/>
                </a:lnTo>
                <a:lnTo>
                  <a:pt x="31454" y="70342"/>
                </a:lnTo>
                <a:lnTo>
                  <a:pt x="35076" y="70533"/>
                </a:lnTo>
                <a:lnTo>
                  <a:pt x="38698" y="70342"/>
                </a:lnTo>
                <a:lnTo>
                  <a:pt x="45561" y="69008"/>
                </a:lnTo>
                <a:lnTo>
                  <a:pt x="51851" y="66339"/>
                </a:lnTo>
                <a:lnTo>
                  <a:pt x="57570" y="62526"/>
                </a:lnTo>
                <a:lnTo>
                  <a:pt x="62336" y="57761"/>
                </a:lnTo>
                <a:lnTo>
                  <a:pt x="66148" y="52042"/>
                </a:lnTo>
                <a:lnTo>
                  <a:pt x="68817" y="45751"/>
                </a:lnTo>
                <a:lnTo>
                  <a:pt x="70151" y="38889"/>
                </a:lnTo>
                <a:lnTo>
                  <a:pt x="70342" y="35267"/>
                </a:lnTo>
                <a:lnTo>
                  <a:pt x="70151" y="31645"/>
                </a:lnTo>
                <a:lnTo>
                  <a:pt x="68817" y="24782"/>
                </a:lnTo>
                <a:lnTo>
                  <a:pt x="66148" y="18491"/>
                </a:lnTo>
                <a:lnTo>
                  <a:pt x="62336" y="12773"/>
                </a:lnTo>
                <a:lnTo>
                  <a:pt x="57570" y="8007"/>
                </a:lnTo>
                <a:lnTo>
                  <a:pt x="51851" y="4195"/>
                </a:lnTo>
                <a:lnTo>
                  <a:pt x="45561" y="1526"/>
                </a:lnTo>
                <a:lnTo>
                  <a:pt x="38698" y="191"/>
                </a:lnTo>
                <a:lnTo>
                  <a:pt x="350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4" name="Shape 2524"/>
        <p:cNvGrpSpPr/>
        <p:nvPr/>
      </p:nvGrpSpPr>
      <p:grpSpPr>
        <a:xfrm>
          <a:off x="0" y="0"/>
          <a:ext cx="0" cy="0"/>
          <a:chOff x="0" y="0"/>
          <a:chExt cx="0" cy="0"/>
        </a:xfrm>
      </p:grpSpPr>
      <p:sp>
        <p:nvSpPr>
          <p:cNvPr id="2525" name="Google Shape;2525;p119"/>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2526" name="Google Shape;2526;p119"/>
          <p:cNvSpPr txBox="1"/>
          <p:nvPr>
            <p:ph idx="1" type="subTitle"/>
          </p:nvPr>
        </p:nvSpPr>
        <p:spPr>
          <a:xfrm>
            <a:off x="539325" y="1812525"/>
            <a:ext cx="3913500" cy="26043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b="1" lang="en" sz="2000">
                <a:solidFill>
                  <a:schemeClr val="lt2"/>
                </a:solidFill>
                <a:latin typeface="Londrina Solid"/>
                <a:ea typeface="Londrina Solid"/>
                <a:cs typeface="Londrina Solid"/>
                <a:sym typeface="Londrina Solid"/>
              </a:rPr>
              <a:t>Photos</a:t>
            </a:r>
            <a:endParaRPr b="1" sz="1600">
              <a:solidFill>
                <a:schemeClr val="lt2"/>
              </a:solidFill>
              <a:latin typeface="Londrina Solid"/>
              <a:ea typeface="Londrina Solid"/>
              <a:cs typeface="Londrina Solid"/>
              <a:sym typeface="Londrina Solid"/>
            </a:endParaRPr>
          </a:p>
          <a:p>
            <a:pPr indent="-317500" lvl="0" marL="457200" rtl="0" algn="l">
              <a:spcBef>
                <a:spcPts val="1200"/>
              </a:spcBef>
              <a:spcAft>
                <a:spcPts val="0"/>
              </a:spcAft>
              <a:buClr>
                <a:schemeClr val="accent2"/>
              </a:buClr>
              <a:buSzPts val="1400"/>
              <a:buFont typeface="Cabin"/>
              <a:buChar char="●"/>
            </a:pPr>
            <a:r>
              <a:rPr lang="en" sz="1400">
                <a:solidFill>
                  <a:schemeClr val="hlink"/>
                </a:solidFill>
                <a:uFill>
                  <a:noFill/>
                </a:uFill>
                <a:latin typeface="Cabin"/>
                <a:ea typeface="Cabin"/>
                <a:cs typeface="Cabin"/>
                <a:sym typeface="Cabin"/>
                <a:hlinkClick r:id="rId3"/>
              </a:rPr>
              <a:t>Children playing basketball together outdoors</a:t>
            </a:r>
            <a:endParaRPr sz="1400">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sz="1400">
                <a:solidFill>
                  <a:schemeClr val="hlink"/>
                </a:solidFill>
                <a:uFill>
                  <a:noFill/>
                </a:uFill>
                <a:latin typeface="Cabin"/>
                <a:ea typeface="Cabin"/>
                <a:cs typeface="Cabin"/>
                <a:sym typeface="Cabin"/>
                <a:hlinkClick r:id="rId4"/>
              </a:rPr>
              <a:t>Full shot girl jumping rope</a:t>
            </a:r>
            <a:endParaRPr>
              <a:latin typeface="Cabin"/>
              <a:ea typeface="Cabin"/>
              <a:cs typeface="Cabin"/>
              <a:sym typeface="Cabin"/>
            </a:endParaRPr>
          </a:p>
        </p:txBody>
      </p:sp>
      <p:sp>
        <p:nvSpPr>
          <p:cNvPr id="2527" name="Google Shape;2527;p119"/>
          <p:cNvSpPr txBox="1"/>
          <p:nvPr/>
        </p:nvSpPr>
        <p:spPr>
          <a:xfrm>
            <a:off x="585000" y="1292100"/>
            <a:ext cx="7974000" cy="43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Cabin"/>
                <a:ea typeface="Cabin"/>
                <a:cs typeface="Cabin"/>
                <a:sym typeface="Cabin"/>
              </a:rPr>
              <a:t>Here’s an assortment of alternative resources </a:t>
            </a:r>
            <a:r>
              <a:rPr lang="en">
                <a:solidFill>
                  <a:schemeClr val="accent2"/>
                </a:solidFill>
                <a:latin typeface="Cabin"/>
                <a:ea typeface="Cabin"/>
                <a:cs typeface="Cabin"/>
                <a:sym typeface="Cabin"/>
              </a:rPr>
              <a:t>whose</a:t>
            </a:r>
            <a:r>
              <a:rPr lang="en">
                <a:solidFill>
                  <a:schemeClr val="accent2"/>
                </a:solidFill>
                <a:latin typeface="Cabin"/>
                <a:ea typeface="Cabin"/>
                <a:cs typeface="Cabin"/>
                <a:sym typeface="Cabin"/>
              </a:rPr>
              <a:t> style fits the one of this template</a:t>
            </a:r>
            <a:endParaRPr>
              <a:solidFill>
                <a:schemeClr val="accent2"/>
              </a:solidFill>
              <a:latin typeface="Cabin"/>
              <a:ea typeface="Cabin"/>
              <a:cs typeface="Cabin"/>
              <a:sym typeface="Cabin"/>
            </a:endParaRPr>
          </a:p>
        </p:txBody>
      </p:sp>
      <p:sp>
        <p:nvSpPr>
          <p:cNvPr id="2528" name="Google Shape;2528;p119"/>
          <p:cNvSpPr txBox="1"/>
          <p:nvPr>
            <p:ph idx="2" type="subTitle"/>
          </p:nvPr>
        </p:nvSpPr>
        <p:spPr>
          <a:xfrm>
            <a:off x="4691100" y="1812525"/>
            <a:ext cx="3913500" cy="26043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b="1" lang="en" sz="2000">
                <a:solidFill>
                  <a:schemeClr val="lt2"/>
                </a:solidFill>
                <a:latin typeface="Londrina Solid"/>
                <a:ea typeface="Londrina Solid"/>
                <a:cs typeface="Londrina Solid"/>
                <a:sym typeface="Londrina Solid"/>
              </a:rPr>
              <a:t>Vectors</a:t>
            </a:r>
            <a:endParaRPr/>
          </a:p>
          <a:p>
            <a:pPr indent="-317500" lvl="0" marL="457200" rtl="0" algn="l">
              <a:spcBef>
                <a:spcPts val="1200"/>
              </a:spcBef>
              <a:spcAft>
                <a:spcPts val="0"/>
              </a:spcAft>
              <a:buClr>
                <a:srgbClr val="263238"/>
              </a:buClr>
              <a:buSzPts val="1400"/>
              <a:buFont typeface="Cabin"/>
              <a:buChar char="●"/>
            </a:pPr>
            <a:r>
              <a:rPr lang="en">
                <a:solidFill>
                  <a:schemeClr val="hlink"/>
                </a:solidFill>
                <a:uFill>
                  <a:noFill/>
                </a:uFill>
                <a:latin typeface="Cabin"/>
                <a:ea typeface="Cabin"/>
                <a:cs typeface="Cabin"/>
                <a:sym typeface="Cabin"/>
                <a:hlinkClick r:id="rId5"/>
              </a:rPr>
              <a:t>Hand drawn flat tourists</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a:solidFill>
                  <a:schemeClr val="hlink"/>
                </a:solidFill>
                <a:uFill>
                  <a:noFill/>
                </a:uFill>
                <a:latin typeface="Cabin"/>
                <a:ea typeface="Cabin"/>
                <a:cs typeface="Cabin"/>
                <a:sym typeface="Cabin"/>
                <a:hlinkClick r:id="rId6"/>
              </a:rPr>
              <a:t>Hand drawn people jumping</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a:solidFill>
                  <a:schemeClr val="hlink"/>
                </a:solidFill>
                <a:uFill>
                  <a:noFill/>
                </a:uFill>
                <a:latin typeface="Cabin"/>
                <a:ea typeface="Cabin"/>
                <a:cs typeface="Cabin"/>
                <a:sym typeface="Cabin"/>
                <a:hlinkClick r:id="rId7"/>
              </a:rPr>
              <a:t>Hand drawn flat people hobbies</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a:solidFill>
                  <a:schemeClr val="hlink"/>
                </a:solidFill>
                <a:uFill>
                  <a:noFill/>
                </a:uFill>
                <a:latin typeface="Cabin"/>
                <a:ea typeface="Cabin"/>
                <a:cs typeface="Cabin"/>
                <a:sym typeface="Cabin"/>
                <a:hlinkClick r:id="rId8"/>
              </a:rPr>
              <a:t>Hand drawn flat people talking</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a:solidFill>
                  <a:schemeClr val="hlink"/>
                </a:solidFill>
                <a:uFill>
                  <a:noFill/>
                </a:uFill>
                <a:latin typeface="Cabin"/>
                <a:ea typeface="Cabin"/>
                <a:cs typeface="Cabin"/>
                <a:sym typeface="Cabin"/>
                <a:hlinkClick r:id="rId9"/>
              </a:rPr>
              <a:t>Hand drawn collection of different profile icons</a:t>
            </a:r>
            <a:endParaRPr>
              <a:latin typeface="Cabin"/>
              <a:ea typeface="Cabin"/>
              <a:cs typeface="Cabin"/>
              <a:sym typeface="Cabin"/>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2" name="Shape 2532"/>
        <p:cNvGrpSpPr/>
        <p:nvPr/>
      </p:nvGrpSpPr>
      <p:grpSpPr>
        <a:xfrm>
          <a:off x="0" y="0"/>
          <a:ext cx="0" cy="0"/>
          <a:chOff x="0" y="0"/>
          <a:chExt cx="0" cy="0"/>
        </a:xfrm>
      </p:grpSpPr>
      <p:sp>
        <p:nvSpPr>
          <p:cNvPr id="2533" name="Google Shape;2533;p120"/>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2534" name="Google Shape;2534;p120"/>
          <p:cNvSpPr txBox="1"/>
          <p:nvPr>
            <p:ph idx="1" type="subTitle"/>
          </p:nvPr>
        </p:nvSpPr>
        <p:spPr>
          <a:xfrm>
            <a:off x="539325" y="1812525"/>
            <a:ext cx="3913500" cy="26043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b="1" lang="en" sz="2000">
                <a:solidFill>
                  <a:schemeClr val="lt2"/>
                </a:solidFill>
                <a:latin typeface="Londrina Solid"/>
                <a:ea typeface="Londrina Solid"/>
                <a:cs typeface="Londrina Solid"/>
                <a:sym typeface="Londrina Solid"/>
              </a:rPr>
              <a:t>Photos</a:t>
            </a:r>
            <a:endParaRPr b="1" sz="1600">
              <a:solidFill>
                <a:schemeClr val="lt2"/>
              </a:solidFill>
              <a:latin typeface="Londrina Solid"/>
              <a:ea typeface="Londrina Solid"/>
              <a:cs typeface="Londrina Solid"/>
              <a:sym typeface="Londrina Solid"/>
            </a:endParaRPr>
          </a:p>
          <a:p>
            <a:pPr indent="-317500" lvl="0" marL="457200" rtl="0" algn="l">
              <a:spcBef>
                <a:spcPts val="1200"/>
              </a:spcBef>
              <a:spcAft>
                <a:spcPts val="0"/>
              </a:spcAft>
              <a:buClr>
                <a:schemeClr val="accent2"/>
              </a:buClr>
              <a:buSzPts val="1400"/>
              <a:buFont typeface="Cabin"/>
              <a:buChar char="●"/>
            </a:pPr>
            <a:r>
              <a:rPr lang="en" sz="1400">
                <a:solidFill>
                  <a:schemeClr val="hlink"/>
                </a:solidFill>
                <a:uFill>
                  <a:noFill/>
                </a:uFill>
                <a:latin typeface="Cabin"/>
                <a:ea typeface="Cabin"/>
                <a:cs typeface="Cabin"/>
                <a:sym typeface="Cabin"/>
                <a:hlinkClick r:id="rId3"/>
              </a:rPr>
              <a:t>Back view children playing basketball together outdoors</a:t>
            </a:r>
            <a:endParaRPr sz="1400">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sz="1400">
                <a:solidFill>
                  <a:schemeClr val="hlink"/>
                </a:solidFill>
                <a:uFill>
                  <a:noFill/>
                </a:uFill>
                <a:latin typeface="Cabin"/>
                <a:ea typeface="Cabin"/>
                <a:cs typeface="Cabin"/>
                <a:sym typeface="Cabin"/>
                <a:hlinkClick r:id="rId4"/>
              </a:rPr>
              <a:t>Long shot kids jumping together</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sz="1400">
                <a:solidFill>
                  <a:schemeClr val="hlink"/>
                </a:solidFill>
                <a:uFill>
                  <a:noFill/>
                </a:uFill>
                <a:latin typeface="Cabin"/>
                <a:ea typeface="Cabin"/>
                <a:cs typeface="Cabin"/>
                <a:sym typeface="Cabin"/>
                <a:hlinkClick r:id="rId5"/>
              </a:rPr>
              <a:t>People collage design</a:t>
            </a:r>
            <a:endParaRPr sz="2000">
              <a:latin typeface="Cabin"/>
              <a:ea typeface="Cabin"/>
              <a:cs typeface="Cabin"/>
              <a:sym typeface="Cabin"/>
            </a:endParaRPr>
          </a:p>
        </p:txBody>
      </p:sp>
      <p:sp>
        <p:nvSpPr>
          <p:cNvPr id="2535" name="Google Shape;2535;p120"/>
          <p:cNvSpPr txBox="1"/>
          <p:nvPr>
            <p:ph idx="2" type="subTitle"/>
          </p:nvPr>
        </p:nvSpPr>
        <p:spPr>
          <a:xfrm>
            <a:off x="4691100" y="1812525"/>
            <a:ext cx="3913500" cy="26043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Clr>
                <a:schemeClr val="accent2"/>
              </a:buClr>
              <a:buSzPts val="1100"/>
              <a:buFont typeface="Arial"/>
              <a:buNone/>
            </a:pPr>
            <a:r>
              <a:rPr b="1" lang="en" sz="2000">
                <a:solidFill>
                  <a:schemeClr val="lt2"/>
                </a:solidFill>
                <a:latin typeface="Londrina Solid"/>
                <a:ea typeface="Londrina Solid"/>
                <a:cs typeface="Londrina Solid"/>
                <a:sym typeface="Londrina Solid"/>
              </a:rPr>
              <a:t>Vectors</a:t>
            </a:r>
            <a:endParaRPr b="1" sz="1600">
              <a:solidFill>
                <a:schemeClr val="lt2"/>
              </a:solidFill>
              <a:latin typeface="Londrina Solid"/>
              <a:ea typeface="Londrina Solid"/>
              <a:cs typeface="Londrina Solid"/>
              <a:sym typeface="Londrina Solid"/>
            </a:endParaRPr>
          </a:p>
          <a:p>
            <a:pPr indent="-317500" lvl="0" marL="457200" rtl="0" algn="l">
              <a:spcBef>
                <a:spcPts val="1200"/>
              </a:spcBef>
              <a:spcAft>
                <a:spcPts val="0"/>
              </a:spcAft>
              <a:buClr>
                <a:schemeClr val="accent2"/>
              </a:buClr>
              <a:buSzPts val="1400"/>
              <a:buFont typeface="Cabin"/>
              <a:buChar char="●"/>
            </a:pPr>
            <a:r>
              <a:rPr lang="en">
                <a:uFill>
                  <a:noFill/>
                </a:uFill>
                <a:latin typeface="Cabin"/>
                <a:ea typeface="Cabin"/>
                <a:cs typeface="Cabin"/>
                <a:sym typeface="Cabin"/>
                <a:hlinkClick r:id="rId6"/>
              </a:rPr>
              <a:t>Hand drawn flat family scenes I</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a:uFill>
                  <a:noFill/>
                </a:uFill>
                <a:latin typeface="Cabin"/>
                <a:ea typeface="Cabin"/>
                <a:cs typeface="Cabin"/>
                <a:sym typeface="Cabin"/>
                <a:hlinkClick r:id="rId7"/>
              </a:rPr>
              <a:t>Hand drawn flat family scenes II</a:t>
            </a:r>
            <a:endParaRPr>
              <a:latin typeface="Cabin"/>
              <a:ea typeface="Cabin"/>
              <a:cs typeface="Cabin"/>
              <a:sym typeface="Cabin"/>
            </a:endParaRPr>
          </a:p>
          <a:p>
            <a:pPr indent="-304800" lvl="0" marL="457200" rtl="0" algn="l">
              <a:spcBef>
                <a:spcPts val="0"/>
              </a:spcBef>
              <a:spcAft>
                <a:spcPts val="0"/>
              </a:spcAft>
              <a:buClr>
                <a:srgbClr val="263238"/>
              </a:buClr>
              <a:buSzPts val="1200"/>
              <a:buFont typeface="Cabin"/>
              <a:buChar char="●"/>
            </a:pPr>
            <a:r>
              <a:rPr lang="en">
                <a:uFill>
                  <a:noFill/>
                </a:uFill>
                <a:latin typeface="Cabin"/>
                <a:ea typeface="Cabin"/>
                <a:cs typeface="Cabin"/>
                <a:sym typeface="Cabin"/>
                <a:hlinkClick r:id="rId8"/>
              </a:rPr>
              <a:t>Hand drawn flat family scenes III</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a:uFill>
                  <a:noFill/>
                </a:uFill>
                <a:latin typeface="Cabin"/>
                <a:ea typeface="Cabin"/>
                <a:cs typeface="Cabin"/>
                <a:sym typeface="Cabin"/>
                <a:hlinkClick r:id="rId9"/>
              </a:rPr>
              <a:t>Hand drawn flat people jumping I</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a:uFill>
                  <a:noFill/>
                </a:uFill>
                <a:latin typeface="Cabin"/>
                <a:ea typeface="Cabin"/>
                <a:cs typeface="Cabin"/>
                <a:sym typeface="Cabin"/>
                <a:hlinkClick r:id="rId10"/>
              </a:rPr>
              <a:t>Hand drawn flat people jumping II</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a:uFill>
                  <a:noFill/>
                </a:uFill>
                <a:latin typeface="Cabin"/>
                <a:ea typeface="Cabin"/>
                <a:cs typeface="Cabin"/>
                <a:sym typeface="Cabin"/>
                <a:hlinkClick r:id="rId11"/>
              </a:rPr>
              <a:t>Hand drawn flat people jumping III</a:t>
            </a:r>
            <a:endParaRPr>
              <a:latin typeface="Cabin"/>
              <a:ea typeface="Cabin"/>
              <a:cs typeface="Cabin"/>
              <a:sym typeface="Cabin"/>
            </a:endParaRPr>
          </a:p>
          <a:p>
            <a:pPr indent="-317500" lvl="0" marL="457200" rtl="0" algn="l">
              <a:spcBef>
                <a:spcPts val="0"/>
              </a:spcBef>
              <a:spcAft>
                <a:spcPts val="0"/>
              </a:spcAft>
              <a:buClr>
                <a:schemeClr val="accent2"/>
              </a:buClr>
              <a:buSzPts val="1400"/>
              <a:buFont typeface="Cabin"/>
              <a:buChar char="●"/>
            </a:pPr>
            <a:r>
              <a:rPr lang="en">
                <a:uFill>
                  <a:noFill/>
                </a:uFill>
                <a:latin typeface="Cabin"/>
                <a:ea typeface="Cabin"/>
                <a:cs typeface="Cabin"/>
                <a:sym typeface="Cabin"/>
                <a:hlinkClick r:id="rId12"/>
              </a:rPr>
              <a:t>Collection of hand drawn profile icons of different people</a:t>
            </a:r>
            <a:endParaRPr>
              <a:latin typeface="Cabin"/>
              <a:ea typeface="Cabin"/>
              <a:cs typeface="Cabin"/>
              <a:sym typeface="Cabin"/>
            </a:endParaRPr>
          </a:p>
        </p:txBody>
      </p:sp>
      <p:sp>
        <p:nvSpPr>
          <p:cNvPr id="2536" name="Google Shape;2536;p120"/>
          <p:cNvSpPr txBox="1"/>
          <p:nvPr/>
        </p:nvSpPr>
        <p:spPr>
          <a:xfrm>
            <a:off x="585000" y="1292100"/>
            <a:ext cx="7974000" cy="43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Cabin"/>
                <a:ea typeface="Cabin"/>
                <a:cs typeface="Cabin"/>
                <a:sym typeface="Cabin"/>
              </a:rPr>
              <a:t>Did you like the resources on this template? Get them for free at our other websites:</a:t>
            </a:r>
            <a:endParaRPr>
              <a:solidFill>
                <a:schemeClr val="accent2"/>
              </a:solidFill>
              <a:latin typeface="Cabin"/>
              <a:ea typeface="Cabin"/>
              <a:cs typeface="Cabin"/>
              <a:sym typeface="Cabin"/>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40" name="Shape 2540"/>
        <p:cNvGrpSpPr/>
        <p:nvPr/>
      </p:nvGrpSpPr>
      <p:grpSpPr>
        <a:xfrm>
          <a:off x="0" y="0"/>
          <a:ext cx="0" cy="0"/>
          <a:chOff x="0" y="0"/>
          <a:chExt cx="0" cy="0"/>
        </a:xfrm>
      </p:grpSpPr>
      <p:sp>
        <p:nvSpPr>
          <p:cNvPr id="2541" name="Google Shape;2541;p121"/>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542" name="Google Shape;2542;p121"/>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be a Premium user on </a:t>
            </a:r>
            <a:r>
              <a:rPr b="1" lang="en" sz="1000" u="sng">
                <a:solidFill>
                  <a:srgbClr val="869FB2"/>
                </a:solidFill>
              </a:rPr>
              <a:t>S</a:t>
            </a:r>
            <a:r>
              <a:rPr b="1" lang="en" sz="1100" u="sng">
                <a:solidFill>
                  <a:srgbClr val="869FB2"/>
                </a:solidFill>
                <a:hlinkClick r:id="rId3">
                  <a:extLst>
                    <a:ext uri="{A12FA001-AC4F-418D-AE19-62706E023703}">
                      <ahyp:hlinkClr val="tx"/>
                    </a:ext>
                  </a:extLst>
                </a:hlinkClick>
              </a:rPr>
              <a:t>lidesgo</a:t>
            </a:r>
            <a:r>
              <a:rPr lang="en" sz="1100">
                <a:solidFill>
                  <a:srgbClr val="FFFFFF"/>
                </a:solidFill>
              </a:rPr>
              <a:t>.</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543" name="Google Shape;2543;p121"/>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47" name="Shape 2547"/>
        <p:cNvGrpSpPr/>
        <p:nvPr/>
      </p:nvGrpSpPr>
      <p:grpSpPr>
        <a:xfrm>
          <a:off x="0" y="0"/>
          <a:ext cx="0" cy="0"/>
          <a:chOff x="0" y="0"/>
          <a:chExt cx="0" cy="0"/>
        </a:xfrm>
      </p:grpSpPr>
      <p:sp>
        <p:nvSpPr>
          <p:cNvPr id="2548" name="Google Shape;2548;p12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549" name="Google Shape;2549;p12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550" name="Google Shape;2550;p12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Londrina Solid</a:t>
            </a:r>
            <a:endParaRPr b="1">
              <a:solidFill>
                <a:srgbClr val="EFEFE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EFEFEF"/>
                </a:solidFill>
                <a:uFill>
                  <a:noFill/>
                </a:uFill>
                <a:latin typeface="Arial"/>
                <a:ea typeface="Arial"/>
                <a:cs typeface="Arial"/>
                <a:sym typeface="Arial"/>
                <a:hlinkClick r:id="rId3">
                  <a:extLst>
                    <a:ext uri="{A12FA001-AC4F-418D-AE19-62706E023703}">
                      <ahyp:hlinkClr val="tx"/>
                    </a:ext>
                  </a:extLst>
                </a:hlinkClick>
              </a:rPr>
              <a:t>https://fonts.google.com/specimen/Londrina+Solid</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a:p>
            <a:pPr indent="0" lvl="0" marL="0" rtl="0" algn="ctr">
              <a:spcBef>
                <a:spcPts val="0"/>
              </a:spcBef>
              <a:spcAft>
                <a:spcPts val="0"/>
              </a:spcAft>
              <a:buNone/>
            </a:pPr>
            <a:r>
              <a:t/>
            </a:r>
            <a:endParaRPr sz="800">
              <a:solidFill>
                <a:srgbClr val="EFEFEF"/>
              </a:solidFill>
              <a:latin typeface="Arial"/>
              <a:ea typeface="Arial"/>
              <a:cs typeface="Arial"/>
              <a:sym typeface="Arial"/>
            </a:endParaRPr>
          </a:p>
          <a:p>
            <a:pPr indent="0" lvl="0" marL="0" rtl="0" algn="ctr">
              <a:spcBef>
                <a:spcPts val="0"/>
              </a:spcBef>
              <a:spcAft>
                <a:spcPts val="0"/>
              </a:spcAft>
              <a:buNone/>
            </a:pPr>
            <a:r>
              <a:rPr b="1" lang="en">
                <a:solidFill>
                  <a:srgbClr val="EFEFEF"/>
                </a:solidFill>
                <a:latin typeface="Arial"/>
                <a:ea typeface="Arial"/>
                <a:cs typeface="Arial"/>
                <a:sym typeface="Arial"/>
              </a:rPr>
              <a:t>Cabin</a:t>
            </a:r>
            <a:endParaRPr b="1">
              <a:solidFill>
                <a:srgbClr val="EFEFE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https://fonts.google.com/specimen/Cabin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2551" name="Google Shape;2551;p122"/>
          <p:cNvGrpSpPr/>
          <p:nvPr/>
        </p:nvGrpSpPr>
        <p:grpSpPr>
          <a:xfrm>
            <a:off x="2048629" y="3498875"/>
            <a:ext cx="5046725" cy="754200"/>
            <a:chOff x="1516889" y="3498875"/>
            <a:chExt cx="5046725" cy="754200"/>
          </a:xfrm>
        </p:grpSpPr>
        <p:sp>
          <p:nvSpPr>
            <p:cNvPr id="2552" name="Google Shape;2552;p122"/>
            <p:cNvSpPr/>
            <p:nvPr/>
          </p:nvSpPr>
          <p:spPr>
            <a:xfrm>
              <a:off x="2578714" y="3498875"/>
              <a:ext cx="791400" cy="754200"/>
            </a:xfrm>
            <a:prstGeom prst="roundRect">
              <a:avLst>
                <a:gd fmla="val 16667" name="adj"/>
              </a:avLst>
            </a:prstGeom>
            <a:solidFill>
              <a:srgbClr val="28466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22"/>
            <p:cNvSpPr/>
            <p:nvPr/>
          </p:nvSpPr>
          <p:spPr>
            <a:xfrm>
              <a:off x="4710383" y="3498875"/>
              <a:ext cx="791400" cy="754200"/>
            </a:xfrm>
            <a:prstGeom prst="roundRect">
              <a:avLst>
                <a:gd fmla="val 16667" name="adj"/>
              </a:avLst>
            </a:prstGeom>
            <a:solidFill>
              <a:schemeClr val="dk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22"/>
            <p:cNvSpPr/>
            <p:nvPr/>
          </p:nvSpPr>
          <p:spPr>
            <a:xfrm>
              <a:off x="5772203" y="3498875"/>
              <a:ext cx="791400" cy="754200"/>
            </a:xfrm>
            <a:prstGeom prst="roundRect">
              <a:avLst>
                <a:gd fmla="val 16667" name="adj"/>
              </a:avLst>
            </a:prstGeom>
            <a:solidFill>
              <a:srgbClr val="A9644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22"/>
            <p:cNvSpPr/>
            <p:nvPr/>
          </p:nvSpPr>
          <p:spPr>
            <a:xfrm>
              <a:off x="1516888" y="3498875"/>
              <a:ext cx="791400" cy="754200"/>
            </a:xfrm>
            <a:prstGeom prst="roundRect">
              <a:avLst>
                <a:gd fmla="val 16667" name="adj"/>
              </a:avLst>
            </a:prstGeom>
            <a:solidFill>
              <a:srgbClr val="F7D8B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22"/>
            <p:cNvSpPr txBox="1"/>
            <p:nvPr/>
          </p:nvSpPr>
          <p:spPr>
            <a:xfrm>
              <a:off x="2578714"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#28466d</a:t>
              </a:r>
              <a:endParaRPr sz="1000">
                <a:solidFill>
                  <a:schemeClr val="lt1"/>
                </a:solidFill>
              </a:endParaRPr>
            </a:p>
          </p:txBody>
        </p:sp>
        <p:sp>
          <p:nvSpPr>
            <p:cNvPr id="2557" name="Google Shape;2557;p122"/>
            <p:cNvSpPr txBox="1"/>
            <p:nvPr/>
          </p:nvSpPr>
          <p:spPr>
            <a:xfrm>
              <a:off x="4710389"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2558" name="Google Shape;2558;p122"/>
            <p:cNvSpPr txBox="1"/>
            <p:nvPr/>
          </p:nvSpPr>
          <p:spPr>
            <a:xfrm>
              <a:off x="5772214"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#a96448</a:t>
              </a:r>
              <a:endParaRPr sz="1000">
                <a:solidFill>
                  <a:schemeClr val="lt1"/>
                </a:solidFill>
              </a:endParaRPr>
            </a:p>
          </p:txBody>
        </p:sp>
        <p:sp>
          <p:nvSpPr>
            <p:cNvPr id="2559" name="Google Shape;2559;p122"/>
            <p:cNvSpPr txBox="1"/>
            <p:nvPr/>
          </p:nvSpPr>
          <p:spPr>
            <a:xfrm>
              <a:off x="15168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#f7d8ba</a:t>
              </a:r>
              <a:endParaRPr sz="1000">
                <a:solidFill>
                  <a:schemeClr val="dk1"/>
                </a:solidFill>
              </a:endParaRPr>
            </a:p>
          </p:txBody>
        </p:sp>
        <p:sp>
          <p:nvSpPr>
            <p:cNvPr id="2560" name="Google Shape;2560;p122"/>
            <p:cNvSpPr/>
            <p:nvPr/>
          </p:nvSpPr>
          <p:spPr>
            <a:xfrm>
              <a:off x="3644546" y="3498875"/>
              <a:ext cx="791400" cy="754200"/>
            </a:xfrm>
            <a:prstGeom prst="roundRect">
              <a:avLst>
                <a:gd fmla="val 16667" name="adj"/>
              </a:avLst>
            </a:prstGeom>
            <a:solidFill>
              <a:srgbClr val="D3415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44768"/>
                </a:solidFill>
              </a:endParaRPr>
            </a:p>
          </p:txBody>
        </p:sp>
        <p:sp>
          <p:nvSpPr>
            <p:cNvPr id="2561" name="Google Shape;2561;p122"/>
            <p:cNvSpPr txBox="1"/>
            <p:nvPr/>
          </p:nvSpPr>
          <p:spPr>
            <a:xfrm>
              <a:off x="3644551"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#d3415e</a:t>
              </a:r>
              <a:endParaRPr sz="1000">
                <a:solidFill>
                  <a:srgbClr val="FFFFFF"/>
                </a:solidFil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7" name="Shape 1267"/>
        <p:cNvGrpSpPr/>
        <p:nvPr/>
      </p:nvGrpSpPr>
      <p:grpSpPr>
        <a:xfrm>
          <a:off x="0" y="0"/>
          <a:ext cx="0" cy="0"/>
          <a:chOff x="0" y="0"/>
          <a:chExt cx="0" cy="0"/>
        </a:xfrm>
      </p:grpSpPr>
      <p:sp>
        <p:nvSpPr>
          <p:cNvPr id="1268" name="Google Shape;1268;p87"/>
          <p:cNvSpPr txBox="1"/>
          <p:nvPr>
            <p:ph type="title"/>
          </p:nvPr>
        </p:nvSpPr>
        <p:spPr>
          <a:xfrm>
            <a:off x="3154263" y="1518400"/>
            <a:ext cx="5114400" cy="138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r>
              <a:rPr lang="en"/>
              <a:t>!</a:t>
            </a:r>
            <a:endParaRPr/>
          </a:p>
        </p:txBody>
      </p:sp>
      <p:sp>
        <p:nvSpPr>
          <p:cNvPr id="1269" name="Google Shape;1269;p87"/>
          <p:cNvSpPr txBox="1"/>
          <p:nvPr>
            <p:ph idx="1" type="subTitle"/>
          </p:nvPr>
        </p:nvSpPr>
        <p:spPr>
          <a:xfrm>
            <a:off x="3154263" y="2983325"/>
            <a:ext cx="5114400" cy="75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a:t>
            </a:r>
            <a:r>
              <a:rPr lang="en"/>
              <a:t> </a:t>
            </a:r>
            <a:r>
              <a:rPr lang="en"/>
              <a:t>can</a:t>
            </a:r>
            <a:r>
              <a:rPr lang="en"/>
              <a:t> be the part of the presentation where you introduce yourself, write your email…</a:t>
            </a:r>
            <a:endParaRPr/>
          </a:p>
        </p:txBody>
      </p:sp>
      <p:grpSp>
        <p:nvGrpSpPr>
          <p:cNvPr id="1270" name="Google Shape;1270;p87"/>
          <p:cNvGrpSpPr/>
          <p:nvPr/>
        </p:nvGrpSpPr>
        <p:grpSpPr>
          <a:xfrm>
            <a:off x="1196750" y="1234500"/>
            <a:ext cx="1693075" cy="2876025"/>
            <a:chOff x="476400" y="1415300"/>
            <a:chExt cx="1693075" cy="2876025"/>
          </a:xfrm>
        </p:grpSpPr>
        <p:sp>
          <p:nvSpPr>
            <p:cNvPr id="1271" name="Google Shape;1271;p87"/>
            <p:cNvSpPr/>
            <p:nvPr/>
          </p:nvSpPr>
          <p:spPr>
            <a:xfrm>
              <a:off x="598000" y="3299650"/>
              <a:ext cx="617800" cy="191500"/>
            </a:xfrm>
            <a:custGeom>
              <a:rect b="b" l="l" r="r" t="t"/>
              <a:pathLst>
                <a:path extrusionOk="0" h="7660" w="24712">
                  <a:moveTo>
                    <a:pt x="22797" y="0"/>
                  </a:moveTo>
                  <a:lnTo>
                    <a:pt x="456" y="3009"/>
                  </a:lnTo>
                  <a:lnTo>
                    <a:pt x="0" y="7660"/>
                  </a:lnTo>
                  <a:lnTo>
                    <a:pt x="24712" y="6626"/>
                  </a:lnTo>
                  <a:lnTo>
                    <a:pt x="22797" y="0"/>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87"/>
            <p:cNvSpPr/>
            <p:nvPr/>
          </p:nvSpPr>
          <p:spPr>
            <a:xfrm>
              <a:off x="598000" y="3355100"/>
              <a:ext cx="208975" cy="136050"/>
            </a:xfrm>
            <a:custGeom>
              <a:rect b="b" l="l" r="r" t="t"/>
              <a:pathLst>
                <a:path extrusionOk="0" h="5442" w="8359">
                  <a:moveTo>
                    <a:pt x="6353" y="1"/>
                  </a:moveTo>
                  <a:lnTo>
                    <a:pt x="456" y="791"/>
                  </a:lnTo>
                  <a:lnTo>
                    <a:pt x="0" y="5442"/>
                  </a:lnTo>
                  <a:lnTo>
                    <a:pt x="8359" y="5107"/>
                  </a:lnTo>
                  <a:lnTo>
                    <a:pt x="63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87"/>
            <p:cNvSpPr/>
            <p:nvPr/>
          </p:nvSpPr>
          <p:spPr>
            <a:xfrm>
              <a:off x="509850" y="3369550"/>
              <a:ext cx="156550" cy="344250"/>
            </a:xfrm>
            <a:custGeom>
              <a:rect b="b" l="l" r="r" t="t"/>
              <a:pathLst>
                <a:path extrusionOk="0" h="13770" w="6262">
                  <a:moveTo>
                    <a:pt x="0" y="0"/>
                  </a:moveTo>
                  <a:lnTo>
                    <a:pt x="3891" y="13770"/>
                  </a:lnTo>
                  <a:lnTo>
                    <a:pt x="6262" y="4773"/>
                  </a:lnTo>
                  <a:cubicBezTo>
                    <a:pt x="3313" y="3709"/>
                    <a:pt x="4043" y="92"/>
                    <a:pt x="4043" y="92"/>
                  </a:cubicBezTo>
                  <a:lnTo>
                    <a:pt x="0" y="0"/>
                  </a:lnTo>
                  <a:close/>
                </a:path>
              </a:pathLst>
            </a:custGeom>
            <a:solidFill>
              <a:srgbClr val="D34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87"/>
            <p:cNvSpPr/>
            <p:nvPr/>
          </p:nvSpPr>
          <p:spPr>
            <a:xfrm>
              <a:off x="476400" y="3368800"/>
              <a:ext cx="130725" cy="354125"/>
            </a:xfrm>
            <a:custGeom>
              <a:rect b="b" l="l" r="r" t="t"/>
              <a:pathLst>
                <a:path extrusionOk="0" h="14165" w="5229">
                  <a:moveTo>
                    <a:pt x="1338" y="0"/>
                  </a:moveTo>
                  <a:lnTo>
                    <a:pt x="1" y="395"/>
                  </a:lnTo>
                  <a:lnTo>
                    <a:pt x="3891" y="14164"/>
                  </a:lnTo>
                  <a:lnTo>
                    <a:pt x="5229" y="13800"/>
                  </a:lnTo>
                  <a:lnTo>
                    <a:pt x="133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87"/>
            <p:cNvSpPr/>
            <p:nvPr/>
          </p:nvSpPr>
          <p:spPr>
            <a:xfrm>
              <a:off x="908025" y="3497200"/>
              <a:ext cx="349575" cy="595800"/>
            </a:xfrm>
            <a:custGeom>
              <a:rect b="b" l="l" r="r" t="t"/>
              <a:pathLst>
                <a:path extrusionOk="0" h="23832" w="13983">
                  <a:moveTo>
                    <a:pt x="7174" y="1"/>
                  </a:moveTo>
                  <a:lnTo>
                    <a:pt x="1" y="21369"/>
                  </a:lnTo>
                  <a:lnTo>
                    <a:pt x="3982" y="23831"/>
                  </a:lnTo>
                  <a:lnTo>
                    <a:pt x="13983" y="1217"/>
                  </a:lnTo>
                  <a:lnTo>
                    <a:pt x="7174" y="1"/>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87"/>
            <p:cNvSpPr/>
            <p:nvPr/>
          </p:nvSpPr>
          <p:spPr>
            <a:xfrm>
              <a:off x="908025" y="3890825"/>
              <a:ext cx="183925" cy="202175"/>
            </a:xfrm>
            <a:custGeom>
              <a:rect b="b" l="l" r="r" t="t"/>
              <a:pathLst>
                <a:path extrusionOk="0" h="8087" w="7357">
                  <a:moveTo>
                    <a:pt x="1885" y="1"/>
                  </a:moveTo>
                  <a:lnTo>
                    <a:pt x="1" y="5624"/>
                  </a:lnTo>
                  <a:lnTo>
                    <a:pt x="3982" y="8086"/>
                  </a:lnTo>
                  <a:lnTo>
                    <a:pt x="7356" y="426"/>
                  </a:lnTo>
                  <a:lnTo>
                    <a:pt x="188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87"/>
            <p:cNvSpPr/>
            <p:nvPr/>
          </p:nvSpPr>
          <p:spPr>
            <a:xfrm>
              <a:off x="854075" y="3964550"/>
              <a:ext cx="250025" cy="302450"/>
            </a:xfrm>
            <a:custGeom>
              <a:rect b="b" l="l" r="r" t="t"/>
              <a:pathLst>
                <a:path extrusionOk="0" h="12098" w="10001">
                  <a:moveTo>
                    <a:pt x="3587" y="0"/>
                  </a:moveTo>
                  <a:lnTo>
                    <a:pt x="0" y="1854"/>
                  </a:lnTo>
                  <a:lnTo>
                    <a:pt x="10001" y="12098"/>
                  </a:lnTo>
                  <a:lnTo>
                    <a:pt x="7782" y="3040"/>
                  </a:lnTo>
                  <a:cubicBezTo>
                    <a:pt x="7582" y="3071"/>
                    <a:pt x="7390" y="3086"/>
                    <a:pt x="7206" y="3086"/>
                  </a:cubicBezTo>
                  <a:cubicBezTo>
                    <a:pt x="4545" y="3086"/>
                    <a:pt x="3587" y="0"/>
                    <a:pt x="3587" y="0"/>
                  </a:cubicBezTo>
                  <a:close/>
                </a:path>
              </a:pathLst>
            </a:custGeom>
            <a:solidFill>
              <a:srgbClr val="D34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87"/>
            <p:cNvSpPr/>
            <p:nvPr/>
          </p:nvSpPr>
          <p:spPr>
            <a:xfrm>
              <a:off x="829000" y="4010900"/>
              <a:ext cx="275100" cy="280425"/>
            </a:xfrm>
            <a:custGeom>
              <a:rect b="b" l="l" r="r" t="t"/>
              <a:pathLst>
                <a:path extrusionOk="0" h="11217" w="11004">
                  <a:moveTo>
                    <a:pt x="1003" y="0"/>
                  </a:moveTo>
                  <a:lnTo>
                    <a:pt x="0" y="973"/>
                  </a:lnTo>
                  <a:lnTo>
                    <a:pt x="10031" y="11216"/>
                  </a:lnTo>
                  <a:lnTo>
                    <a:pt x="11004" y="10244"/>
                  </a:lnTo>
                  <a:lnTo>
                    <a:pt x="10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87"/>
            <p:cNvSpPr/>
            <p:nvPr/>
          </p:nvSpPr>
          <p:spPr>
            <a:xfrm>
              <a:off x="1012125" y="2849025"/>
              <a:ext cx="455200" cy="911125"/>
            </a:xfrm>
            <a:custGeom>
              <a:rect b="b" l="l" r="r" t="t"/>
              <a:pathLst>
                <a:path extrusionOk="0" h="36445" w="18208">
                  <a:moveTo>
                    <a:pt x="15624" y="0"/>
                  </a:moveTo>
                  <a:lnTo>
                    <a:pt x="5533" y="3466"/>
                  </a:lnTo>
                  <a:lnTo>
                    <a:pt x="1" y="33679"/>
                  </a:lnTo>
                  <a:lnTo>
                    <a:pt x="7174" y="36445"/>
                  </a:lnTo>
                  <a:cubicBezTo>
                    <a:pt x="7174" y="36445"/>
                    <a:pt x="9879" y="31977"/>
                    <a:pt x="14044" y="22128"/>
                  </a:cubicBezTo>
                  <a:cubicBezTo>
                    <a:pt x="18208" y="12280"/>
                    <a:pt x="15624" y="1"/>
                    <a:pt x="15624" y="0"/>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87"/>
            <p:cNvSpPr/>
            <p:nvPr/>
          </p:nvSpPr>
          <p:spPr>
            <a:xfrm>
              <a:off x="929300" y="1664975"/>
              <a:ext cx="203675" cy="228975"/>
            </a:xfrm>
            <a:custGeom>
              <a:rect b="b" l="l" r="r" t="t"/>
              <a:pathLst>
                <a:path extrusionOk="0" h="9159" w="8147">
                  <a:moveTo>
                    <a:pt x="4095" y="1"/>
                  </a:moveTo>
                  <a:cubicBezTo>
                    <a:pt x="1989" y="1"/>
                    <a:pt x="210" y="1934"/>
                    <a:pt x="92" y="4383"/>
                  </a:cubicBezTo>
                  <a:cubicBezTo>
                    <a:pt x="1" y="6936"/>
                    <a:pt x="1672" y="9064"/>
                    <a:pt x="3861" y="9155"/>
                  </a:cubicBezTo>
                  <a:cubicBezTo>
                    <a:pt x="3910" y="9157"/>
                    <a:pt x="3958" y="9158"/>
                    <a:pt x="4006" y="9158"/>
                  </a:cubicBezTo>
                  <a:cubicBezTo>
                    <a:pt x="6132" y="9158"/>
                    <a:pt x="7936" y="7215"/>
                    <a:pt x="8025" y="4748"/>
                  </a:cubicBezTo>
                  <a:cubicBezTo>
                    <a:pt x="8147" y="2225"/>
                    <a:pt x="6475" y="97"/>
                    <a:pt x="4286" y="6"/>
                  </a:cubicBezTo>
                  <a:cubicBezTo>
                    <a:pt x="4222" y="3"/>
                    <a:pt x="4158" y="1"/>
                    <a:pt x="4095" y="1"/>
                  </a:cubicBezTo>
                  <a:close/>
                </a:path>
              </a:pathLst>
            </a:custGeom>
            <a:solidFill>
              <a:srgbClr val="3F1E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87"/>
            <p:cNvSpPr/>
            <p:nvPr/>
          </p:nvSpPr>
          <p:spPr>
            <a:xfrm>
              <a:off x="1065325" y="1654250"/>
              <a:ext cx="367050" cy="363950"/>
            </a:xfrm>
            <a:custGeom>
              <a:rect b="b" l="l" r="r" t="t"/>
              <a:pathLst>
                <a:path extrusionOk="0" h="14558" w="14682">
                  <a:moveTo>
                    <a:pt x="10598" y="0"/>
                  </a:moveTo>
                  <a:cubicBezTo>
                    <a:pt x="7619" y="0"/>
                    <a:pt x="3835" y="537"/>
                    <a:pt x="2250" y="3019"/>
                  </a:cubicBezTo>
                  <a:cubicBezTo>
                    <a:pt x="0" y="6484"/>
                    <a:pt x="1642" y="12411"/>
                    <a:pt x="6201" y="14387"/>
                  </a:cubicBezTo>
                  <a:cubicBezTo>
                    <a:pt x="6469" y="14503"/>
                    <a:pt x="6716" y="14557"/>
                    <a:pt x="6946" y="14557"/>
                  </a:cubicBezTo>
                  <a:cubicBezTo>
                    <a:pt x="10450" y="14557"/>
                    <a:pt x="9727" y="1894"/>
                    <a:pt x="9727" y="1894"/>
                  </a:cubicBezTo>
                  <a:lnTo>
                    <a:pt x="14682" y="314"/>
                  </a:lnTo>
                  <a:cubicBezTo>
                    <a:pt x="14682" y="314"/>
                    <a:pt x="12874" y="0"/>
                    <a:pt x="10598" y="0"/>
                  </a:cubicBezTo>
                  <a:close/>
                </a:path>
              </a:pathLst>
            </a:custGeom>
            <a:solidFill>
              <a:srgbClr val="562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87"/>
            <p:cNvSpPr/>
            <p:nvPr/>
          </p:nvSpPr>
          <p:spPr>
            <a:xfrm>
              <a:off x="1315325" y="1658700"/>
              <a:ext cx="240150" cy="197175"/>
            </a:xfrm>
            <a:custGeom>
              <a:rect b="b" l="l" r="r" t="t"/>
              <a:pathLst>
                <a:path extrusionOk="0" h="7887" w="9606">
                  <a:moveTo>
                    <a:pt x="2521" y="1"/>
                  </a:moveTo>
                  <a:cubicBezTo>
                    <a:pt x="1091" y="1"/>
                    <a:pt x="1" y="166"/>
                    <a:pt x="1" y="166"/>
                  </a:cubicBezTo>
                  <a:lnTo>
                    <a:pt x="3010" y="7886"/>
                  </a:lnTo>
                  <a:cubicBezTo>
                    <a:pt x="3010" y="7886"/>
                    <a:pt x="9606" y="7187"/>
                    <a:pt x="9180" y="3601"/>
                  </a:cubicBezTo>
                  <a:cubicBezTo>
                    <a:pt x="8827" y="544"/>
                    <a:pt x="5115" y="1"/>
                    <a:pt x="2521" y="1"/>
                  </a:cubicBezTo>
                  <a:close/>
                </a:path>
              </a:pathLst>
            </a:custGeom>
            <a:solidFill>
              <a:srgbClr val="562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87"/>
            <p:cNvSpPr/>
            <p:nvPr/>
          </p:nvSpPr>
          <p:spPr>
            <a:xfrm>
              <a:off x="1389025" y="1839600"/>
              <a:ext cx="114025" cy="107750"/>
            </a:xfrm>
            <a:custGeom>
              <a:rect b="b" l="l" r="r" t="t"/>
              <a:pathLst>
                <a:path extrusionOk="0" h="4310" w="4561">
                  <a:moveTo>
                    <a:pt x="2299" y="1"/>
                  </a:moveTo>
                  <a:cubicBezTo>
                    <a:pt x="1206" y="1"/>
                    <a:pt x="267" y="817"/>
                    <a:pt x="153" y="1927"/>
                  </a:cubicBezTo>
                  <a:cubicBezTo>
                    <a:pt x="1" y="3082"/>
                    <a:pt x="852" y="4146"/>
                    <a:pt x="2038" y="4298"/>
                  </a:cubicBezTo>
                  <a:cubicBezTo>
                    <a:pt x="2116" y="4306"/>
                    <a:pt x="2193" y="4310"/>
                    <a:pt x="2270" y="4310"/>
                  </a:cubicBezTo>
                  <a:cubicBezTo>
                    <a:pt x="3359" y="4310"/>
                    <a:pt x="4295" y="3521"/>
                    <a:pt x="4408" y="2413"/>
                  </a:cubicBezTo>
                  <a:cubicBezTo>
                    <a:pt x="4560" y="1228"/>
                    <a:pt x="3709" y="164"/>
                    <a:pt x="2524" y="12"/>
                  </a:cubicBezTo>
                  <a:cubicBezTo>
                    <a:pt x="2448" y="4"/>
                    <a:pt x="2373" y="1"/>
                    <a:pt x="2299" y="1"/>
                  </a:cubicBezTo>
                  <a:close/>
                </a:path>
              </a:pathLst>
            </a:custGeom>
            <a:solidFill>
              <a:srgbClr val="A96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87"/>
            <p:cNvSpPr/>
            <p:nvPr/>
          </p:nvSpPr>
          <p:spPr>
            <a:xfrm>
              <a:off x="1213500" y="1966800"/>
              <a:ext cx="150475" cy="261325"/>
            </a:xfrm>
            <a:custGeom>
              <a:rect b="b" l="l" r="r" t="t"/>
              <a:pathLst>
                <a:path extrusionOk="0" h="10453" w="6019">
                  <a:moveTo>
                    <a:pt x="1186" y="0"/>
                  </a:moveTo>
                  <a:lnTo>
                    <a:pt x="1" y="8025"/>
                  </a:lnTo>
                  <a:cubicBezTo>
                    <a:pt x="1" y="9423"/>
                    <a:pt x="1216" y="10274"/>
                    <a:pt x="2584" y="10426"/>
                  </a:cubicBezTo>
                  <a:cubicBezTo>
                    <a:pt x="2741" y="10444"/>
                    <a:pt x="2892" y="10452"/>
                    <a:pt x="3039" y="10452"/>
                  </a:cubicBezTo>
                  <a:cubicBezTo>
                    <a:pt x="4404" y="10452"/>
                    <a:pt x="5335" y="9689"/>
                    <a:pt x="5472" y="8207"/>
                  </a:cubicBezTo>
                  <a:lnTo>
                    <a:pt x="6019" y="2797"/>
                  </a:lnTo>
                  <a:lnTo>
                    <a:pt x="1186" y="0"/>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87"/>
            <p:cNvSpPr/>
            <p:nvPr/>
          </p:nvSpPr>
          <p:spPr>
            <a:xfrm>
              <a:off x="1224150" y="1994150"/>
              <a:ext cx="141350" cy="110200"/>
            </a:xfrm>
            <a:custGeom>
              <a:rect b="b" l="l" r="r" t="t"/>
              <a:pathLst>
                <a:path extrusionOk="0" h="4408" w="5654">
                  <a:moveTo>
                    <a:pt x="0" y="0"/>
                  </a:moveTo>
                  <a:lnTo>
                    <a:pt x="5350" y="4408"/>
                  </a:lnTo>
                  <a:lnTo>
                    <a:pt x="5654" y="1247"/>
                  </a:lnTo>
                  <a:lnTo>
                    <a:pt x="0" y="0"/>
                  </a:lnTo>
                  <a:close/>
                </a:path>
              </a:pathLst>
            </a:custGeom>
            <a:solidFill>
              <a:srgbClr val="A96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87"/>
            <p:cNvSpPr/>
            <p:nvPr/>
          </p:nvSpPr>
          <p:spPr>
            <a:xfrm>
              <a:off x="1184625" y="1674850"/>
              <a:ext cx="291825" cy="379475"/>
            </a:xfrm>
            <a:custGeom>
              <a:rect b="b" l="l" r="r" t="t"/>
              <a:pathLst>
                <a:path extrusionOk="0" h="15179" w="11673">
                  <a:moveTo>
                    <a:pt x="6174" y="0"/>
                  </a:moveTo>
                  <a:cubicBezTo>
                    <a:pt x="3483" y="0"/>
                    <a:pt x="797" y="1920"/>
                    <a:pt x="487" y="4596"/>
                  </a:cubicBezTo>
                  <a:lnTo>
                    <a:pt x="213" y="8851"/>
                  </a:lnTo>
                  <a:cubicBezTo>
                    <a:pt x="1" y="12165"/>
                    <a:pt x="2432" y="14809"/>
                    <a:pt x="5715" y="15174"/>
                  </a:cubicBezTo>
                  <a:cubicBezTo>
                    <a:pt x="5793" y="15177"/>
                    <a:pt x="5870" y="15179"/>
                    <a:pt x="5947" y="15179"/>
                  </a:cubicBezTo>
                  <a:cubicBezTo>
                    <a:pt x="8613" y="15179"/>
                    <a:pt x="10857" y="13165"/>
                    <a:pt x="11034" y="10979"/>
                  </a:cubicBezTo>
                  <a:lnTo>
                    <a:pt x="11429" y="5660"/>
                  </a:lnTo>
                  <a:cubicBezTo>
                    <a:pt x="11673" y="2833"/>
                    <a:pt x="9606" y="341"/>
                    <a:pt x="6809" y="37"/>
                  </a:cubicBezTo>
                  <a:cubicBezTo>
                    <a:pt x="6598" y="12"/>
                    <a:pt x="6386" y="0"/>
                    <a:pt x="6174" y="0"/>
                  </a:cubicBez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87"/>
            <p:cNvSpPr/>
            <p:nvPr/>
          </p:nvSpPr>
          <p:spPr>
            <a:xfrm>
              <a:off x="1150425" y="1747900"/>
              <a:ext cx="151250" cy="133800"/>
            </a:xfrm>
            <a:custGeom>
              <a:rect b="b" l="l" r="r" t="t"/>
              <a:pathLst>
                <a:path extrusionOk="0" h="5352" w="6050">
                  <a:moveTo>
                    <a:pt x="4739" y="0"/>
                  </a:moveTo>
                  <a:cubicBezTo>
                    <a:pt x="3352" y="0"/>
                    <a:pt x="1" y="1826"/>
                    <a:pt x="1" y="1826"/>
                  </a:cubicBezTo>
                  <a:lnTo>
                    <a:pt x="2767" y="5352"/>
                  </a:lnTo>
                  <a:cubicBezTo>
                    <a:pt x="2767" y="5352"/>
                    <a:pt x="6049" y="4136"/>
                    <a:pt x="5320" y="337"/>
                  </a:cubicBezTo>
                  <a:cubicBezTo>
                    <a:pt x="5274" y="97"/>
                    <a:pt x="5059" y="0"/>
                    <a:pt x="4739" y="0"/>
                  </a:cubicBezTo>
                  <a:close/>
                </a:path>
              </a:pathLst>
            </a:custGeom>
            <a:solidFill>
              <a:srgbClr val="562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87"/>
            <p:cNvSpPr/>
            <p:nvPr/>
          </p:nvSpPr>
          <p:spPr>
            <a:xfrm>
              <a:off x="1123075" y="1830475"/>
              <a:ext cx="113250" cy="107775"/>
            </a:xfrm>
            <a:custGeom>
              <a:rect b="b" l="l" r="r" t="t"/>
              <a:pathLst>
                <a:path extrusionOk="0" h="4311" w="4530">
                  <a:moveTo>
                    <a:pt x="2273" y="1"/>
                  </a:moveTo>
                  <a:cubicBezTo>
                    <a:pt x="1206" y="1"/>
                    <a:pt x="264" y="818"/>
                    <a:pt x="122" y="1927"/>
                  </a:cubicBezTo>
                  <a:cubicBezTo>
                    <a:pt x="1" y="3082"/>
                    <a:pt x="852" y="4177"/>
                    <a:pt x="2007" y="4298"/>
                  </a:cubicBezTo>
                  <a:cubicBezTo>
                    <a:pt x="2085" y="4306"/>
                    <a:pt x="2162" y="4310"/>
                    <a:pt x="2239" y="4310"/>
                  </a:cubicBezTo>
                  <a:cubicBezTo>
                    <a:pt x="3328" y="4310"/>
                    <a:pt x="4266" y="3521"/>
                    <a:pt x="4408" y="2414"/>
                  </a:cubicBezTo>
                  <a:cubicBezTo>
                    <a:pt x="4529" y="1228"/>
                    <a:pt x="3678" y="164"/>
                    <a:pt x="2493" y="12"/>
                  </a:cubicBezTo>
                  <a:cubicBezTo>
                    <a:pt x="2419" y="5"/>
                    <a:pt x="2346" y="1"/>
                    <a:pt x="2273" y="1"/>
                  </a:cubicBez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87"/>
            <p:cNvSpPr/>
            <p:nvPr/>
          </p:nvSpPr>
          <p:spPr>
            <a:xfrm>
              <a:off x="1163350" y="1863450"/>
              <a:ext cx="37250" cy="38775"/>
            </a:xfrm>
            <a:custGeom>
              <a:rect b="b" l="l" r="r" t="t"/>
              <a:pathLst>
                <a:path extrusionOk="0" fill="none" h="1551" w="1490">
                  <a:moveTo>
                    <a:pt x="1338" y="1551"/>
                  </a:moveTo>
                  <a:cubicBezTo>
                    <a:pt x="1338" y="1551"/>
                    <a:pt x="1490" y="0"/>
                    <a:pt x="0" y="92"/>
                  </a:cubicBezTo>
                </a:path>
              </a:pathLst>
            </a:custGeom>
            <a:noFill/>
            <a:ln cap="rnd" cmpd="sng" w="9875">
              <a:solidFill>
                <a:srgbClr val="3E22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87"/>
            <p:cNvSpPr/>
            <p:nvPr/>
          </p:nvSpPr>
          <p:spPr>
            <a:xfrm>
              <a:off x="1048600" y="1667025"/>
              <a:ext cx="432400" cy="137175"/>
            </a:xfrm>
            <a:custGeom>
              <a:rect b="b" l="l" r="r" t="t"/>
              <a:pathLst>
                <a:path extrusionOk="0" h="5487" w="17296">
                  <a:moveTo>
                    <a:pt x="11131" y="0"/>
                  </a:moveTo>
                  <a:cubicBezTo>
                    <a:pt x="10295" y="0"/>
                    <a:pt x="9345" y="88"/>
                    <a:pt x="8268" y="289"/>
                  </a:cubicBezTo>
                  <a:cubicBezTo>
                    <a:pt x="1" y="1870"/>
                    <a:pt x="5138" y="5487"/>
                    <a:pt x="5138" y="5487"/>
                  </a:cubicBezTo>
                  <a:lnTo>
                    <a:pt x="8420" y="3967"/>
                  </a:lnTo>
                  <a:cubicBezTo>
                    <a:pt x="8420" y="3967"/>
                    <a:pt x="10379" y="2661"/>
                    <a:pt x="13023" y="2661"/>
                  </a:cubicBezTo>
                  <a:cubicBezTo>
                    <a:pt x="14331" y="2661"/>
                    <a:pt x="15807" y="2981"/>
                    <a:pt x="17296" y="3936"/>
                  </a:cubicBezTo>
                  <a:cubicBezTo>
                    <a:pt x="17296" y="3936"/>
                    <a:pt x="16743" y="0"/>
                    <a:pt x="11131" y="0"/>
                  </a:cubicBezTo>
                  <a:close/>
                </a:path>
              </a:pathLst>
            </a:custGeom>
            <a:solidFill>
              <a:srgbClr val="562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87"/>
            <p:cNvSpPr/>
            <p:nvPr/>
          </p:nvSpPr>
          <p:spPr>
            <a:xfrm>
              <a:off x="1395875" y="1902200"/>
              <a:ext cx="18275" cy="32700"/>
            </a:xfrm>
            <a:custGeom>
              <a:rect b="b" l="l" r="r" t="t"/>
              <a:pathLst>
                <a:path extrusionOk="0" fill="none" h="1308" w="731">
                  <a:moveTo>
                    <a:pt x="517" y="1"/>
                  </a:moveTo>
                  <a:lnTo>
                    <a:pt x="700" y="882"/>
                  </a:lnTo>
                  <a:cubicBezTo>
                    <a:pt x="730" y="1004"/>
                    <a:pt x="639" y="1156"/>
                    <a:pt x="517" y="1186"/>
                  </a:cubicBezTo>
                  <a:lnTo>
                    <a:pt x="1" y="1308"/>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87"/>
            <p:cNvSpPr/>
            <p:nvPr/>
          </p:nvSpPr>
          <p:spPr>
            <a:xfrm>
              <a:off x="1301850" y="1783975"/>
              <a:ext cx="83425" cy="33425"/>
            </a:xfrm>
            <a:custGeom>
              <a:rect b="b" l="l" r="r" t="t"/>
              <a:pathLst>
                <a:path extrusionOk="0" h="1337" w="3337">
                  <a:moveTo>
                    <a:pt x="1254" y="1"/>
                  </a:moveTo>
                  <a:cubicBezTo>
                    <a:pt x="638" y="1"/>
                    <a:pt x="0" y="149"/>
                    <a:pt x="23" y="535"/>
                  </a:cubicBezTo>
                  <a:cubicBezTo>
                    <a:pt x="53" y="1052"/>
                    <a:pt x="540" y="1234"/>
                    <a:pt x="1816" y="1325"/>
                  </a:cubicBezTo>
                  <a:cubicBezTo>
                    <a:pt x="1922" y="1333"/>
                    <a:pt x="2020" y="1336"/>
                    <a:pt x="2111" y="1336"/>
                  </a:cubicBezTo>
                  <a:cubicBezTo>
                    <a:pt x="3137" y="1336"/>
                    <a:pt x="3214" y="900"/>
                    <a:pt x="3214" y="900"/>
                  </a:cubicBezTo>
                  <a:cubicBezTo>
                    <a:pt x="3336" y="109"/>
                    <a:pt x="1847" y="49"/>
                    <a:pt x="1847" y="49"/>
                  </a:cubicBezTo>
                  <a:cubicBezTo>
                    <a:pt x="1669" y="18"/>
                    <a:pt x="1463" y="1"/>
                    <a:pt x="1254" y="1"/>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87"/>
            <p:cNvSpPr/>
            <p:nvPr/>
          </p:nvSpPr>
          <p:spPr>
            <a:xfrm>
              <a:off x="1420200" y="1813325"/>
              <a:ext cx="62325" cy="33700"/>
            </a:xfrm>
            <a:custGeom>
              <a:rect b="b" l="l" r="r" t="t"/>
              <a:pathLst>
                <a:path extrusionOk="0" h="1348" w="2493">
                  <a:moveTo>
                    <a:pt x="1000" y="0"/>
                  </a:moveTo>
                  <a:cubicBezTo>
                    <a:pt x="611" y="0"/>
                    <a:pt x="159" y="94"/>
                    <a:pt x="91" y="516"/>
                  </a:cubicBezTo>
                  <a:cubicBezTo>
                    <a:pt x="91" y="516"/>
                    <a:pt x="0" y="1033"/>
                    <a:pt x="1186" y="1276"/>
                  </a:cubicBezTo>
                  <a:cubicBezTo>
                    <a:pt x="1422" y="1325"/>
                    <a:pt x="1617" y="1347"/>
                    <a:pt x="1776" y="1347"/>
                  </a:cubicBezTo>
                  <a:cubicBezTo>
                    <a:pt x="2213" y="1347"/>
                    <a:pt x="2387" y="1178"/>
                    <a:pt x="2432" y="911"/>
                  </a:cubicBezTo>
                  <a:cubicBezTo>
                    <a:pt x="2493" y="516"/>
                    <a:pt x="2067" y="121"/>
                    <a:pt x="1581" y="60"/>
                  </a:cubicBezTo>
                  <a:cubicBezTo>
                    <a:pt x="1581" y="60"/>
                    <a:pt x="1311" y="0"/>
                    <a:pt x="1000" y="0"/>
                  </a:cubicBezTo>
                  <a:close/>
                </a:path>
              </a:pathLst>
            </a:custGeom>
            <a:solidFill>
              <a:srgbClr val="2219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87"/>
            <p:cNvSpPr/>
            <p:nvPr/>
          </p:nvSpPr>
          <p:spPr>
            <a:xfrm>
              <a:off x="1228700" y="2126375"/>
              <a:ext cx="471150" cy="353250"/>
            </a:xfrm>
            <a:custGeom>
              <a:rect b="b" l="l" r="r" t="t"/>
              <a:pathLst>
                <a:path extrusionOk="0" h="14130" w="18846">
                  <a:moveTo>
                    <a:pt x="8542" y="0"/>
                  </a:moveTo>
                  <a:lnTo>
                    <a:pt x="1" y="2523"/>
                  </a:lnTo>
                  <a:cubicBezTo>
                    <a:pt x="1" y="2523"/>
                    <a:pt x="6505" y="9788"/>
                    <a:pt x="13770" y="13587"/>
                  </a:cubicBezTo>
                  <a:cubicBezTo>
                    <a:pt x="14457" y="13951"/>
                    <a:pt x="15033" y="14130"/>
                    <a:pt x="15533" y="14130"/>
                  </a:cubicBezTo>
                  <a:cubicBezTo>
                    <a:pt x="16537" y="14130"/>
                    <a:pt x="17234" y="13407"/>
                    <a:pt x="17904" y="12007"/>
                  </a:cubicBezTo>
                  <a:cubicBezTo>
                    <a:pt x="18846" y="10061"/>
                    <a:pt x="17904" y="9332"/>
                    <a:pt x="16110" y="8146"/>
                  </a:cubicBezTo>
                  <a:lnTo>
                    <a:pt x="85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87"/>
            <p:cNvSpPr/>
            <p:nvPr/>
          </p:nvSpPr>
          <p:spPr>
            <a:xfrm>
              <a:off x="1927050" y="2160525"/>
              <a:ext cx="242425" cy="194600"/>
            </a:xfrm>
            <a:custGeom>
              <a:rect b="b" l="l" r="r" t="t"/>
              <a:pathLst>
                <a:path extrusionOk="0" h="7784" w="9697">
                  <a:moveTo>
                    <a:pt x="9079" y="1"/>
                  </a:moveTo>
                  <a:cubicBezTo>
                    <a:pt x="8989" y="1"/>
                    <a:pt x="8898" y="21"/>
                    <a:pt x="8815" y="63"/>
                  </a:cubicBezTo>
                  <a:lnTo>
                    <a:pt x="6201" y="1583"/>
                  </a:lnTo>
                  <a:cubicBezTo>
                    <a:pt x="5897" y="1765"/>
                    <a:pt x="5623" y="1978"/>
                    <a:pt x="5350" y="2251"/>
                  </a:cubicBezTo>
                  <a:lnTo>
                    <a:pt x="2675" y="4409"/>
                  </a:lnTo>
                  <a:lnTo>
                    <a:pt x="0" y="5473"/>
                  </a:lnTo>
                  <a:lnTo>
                    <a:pt x="1064" y="7783"/>
                  </a:lnTo>
                  <a:lnTo>
                    <a:pt x="4742" y="6932"/>
                  </a:lnTo>
                  <a:cubicBezTo>
                    <a:pt x="5319" y="6780"/>
                    <a:pt x="5897" y="6568"/>
                    <a:pt x="6414" y="6264"/>
                  </a:cubicBezTo>
                  <a:lnTo>
                    <a:pt x="8055" y="5200"/>
                  </a:lnTo>
                  <a:cubicBezTo>
                    <a:pt x="8359" y="4987"/>
                    <a:pt x="8511" y="4805"/>
                    <a:pt x="8420" y="4531"/>
                  </a:cubicBezTo>
                  <a:cubicBezTo>
                    <a:pt x="8342" y="4298"/>
                    <a:pt x="8132" y="4153"/>
                    <a:pt x="7902" y="4153"/>
                  </a:cubicBezTo>
                  <a:cubicBezTo>
                    <a:pt x="7862" y="4153"/>
                    <a:pt x="7822" y="4157"/>
                    <a:pt x="7781" y="4166"/>
                  </a:cubicBezTo>
                  <a:lnTo>
                    <a:pt x="5441" y="4835"/>
                  </a:lnTo>
                  <a:lnTo>
                    <a:pt x="6870" y="2890"/>
                  </a:lnTo>
                  <a:lnTo>
                    <a:pt x="9423" y="975"/>
                  </a:lnTo>
                  <a:cubicBezTo>
                    <a:pt x="9666" y="792"/>
                    <a:pt x="9696" y="458"/>
                    <a:pt x="9544" y="215"/>
                  </a:cubicBezTo>
                  <a:cubicBezTo>
                    <a:pt x="9425" y="75"/>
                    <a:pt x="9252" y="1"/>
                    <a:pt x="9079" y="1"/>
                  </a:cubicBez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87"/>
            <p:cNvSpPr/>
            <p:nvPr/>
          </p:nvSpPr>
          <p:spPr>
            <a:xfrm>
              <a:off x="1505300" y="2257075"/>
              <a:ext cx="481050" cy="220400"/>
            </a:xfrm>
            <a:custGeom>
              <a:rect b="b" l="l" r="r" t="t"/>
              <a:pathLst>
                <a:path extrusionOk="0" h="8816" w="19242">
                  <a:moveTo>
                    <a:pt x="19119" y="0"/>
                  </a:moveTo>
                  <a:lnTo>
                    <a:pt x="3678" y="2250"/>
                  </a:lnTo>
                  <a:cubicBezTo>
                    <a:pt x="1551" y="2493"/>
                    <a:pt x="1" y="4408"/>
                    <a:pt x="213" y="6535"/>
                  </a:cubicBezTo>
                  <a:lnTo>
                    <a:pt x="305" y="5289"/>
                  </a:lnTo>
                  <a:cubicBezTo>
                    <a:pt x="548" y="7721"/>
                    <a:pt x="4985" y="8815"/>
                    <a:pt x="4985" y="8815"/>
                  </a:cubicBezTo>
                  <a:lnTo>
                    <a:pt x="19241" y="5411"/>
                  </a:lnTo>
                  <a:lnTo>
                    <a:pt x="1911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87"/>
            <p:cNvSpPr/>
            <p:nvPr/>
          </p:nvSpPr>
          <p:spPr>
            <a:xfrm>
              <a:off x="936150" y="2092175"/>
              <a:ext cx="603375" cy="607175"/>
            </a:xfrm>
            <a:custGeom>
              <a:rect b="b" l="l" r="r" t="t"/>
              <a:pathLst>
                <a:path extrusionOk="0" h="24287" w="24135">
                  <a:moveTo>
                    <a:pt x="4711" y="1"/>
                  </a:moveTo>
                  <a:lnTo>
                    <a:pt x="0" y="5593"/>
                  </a:lnTo>
                  <a:cubicBezTo>
                    <a:pt x="0" y="5593"/>
                    <a:pt x="4924" y="16992"/>
                    <a:pt x="2827" y="22341"/>
                  </a:cubicBezTo>
                  <a:lnTo>
                    <a:pt x="17569" y="24287"/>
                  </a:lnTo>
                  <a:lnTo>
                    <a:pt x="18845" y="15745"/>
                  </a:lnTo>
                  <a:cubicBezTo>
                    <a:pt x="18845" y="15745"/>
                    <a:pt x="20943" y="14043"/>
                    <a:pt x="22311" y="10517"/>
                  </a:cubicBezTo>
                  <a:cubicBezTo>
                    <a:pt x="22311" y="10517"/>
                    <a:pt x="24134" y="5472"/>
                    <a:pt x="20335" y="1004"/>
                  </a:cubicBezTo>
                  <a:lnTo>
                    <a:pt x="15107" y="1186"/>
                  </a:lnTo>
                  <a:lnTo>
                    <a:pt x="47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87"/>
            <p:cNvSpPr/>
            <p:nvPr/>
          </p:nvSpPr>
          <p:spPr>
            <a:xfrm>
              <a:off x="1145875" y="2102825"/>
              <a:ext cx="298650" cy="129450"/>
            </a:xfrm>
            <a:custGeom>
              <a:rect b="b" l="l" r="r" t="t"/>
              <a:pathLst>
                <a:path extrusionOk="0" h="5178" w="11946">
                  <a:moveTo>
                    <a:pt x="0" y="0"/>
                  </a:moveTo>
                  <a:cubicBezTo>
                    <a:pt x="0" y="0"/>
                    <a:pt x="760" y="4559"/>
                    <a:pt x="6140" y="5137"/>
                  </a:cubicBezTo>
                  <a:cubicBezTo>
                    <a:pt x="6414" y="5165"/>
                    <a:pt x="6675" y="5178"/>
                    <a:pt x="6923" y="5178"/>
                  </a:cubicBezTo>
                  <a:cubicBezTo>
                    <a:pt x="11563" y="5178"/>
                    <a:pt x="11946" y="578"/>
                    <a:pt x="11946" y="578"/>
                  </a:cubicBezTo>
                  <a:lnTo>
                    <a:pt x="6718" y="61"/>
                  </a:lnTo>
                  <a:lnTo>
                    <a:pt x="0" y="0"/>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87"/>
            <p:cNvSpPr/>
            <p:nvPr/>
          </p:nvSpPr>
          <p:spPr>
            <a:xfrm>
              <a:off x="1487075" y="2209200"/>
              <a:ext cx="26600" cy="121600"/>
            </a:xfrm>
            <a:custGeom>
              <a:rect b="b" l="l" r="r" t="t"/>
              <a:pathLst>
                <a:path extrusionOk="0" fill="none" h="4864" w="1064">
                  <a:moveTo>
                    <a:pt x="426" y="4864"/>
                  </a:moveTo>
                  <a:cubicBezTo>
                    <a:pt x="426" y="4864"/>
                    <a:pt x="1064" y="2250"/>
                    <a:pt x="0" y="0"/>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87"/>
            <p:cNvSpPr/>
            <p:nvPr/>
          </p:nvSpPr>
          <p:spPr>
            <a:xfrm>
              <a:off x="1306975" y="1857375"/>
              <a:ext cx="45625" cy="28900"/>
            </a:xfrm>
            <a:custGeom>
              <a:rect b="b" l="l" r="r" t="t"/>
              <a:pathLst>
                <a:path extrusionOk="0" fill="none" h="1156" w="1825">
                  <a:moveTo>
                    <a:pt x="0" y="578"/>
                  </a:moveTo>
                  <a:cubicBezTo>
                    <a:pt x="0" y="578"/>
                    <a:pt x="1459" y="0"/>
                    <a:pt x="1824" y="1155"/>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87"/>
            <p:cNvSpPr/>
            <p:nvPr/>
          </p:nvSpPr>
          <p:spPr>
            <a:xfrm>
              <a:off x="1422475" y="1871800"/>
              <a:ext cx="28900" cy="19025"/>
            </a:xfrm>
            <a:custGeom>
              <a:rect b="b" l="l" r="r" t="t"/>
              <a:pathLst>
                <a:path extrusionOk="0" fill="none" h="761" w="1156">
                  <a:moveTo>
                    <a:pt x="0" y="761"/>
                  </a:moveTo>
                  <a:cubicBezTo>
                    <a:pt x="0" y="761"/>
                    <a:pt x="396" y="1"/>
                    <a:pt x="1155" y="305"/>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87"/>
            <p:cNvSpPr/>
            <p:nvPr/>
          </p:nvSpPr>
          <p:spPr>
            <a:xfrm>
              <a:off x="1318375" y="1955400"/>
              <a:ext cx="63850" cy="50950"/>
            </a:xfrm>
            <a:custGeom>
              <a:rect b="b" l="l" r="r" t="t"/>
              <a:pathLst>
                <a:path extrusionOk="0" h="2038" w="2554">
                  <a:moveTo>
                    <a:pt x="0" y="0"/>
                  </a:moveTo>
                  <a:lnTo>
                    <a:pt x="0" y="0"/>
                  </a:lnTo>
                  <a:cubicBezTo>
                    <a:pt x="0" y="0"/>
                    <a:pt x="180" y="2037"/>
                    <a:pt x="1164" y="2037"/>
                  </a:cubicBezTo>
                  <a:cubicBezTo>
                    <a:pt x="1171" y="2037"/>
                    <a:pt x="1178" y="2037"/>
                    <a:pt x="1186" y="2037"/>
                  </a:cubicBezTo>
                  <a:cubicBezTo>
                    <a:pt x="2219" y="2006"/>
                    <a:pt x="2553" y="456"/>
                    <a:pt x="2553" y="456"/>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87"/>
            <p:cNvSpPr/>
            <p:nvPr/>
          </p:nvSpPr>
          <p:spPr>
            <a:xfrm>
              <a:off x="920175" y="2648425"/>
              <a:ext cx="482575" cy="316900"/>
            </a:xfrm>
            <a:custGeom>
              <a:rect b="b" l="l" r="r" t="t"/>
              <a:pathLst>
                <a:path extrusionOk="0" h="12676" w="19303">
                  <a:moveTo>
                    <a:pt x="3496" y="0"/>
                  </a:moveTo>
                  <a:cubicBezTo>
                    <a:pt x="2037" y="821"/>
                    <a:pt x="913" y="2128"/>
                    <a:pt x="1" y="3678"/>
                  </a:cubicBezTo>
                  <a:lnTo>
                    <a:pt x="8998" y="12249"/>
                  </a:lnTo>
                  <a:lnTo>
                    <a:pt x="11369" y="12675"/>
                  </a:lnTo>
                  <a:lnTo>
                    <a:pt x="19302" y="8024"/>
                  </a:lnTo>
                  <a:cubicBezTo>
                    <a:pt x="18877" y="3982"/>
                    <a:pt x="18238" y="1945"/>
                    <a:pt x="18238" y="1945"/>
                  </a:cubicBezTo>
                  <a:lnTo>
                    <a:pt x="3496" y="0"/>
                  </a:ln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87"/>
            <p:cNvSpPr/>
            <p:nvPr/>
          </p:nvSpPr>
          <p:spPr>
            <a:xfrm>
              <a:off x="829750" y="2740350"/>
              <a:ext cx="601875" cy="778325"/>
            </a:xfrm>
            <a:custGeom>
              <a:rect b="b" l="l" r="r" t="t"/>
              <a:pathLst>
                <a:path extrusionOk="0" h="31133" w="24075">
                  <a:moveTo>
                    <a:pt x="3618" y="1"/>
                  </a:moveTo>
                  <a:cubicBezTo>
                    <a:pt x="3618" y="1"/>
                    <a:pt x="1" y="4378"/>
                    <a:pt x="1794" y="10943"/>
                  </a:cubicBezTo>
                  <a:cubicBezTo>
                    <a:pt x="2919" y="15077"/>
                    <a:pt x="7144" y="19454"/>
                    <a:pt x="10123" y="22129"/>
                  </a:cubicBezTo>
                  <a:lnTo>
                    <a:pt x="4256" y="23102"/>
                  </a:lnTo>
                  <a:lnTo>
                    <a:pt x="4256" y="30548"/>
                  </a:lnTo>
                  <a:cubicBezTo>
                    <a:pt x="4256" y="30548"/>
                    <a:pt x="7233" y="31132"/>
                    <a:pt x="10991" y="31132"/>
                  </a:cubicBezTo>
                  <a:cubicBezTo>
                    <a:pt x="11930" y="31132"/>
                    <a:pt x="12919" y="31096"/>
                    <a:pt x="13922" y="31004"/>
                  </a:cubicBezTo>
                  <a:cubicBezTo>
                    <a:pt x="15229" y="30883"/>
                    <a:pt x="16597" y="30670"/>
                    <a:pt x="17873" y="30305"/>
                  </a:cubicBezTo>
                  <a:cubicBezTo>
                    <a:pt x="21794" y="29211"/>
                    <a:pt x="24074" y="25108"/>
                    <a:pt x="23010" y="21187"/>
                  </a:cubicBezTo>
                  <a:cubicBezTo>
                    <a:pt x="22007" y="17600"/>
                    <a:pt x="20366" y="12980"/>
                    <a:pt x="17904" y="10366"/>
                  </a:cubicBezTo>
                  <a:cubicBezTo>
                    <a:pt x="11278" y="3253"/>
                    <a:pt x="3618" y="1"/>
                    <a:pt x="3618" y="1"/>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87"/>
            <p:cNvSpPr/>
            <p:nvPr/>
          </p:nvSpPr>
          <p:spPr>
            <a:xfrm>
              <a:off x="671700" y="1887525"/>
              <a:ext cx="383000" cy="434150"/>
            </a:xfrm>
            <a:custGeom>
              <a:rect b="b" l="l" r="r" t="t"/>
              <a:pathLst>
                <a:path extrusionOk="0" h="17366" w="15320">
                  <a:moveTo>
                    <a:pt x="3657" y="0"/>
                  </a:moveTo>
                  <a:cubicBezTo>
                    <a:pt x="3177" y="0"/>
                    <a:pt x="2714" y="240"/>
                    <a:pt x="2189" y="831"/>
                  </a:cubicBezTo>
                  <a:cubicBezTo>
                    <a:pt x="852" y="2290"/>
                    <a:pt x="0" y="3658"/>
                    <a:pt x="1247" y="5177"/>
                  </a:cubicBezTo>
                  <a:cubicBezTo>
                    <a:pt x="8663" y="14053"/>
                    <a:pt x="12372" y="17366"/>
                    <a:pt x="12372" y="17366"/>
                  </a:cubicBezTo>
                  <a:lnTo>
                    <a:pt x="15320" y="8247"/>
                  </a:lnTo>
                  <a:lnTo>
                    <a:pt x="5806" y="983"/>
                  </a:lnTo>
                  <a:cubicBezTo>
                    <a:pt x="4943" y="413"/>
                    <a:pt x="4286" y="0"/>
                    <a:pt x="36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87"/>
            <p:cNvSpPr/>
            <p:nvPr/>
          </p:nvSpPr>
          <p:spPr>
            <a:xfrm>
              <a:off x="676250" y="1415300"/>
              <a:ext cx="183175" cy="246800"/>
            </a:xfrm>
            <a:custGeom>
              <a:rect b="b" l="l" r="r" t="t"/>
              <a:pathLst>
                <a:path extrusionOk="0" h="9872" w="7327">
                  <a:moveTo>
                    <a:pt x="4737" y="0"/>
                  </a:moveTo>
                  <a:cubicBezTo>
                    <a:pt x="4608" y="0"/>
                    <a:pt x="4468" y="63"/>
                    <a:pt x="4378" y="175"/>
                  </a:cubicBezTo>
                  <a:lnTo>
                    <a:pt x="4013" y="631"/>
                  </a:lnTo>
                  <a:lnTo>
                    <a:pt x="3983" y="510"/>
                  </a:lnTo>
                  <a:cubicBezTo>
                    <a:pt x="3952" y="358"/>
                    <a:pt x="3831" y="236"/>
                    <a:pt x="3679" y="206"/>
                  </a:cubicBezTo>
                  <a:cubicBezTo>
                    <a:pt x="3649" y="201"/>
                    <a:pt x="3620" y="198"/>
                    <a:pt x="3590" y="198"/>
                  </a:cubicBezTo>
                  <a:cubicBezTo>
                    <a:pt x="3440" y="198"/>
                    <a:pt x="3299" y="266"/>
                    <a:pt x="3223" y="419"/>
                  </a:cubicBezTo>
                  <a:lnTo>
                    <a:pt x="852" y="4948"/>
                  </a:lnTo>
                  <a:cubicBezTo>
                    <a:pt x="1" y="6346"/>
                    <a:pt x="457" y="8200"/>
                    <a:pt x="1065" y="9324"/>
                  </a:cubicBezTo>
                  <a:cubicBezTo>
                    <a:pt x="1095" y="9416"/>
                    <a:pt x="1399" y="9811"/>
                    <a:pt x="1429" y="9872"/>
                  </a:cubicBezTo>
                  <a:lnTo>
                    <a:pt x="3770" y="9355"/>
                  </a:lnTo>
                  <a:cubicBezTo>
                    <a:pt x="3770" y="9355"/>
                    <a:pt x="5898" y="8230"/>
                    <a:pt x="7205" y="5312"/>
                  </a:cubicBezTo>
                  <a:cubicBezTo>
                    <a:pt x="7326" y="5099"/>
                    <a:pt x="7296" y="4856"/>
                    <a:pt x="7113" y="4704"/>
                  </a:cubicBezTo>
                  <a:cubicBezTo>
                    <a:pt x="7007" y="4598"/>
                    <a:pt x="6863" y="4545"/>
                    <a:pt x="6714" y="4545"/>
                  </a:cubicBezTo>
                  <a:cubicBezTo>
                    <a:pt x="6566" y="4545"/>
                    <a:pt x="6414" y="4598"/>
                    <a:pt x="6293" y="4704"/>
                  </a:cubicBezTo>
                  <a:lnTo>
                    <a:pt x="5715" y="5251"/>
                  </a:lnTo>
                  <a:lnTo>
                    <a:pt x="7235" y="1574"/>
                  </a:lnTo>
                  <a:cubicBezTo>
                    <a:pt x="7326" y="1300"/>
                    <a:pt x="7235" y="996"/>
                    <a:pt x="6992" y="875"/>
                  </a:cubicBezTo>
                  <a:cubicBezTo>
                    <a:pt x="6906" y="831"/>
                    <a:pt x="6816" y="811"/>
                    <a:pt x="6727" y="811"/>
                  </a:cubicBezTo>
                  <a:cubicBezTo>
                    <a:pt x="6566" y="811"/>
                    <a:pt x="6411" y="878"/>
                    <a:pt x="6293" y="996"/>
                  </a:cubicBezTo>
                  <a:lnTo>
                    <a:pt x="6050" y="1239"/>
                  </a:lnTo>
                  <a:lnTo>
                    <a:pt x="6050" y="1239"/>
                  </a:lnTo>
                  <a:lnTo>
                    <a:pt x="6232" y="692"/>
                  </a:lnTo>
                  <a:cubicBezTo>
                    <a:pt x="6323" y="449"/>
                    <a:pt x="6202" y="175"/>
                    <a:pt x="5958" y="84"/>
                  </a:cubicBezTo>
                  <a:cubicBezTo>
                    <a:pt x="5893" y="47"/>
                    <a:pt x="5823" y="30"/>
                    <a:pt x="5751" y="30"/>
                  </a:cubicBezTo>
                  <a:cubicBezTo>
                    <a:pt x="5590" y="30"/>
                    <a:pt x="5426" y="119"/>
                    <a:pt x="5320" y="267"/>
                  </a:cubicBezTo>
                  <a:lnTo>
                    <a:pt x="5077" y="601"/>
                  </a:lnTo>
                  <a:lnTo>
                    <a:pt x="5077" y="601"/>
                  </a:lnTo>
                  <a:lnTo>
                    <a:pt x="5107" y="419"/>
                  </a:lnTo>
                  <a:cubicBezTo>
                    <a:pt x="5107" y="267"/>
                    <a:pt x="5016" y="84"/>
                    <a:pt x="4864" y="23"/>
                  </a:cubicBezTo>
                  <a:cubicBezTo>
                    <a:pt x="4825" y="8"/>
                    <a:pt x="4782" y="0"/>
                    <a:pt x="4737" y="0"/>
                  </a:cubicBez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87"/>
            <p:cNvSpPr/>
            <p:nvPr/>
          </p:nvSpPr>
          <p:spPr>
            <a:xfrm>
              <a:off x="796325" y="1446275"/>
              <a:ext cx="31175" cy="66900"/>
            </a:xfrm>
            <a:custGeom>
              <a:rect b="b" l="l" r="r" t="t"/>
              <a:pathLst>
                <a:path extrusionOk="0" fill="none" h="2676" w="1247">
                  <a:moveTo>
                    <a:pt x="1247" y="0"/>
                  </a:moveTo>
                  <a:lnTo>
                    <a:pt x="0" y="2675"/>
                  </a:ln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87"/>
            <p:cNvSpPr/>
            <p:nvPr/>
          </p:nvSpPr>
          <p:spPr>
            <a:xfrm>
              <a:off x="772000" y="1430300"/>
              <a:ext cx="31175" cy="69950"/>
            </a:xfrm>
            <a:custGeom>
              <a:rect b="b" l="l" r="r" t="t"/>
              <a:pathLst>
                <a:path extrusionOk="0" fill="none" h="2798" w="1247">
                  <a:moveTo>
                    <a:pt x="1247" y="1"/>
                  </a:moveTo>
                  <a:lnTo>
                    <a:pt x="1" y="2797"/>
                  </a:ln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87"/>
            <p:cNvSpPr/>
            <p:nvPr/>
          </p:nvSpPr>
          <p:spPr>
            <a:xfrm>
              <a:off x="749200" y="1430300"/>
              <a:ext cx="28150" cy="62350"/>
            </a:xfrm>
            <a:custGeom>
              <a:rect b="b" l="l" r="r" t="t"/>
              <a:pathLst>
                <a:path extrusionOk="0" fill="none" h="2494" w="1126">
                  <a:moveTo>
                    <a:pt x="1125" y="1"/>
                  </a:moveTo>
                  <a:lnTo>
                    <a:pt x="1" y="2493"/>
                  </a:ln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87"/>
            <p:cNvSpPr/>
            <p:nvPr/>
          </p:nvSpPr>
          <p:spPr>
            <a:xfrm>
              <a:off x="745400" y="1536700"/>
              <a:ext cx="73750" cy="28900"/>
            </a:xfrm>
            <a:custGeom>
              <a:rect b="b" l="l" r="r" t="t"/>
              <a:pathLst>
                <a:path extrusionOk="0" fill="none" h="1156" w="2950">
                  <a:moveTo>
                    <a:pt x="2949" y="395"/>
                  </a:moveTo>
                  <a:cubicBezTo>
                    <a:pt x="2949" y="395"/>
                    <a:pt x="1095" y="0"/>
                    <a:pt x="1" y="1155"/>
                  </a:cubicBezTo>
                </a:path>
              </a:pathLst>
            </a:custGeom>
            <a:noFill/>
            <a:ln cap="rnd" cmpd="sng" w="9875">
              <a:solidFill>
                <a:srgbClr val="A5605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87"/>
            <p:cNvSpPr/>
            <p:nvPr/>
          </p:nvSpPr>
          <p:spPr>
            <a:xfrm>
              <a:off x="699050" y="1623325"/>
              <a:ext cx="97300" cy="61575"/>
            </a:xfrm>
            <a:custGeom>
              <a:rect b="b" l="l" r="r" t="t"/>
              <a:pathLst>
                <a:path extrusionOk="0" h="2463" w="3892">
                  <a:moveTo>
                    <a:pt x="3679" y="0"/>
                  </a:moveTo>
                  <a:lnTo>
                    <a:pt x="1" y="700"/>
                  </a:lnTo>
                  <a:lnTo>
                    <a:pt x="365" y="2462"/>
                  </a:lnTo>
                  <a:lnTo>
                    <a:pt x="3891" y="1642"/>
                  </a:lnTo>
                  <a:lnTo>
                    <a:pt x="3679" y="0"/>
                  </a:lnTo>
                  <a:close/>
                </a:path>
              </a:pathLst>
            </a:custGeom>
            <a:solidFill>
              <a:srgbClr val="D08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87"/>
            <p:cNvSpPr/>
            <p:nvPr/>
          </p:nvSpPr>
          <p:spPr>
            <a:xfrm>
              <a:off x="677775" y="1658275"/>
              <a:ext cx="175575" cy="382525"/>
            </a:xfrm>
            <a:custGeom>
              <a:rect b="b" l="l" r="r" t="t"/>
              <a:pathLst>
                <a:path extrusionOk="0" h="15301" w="7023">
                  <a:moveTo>
                    <a:pt x="5077" y="1"/>
                  </a:moveTo>
                  <a:lnTo>
                    <a:pt x="122" y="31"/>
                  </a:lnTo>
                  <a:lnTo>
                    <a:pt x="1" y="12311"/>
                  </a:lnTo>
                  <a:cubicBezTo>
                    <a:pt x="206" y="14055"/>
                    <a:pt x="1666" y="15301"/>
                    <a:pt x="3322" y="15301"/>
                  </a:cubicBezTo>
                  <a:cubicBezTo>
                    <a:pt x="3629" y="15301"/>
                    <a:pt x="3943" y="15258"/>
                    <a:pt x="4256" y="15168"/>
                  </a:cubicBezTo>
                  <a:cubicBezTo>
                    <a:pt x="6019" y="14651"/>
                    <a:pt x="7022" y="12797"/>
                    <a:pt x="6505" y="11034"/>
                  </a:cubicBezTo>
                  <a:lnTo>
                    <a:pt x="5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87"/>
            <p:cNvSpPr/>
            <p:nvPr/>
          </p:nvSpPr>
          <p:spPr>
            <a:xfrm>
              <a:off x="1228700" y="2880175"/>
              <a:ext cx="166450" cy="356425"/>
            </a:xfrm>
            <a:custGeom>
              <a:rect b="b" l="l" r="r" t="t"/>
              <a:pathLst>
                <a:path extrusionOk="0" fill="none" h="14257" w="6658">
                  <a:moveTo>
                    <a:pt x="6657" y="14256"/>
                  </a:moveTo>
                  <a:cubicBezTo>
                    <a:pt x="6657" y="14256"/>
                    <a:pt x="2402" y="3496"/>
                    <a:pt x="1" y="943"/>
                  </a:cubicBezTo>
                  <a:lnTo>
                    <a:pt x="3344" y="1"/>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87"/>
            <p:cNvSpPr/>
            <p:nvPr/>
          </p:nvSpPr>
          <p:spPr>
            <a:xfrm>
              <a:off x="1082800" y="3293550"/>
              <a:ext cx="78300" cy="37275"/>
            </a:xfrm>
            <a:custGeom>
              <a:rect b="b" l="l" r="r" t="t"/>
              <a:pathLst>
                <a:path extrusionOk="0" fill="none" h="1491" w="3132">
                  <a:moveTo>
                    <a:pt x="1" y="1"/>
                  </a:moveTo>
                  <a:lnTo>
                    <a:pt x="3131" y="1490"/>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87"/>
            <p:cNvSpPr/>
            <p:nvPr/>
          </p:nvSpPr>
          <p:spPr>
            <a:xfrm>
              <a:off x="973375" y="2167400"/>
              <a:ext cx="63100" cy="136050"/>
            </a:xfrm>
            <a:custGeom>
              <a:rect b="b" l="l" r="r" t="t"/>
              <a:pathLst>
                <a:path extrusionOk="0" fill="none" h="5442" w="2524">
                  <a:moveTo>
                    <a:pt x="1" y="5441"/>
                  </a:moveTo>
                  <a:cubicBezTo>
                    <a:pt x="1" y="5441"/>
                    <a:pt x="1794" y="3010"/>
                    <a:pt x="2523" y="1"/>
                  </a:cubicBez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87"/>
            <p:cNvSpPr/>
            <p:nvPr/>
          </p:nvSpPr>
          <p:spPr>
            <a:xfrm>
              <a:off x="783400" y="1918150"/>
              <a:ext cx="55500" cy="37275"/>
            </a:xfrm>
            <a:custGeom>
              <a:rect b="b" l="l" r="r" t="t"/>
              <a:pathLst>
                <a:path extrusionOk="0" fill="none" h="1491" w="2220">
                  <a:moveTo>
                    <a:pt x="2220" y="1"/>
                  </a:moveTo>
                  <a:lnTo>
                    <a:pt x="1" y="1490"/>
                  </a:lnTo>
                </a:path>
              </a:pathLst>
            </a:custGeom>
            <a:noFill/>
            <a:ln cap="rnd" cmpd="sng" w="76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 name="Google Shape;1317;p87"/>
          <p:cNvGrpSpPr/>
          <p:nvPr/>
        </p:nvGrpSpPr>
        <p:grpSpPr>
          <a:xfrm>
            <a:off x="1168091" y="3763002"/>
            <a:ext cx="1263550" cy="1126484"/>
            <a:chOff x="1168091" y="3763002"/>
            <a:chExt cx="1263550" cy="1126484"/>
          </a:xfrm>
        </p:grpSpPr>
        <p:sp>
          <p:nvSpPr>
            <p:cNvPr id="1318" name="Google Shape;1318;p87"/>
            <p:cNvSpPr/>
            <p:nvPr/>
          </p:nvSpPr>
          <p:spPr>
            <a:xfrm rot="-1802815">
              <a:off x="1268650" y="3982838"/>
              <a:ext cx="1062431" cy="686813"/>
            </a:xfrm>
            <a:custGeom>
              <a:rect b="b" l="l" r="r" t="t"/>
              <a:pathLst>
                <a:path extrusionOk="0" h="27473" w="42498">
                  <a:moveTo>
                    <a:pt x="724" y="0"/>
                  </a:moveTo>
                  <a:cubicBezTo>
                    <a:pt x="676" y="0"/>
                    <a:pt x="624" y="6"/>
                    <a:pt x="567" y="17"/>
                  </a:cubicBezTo>
                  <a:cubicBezTo>
                    <a:pt x="100" y="117"/>
                    <a:pt x="67" y="517"/>
                    <a:pt x="0" y="884"/>
                  </a:cubicBezTo>
                  <a:cubicBezTo>
                    <a:pt x="0" y="1051"/>
                    <a:pt x="34" y="1251"/>
                    <a:pt x="67" y="1418"/>
                  </a:cubicBezTo>
                  <a:cubicBezTo>
                    <a:pt x="167" y="2185"/>
                    <a:pt x="434" y="2919"/>
                    <a:pt x="801" y="3620"/>
                  </a:cubicBezTo>
                  <a:cubicBezTo>
                    <a:pt x="3036" y="8123"/>
                    <a:pt x="6271" y="11792"/>
                    <a:pt x="10408" y="14661"/>
                  </a:cubicBezTo>
                  <a:cubicBezTo>
                    <a:pt x="17680" y="19698"/>
                    <a:pt x="25919" y="22066"/>
                    <a:pt x="34592" y="23200"/>
                  </a:cubicBezTo>
                  <a:cubicBezTo>
                    <a:pt x="35392" y="23300"/>
                    <a:pt x="36193" y="23267"/>
                    <a:pt x="37060" y="23501"/>
                  </a:cubicBezTo>
                  <a:cubicBezTo>
                    <a:pt x="36226" y="23934"/>
                    <a:pt x="35559" y="24435"/>
                    <a:pt x="34892" y="24968"/>
                  </a:cubicBezTo>
                  <a:cubicBezTo>
                    <a:pt x="34558" y="25269"/>
                    <a:pt x="34258" y="25602"/>
                    <a:pt x="34058" y="26036"/>
                  </a:cubicBezTo>
                  <a:cubicBezTo>
                    <a:pt x="33858" y="26469"/>
                    <a:pt x="33791" y="26970"/>
                    <a:pt x="34225" y="27303"/>
                  </a:cubicBezTo>
                  <a:cubicBezTo>
                    <a:pt x="34367" y="27424"/>
                    <a:pt x="34507" y="27473"/>
                    <a:pt x="34642" y="27473"/>
                  </a:cubicBezTo>
                  <a:cubicBezTo>
                    <a:pt x="34918" y="27473"/>
                    <a:pt x="35179" y="27271"/>
                    <a:pt x="35426" y="27070"/>
                  </a:cubicBezTo>
                  <a:cubicBezTo>
                    <a:pt x="36760" y="26069"/>
                    <a:pt x="38094" y="25102"/>
                    <a:pt x="39662" y="24468"/>
                  </a:cubicBezTo>
                  <a:cubicBezTo>
                    <a:pt x="40462" y="24168"/>
                    <a:pt x="41230" y="23801"/>
                    <a:pt x="42030" y="23467"/>
                  </a:cubicBezTo>
                  <a:cubicBezTo>
                    <a:pt x="42397" y="23300"/>
                    <a:pt x="42497" y="23034"/>
                    <a:pt x="42464" y="22667"/>
                  </a:cubicBezTo>
                  <a:cubicBezTo>
                    <a:pt x="42431" y="22300"/>
                    <a:pt x="42130" y="22233"/>
                    <a:pt x="41863" y="22166"/>
                  </a:cubicBezTo>
                  <a:cubicBezTo>
                    <a:pt x="39362" y="21633"/>
                    <a:pt x="37160" y="20532"/>
                    <a:pt x="35359" y="18697"/>
                  </a:cubicBezTo>
                  <a:cubicBezTo>
                    <a:pt x="35147" y="18486"/>
                    <a:pt x="34920" y="18258"/>
                    <a:pt x="34652" y="18258"/>
                  </a:cubicBezTo>
                  <a:cubicBezTo>
                    <a:pt x="34539" y="18258"/>
                    <a:pt x="34420" y="18298"/>
                    <a:pt x="34291" y="18397"/>
                  </a:cubicBezTo>
                  <a:cubicBezTo>
                    <a:pt x="33858" y="18697"/>
                    <a:pt x="33924" y="19164"/>
                    <a:pt x="34058" y="19564"/>
                  </a:cubicBezTo>
                  <a:cubicBezTo>
                    <a:pt x="34425" y="20532"/>
                    <a:pt x="35092" y="21166"/>
                    <a:pt x="35959" y="21666"/>
                  </a:cubicBezTo>
                  <a:cubicBezTo>
                    <a:pt x="36259" y="21866"/>
                    <a:pt x="36593" y="22000"/>
                    <a:pt x="36927" y="22166"/>
                  </a:cubicBezTo>
                  <a:cubicBezTo>
                    <a:pt x="36927" y="22200"/>
                    <a:pt x="36927" y="22233"/>
                    <a:pt x="36893" y="22266"/>
                  </a:cubicBezTo>
                  <a:cubicBezTo>
                    <a:pt x="36693" y="22266"/>
                    <a:pt x="36460" y="22266"/>
                    <a:pt x="36226" y="22233"/>
                  </a:cubicBezTo>
                  <a:cubicBezTo>
                    <a:pt x="34391" y="21966"/>
                    <a:pt x="32590" y="21599"/>
                    <a:pt x="30789" y="21199"/>
                  </a:cubicBezTo>
                  <a:cubicBezTo>
                    <a:pt x="24751" y="19898"/>
                    <a:pt x="19014" y="17797"/>
                    <a:pt x="13710" y="14628"/>
                  </a:cubicBezTo>
                  <a:cubicBezTo>
                    <a:pt x="9874" y="12326"/>
                    <a:pt x="6505" y="9491"/>
                    <a:pt x="3903" y="5788"/>
                  </a:cubicBezTo>
                  <a:cubicBezTo>
                    <a:pt x="2802" y="4220"/>
                    <a:pt x="2102" y="2419"/>
                    <a:pt x="1335" y="651"/>
                  </a:cubicBezTo>
                  <a:cubicBezTo>
                    <a:pt x="1216" y="326"/>
                    <a:pt x="1098"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87"/>
            <p:cNvSpPr/>
            <p:nvPr/>
          </p:nvSpPr>
          <p:spPr>
            <a:xfrm rot="-1802815">
              <a:off x="1309240" y="4157465"/>
              <a:ext cx="296070" cy="323894"/>
            </a:xfrm>
            <a:custGeom>
              <a:rect b="b" l="l" r="r" t="t"/>
              <a:pathLst>
                <a:path extrusionOk="0" h="12956" w="11843">
                  <a:moveTo>
                    <a:pt x="498" y="0"/>
                  </a:moveTo>
                  <a:cubicBezTo>
                    <a:pt x="459" y="0"/>
                    <a:pt x="416" y="8"/>
                    <a:pt x="368" y="24"/>
                  </a:cubicBezTo>
                  <a:cubicBezTo>
                    <a:pt x="1" y="157"/>
                    <a:pt x="168" y="558"/>
                    <a:pt x="168" y="858"/>
                  </a:cubicBezTo>
                  <a:cubicBezTo>
                    <a:pt x="168" y="925"/>
                    <a:pt x="201" y="1025"/>
                    <a:pt x="201" y="1091"/>
                  </a:cubicBezTo>
                  <a:cubicBezTo>
                    <a:pt x="468" y="2192"/>
                    <a:pt x="901" y="3193"/>
                    <a:pt x="1502" y="4160"/>
                  </a:cubicBezTo>
                  <a:cubicBezTo>
                    <a:pt x="3870" y="7863"/>
                    <a:pt x="7139" y="10665"/>
                    <a:pt x="10975" y="12766"/>
                  </a:cubicBezTo>
                  <a:cubicBezTo>
                    <a:pt x="11140" y="12861"/>
                    <a:pt x="11322" y="12955"/>
                    <a:pt x="11521" y="12955"/>
                  </a:cubicBezTo>
                  <a:cubicBezTo>
                    <a:pt x="11603" y="12955"/>
                    <a:pt x="11688" y="12939"/>
                    <a:pt x="11776" y="12900"/>
                  </a:cubicBezTo>
                  <a:cubicBezTo>
                    <a:pt x="11843" y="12633"/>
                    <a:pt x="11609" y="12533"/>
                    <a:pt x="11442" y="12399"/>
                  </a:cubicBezTo>
                  <a:cubicBezTo>
                    <a:pt x="11075" y="12133"/>
                    <a:pt x="10708" y="11899"/>
                    <a:pt x="10342" y="11632"/>
                  </a:cubicBezTo>
                  <a:cubicBezTo>
                    <a:pt x="6439" y="8597"/>
                    <a:pt x="3036" y="5161"/>
                    <a:pt x="901" y="591"/>
                  </a:cubicBezTo>
                  <a:cubicBezTo>
                    <a:pt x="814" y="386"/>
                    <a:pt x="777" y="0"/>
                    <a:pt x="4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87"/>
            <p:cNvSpPr/>
            <p:nvPr/>
          </p:nvSpPr>
          <p:spPr>
            <a:xfrm rot="-1802815">
              <a:off x="1597853" y="4439021"/>
              <a:ext cx="323594" cy="155147"/>
            </a:xfrm>
            <a:custGeom>
              <a:rect b="b" l="l" r="r" t="t"/>
              <a:pathLst>
                <a:path extrusionOk="0" h="6206" w="12944">
                  <a:moveTo>
                    <a:pt x="303" y="1"/>
                  </a:moveTo>
                  <a:cubicBezTo>
                    <a:pt x="247" y="1"/>
                    <a:pt x="191" y="21"/>
                    <a:pt x="134" y="78"/>
                  </a:cubicBezTo>
                  <a:cubicBezTo>
                    <a:pt x="1" y="211"/>
                    <a:pt x="34" y="378"/>
                    <a:pt x="134" y="511"/>
                  </a:cubicBezTo>
                  <a:cubicBezTo>
                    <a:pt x="201" y="678"/>
                    <a:pt x="334" y="811"/>
                    <a:pt x="434" y="945"/>
                  </a:cubicBezTo>
                  <a:cubicBezTo>
                    <a:pt x="1135" y="1745"/>
                    <a:pt x="1969" y="2379"/>
                    <a:pt x="2903" y="2913"/>
                  </a:cubicBezTo>
                  <a:cubicBezTo>
                    <a:pt x="5872" y="4581"/>
                    <a:pt x="9107" y="5381"/>
                    <a:pt x="12376" y="6182"/>
                  </a:cubicBezTo>
                  <a:cubicBezTo>
                    <a:pt x="12435" y="6194"/>
                    <a:pt x="12503" y="6206"/>
                    <a:pt x="12572" y="6206"/>
                  </a:cubicBezTo>
                  <a:cubicBezTo>
                    <a:pt x="12700" y="6206"/>
                    <a:pt x="12835" y="6166"/>
                    <a:pt x="12943" y="6015"/>
                  </a:cubicBezTo>
                  <a:cubicBezTo>
                    <a:pt x="12643" y="5715"/>
                    <a:pt x="12643" y="5748"/>
                    <a:pt x="12243" y="5615"/>
                  </a:cubicBezTo>
                  <a:cubicBezTo>
                    <a:pt x="8607" y="4381"/>
                    <a:pt x="5071" y="2913"/>
                    <a:pt x="1802" y="878"/>
                  </a:cubicBezTo>
                  <a:cubicBezTo>
                    <a:pt x="1368" y="611"/>
                    <a:pt x="968" y="344"/>
                    <a:pt x="534" y="78"/>
                  </a:cubicBezTo>
                  <a:cubicBezTo>
                    <a:pt x="457" y="39"/>
                    <a:pt x="380"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1" name="Google Shape;1321;p87"/>
          <p:cNvSpPr/>
          <p:nvPr/>
        </p:nvSpPr>
        <p:spPr>
          <a:xfrm rot="-9845165">
            <a:off x="1922509" y="597719"/>
            <a:ext cx="1120679" cy="548964"/>
          </a:xfrm>
          <a:custGeom>
            <a:rect b="b" l="l" r="r" t="t"/>
            <a:pathLst>
              <a:path extrusionOk="0" h="21958" w="44826">
                <a:moveTo>
                  <a:pt x="23877" y="6454"/>
                </a:moveTo>
                <a:cubicBezTo>
                  <a:pt x="26224" y="6454"/>
                  <a:pt x="28525" y="6884"/>
                  <a:pt x="30656" y="7993"/>
                </a:cubicBezTo>
                <a:cubicBezTo>
                  <a:pt x="31290" y="8326"/>
                  <a:pt x="31857" y="8727"/>
                  <a:pt x="32424" y="9294"/>
                </a:cubicBezTo>
                <a:cubicBezTo>
                  <a:pt x="30723" y="10061"/>
                  <a:pt x="29022" y="10661"/>
                  <a:pt x="27220" y="10795"/>
                </a:cubicBezTo>
                <a:cubicBezTo>
                  <a:pt x="26550" y="10841"/>
                  <a:pt x="25883" y="10875"/>
                  <a:pt x="25221" y="10875"/>
                </a:cubicBezTo>
                <a:cubicBezTo>
                  <a:pt x="23972" y="10875"/>
                  <a:pt x="22737" y="10753"/>
                  <a:pt x="21516" y="10361"/>
                </a:cubicBezTo>
                <a:cubicBezTo>
                  <a:pt x="20949" y="10194"/>
                  <a:pt x="20415" y="9961"/>
                  <a:pt x="19948" y="9594"/>
                </a:cubicBezTo>
                <a:cubicBezTo>
                  <a:pt x="19081" y="8827"/>
                  <a:pt x="19148" y="7959"/>
                  <a:pt x="20082" y="7292"/>
                </a:cubicBezTo>
                <a:cubicBezTo>
                  <a:pt x="20849" y="6758"/>
                  <a:pt x="21750" y="6558"/>
                  <a:pt x="22650" y="6492"/>
                </a:cubicBezTo>
                <a:cubicBezTo>
                  <a:pt x="23060" y="6467"/>
                  <a:pt x="23469" y="6454"/>
                  <a:pt x="23877" y="6454"/>
                </a:cubicBezTo>
                <a:close/>
                <a:moveTo>
                  <a:pt x="44218" y="1"/>
                </a:moveTo>
                <a:cubicBezTo>
                  <a:pt x="44119" y="1"/>
                  <a:pt x="44012" y="18"/>
                  <a:pt x="43899" y="54"/>
                </a:cubicBezTo>
                <a:cubicBezTo>
                  <a:pt x="43599" y="154"/>
                  <a:pt x="43298" y="287"/>
                  <a:pt x="43032" y="387"/>
                </a:cubicBezTo>
                <a:cubicBezTo>
                  <a:pt x="41664" y="854"/>
                  <a:pt x="40263" y="1221"/>
                  <a:pt x="38862" y="1521"/>
                </a:cubicBezTo>
                <a:cubicBezTo>
                  <a:pt x="38428" y="1588"/>
                  <a:pt x="38161" y="1855"/>
                  <a:pt x="38261" y="2289"/>
                </a:cubicBezTo>
                <a:cubicBezTo>
                  <a:pt x="38343" y="2643"/>
                  <a:pt x="38581" y="2774"/>
                  <a:pt x="38883" y="2774"/>
                </a:cubicBezTo>
                <a:cubicBezTo>
                  <a:pt x="38951" y="2774"/>
                  <a:pt x="39022" y="2768"/>
                  <a:pt x="39095" y="2756"/>
                </a:cubicBezTo>
                <a:cubicBezTo>
                  <a:pt x="39296" y="2722"/>
                  <a:pt x="39496" y="2689"/>
                  <a:pt x="39662" y="2622"/>
                </a:cubicBezTo>
                <a:cubicBezTo>
                  <a:pt x="40396" y="2422"/>
                  <a:pt x="41130" y="2222"/>
                  <a:pt x="42031" y="1955"/>
                </a:cubicBezTo>
                <a:lnTo>
                  <a:pt x="42031" y="1955"/>
                </a:lnTo>
                <a:cubicBezTo>
                  <a:pt x="41297" y="2822"/>
                  <a:pt x="40563" y="3489"/>
                  <a:pt x="39863" y="4157"/>
                </a:cubicBezTo>
                <a:cubicBezTo>
                  <a:pt x="38095" y="5824"/>
                  <a:pt x="36260" y="7392"/>
                  <a:pt x="34092" y="8560"/>
                </a:cubicBezTo>
                <a:cubicBezTo>
                  <a:pt x="33927" y="8635"/>
                  <a:pt x="33789" y="8683"/>
                  <a:pt x="33663" y="8683"/>
                </a:cubicBezTo>
                <a:cubicBezTo>
                  <a:pt x="33509" y="8683"/>
                  <a:pt x="33372" y="8610"/>
                  <a:pt x="33225" y="8426"/>
                </a:cubicBezTo>
                <a:cubicBezTo>
                  <a:pt x="32724" y="7893"/>
                  <a:pt x="32157" y="7459"/>
                  <a:pt x="31490" y="7125"/>
                </a:cubicBezTo>
                <a:cubicBezTo>
                  <a:pt x="29108" y="5817"/>
                  <a:pt x="26603" y="5227"/>
                  <a:pt x="23991" y="5227"/>
                </a:cubicBezTo>
                <a:cubicBezTo>
                  <a:pt x="23274" y="5227"/>
                  <a:pt x="22549" y="5271"/>
                  <a:pt x="21816" y="5357"/>
                </a:cubicBezTo>
                <a:cubicBezTo>
                  <a:pt x="20782" y="5458"/>
                  <a:pt x="19815" y="5758"/>
                  <a:pt x="18981" y="6425"/>
                </a:cubicBezTo>
                <a:cubicBezTo>
                  <a:pt x="17780" y="7392"/>
                  <a:pt x="17580" y="8793"/>
                  <a:pt x="18447" y="10061"/>
                </a:cubicBezTo>
                <a:cubicBezTo>
                  <a:pt x="18981" y="10895"/>
                  <a:pt x="19782" y="11428"/>
                  <a:pt x="20682" y="11795"/>
                </a:cubicBezTo>
                <a:cubicBezTo>
                  <a:pt x="22336" y="12453"/>
                  <a:pt x="24013" y="12718"/>
                  <a:pt x="25708" y="12718"/>
                </a:cubicBezTo>
                <a:cubicBezTo>
                  <a:pt x="26850" y="12718"/>
                  <a:pt x="28000" y="12597"/>
                  <a:pt x="29155" y="12396"/>
                </a:cubicBezTo>
                <a:cubicBezTo>
                  <a:pt x="30689" y="12162"/>
                  <a:pt x="32090" y="11562"/>
                  <a:pt x="33525" y="10895"/>
                </a:cubicBezTo>
                <a:lnTo>
                  <a:pt x="33525" y="10895"/>
                </a:lnTo>
                <a:cubicBezTo>
                  <a:pt x="34192" y="12563"/>
                  <a:pt x="33992" y="14030"/>
                  <a:pt x="33058" y="15431"/>
                </a:cubicBezTo>
                <a:cubicBezTo>
                  <a:pt x="32090" y="16866"/>
                  <a:pt x="30689" y="17800"/>
                  <a:pt x="29122" y="18467"/>
                </a:cubicBezTo>
                <a:cubicBezTo>
                  <a:pt x="26787" y="19501"/>
                  <a:pt x="24285" y="19901"/>
                  <a:pt x="21783" y="20068"/>
                </a:cubicBezTo>
                <a:cubicBezTo>
                  <a:pt x="21038" y="20114"/>
                  <a:pt x="20297" y="20140"/>
                  <a:pt x="19559" y="20140"/>
                </a:cubicBezTo>
                <a:cubicBezTo>
                  <a:pt x="17061" y="20140"/>
                  <a:pt x="14612" y="19835"/>
                  <a:pt x="12243" y="18934"/>
                </a:cubicBezTo>
                <a:cubicBezTo>
                  <a:pt x="8373" y="17499"/>
                  <a:pt x="5238" y="15098"/>
                  <a:pt x="3236" y="11428"/>
                </a:cubicBezTo>
                <a:cubicBezTo>
                  <a:pt x="1669" y="8626"/>
                  <a:pt x="1669" y="5858"/>
                  <a:pt x="3637" y="3189"/>
                </a:cubicBezTo>
                <a:cubicBezTo>
                  <a:pt x="3737" y="3089"/>
                  <a:pt x="3837" y="2989"/>
                  <a:pt x="3737" y="2789"/>
                </a:cubicBezTo>
                <a:cubicBezTo>
                  <a:pt x="3613" y="2715"/>
                  <a:pt x="3489" y="2682"/>
                  <a:pt x="3365" y="2682"/>
                </a:cubicBezTo>
                <a:cubicBezTo>
                  <a:pt x="3155" y="2682"/>
                  <a:pt x="2946" y="2776"/>
                  <a:pt x="2736" y="2922"/>
                </a:cubicBezTo>
                <a:cubicBezTo>
                  <a:pt x="2169" y="3256"/>
                  <a:pt x="1769" y="3756"/>
                  <a:pt x="1435" y="4323"/>
                </a:cubicBezTo>
                <a:cubicBezTo>
                  <a:pt x="1" y="6758"/>
                  <a:pt x="234" y="9260"/>
                  <a:pt x="1435" y="11662"/>
                </a:cubicBezTo>
                <a:cubicBezTo>
                  <a:pt x="3937" y="16666"/>
                  <a:pt x="8040" y="19734"/>
                  <a:pt x="13344" y="21169"/>
                </a:cubicBezTo>
                <a:cubicBezTo>
                  <a:pt x="15383" y="21717"/>
                  <a:pt x="17439" y="21957"/>
                  <a:pt x="19500" y="21957"/>
                </a:cubicBezTo>
                <a:cubicBezTo>
                  <a:pt x="21451" y="21957"/>
                  <a:pt x="23406" y="21742"/>
                  <a:pt x="25352" y="21369"/>
                </a:cubicBezTo>
                <a:cubicBezTo>
                  <a:pt x="27754" y="20902"/>
                  <a:pt x="30056" y="20101"/>
                  <a:pt x="32057" y="18600"/>
                </a:cubicBezTo>
                <a:cubicBezTo>
                  <a:pt x="33758" y="17266"/>
                  <a:pt x="34959" y="15598"/>
                  <a:pt x="35159" y="13363"/>
                </a:cubicBezTo>
                <a:cubicBezTo>
                  <a:pt x="35259" y="12296"/>
                  <a:pt x="35026" y="11295"/>
                  <a:pt x="34626" y="10328"/>
                </a:cubicBezTo>
                <a:cubicBezTo>
                  <a:pt x="37728" y="8393"/>
                  <a:pt x="40263" y="5925"/>
                  <a:pt x="42731" y="3223"/>
                </a:cubicBezTo>
                <a:lnTo>
                  <a:pt x="42731" y="3223"/>
                </a:lnTo>
                <a:cubicBezTo>
                  <a:pt x="42531" y="4090"/>
                  <a:pt x="42364" y="4857"/>
                  <a:pt x="42164" y="5624"/>
                </a:cubicBezTo>
                <a:cubicBezTo>
                  <a:pt x="42064" y="5991"/>
                  <a:pt x="42031" y="6392"/>
                  <a:pt x="42431" y="6558"/>
                </a:cubicBezTo>
                <a:cubicBezTo>
                  <a:pt x="42516" y="6591"/>
                  <a:pt x="42595" y="6606"/>
                  <a:pt x="42669" y="6606"/>
                </a:cubicBezTo>
                <a:cubicBezTo>
                  <a:pt x="42977" y="6606"/>
                  <a:pt x="43197" y="6353"/>
                  <a:pt x="43332" y="6058"/>
                </a:cubicBezTo>
                <a:cubicBezTo>
                  <a:pt x="44166" y="4390"/>
                  <a:pt x="44666" y="2589"/>
                  <a:pt x="44799" y="687"/>
                </a:cubicBezTo>
                <a:cubicBezTo>
                  <a:pt x="44826" y="241"/>
                  <a:pt x="44583" y="1"/>
                  <a:pt x="44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65" name="Shape 2565"/>
        <p:cNvGrpSpPr/>
        <p:nvPr/>
      </p:nvGrpSpPr>
      <p:grpSpPr>
        <a:xfrm>
          <a:off x="0" y="0"/>
          <a:ext cx="0" cy="0"/>
          <a:chOff x="0" y="0"/>
          <a:chExt cx="0" cy="0"/>
        </a:xfrm>
      </p:grpSpPr>
      <p:sp>
        <p:nvSpPr>
          <p:cNvPr id="2566" name="Google Shape;2566;p123"/>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2F2F2"/>
                </a:solidFill>
                <a:latin typeface="Arial"/>
                <a:ea typeface="Arial"/>
                <a:cs typeface="Arial"/>
                <a:sym typeface="Arial"/>
              </a:rPr>
              <a:t>Storyset</a:t>
            </a:r>
            <a:endParaRPr>
              <a:solidFill>
                <a:srgbClr val="F2F2F2"/>
              </a:solidFill>
              <a:latin typeface="Arial"/>
              <a:ea typeface="Arial"/>
              <a:cs typeface="Arial"/>
              <a:sym typeface="Arial"/>
            </a:endParaRPr>
          </a:p>
        </p:txBody>
      </p:sp>
      <p:sp>
        <p:nvSpPr>
          <p:cNvPr id="2567" name="Google Shape;2567;p123"/>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568" name="Google Shape;2568;p12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569" name="Google Shape;2569;p123">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570" name="Google Shape;2570;p123">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571" name="Google Shape;2571;p123">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572" name="Google Shape;2572;p123">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573" name="Google Shape;2573;p123"/>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574" name="Google Shape;2574;p123"/>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sp>
        <p:nvSpPr>
          <p:cNvPr id="2575" name="Google Shape;2575;p123"/>
          <p:cNvSpPr/>
          <p:nvPr/>
        </p:nvSpPr>
        <p:spPr>
          <a:xfrm>
            <a:off x="5347337" y="2581527"/>
            <a:ext cx="1448284" cy="1180164"/>
          </a:xfrm>
          <a:prstGeom prst="rect">
            <a:avLst/>
          </a:prstGeom>
          <a:noFill/>
          <a:ln>
            <a:noFill/>
          </a:ln>
        </p:spPr>
      </p:sp>
      <p:pic>
        <p:nvPicPr>
          <p:cNvPr id="2576" name="Google Shape;2576;p123"/>
          <p:cNvPicPr preferRelativeResize="0"/>
          <p:nvPr/>
        </p:nvPicPr>
        <p:blipFill rotWithShape="1">
          <a:blip r:embed="rId15">
            <a:alphaModFix/>
          </a:blip>
          <a:srcRect b="17967" l="0" r="0" t="11708"/>
          <a:stretch/>
        </p:blipFill>
        <p:spPr>
          <a:xfrm>
            <a:off x="6836257" y="2523903"/>
            <a:ext cx="1796923" cy="1263600"/>
          </a:xfrm>
          <a:prstGeom prst="rect">
            <a:avLst/>
          </a:prstGeom>
          <a:noFill/>
          <a:ln>
            <a:noFill/>
          </a:ln>
        </p:spPr>
      </p:pic>
      <p:sp>
        <p:nvSpPr>
          <p:cNvPr id="2577" name="Google Shape;2577;p123">
            <a:hlinkClick r:id="rId16"/>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7">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81" name="Shape 2581"/>
        <p:cNvGrpSpPr/>
        <p:nvPr/>
      </p:nvGrpSpPr>
      <p:grpSpPr>
        <a:xfrm>
          <a:off x="0" y="0"/>
          <a:ext cx="0" cy="0"/>
          <a:chOff x="0" y="0"/>
          <a:chExt cx="0" cy="0"/>
        </a:xfrm>
      </p:grpSpPr>
      <p:sp>
        <p:nvSpPr>
          <p:cNvPr id="2582" name="Google Shape;2582;p124"/>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583" name="Google Shape;2583;p124"/>
          <p:cNvGrpSpPr/>
          <p:nvPr/>
        </p:nvGrpSpPr>
        <p:grpSpPr>
          <a:xfrm>
            <a:off x="5156078" y="3085736"/>
            <a:ext cx="474294" cy="551291"/>
            <a:chOff x="4727025" y="1332775"/>
            <a:chExt cx="59900" cy="69625"/>
          </a:xfrm>
        </p:grpSpPr>
        <p:sp>
          <p:nvSpPr>
            <p:cNvPr id="2584" name="Google Shape;2584;p12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2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6" name="Google Shape;2586;p124"/>
          <p:cNvGrpSpPr/>
          <p:nvPr/>
        </p:nvGrpSpPr>
        <p:grpSpPr>
          <a:xfrm>
            <a:off x="5769734" y="2314340"/>
            <a:ext cx="555653" cy="557031"/>
            <a:chOff x="4820425" y="1329900"/>
            <a:chExt cx="70175" cy="70350"/>
          </a:xfrm>
        </p:grpSpPr>
        <p:sp>
          <p:nvSpPr>
            <p:cNvPr id="2587" name="Google Shape;2587;p12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2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2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2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1" name="Google Shape;2591;p124"/>
          <p:cNvGrpSpPr/>
          <p:nvPr/>
        </p:nvGrpSpPr>
        <p:grpSpPr>
          <a:xfrm>
            <a:off x="6396103" y="2318845"/>
            <a:ext cx="582574" cy="533871"/>
            <a:chOff x="4903200" y="1331525"/>
            <a:chExt cx="73575" cy="67425"/>
          </a:xfrm>
        </p:grpSpPr>
        <p:sp>
          <p:nvSpPr>
            <p:cNvPr id="2592" name="Google Shape;2592;p12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2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4" name="Google Shape;2594;p124"/>
          <p:cNvGrpSpPr/>
          <p:nvPr/>
        </p:nvGrpSpPr>
        <p:grpSpPr>
          <a:xfrm>
            <a:off x="5755581" y="3078709"/>
            <a:ext cx="583960" cy="565345"/>
            <a:chOff x="4815575" y="1416800"/>
            <a:chExt cx="73750" cy="71400"/>
          </a:xfrm>
        </p:grpSpPr>
        <p:sp>
          <p:nvSpPr>
            <p:cNvPr id="2595" name="Google Shape;2595;p12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2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2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8" name="Google Shape;2598;p124"/>
          <p:cNvGrpSpPr/>
          <p:nvPr/>
        </p:nvGrpSpPr>
        <p:grpSpPr>
          <a:xfrm>
            <a:off x="6390362" y="3108896"/>
            <a:ext cx="589898" cy="504970"/>
            <a:chOff x="4902475" y="1418875"/>
            <a:chExt cx="74500" cy="63775"/>
          </a:xfrm>
        </p:grpSpPr>
        <p:sp>
          <p:nvSpPr>
            <p:cNvPr id="2599" name="Google Shape;2599;p12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2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1" name="Google Shape;2601;p124"/>
          <p:cNvGrpSpPr/>
          <p:nvPr/>
        </p:nvGrpSpPr>
        <p:grpSpPr>
          <a:xfrm>
            <a:off x="5765577" y="3826000"/>
            <a:ext cx="563967" cy="567127"/>
            <a:chOff x="4818100" y="1507675"/>
            <a:chExt cx="71225" cy="71625"/>
          </a:xfrm>
        </p:grpSpPr>
        <p:sp>
          <p:nvSpPr>
            <p:cNvPr id="2602" name="Google Shape;2602;p12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2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2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2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6" name="Google Shape;2606;p124"/>
          <p:cNvGrpSpPr/>
          <p:nvPr/>
        </p:nvGrpSpPr>
        <p:grpSpPr>
          <a:xfrm>
            <a:off x="5079075" y="3829461"/>
            <a:ext cx="628301" cy="588505"/>
            <a:chOff x="4721450" y="1509475"/>
            <a:chExt cx="79350" cy="74325"/>
          </a:xfrm>
        </p:grpSpPr>
        <p:sp>
          <p:nvSpPr>
            <p:cNvPr id="2607" name="Google Shape;2607;p12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2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2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2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124"/>
          <p:cNvGrpSpPr/>
          <p:nvPr/>
        </p:nvGrpSpPr>
        <p:grpSpPr>
          <a:xfrm>
            <a:off x="6424608" y="3814027"/>
            <a:ext cx="557038" cy="562772"/>
            <a:chOff x="4906800" y="1507500"/>
            <a:chExt cx="70350" cy="71075"/>
          </a:xfrm>
        </p:grpSpPr>
        <p:sp>
          <p:nvSpPr>
            <p:cNvPr id="2612" name="Google Shape;2612;p12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2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2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2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2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7" name="Google Shape;2617;p124"/>
          <p:cNvGrpSpPr/>
          <p:nvPr/>
        </p:nvGrpSpPr>
        <p:grpSpPr>
          <a:xfrm>
            <a:off x="4462216" y="2340963"/>
            <a:ext cx="517934" cy="517934"/>
            <a:chOff x="3736598" y="2170606"/>
            <a:chExt cx="404889" cy="404889"/>
          </a:xfrm>
        </p:grpSpPr>
        <p:sp>
          <p:nvSpPr>
            <p:cNvPr id="2618" name="Google Shape;2618;p12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2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2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2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2" name="Google Shape;2622;p124"/>
          <p:cNvGrpSpPr/>
          <p:nvPr/>
        </p:nvGrpSpPr>
        <p:grpSpPr>
          <a:xfrm>
            <a:off x="3729277" y="2341061"/>
            <a:ext cx="586986" cy="517740"/>
            <a:chOff x="3161917" y="2170682"/>
            <a:chExt cx="458870" cy="404737"/>
          </a:xfrm>
        </p:grpSpPr>
        <p:sp>
          <p:nvSpPr>
            <p:cNvPr id="2623" name="Google Shape;2623;p12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2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2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 name="Google Shape;2626;p124"/>
          <p:cNvGrpSpPr/>
          <p:nvPr/>
        </p:nvGrpSpPr>
        <p:grpSpPr>
          <a:xfrm>
            <a:off x="3752299" y="3102400"/>
            <a:ext cx="540943" cy="517963"/>
            <a:chOff x="3179914" y="2889488"/>
            <a:chExt cx="422876" cy="404911"/>
          </a:xfrm>
        </p:grpSpPr>
        <p:sp>
          <p:nvSpPr>
            <p:cNvPr id="2627" name="Google Shape;2627;p12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2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2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2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2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2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3" name="Google Shape;2633;p124"/>
          <p:cNvGrpSpPr/>
          <p:nvPr/>
        </p:nvGrpSpPr>
        <p:grpSpPr>
          <a:xfrm>
            <a:off x="4453093" y="3102358"/>
            <a:ext cx="536180" cy="518047"/>
            <a:chOff x="3729467" y="2889422"/>
            <a:chExt cx="419153" cy="404977"/>
          </a:xfrm>
        </p:grpSpPr>
        <p:sp>
          <p:nvSpPr>
            <p:cNvPr id="2634" name="Google Shape;2634;p12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2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2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2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2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2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2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1" name="Google Shape;2641;p124"/>
          <p:cNvGrpSpPr/>
          <p:nvPr/>
        </p:nvGrpSpPr>
        <p:grpSpPr>
          <a:xfrm>
            <a:off x="1990126" y="3445787"/>
            <a:ext cx="965351" cy="134611"/>
            <a:chOff x="4411970" y="2962952"/>
            <a:chExt cx="706544" cy="104212"/>
          </a:xfrm>
        </p:grpSpPr>
        <p:sp>
          <p:nvSpPr>
            <p:cNvPr id="2642" name="Google Shape;2642;p12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2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2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2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6" name="Google Shape;2646;p124"/>
          <p:cNvGrpSpPr/>
          <p:nvPr/>
        </p:nvGrpSpPr>
        <p:grpSpPr>
          <a:xfrm>
            <a:off x="1990126" y="3041077"/>
            <a:ext cx="960158" cy="289172"/>
            <a:chOff x="4411970" y="2726085"/>
            <a:chExt cx="643107" cy="193659"/>
          </a:xfrm>
        </p:grpSpPr>
        <p:sp>
          <p:nvSpPr>
            <p:cNvPr id="2647" name="Google Shape;2647;p12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2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2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0" name="Google Shape;2650;p124"/>
          <p:cNvGrpSpPr/>
          <p:nvPr/>
        </p:nvGrpSpPr>
        <p:grpSpPr>
          <a:xfrm>
            <a:off x="998624" y="3295400"/>
            <a:ext cx="811503" cy="252584"/>
            <a:chOff x="4411970" y="4340222"/>
            <a:chExt cx="779467" cy="242683"/>
          </a:xfrm>
        </p:grpSpPr>
        <p:sp>
          <p:nvSpPr>
            <p:cNvPr id="2651" name="Google Shape;2651;p12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2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2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4" name="Google Shape;2654;p124"/>
          <p:cNvGrpSpPr/>
          <p:nvPr/>
        </p:nvGrpSpPr>
        <p:grpSpPr>
          <a:xfrm>
            <a:off x="1990126" y="2709308"/>
            <a:ext cx="965160" cy="216230"/>
            <a:chOff x="4411970" y="2468674"/>
            <a:chExt cx="747317" cy="167425"/>
          </a:xfrm>
        </p:grpSpPr>
        <p:sp>
          <p:nvSpPr>
            <p:cNvPr id="2655" name="Google Shape;2655;p12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2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7" name="Google Shape;2657;p12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8" name="Google Shape;2658;p124"/>
          <p:cNvGrpSpPr/>
          <p:nvPr/>
        </p:nvGrpSpPr>
        <p:grpSpPr>
          <a:xfrm>
            <a:off x="997692" y="2334687"/>
            <a:ext cx="1959041" cy="208784"/>
            <a:chOff x="6336019" y="3733725"/>
            <a:chExt cx="2566206" cy="351310"/>
          </a:xfrm>
        </p:grpSpPr>
        <p:sp>
          <p:nvSpPr>
            <p:cNvPr id="2659" name="Google Shape;2659;p12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2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2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2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3" name="Google Shape;2663;p124"/>
          <p:cNvGrpSpPr/>
          <p:nvPr/>
        </p:nvGrpSpPr>
        <p:grpSpPr>
          <a:xfrm>
            <a:off x="1990126" y="3950602"/>
            <a:ext cx="946551" cy="153200"/>
            <a:chOff x="4404545" y="3301592"/>
            <a:chExt cx="782403" cy="129272"/>
          </a:xfrm>
        </p:grpSpPr>
        <p:sp>
          <p:nvSpPr>
            <p:cNvPr id="2664" name="Google Shape;2664;p12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2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 name="Google Shape;2666;p124"/>
          <p:cNvGrpSpPr/>
          <p:nvPr/>
        </p:nvGrpSpPr>
        <p:grpSpPr>
          <a:xfrm>
            <a:off x="1990126" y="3695937"/>
            <a:ext cx="962257" cy="139127"/>
            <a:chOff x="4411970" y="3131459"/>
            <a:chExt cx="710520" cy="117397"/>
          </a:xfrm>
        </p:grpSpPr>
        <p:sp>
          <p:nvSpPr>
            <p:cNvPr id="2667" name="Google Shape;2667;p12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2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669" name="Google Shape;2669;p12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0" name="Google Shape;2670;p124"/>
          <p:cNvGrpSpPr/>
          <p:nvPr/>
        </p:nvGrpSpPr>
        <p:grpSpPr>
          <a:xfrm>
            <a:off x="990271" y="3621603"/>
            <a:ext cx="823838" cy="458988"/>
            <a:chOff x="4411970" y="1801825"/>
            <a:chExt cx="734586" cy="409262"/>
          </a:xfrm>
        </p:grpSpPr>
        <p:sp>
          <p:nvSpPr>
            <p:cNvPr id="2671" name="Google Shape;2671;p12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2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3" name="Google Shape;2673;p124"/>
          <p:cNvGrpSpPr/>
          <p:nvPr/>
        </p:nvGrpSpPr>
        <p:grpSpPr>
          <a:xfrm>
            <a:off x="3095243" y="2339173"/>
            <a:ext cx="521514" cy="521514"/>
            <a:chOff x="5681300" y="2527788"/>
            <a:chExt cx="805800" cy="805800"/>
          </a:xfrm>
        </p:grpSpPr>
        <p:sp>
          <p:nvSpPr>
            <p:cNvPr id="2674" name="Google Shape;2674;p12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2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124"/>
          <p:cNvGrpSpPr/>
          <p:nvPr/>
        </p:nvGrpSpPr>
        <p:grpSpPr>
          <a:xfrm>
            <a:off x="3089483" y="3094865"/>
            <a:ext cx="533033" cy="533033"/>
            <a:chOff x="4049800" y="640400"/>
            <a:chExt cx="858900" cy="858900"/>
          </a:xfrm>
        </p:grpSpPr>
        <p:sp>
          <p:nvSpPr>
            <p:cNvPr id="2677" name="Google Shape;2677;p12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2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9" name="Google Shape;2679;p124"/>
          <p:cNvGrpSpPr/>
          <p:nvPr/>
        </p:nvGrpSpPr>
        <p:grpSpPr>
          <a:xfrm>
            <a:off x="3014966" y="3772543"/>
            <a:ext cx="682068" cy="682068"/>
            <a:chOff x="5080188" y="927900"/>
            <a:chExt cx="961200" cy="961200"/>
          </a:xfrm>
        </p:grpSpPr>
        <p:sp>
          <p:nvSpPr>
            <p:cNvPr id="2680" name="Google Shape;2680;p12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2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2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2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2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2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2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2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 name="Google Shape;2688;p124"/>
          <p:cNvGrpSpPr/>
          <p:nvPr/>
        </p:nvGrpSpPr>
        <p:grpSpPr>
          <a:xfrm>
            <a:off x="4478465" y="3869234"/>
            <a:ext cx="505650" cy="504006"/>
            <a:chOff x="6039282" y="1042577"/>
            <a:chExt cx="734315" cy="731929"/>
          </a:xfrm>
        </p:grpSpPr>
        <p:sp>
          <p:nvSpPr>
            <p:cNvPr id="2689" name="Google Shape;2689;p12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2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2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2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2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2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2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2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2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2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2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2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2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2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2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2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2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2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2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2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2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0" name="Google Shape;2710;p124"/>
          <p:cNvGrpSpPr/>
          <p:nvPr/>
        </p:nvGrpSpPr>
        <p:grpSpPr>
          <a:xfrm>
            <a:off x="5091067" y="2298862"/>
            <a:ext cx="567744" cy="602136"/>
            <a:chOff x="1825800" y="1651625"/>
            <a:chExt cx="539989" cy="571775"/>
          </a:xfrm>
        </p:grpSpPr>
        <p:sp>
          <p:nvSpPr>
            <p:cNvPr id="2711" name="Google Shape;2711;p12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2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2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2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5" name="Google Shape;2715;p124"/>
          <p:cNvGrpSpPr/>
          <p:nvPr/>
        </p:nvGrpSpPr>
        <p:grpSpPr>
          <a:xfrm>
            <a:off x="3765995" y="3855579"/>
            <a:ext cx="508123" cy="507955"/>
            <a:chOff x="1897577" y="2802432"/>
            <a:chExt cx="492176" cy="492014"/>
          </a:xfrm>
        </p:grpSpPr>
        <p:sp>
          <p:nvSpPr>
            <p:cNvPr id="2716" name="Google Shape;2716;p12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2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2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2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2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2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2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2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2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2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2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2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8" name="Google Shape;2728;p124"/>
          <p:cNvGrpSpPr/>
          <p:nvPr/>
        </p:nvGrpSpPr>
        <p:grpSpPr>
          <a:xfrm>
            <a:off x="997525" y="4169123"/>
            <a:ext cx="809227" cy="200842"/>
            <a:chOff x="2013045" y="4813233"/>
            <a:chExt cx="921986" cy="228854"/>
          </a:xfrm>
        </p:grpSpPr>
        <p:sp>
          <p:nvSpPr>
            <p:cNvPr id="2729" name="Google Shape;2729;p12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2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1" name="Google Shape;2731;p124"/>
          <p:cNvGrpSpPr/>
          <p:nvPr/>
        </p:nvGrpSpPr>
        <p:grpSpPr>
          <a:xfrm>
            <a:off x="1005985" y="2656004"/>
            <a:ext cx="792421" cy="269941"/>
            <a:chOff x="1046767" y="4756633"/>
            <a:chExt cx="859646" cy="292841"/>
          </a:xfrm>
        </p:grpSpPr>
        <p:sp>
          <p:nvSpPr>
            <p:cNvPr id="2732" name="Google Shape;2732;p12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2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2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5" name="Google Shape;2735;p12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2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2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2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9" name="Google Shape;2739;p124"/>
          <p:cNvGrpSpPr/>
          <p:nvPr/>
        </p:nvGrpSpPr>
        <p:grpSpPr>
          <a:xfrm>
            <a:off x="7141841" y="2550562"/>
            <a:ext cx="166473" cy="141497"/>
            <a:chOff x="4660325" y="1866850"/>
            <a:chExt cx="68350" cy="58100"/>
          </a:xfrm>
        </p:grpSpPr>
        <p:sp>
          <p:nvSpPr>
            <p:cNvPr id="2740" name="Google Shape;2740;p12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2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2" name="Google Shape;2742;p124"/>
          <p:cNvGrpSpPr/>
          <p:nvPr/>
        </p:nvGrpSpPr>
        <p:grpSpPr>
          <a:xfrm>
            <a:off x="7451186" y="2576286"/>
            <a:ext cx="162515" cy="90049"/>
            <a:chOff x="4791775" y="1877500"/>
            <a:chExt cx="66725" cy="36975"/>
          </a:xfrm>
        </p:grpSpPr>
        <p:sp>
          <p:nvSpPr>
            <p:cNvPr id="2743" name="Google Shape;2743;p12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2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124"/>
          <p:cNvGrpSpPr/>
          <p:nvPr/>
        </p:nvGrpSpPr>
        <p:grpSpPr>
          <a:xfrm>
            <a:off x="7772899" y="2576286"/>
            <a:ext cx="144979" cy="90049"/>
            <a:chOff x="4923925" y="1877500"/>
            <a:chExt cx="59525" cy="36975"/>
          </a:xfrm>
        </p:grpSpPr>
        <p:sp>
          <p:nvSpPr>
            <p:cNvPr id="2746" name="Google Shape;2746;p12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2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8" name="Google Shape;2748;p124"/>
          <p:cNvGrpSpPr/>
          <p:nvPr/>
        </p:nvGrpSpPr>
        <p:grpSpPr>
          <a:xfrm>
            <a:off x="8067390" y="2558477"/>
            <a:ext cx="141447" cy="125667"/>
            <a:chOff x="5058450" y="1870100"/>
            <a:chExt cx="58075" cy="51600"/>
          </a:xfrm>
        </p:grpSpPr>
        <p:sp>
          <p:nvSpPr>
            <p:cNvPr id="2749" name="Google Shape;2749;p12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2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1" name="Google Shape;2751;p124"/>
          <p:cNvGrpSpPr/>
          <p:nvPr/>
        </p:nvGrpSpPr>
        <p:grpSpPr>
          <a:xfrm>
            <a:off x="7481905" y="2980885"/>
            <a:ext cx="101077" cy="107645"/>
            <a:chOff x="4811425" y="2065025"/>
            <a:chExt cx="41500" cy="44200"/>
          </a:xfrm>
        </p:grpSpPr>
        <p:sp>
          <p:nvSpPr>
            <p:cNvPr id="2752" name="Google Shape;2752;p12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2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4" name="Google Shape;2754;p124"/>
          <p:cNvGrpSpPr/>
          <p:nvPr/>
        </p:nvGrpSpPr>
        <p:grpSpPr>
          <a:xfrm>
            <a:off x="7774342" y="2981098"/>
            <a:ext cx="120867" cy="107218"/>
            <a:chOff x="4929875" y="2065025"/>
            <a:chExt cx="49625" cy="44025"/>
          </a:xfrm>
        </p:grpSpPr>
        <p:sp>
          <p:nvSpPr>
            <p:cNvPr id="2755" name="Google Shape;2755;p12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2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7" name="Google Shape;2757;p124"/>
          <p:cNvGrpSpPr/>
          <p:nvPr/>
        </p:nvGrpSpPr>
        <p:grpSpPr>
          <a:xfrm>
            <a:off x="8103011" y="2984112"/>
            <a:ext cx="70206" cy="101191"/>
            <a:chOff x="5083925" y="2066350"/>
            <a:chExt cx="28825" cy="41550"/>
          </a:xfrm>
        </p:grpSpPr>
        <p:sp>
          <p:nvSpPr>
            <p:cNvPr id="2758" name="Google Shape;2758;p12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2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0" name="Google Shape;2760;p124"/>
          <p:cNvGrpSpPr/>
          <p:nvPr/>
        </p:nvGrpSpPr>
        <p:grpSpPr>
          <a:xfrm>
            <a:off x="7134565" y="2999759"/>
            <a:ext cx="181026" cy="69896"/>
            <a:chOff x="4659775" y="2072775"/>
            <a:chExt cx="74325" cy="28700"/>
          </a:xfrm>
        </p:grpSpPr>
        <p:sp>
          <p:nvSpPr>
            <p:cNvPr id="2761" name="Google Shape;2761;p12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2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2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4" name="Google Shape;2764;p124"/>
          <p:cNvGrpSpPr/>
          <p:nvPr/>
        </p:nvGrpSpPr>
        <p:grpSpPr>
          <a:xfrm>
            <a:off x="8054421" y="2790324"/>
            <a:ext cx="167387" cy="89197"/>
            <a:chOff x="4662475" y="1976500"/>
            <a:chExt cx="68725" cy="36625"/>
          </a:xfrm>
        </p:grpSpPr>
        <p:sp>
          <p:nvSpPr>
            <p:cNvPr id="2765" name="Google Shape;2765;p12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2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2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8" name="Google Shape;2768;p124"/>
          <p:cNvGrpSpPr/>
          <p:nvPr/>
        </p:nvGrpSpPr>
        <p:grpSpPr>
          <a:xfrm>
            <a:off x="7751326" y="2793764"/>
            <a:ext cx="166899" cy="82317"/>
            <a:chOff x="4920150" y="1977875"/>
            <a:chExt cx="68525" cy="33800"/>
          </a:xfrm>
        </p:grpSpPr>
        <p:sp>
          <p:nvSpPr>
            <p:cNvPr id="2769" name="Google Shape;2769;p12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2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2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2" name="Google Shape;2772;p124"/>
          <p:cNvGrpSpPr/>
          <p:nvPr/>
        </p:nvGrpSpPr>
        <p:grpSpPr>
          <a:xfrm>
            <a:off x="7162483" y="3197682"/>
            <a:ext cx="125190" cy="127859"/>
            <a:chOff x="4676550" y="2160575"/>
            <a:chExt cx="51400" cy="52500"/>
          </a:xfrm>
        </p:grpSpPr>
        <p:sp>
          <p:nvSpPr>
            <p:cNvPr id="2773" name="Google Shape;2773;p12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2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2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6" name="Google Shape;2776;p124"/>
          <p:cNvGrpSpPr/>
          <p:nvPr/>
        </p:nvGrpSpPr>
        <p:grpSpPr>
          <a:xfrm>
            <a:off x="7459741" y="3204714"/>
            <a:ext cx="145405" cy="113794"/>
            <a:chOff x="4768325" y="2163475"/>
            <a:chExt cx="59700" cy="46725"/>
          </a:xfrm>
        </p:grpSpPr>
        <p:sp>
          <p:nvSpPr>
            <p:cNvPr id="2777" name="Google Shape;2777;p12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2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9" name="Google Shape;2779;p12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2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2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2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2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2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5" name="Google Shape;2785;p124"/>
          <p:cNvGrpSpPr/>
          <p:nvPr/>
        </p:nvGrpSpPr>
        <p:grpSpPr>
          <a:xfrm>
            <a:off x="7476059" y="3459808"/>
            <a:ext cx="112768" cy="106853"/>
            <a:chOff x="4768575" y="2253950"/>
            <a:chExt cx="46300" cy="43875"/>
          </a:xfrm>
        </p:grpSpPr>
        <p:sp>
          <p:nvSpPr>
            <p:cNvPr id="2786" name="Google Shape;2786;p12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2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8" name="Google Shape;2788;p124"/>
          <p:cNvGrpSpPr/>
          <p:nvPr/>
        </p:nvGrpSpPr>
        <p:grpSpPr>
          <a:xfrm>
            <a:off x="7775682" y="3948834"/>
            <a:ext cx="118187" cy="146246"/>
            <a:chOff x="4960900" y="2433225"/>
            <a:chExt cx="48525" cy="60050"/>
          </a:xfrm>
        </p:grpSpPr>
        <p:sp>
          <p:nvSpPr>
            <p:cNvPr id="2789" name="Google Shape;2789;p12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2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1" name="Google Shape;2791;p124"/>
          <p:cNvGrpSpPr/>
          <p:nvPr/>
        </p:nvGrpSpPr>
        <p:grpSpPr>
          <a:xfrm>
            <a:off x="7464247" y="4212895"/>
            <a:ext cx="136394" cy="143810"/>
            <a:chOff x="4854075" y="2527625"/>
            <a:chExt cx="56000" cy="59050"/>
          </a:xfrm>
        </p:grpSpPr>
        <p:sp>
          <p:nvSpPr>
            <p:cNvPr id="2792" name="Google Shape;2792;p12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2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4" name="Google Shape;2794;p12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2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2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7" name="Google Shape;2797;p124"/>
          <p:cNvGrpSpPr/>
          <p:nvPr/>
        </p:nvGrpSpPr>
        <p:grpSpPr>
          <a:xfrm>
            <a:off x="8088458" y="3676639"/>
            <a:ext cx="99312" cy="160797"/>
            <a:chOff x="5059700" y="2334775"/>
            <a:chExt cx="40775" cy="66025"/>
          </a:xfrm>
        </p:grpSpPr>
        <p:sp>
          <p:nvSpPr>
            <p:cNvPr id="2798" name="Google Shape;2798;p12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2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2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2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2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2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2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2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2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7" name="Google Shape;2807;p124"/>
          <p:cNvGrpSpPr/>
          <p:nvPr/>
        </p:nvGrpSpPr>
        <p:grpSpPr>
          <a:xfrm>
            <a:off x="8045622" y="3941771"/>
            <a:ext cx="184984" cy="160371"/>
            <a:chOff x="5037700" y="2430325"/>
            <a:chExt cx="75950" cy="65850"/>
          </a:xfrm>
        </p:grpSpPr>
        <p:sp>
          <p:nvSpPr>
            <p:cNvPr id="2808" name="Google Shape;2808;p12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2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0" name="Google Shape;2810;p124"/>
          <p:cNvGrpSpPr/>
          <p:nvPr/>
        </p:nvGrpSpPr>
        <p:grpSpPr>
          <a:xfrm>
            <a:off x="7465128" y="3708223"/>
            <a:ext cx="173014" cy="97629"/>
            <a:chOff x="4756975" y="2341800"/>
            <a:chExt cx="91975" cy="51925"/>
          </a:xfrm>
        </p:grpSpPr>
        <p:sp>
          <p:nvSpPr>
            <p:cNvPr id="2811" name="Google Shape;2811;p12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2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2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2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2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2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2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2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2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2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2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2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2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2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2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2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2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2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2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2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1" name="Google Shape;2831;p124"/>
          <p:cNvGrpSpPr/>
          <p:nvPr/>
        </p:nvGrpSpPr>
        <p:grpSpPr>
          <a:xfrm>
            <a:off x="7732065" y="4196920"/>
            <a:ext cx="212497" cy="175761"/>
            <a:chOff x="4943575" y="2516350"/>
            <a:chExt cx="98675" cy="81700"/>
          </a:xfrm>
        </p:grpSpPr>
        <p:sp>
          <p:nvSpPr>
            <p:cNvPr id="2832" name="Google Shape;2832;p12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2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2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2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2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2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2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2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2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2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2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2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2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2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2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2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2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2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2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2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2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2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2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2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2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2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2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2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2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2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2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2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2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2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2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2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2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2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2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2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2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2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2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2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2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2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2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2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2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2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2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2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2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2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2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2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2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2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2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2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2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2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2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2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2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2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2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2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2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2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2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2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2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2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2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2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2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2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0" name="Google Shape;2910;p12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2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2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2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2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8" name="Shape 2918"/>
        <p:cNvGrpSpPr/>
        <p:nvPr/>
      </p:nvGrpSpPr>
      <p:grpSpPr>
        <a:xfrm>
          <a:off x="0" y="0"/>
          <a:ext cx="0" cy="0"/>
          <a:chOff x="0" y="0"/>
          <a:chExt cx="0" cy="0"/>
        </a:xfrm>
      </p:grpSpPr>
      <p:grpSp>
        <p:nvGrpSpPr>
          <p:cNvPr id="2919" name="Google Shape;2919;p125"/>
          <p:cNvGrpSpPr/>
          <p:nvPr/>
        </p:nvGrpSpPr>
        <p:grpSpPr>
          <a:xfrm>
            <a:off x="3642951" y="1176740"/>
            <a:ext cx="2078182" cy="1366558"/>
            <a:chOff x="235800" y="830650"/>
            <a:chExt cx="6978450" cy="4588844"/>
          </a:xfrm>
        </p:grpSpPr>
        <p:sp>
          <p:nvSpPr>
            <p:cNvPr id="2920" name="Google Shape;2920;p12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2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2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2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2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2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6" name="Google Shape;2926;p125"/>
          <p:cNvGrpSpPr/>
          <p:nvPr/>
        </p:nvGrpSpPr>
        <p:grpSpPr>
          <a:xfrm>
            <a:off x="738454" y="3007842"/>
            <a:ext cx="2622876" cy="1333540"/>
            <a:chOff x="238125" y="1038125"/>
            <a:chExt cx="7146800" cy="3633625"/>
          </a:xfrm>
        </p:grpSpPr>
        <p:sp>
          <p:nvSpPr>
            <p:cNvPr id="2927" name="Google Shape;2927;p12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2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2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2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2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2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2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2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2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2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2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2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2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2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2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2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2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2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2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2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2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2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2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2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2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2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2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2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2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2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2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2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2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2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2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2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2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2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2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2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2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2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2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2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2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2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2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2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2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2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2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2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2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2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2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2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2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2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2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2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2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2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2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2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2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2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2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2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2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2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2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2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2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2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2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2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2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2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2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2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2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2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2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2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2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2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2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2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2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2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2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2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2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2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2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2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2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2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2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2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2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2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2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2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2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2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2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2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2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2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2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2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2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2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2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2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2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2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2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2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2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2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2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2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2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2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2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2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2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2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2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2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2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2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2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2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2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2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2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2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2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2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2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2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2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2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2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2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2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2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2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2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2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2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2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2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2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2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2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2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2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2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2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2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2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2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2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2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2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2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2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2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2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2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2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2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2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2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2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2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2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2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2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2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2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2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2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2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2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2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2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2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2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2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2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2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2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2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2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2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2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2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2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2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2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2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2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2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2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2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2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2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2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2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2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2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2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2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2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2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2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2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2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2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2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2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2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2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2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2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2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2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2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2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2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2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2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2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2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2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2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2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2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2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2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2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2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2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2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2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2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2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2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2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2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2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2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2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2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2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2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2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2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2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2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2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2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2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2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2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2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2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2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2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2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2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2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2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2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2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2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2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2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2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2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2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2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2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2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2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2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2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2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2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2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2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2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2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2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2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2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2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2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2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2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2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2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2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2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2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2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2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2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2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2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2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2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2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2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2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2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2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2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2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2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2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2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2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2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2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2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2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2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2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2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2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2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2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2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2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2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2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2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2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2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2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2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2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2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2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2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2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2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2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2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2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2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2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2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2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2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2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2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2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2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2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2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2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2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2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2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2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2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2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2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2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2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2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2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2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2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2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2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2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2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2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2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2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2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2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2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2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2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2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2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2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2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2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2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2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2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2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2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2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2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2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2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2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2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2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2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2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2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2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2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2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2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2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2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2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2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2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2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2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2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2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2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2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2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2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2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2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2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2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2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2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2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2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2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2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2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2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2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2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2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2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2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2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2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2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2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2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2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2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2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2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2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2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2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2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2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2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2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2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2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2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2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2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2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2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2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2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2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2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2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2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2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2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2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2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2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2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2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2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2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2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2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2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2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2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2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2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2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2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2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2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2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2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2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2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2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2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2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2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2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2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2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2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2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2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2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2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2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2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2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2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2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2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2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2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2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2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2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2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2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2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2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2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2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2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2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2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2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2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2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2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2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2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2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2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2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2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2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2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2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2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2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2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2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2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2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2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2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2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2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2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2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2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2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2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2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2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2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2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2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2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2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2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2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2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2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2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2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2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2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2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2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2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2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2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2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2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2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2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2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2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2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2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2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2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2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2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2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2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2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2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2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2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2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2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2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2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2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2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2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2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2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2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2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2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2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2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2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2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2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2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2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2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2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2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2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2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2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2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2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2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2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2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2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2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2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2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2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2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2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2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2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2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2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2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2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2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2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2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2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2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2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2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2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2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2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2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2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2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2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2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2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2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2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2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2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2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2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2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2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2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2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2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2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2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2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2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2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2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2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2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2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2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2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2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2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2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2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2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2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2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2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2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2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2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2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2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2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2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2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2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2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2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2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2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2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2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2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2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2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2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2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2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2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2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2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2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2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2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2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2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2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2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2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2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2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2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2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2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2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2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2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2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2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2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2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2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2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2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2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2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2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2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2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2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2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2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2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2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2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2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2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2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2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2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2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2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2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2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2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2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2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2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2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2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2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2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2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2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2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2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2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2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2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2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2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2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2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2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2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2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2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2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2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2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2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2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2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2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2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2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2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2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2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2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2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2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2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2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2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2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2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2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2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2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2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2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2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2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2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2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2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2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2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2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2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2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2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2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2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2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2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2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2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2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2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2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2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2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2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2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2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2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2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2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2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2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2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2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2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2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2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2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2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2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2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2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2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2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2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2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2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2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2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2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2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2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2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2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2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2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2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2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2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2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2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2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2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2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2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2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2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2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2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2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2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2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2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2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2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2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2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2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2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2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2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2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2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2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2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2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2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2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2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2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2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2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2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2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2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2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2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2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2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2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2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2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2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2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2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2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2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2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2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2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2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2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2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2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2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2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2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2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2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2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2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2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2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2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2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2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2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2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2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2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2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2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2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2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2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2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2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2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2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2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2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2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2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2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2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2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2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2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2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2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2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2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2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2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2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2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2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2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2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2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2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2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2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2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2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2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2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2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2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2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2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2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2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2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2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2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2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2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2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2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2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2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2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2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2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2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2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2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2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2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2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2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2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2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2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2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2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2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2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2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2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2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2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2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2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2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2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2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2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2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2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2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2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2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2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2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2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2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2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2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2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2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2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2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2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2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2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2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2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2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2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2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2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2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2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2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2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2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2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2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2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2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2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2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2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2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2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2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2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2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2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2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2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2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2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2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2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2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2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2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2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2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2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2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2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2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2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2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2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2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2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2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2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2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2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2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2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2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2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2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2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2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2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2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2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2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2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2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2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2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2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2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2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2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2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2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2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2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2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2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2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2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2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2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2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2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2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2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2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2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2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2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2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2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2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2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2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2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2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2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2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2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2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2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2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2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2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2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2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2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2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2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2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2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2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2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2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2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2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2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2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2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2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2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2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2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2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2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2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2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2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2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2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2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2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2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2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2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2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2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2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2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2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2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2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2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2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2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2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2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2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2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2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2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2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2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2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2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2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2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2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2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2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2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2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2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2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2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2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2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2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2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2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2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2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2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2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2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2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2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2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2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2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2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2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2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2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2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2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2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2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2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2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2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2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2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2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2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2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2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2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2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2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2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2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2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2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2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2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2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2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2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2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2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2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2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2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2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2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2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2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2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2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2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2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2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2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2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2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2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2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2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2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2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2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2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2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2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2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2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2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2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2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2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2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2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2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2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2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2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2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2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2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2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2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2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2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2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2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2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2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2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2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2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2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2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2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2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2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2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2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2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2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2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2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2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2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2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2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2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2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2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2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2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2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2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2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2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2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2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2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2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2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2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2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2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2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2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2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2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2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2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2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2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2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2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2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2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2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2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2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2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2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2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2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2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2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2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2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2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2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2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2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2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2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2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2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2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2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2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2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2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2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2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2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2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2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2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2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2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2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2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2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2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2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2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2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2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2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2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2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2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2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2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2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2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2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2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2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2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2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2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2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2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2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2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2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2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2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2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2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2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2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2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2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2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2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2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2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2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2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2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2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2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2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2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2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2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2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2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2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2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2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2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2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2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2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2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2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2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2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2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2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2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2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2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2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2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2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2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2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2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2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2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2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2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2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2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2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2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2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2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2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2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2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2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2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2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2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2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2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2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2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2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2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2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2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2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2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2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2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2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2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2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2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2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2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2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2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2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2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2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2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2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2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2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2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2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2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2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2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2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2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2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2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2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2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2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2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2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2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2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2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2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2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2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2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2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2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2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2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2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2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2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2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2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2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2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2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2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2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2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2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2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2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2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2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2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2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2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2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2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2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2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2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2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2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2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2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2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2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2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2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2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2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2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2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2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2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2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2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2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2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2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2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2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2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2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2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2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2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2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2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2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2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2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2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2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2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2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2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2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2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2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2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2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2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2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2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2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2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2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9" name="Google Shape;4499;p125"/>
          <p:cNvGrpSpPr/>
          <p:nvPr/>
        </p:nvGrpSpPr>
        <p:grpSpPr>
          <a:xfrm>
            <a:off x="5961311" y="1231136"/>
            <a:ext cx="2435960" cy="1297725"/>
            <a:chOff x="233350" y="949250"/>
            <a:chExt cx="7137300" cy="3802300"/>
          </a:xfrm>
        </p:grpSpPr>
        <p:sp>
          <p:nvSpPr>
            <p:cNvPr id="4500" name="Google Shape;4500;p12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2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2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2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2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2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2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2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2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2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2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2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2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2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2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2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2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2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2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2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2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2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2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2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2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2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2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2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2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2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2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2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2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2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2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2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2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2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2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2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2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2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2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2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2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2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2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2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2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2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2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1" name="Google Shape;4551;p125"/>
          <p:cNvGrpSpPr/>
          <p:nvPr/>
        </p:nvGrpSpPr>
        <p:grpSpPr>
          <a:xfrm>
            <a:off x="7714435" y="3194726"/>
            <a:ext cx="104231" cy="320340"/>
            <a:chOff x="7564426" y="3224343"/>
            <a:chExt cx="119985" cy="368801"/>
          </a:xfrm>
        </p:grpSpPr>
        <p:sp>
          <p:nvSpPr>
            <p:cNvPr id="4552" name="Google Shape;4552;p12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2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4" name="Google Shape;4554;p125"/>
          <p:cNvGrpSpPr/>
          <p:nvPr/>
        </p:nvGrpSpPr>
        <p:grpSpPr>
          <a:xfrm>
            <a:off x="7413923" y="3188827"/>
            <a:ext cx="189489" cy="332132"/>
            <a:chOff x="8370831" y="3202002"/>
            <a:chExt cx="218129" cy="382376"/>
          </a:xfrm>
        </p:grpSpPr>
        <p:sp>
          <p:nvSpPr>
            <p:cNvPr id="4555" name="Google Shape;4555;p12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2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7" name="Google Shape;4557;p125"/>
          <p:cNvGrpSpPr/>
          <p:nvPr/>
        </p:nvGrpSpPr>
        <p:grpSpPr>
          <a:xfrm>
            <a:off x="8137312" y="3599959"/>
            <a:ext cx="309429" cy="267000"/>
            <a:chOff x="6742064" y="3750480"/>
            <a:chExt cx="399315" cy="344560"/>
          </a:xfrm>
        </p:grpSpPr>
        <p:sp>
          <p:nvSpPr>
            <p:cNvPr id="4558" name="Google Shape;4558;p12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2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0" name="Google Shape;4560;p125"/>
          <p:cNvGrpSpPr/>
          <p:nvPr/>
        </p:nvGrpSpPr>
        <p:grpSpPr>
          <a:xfrm>
            <a:off x="7676331" y="3951006"/>
            <a:ext cx="180437" cy="281608"/>
            <a:chOff x="7248525" y="3739696"/>
            <a:chExt cx="230531" cy="359790"/>
          </a:xfrm>
        </p:grpSpPr>
        <p:sp>
          <p:nvSpPr>
            <p:cNvPr id="4561" name="Google Shape;4561;p12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2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3" name="Google Shape;4563;p125"/>
          <p:cNvGrpSpPr/>
          <p:nvPr/>
        </p:nvGrpSpPr>
        <p:grpSpPr>
          <a:xfrm>
            <a:off x="7922251" y="3594231"/>
            <a:ext cx="162896" cy="278710"/>
            <a:chOff x="7601242" y="3729267"/>
            <a:chExt cx="222566" cy="380803"/>
          </a:xfrm>
        </p:grpSpPr>
        <p:sp>
          <p:nvSpPr>
            <p:cNvPr id="4564" name="Google Shape;4564;p12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2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6" name="Google Shape;4566;p125"/>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7" name="Google Shape;4567;p125"/>
          <p:cNvGrpSpPr/>
          <p:nvPr/>
        </p:nvGrpSpPr>
        <p:grpSpPr>
          <a:xfrm>
            <a:off x="7411896" y="3595371"/>
            <a:ext cx="193543" cy="275990"/>
            <a:chOff x="8304647" y="3738687"/>
            <a:chExt cx="225076" cy="320956"/>
          </a:xfrm>
        </p:grpSpPr>
        <p:sp>
          <p:nvSpPr>
            <p:cNvPr id="4568" name="Google Shape;4568;p12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2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2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1" name="Google Shape;4571;p125"/>
          <p:cNvGrpSpPr/>
          <p:nvPr/>
        </p:nvGrpSpPr>
        <p:grpSpPr>
          <a:xfrm>
            <a:off x="7684389" y="3595371"/>
            <a:ext cx="178492" cy="275990"/>
            <a:chOff x="8615101" y="3738687"/>
            <a:chExt cx="207573" cy="320956"/>
          </a:xfrm>
        </p:grpSpPr>
        <p:sp>
          <p:nvSpPr>
            <p:cNvPr id="4572" name="Google Shape;4572;p12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2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2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5" name="Google Shape;4575;p125"/>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6" name="Google Shape;4576;p125"/>
          <p:cNvGrpSpPr/>
          <p:nvPr/>
        </p:nvGrpSpPr>
        <p:grpSpPr>
          <a:xfrm>
            <a:off x="7909920" y="3998032"/>
            <a:ext cx="187557" cy="187557"/>
            <a:chOff x="8565775" y="671075"/>
            <a:chExt cx="441000" cy="441000"/>
          </a:xfrm>
        </p:grpSpPr>
        <p:sp>
          <p:nvSpPr>
            <p:cNvPr id="4577" name="Google Shape;4577;p12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2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9" name="Google Shape;4579;p125"/>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25"/>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1" name="Google Shape;4581;p125"/>
          <p:cNvGrpSpPr/>
          <p:nvPr/>
        </p:nvGrpSpPr>
        <p:grpSpPr>
          <a:xfrm>
            <a:off x="6064392" y="3070557"/>
            <a:ext cx="587865" cy="517731"/>
            <a:chOff x="6000718" y="3070557"/>
            <a:chExt cx="587865" cy="517731"/>
          </a:xfrm>
        </p:grpSpPr>
        <p:sp>
          <p:nvSpPr>
            <p:cNvPr id="4582" name="Google Shape;4582;p12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2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2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2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2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2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2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2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2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2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2" name="Google Shape;4592;p125"/>
          <p:cNvGrpSpPr/>
          <p:nvPr/>
        </p:nvGrpSpPr>
        <p:grpSpPr>
          <a:xfrm>
            <a:off x="6079197" y="3714217"/>
            <a:ext cx="557665" cy="516387"/>
            <a:chOff x="6015523" y="3714217"/>
            <a:chExt cx="557665" cy="516387"/>
          </a:xfrm>
        </p:grpSpPr>
        <p:grpSp>
          <p:nvGrpSpPr>
            <p:cNvPr id="4593" name="Google Shape;4593;p125"/>
            <p:cNvGrpSpPr/>
            <p:nvPr/>
          </p:nvGrpSpPr>
          <p:grpSpPr>
            <a:xfrm>
              <a:off x="6036094" y="3716980"/>
              <a:ext cx="529822" cy="510480"/>
              <a:chOff x="3148311" y="-545634"/>
              <a:chExt cx="1006118" cy="969572"/>
            </a:xfrm>
          </p:grpSpPr>
          <p:sp>
            <p:nvSpPr>
              <p:cNvPr id="4594" name="Google Shape;4594;p12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2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2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2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2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2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2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2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2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2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4" name="Google Shape;4604;p12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5" name="Google Shape;4605;p125"/>
          <p:cNvGrpSpPr/>
          <p:nvPr/>
        </p:nvGrpSpPr>
        <p:grpSpPr>
          <a:xfrm>
            <a:off x="6707979" y="3073628"/>
            <a:ext cx="576302" cy="511871"/>
            <a:chOff x="6644304" y="3073628"/>
            <a:chExt cx="576302" cy="511871"/>
          </a:xfrm>
        </p:grpSpPr>
        <p:grpSp>
          <p:nvGrpSpPr>
            <p:cNvPr id="4606" name="Google Shape;4606;p125"/>
            <p:cNvGrpSpPr/>
            <p:nvPr/>
          </p:nvGrpSpPr>
          <p:grpSpPr>
            <a:xfrm>
              <a:off x="6712169" y="3073651"/>
              <a:ext cx="481611" cy="506713"/>
              <a:chOff x="1833536" y="-546641"/>
              <a:chExt cx="914567" cy="962419"/>
            </a:xfrm>
          </p:grpSpPr>
          <p:grpSp>
            <p:nvGrpSpPr>
              <p:cNvPr id="4607" name="Google Shape;4607;p125"/>
              <p:cNvGrpSpPr/>
              <p:nvPr/>
            </p:nvGrpSpPr>
            <p:grpSpPr>
              <a:xfrm>
                <a:off x="1833536" y="-524249"/>
                <a:ext cx="914567" cy="940027"/>
                <a:chOff x="1833536" y="-524249"/>
                <a:chExt cx="914567" cy="940027"/>
              </a:xfrm>
            </p:grpSpPr>
            <p:sp>
              <p:nvSpPr>
                <p:cNvPr id="4608" name="Google Shape;4608;p12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2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2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2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2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3" name="Google Shape;4613;p12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2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2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2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7" name="Google Shape;4617;p12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8" name="Google Shape;4618;p125"/>
          <p:cNvGrpSpPr/>
          <p:nvPr/>
        </p:nvGrpSpPr>
        <p:grpSpPr>
          <a:xfrm>
            <a:off x="6715725" y="3714143"/>
            <a:ext cx="560636" cy="516497"/>
            <a:chOff x="6652051" y="3714143"/>
            <a:chExt cx="560636" cy="516497"/>
          </a:xfrm>
        </p:grpSpPr>
        <p:grpSp>
          <p:nvGrpSpPr>
            <p:cNvPr id="4619" name="Google Shape;4619;p125"/>
            <p:cNvGrpSpPr/>
            <p:nvPr/>
          </p:nvGrpSpPr>
          <p:grpSpPr>
            <a:xfrm>
              <a:off x="6669657" y="3716715"/>
              <a:ext cx="466768" cy="464314"/>
              <a:chOff x="3139766" y="765669"/>
              <a:chExt cx="886380" cy="881888"/>
            </a:xfrm>
          </p:grpSpPr>
          <p:grpSp>
            <p:nvGrpSpPr>
              <p:cNvPr id="4620" name="Google Shape;4620;p125"/>
              <p:cNvGrpSpPr/>
              <p:nvPr/>
            </p:nvGrpSpPr>
            <p:grpSpPr>
              <a:xfrm>
                <a:off x="3139766" y="765669"/>
                <a:ext cx="886380" cy="881888"/>
                <a:chOff x="3139766" y="765669"/>
                <a:chExt cx="886380" cy="881888"/>
              </a:xfrm>
            </p:grpSpPr>
            <p:sp>
              <p:nvSpPr>
                <p:cNvPr id="4621" name="Google Shape;4621;p12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2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2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2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2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2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2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2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2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0" name="Google Shape;4630;p12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2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2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2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4" name="Google Shape;4634;p12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125"/>
          <p:cNvGrpSpPr/>
          <p:nvPr/>
        </p:nvGrpSpPr>
        <p:grpSpPr>
          <a:xfrm>
            <a:off x="726609" y="1192826"/>
            <a:ext cx="2665073" cy="1317140"/>
            <a:chOff x="793334" y="1192826"/>
            <a:chExt cx="2665073" cy="1317140"/>
          </a:xfrm>
        </p:grpSpPr>
        <p:sp>
          <p:nvSpPr>
            <p:cNvPr id="4636" name="Google Shape;4636;p12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2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2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2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2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2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2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2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2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2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2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2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2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2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2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2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2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2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2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2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2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2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2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2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2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2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2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2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2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2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2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2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2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2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2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2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2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2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2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2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2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2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2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2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2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2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2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2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2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2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2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2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2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2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2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2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2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2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2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2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2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2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2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2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2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2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2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2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2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2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2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2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2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2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2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2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2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2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2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2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2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2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2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2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2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2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2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2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2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2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2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2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2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2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2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2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2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2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2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2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2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2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2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2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2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2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2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2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2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2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2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2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2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2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2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2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2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2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2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2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2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2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2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2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2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2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2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2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2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2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2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2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2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2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2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2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2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2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2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2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2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2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2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2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2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2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2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2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2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2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2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2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2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2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2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2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2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2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2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2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2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2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2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2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2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2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2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2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2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2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2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2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2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2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2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2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2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2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2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2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2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2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2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2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2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2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2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2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2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2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2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2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2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2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2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2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2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2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2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2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2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2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2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2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2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2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2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2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2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2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2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2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2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2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2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2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2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2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2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2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2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2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2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2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2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2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2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2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2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2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2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2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2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2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2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2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2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2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2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2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2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2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2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2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2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2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2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2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2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2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2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2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2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2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2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2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2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2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2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2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2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2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2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2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2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2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2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2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2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2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2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2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2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2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2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2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2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2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2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2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2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2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2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2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2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2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2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2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2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2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2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2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2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2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2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2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2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2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2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2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2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2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2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2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2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2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2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2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2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2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2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2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2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2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2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2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2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2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2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2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2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2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2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2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2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2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2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2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2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2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2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2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2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2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2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2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2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2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2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2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2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2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2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2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2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2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2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2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2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2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2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2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2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2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2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2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2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2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2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2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2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2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2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2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2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2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2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2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2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2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2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2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2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2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2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2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2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2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2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2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2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2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2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2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2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2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2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2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2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2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2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2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2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2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2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2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2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2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2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2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2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2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2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2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2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2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2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2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2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2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2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2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2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2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2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2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2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2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2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2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2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2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2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2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2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2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2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2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2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2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2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2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2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2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2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2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2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2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2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2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2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2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2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2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2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2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2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2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2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2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2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2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2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2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2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2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2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2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2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2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2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2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2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2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2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2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2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2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2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2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2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2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2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2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2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2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2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2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2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2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2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2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2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2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2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2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2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2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2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2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2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2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2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2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2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2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2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2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2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2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2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2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2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2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2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2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2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2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2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2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2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2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2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2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2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2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2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2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2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2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2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2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2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2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2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2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2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2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2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2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2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2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2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2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2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2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2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2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2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2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2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2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2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2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2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2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2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2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2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2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2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2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2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2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2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2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2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2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2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2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2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2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2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2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2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2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2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2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2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2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2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2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2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2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2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2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2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2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2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2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2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2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2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2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2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2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2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2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2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2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2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2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2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2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2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2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2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2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2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2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2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2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2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2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2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2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2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2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2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2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2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2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2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2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2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2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2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2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2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2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2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2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2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2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2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2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2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2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2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2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2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2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2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2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2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2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2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2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2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2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2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2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2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2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2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2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2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2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2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2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2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2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2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2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2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2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2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2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2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2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2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2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2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2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2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2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2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2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2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2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2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2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2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2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2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2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2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2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2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2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2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2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2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2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2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2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2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2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2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2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2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2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2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2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2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2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2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2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2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2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2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2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2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2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2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2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2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2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2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2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2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2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2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2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2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2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2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2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2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2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2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2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2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2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2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2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2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2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2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2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2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2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2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2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2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2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2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2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2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2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2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2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2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2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2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2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2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2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2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2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2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2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2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2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2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2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2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2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2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2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2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2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2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2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2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2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2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2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2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2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2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2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2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2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2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2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2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2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2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2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2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2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2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2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2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2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2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2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2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2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2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2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2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2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2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2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2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2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2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2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2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2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2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2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2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2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2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2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2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2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2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2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2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2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2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2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2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2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2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2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2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2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2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2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2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2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2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2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2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2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2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2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2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2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2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2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2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2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2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2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2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2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2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2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2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2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2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2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2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2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2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2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2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2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2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2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2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2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2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2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2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2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2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2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2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2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2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2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2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2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2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2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2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2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2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2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2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2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2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2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2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2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2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2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2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2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2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2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2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2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2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2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2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2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2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2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2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2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2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2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2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2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2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2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2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2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2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2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2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2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2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2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2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2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2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2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2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2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2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2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2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2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2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2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2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2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2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2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2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2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2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2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2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2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2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2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2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2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2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2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2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2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2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2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2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2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2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2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2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2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2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2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2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2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2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2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2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2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2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2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2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2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2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2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2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2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2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2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2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2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2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2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2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2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2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2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2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2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2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2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2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2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2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2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2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2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2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2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2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2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2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2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2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2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2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2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2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2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2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2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2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2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2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2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2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2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2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2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2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2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2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2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2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2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2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2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2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2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2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2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2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2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2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2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2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2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2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2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2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2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2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2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2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2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2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2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2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2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2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2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2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2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2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2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2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2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2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2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2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2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2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2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2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2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2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2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2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2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2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2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2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2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2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2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2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2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2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2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2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2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2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2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2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2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2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2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2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2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2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2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2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2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2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2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2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2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2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2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2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2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2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2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2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2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2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2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2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2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2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2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2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2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2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2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2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2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2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2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2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2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2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2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2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2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2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2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2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2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2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2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2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2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2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2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2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2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2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2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2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2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2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2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2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2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2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2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2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2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2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2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2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2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2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2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2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2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2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2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2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2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2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2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2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2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2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2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2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2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2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2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2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2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2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2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2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2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2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2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2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2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2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2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2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2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2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2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2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2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2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2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2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2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2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2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2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2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2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2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2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2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2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2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2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2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2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2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2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2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2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2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2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2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2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2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2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2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2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2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2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2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2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2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2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2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2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2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2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2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2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2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2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2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2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2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2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2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2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2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2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2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2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2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2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2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2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2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2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2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2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2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2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2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2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2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2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2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2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2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2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2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2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2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2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2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2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2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2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2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2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2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2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2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2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2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2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2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2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2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2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2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2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2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2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2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2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2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2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2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2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2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2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2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2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2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2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2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2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2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2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2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2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2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2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2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2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2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2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2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2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2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2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2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2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2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2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2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2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2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2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2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2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2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2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2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2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2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2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2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2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2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2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2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2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2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2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2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2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2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2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2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2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2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2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2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2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2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2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2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2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2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2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2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2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2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2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2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2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2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2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2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2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2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2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2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2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2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2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2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2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2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2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2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2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2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2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2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2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2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2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2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2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2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2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2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2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2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2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2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2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2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2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2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2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2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2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2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2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2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2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2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2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2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2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2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2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2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2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2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2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2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2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2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2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2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2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2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2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2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2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2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2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2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2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2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2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2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2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2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2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2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2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2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2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2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2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2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2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2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2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2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2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2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2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2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2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2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2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2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2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2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2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2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2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2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2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2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2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2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2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2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2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2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2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2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2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2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2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2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2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2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2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2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2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2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2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2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2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2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2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2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2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2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2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2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2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2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2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2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2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2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2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2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2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2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2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2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2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2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2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2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2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2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2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2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2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2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2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2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2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2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2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2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2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2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2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2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2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2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2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2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2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2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2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2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2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2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2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2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2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2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2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2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2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2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2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2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2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2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2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2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2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2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2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2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2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2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2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2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2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2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2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2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2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2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2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2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2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2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2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2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2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2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2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2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2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2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2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2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2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2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2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2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2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2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2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2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2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2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2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2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2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2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2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2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2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2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2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2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2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2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2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2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2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2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2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2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2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2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2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2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2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2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2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2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2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2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2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2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2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2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2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2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2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2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2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2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2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2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2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2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2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2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2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2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2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2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2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2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2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2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2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2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2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2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2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2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2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2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2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2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2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2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2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2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2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2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2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2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2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2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2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2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2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2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2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2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2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2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2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2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2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2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2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2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2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2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2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2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2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2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2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2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2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2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2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2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2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2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2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2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2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2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2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2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2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2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2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2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2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2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2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2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2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2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2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2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2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2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2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2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2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2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2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2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2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2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2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2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2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2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2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2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2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2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2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2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2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2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2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2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2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2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2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2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2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2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2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2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2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2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2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2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2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2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2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2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2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2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2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2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2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2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2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2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2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2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2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2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2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2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2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2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2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2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2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2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2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2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2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2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2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2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2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2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2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2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2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2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2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2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2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2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2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2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2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2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2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2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2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2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2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2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2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2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2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2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2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2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2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2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2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2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2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2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2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2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2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2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2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2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2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2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2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2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2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2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2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2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2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2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2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2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2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2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2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2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2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2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2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2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2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2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2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2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2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2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2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2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2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2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2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2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2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2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2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2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2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2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2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2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2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2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2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2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2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2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2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2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2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2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2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2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2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2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2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2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2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2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2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2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2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2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2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2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2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2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2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2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2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2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2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2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2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2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2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2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2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2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2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2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2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2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2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2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2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2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2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2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2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2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2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2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2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2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2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2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2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2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2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2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2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2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2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2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2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2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2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2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2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2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2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2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2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2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2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2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2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2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2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2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2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2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2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2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2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2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2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2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2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2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2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2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2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2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2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2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2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2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2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2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2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2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2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2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2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2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2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2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2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2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2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2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2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2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2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2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2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2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2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2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2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2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2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2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2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2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2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2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2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2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2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2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2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2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2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2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2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2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2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2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2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2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2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2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2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2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2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2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2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2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2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2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2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2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2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2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2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2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2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2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2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2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2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2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2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2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2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2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2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2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2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2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2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2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2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2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2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2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2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2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2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2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2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2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2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2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2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2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2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2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2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2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2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2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2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2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2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2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2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2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2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2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2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2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2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2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2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2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2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2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2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2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2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2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2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2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2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2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2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2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2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2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2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2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2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2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2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2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2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2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2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2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2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2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2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2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2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2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2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2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2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2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2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2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2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2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2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2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2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2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2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2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2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2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2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2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2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2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2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2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2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2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2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2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2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2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2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2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2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2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2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2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2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2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2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2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2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2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2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2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2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2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2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2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2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2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2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2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2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2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2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2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2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2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2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2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2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2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2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2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2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2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2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2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2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2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2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2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2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2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2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2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2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2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2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2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2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2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2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2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2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2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2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2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2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2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2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2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2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2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2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2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2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2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2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2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2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2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2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2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2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2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2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2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2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2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2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2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2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2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2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2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2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2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2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2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2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2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2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2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2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2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2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2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2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2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2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2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2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2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2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2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2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2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2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2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2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2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2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2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2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2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2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2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2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2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2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2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2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2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2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2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2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2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2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2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2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2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2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2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2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2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2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2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2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2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2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2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2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2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2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2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2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2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2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2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2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2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2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2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2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2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2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2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2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2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2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2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2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2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2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2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2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2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2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2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2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2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2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2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2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2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2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2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2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2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2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2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2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2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2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2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2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2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2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2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2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2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2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2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2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2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2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2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2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2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2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2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2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2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2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2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2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2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2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2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2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2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2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2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2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2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2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2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2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2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2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2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2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2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2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2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2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2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2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2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2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2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2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2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2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2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2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2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2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2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2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2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2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2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2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2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2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2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2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2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2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2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2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2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2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2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2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2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2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2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2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2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2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2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2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2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2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2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2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2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2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2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2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2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2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2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2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2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2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2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2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2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2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2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2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2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2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2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2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2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2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2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2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2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2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2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2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2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2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2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2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2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2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2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2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2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2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2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2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2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2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2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2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2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2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2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2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2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2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2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2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2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2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2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2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2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2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2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2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2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2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2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2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2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2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2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2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2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2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2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2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2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2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2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2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2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2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2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2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2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2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2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2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2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2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2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2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2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2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2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2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2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2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2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2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2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2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2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2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2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2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2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2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2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2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2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2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2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2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2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2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2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2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2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2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2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2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2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2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2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2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2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2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2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2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2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2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2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2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2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2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2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2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2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2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2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2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2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2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2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2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2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2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2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2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2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2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2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2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2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2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2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2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2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2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2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2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2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2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2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2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2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2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2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2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2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2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2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2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2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2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2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2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2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2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2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2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2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2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2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2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2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2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2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2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2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2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2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2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2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2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2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2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2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2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2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2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2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2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2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2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2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2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2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2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2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2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2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2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2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2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2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2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2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2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2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2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2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2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2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2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2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2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2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2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2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2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2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2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2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2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2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2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2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2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2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2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2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2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2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2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2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2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2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2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2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2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2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2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2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2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2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2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2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2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2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2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2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2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2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2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2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2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2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2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2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2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2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2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2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2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2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2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2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2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2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2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2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2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2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2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2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2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2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2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2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2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2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2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2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2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2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2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2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2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2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2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2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2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2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2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2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2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2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2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2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2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2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2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2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2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2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2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2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2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2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2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2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2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2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2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2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2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2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2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2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2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2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2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2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2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2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2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2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2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2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2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2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2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2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2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2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2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2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2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2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2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2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2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2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2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2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2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2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2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2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2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2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2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2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2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2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2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2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2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2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2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2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2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2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2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2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2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2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2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2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2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2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2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2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2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2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2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2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2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2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2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2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2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2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2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2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2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2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2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2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2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2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2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2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2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2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2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2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2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2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2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2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2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2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2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2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2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2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2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2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2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2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2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2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2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2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2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2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2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2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2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2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2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2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2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2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2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2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2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2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2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2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2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2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2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2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2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2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2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2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2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2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2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2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2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2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2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2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2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2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2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2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2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2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2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2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2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2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2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2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2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2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2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2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2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2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2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2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2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2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2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2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2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2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2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2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2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2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2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2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2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2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2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2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2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2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2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2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2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2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2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2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2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2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2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2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2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2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2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2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2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2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2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2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2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2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2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2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2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2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2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2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2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2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2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2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2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2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2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2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2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2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2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2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2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2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2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2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2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2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2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2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2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2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2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2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2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2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2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2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2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2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2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2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2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2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2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2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2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2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2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2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2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2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2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2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2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2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2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2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2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2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2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2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2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2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2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2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2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2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2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2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2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2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2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2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2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2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2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2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2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2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2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2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2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2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2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2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2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2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2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2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2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2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2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2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2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2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2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2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2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2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2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2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2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2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2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2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2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2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2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2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2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2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2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2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2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2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2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2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2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2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2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2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2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2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2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2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2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2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2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2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2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2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2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2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2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2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2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2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2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2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2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2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2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2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2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2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2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2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2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2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2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2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2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2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2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2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2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2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2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2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2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2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2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2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2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2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2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2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2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2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2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2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2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2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2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2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2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2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2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2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2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2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2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2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2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2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2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2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2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2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2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2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2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2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2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2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2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2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2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2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2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2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2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2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2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2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2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2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2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2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2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2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2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2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2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2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2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2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2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2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2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2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2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2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2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2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2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2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2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2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2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2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2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2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2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2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2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2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2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2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2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2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2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2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2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2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2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2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2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2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2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2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2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2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2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2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2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2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2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2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2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2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2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2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2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2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2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2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2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2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2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2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2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2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2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2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2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2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2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2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2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2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2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2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2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2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2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2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2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2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2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2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2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2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2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2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2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2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2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2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2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2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2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2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2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2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2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2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2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2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2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2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2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2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2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12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2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2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2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2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2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2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2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2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2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2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2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2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2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2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2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2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2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2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2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2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2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2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2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2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2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2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2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2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2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2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2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2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2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2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2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2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2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2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2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2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2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2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2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12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2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2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2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2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2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2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2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2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2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2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2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2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2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2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2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2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2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2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2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2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2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2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2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2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2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2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2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2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2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2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2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2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2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2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2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2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2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2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2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2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2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2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2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2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2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2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2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2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2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2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2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2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2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2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2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2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2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2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2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2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2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2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2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2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2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2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2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2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2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2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2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2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2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2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2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2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2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2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2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2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2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2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2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2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2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2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2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2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2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2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2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2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2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2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2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2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2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2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2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2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2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2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2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2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2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2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2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2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2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2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2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2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2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2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2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2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2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2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2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2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2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2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2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2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2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2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2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2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2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2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2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2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2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2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2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2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2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2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2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2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2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2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2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2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2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2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2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2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2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2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2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2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2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2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2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2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2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2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2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2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2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2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2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2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2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2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2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2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2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2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2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2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2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2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2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2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2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2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2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2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2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2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2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2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2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2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2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2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2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2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2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2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2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2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2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2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2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2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2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2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2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2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2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2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2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2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2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2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2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2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2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2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2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2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2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2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2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2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2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2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2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2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2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2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2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2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2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2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2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2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2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2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2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2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2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2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2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2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2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2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2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2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2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2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2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2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2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2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2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2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2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2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2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2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2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2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2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2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2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12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2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2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2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2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2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2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2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2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2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2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2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2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2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2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2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2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2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2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2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2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2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2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2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2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2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2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2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2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2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2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2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2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2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2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2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2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2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2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2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2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2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2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2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2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2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2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2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2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2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2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2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2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2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2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2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2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2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2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2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2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2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2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2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2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2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2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2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2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2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2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2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2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2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2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2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2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2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2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2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2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2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2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2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2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2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2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2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2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2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2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2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2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2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2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2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2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2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2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2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2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2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2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2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2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2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2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2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2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2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2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2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2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2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2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2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2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2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2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2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2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2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2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2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2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2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2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2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2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2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2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2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2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2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2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2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2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2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2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2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2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2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2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2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2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2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2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2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2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2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2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2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2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2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2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2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2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2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2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2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2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2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2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2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2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2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2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2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2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2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2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2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2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2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2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2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2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2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2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2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2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2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2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2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2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2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2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2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2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2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2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2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2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2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2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2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2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2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2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2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2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2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2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2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2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2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2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2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2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2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2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2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2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2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2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2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2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2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2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2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2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2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2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2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2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2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2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2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2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2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2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2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2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2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2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2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2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2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2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2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2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2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2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2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2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2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2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2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2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2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2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2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2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2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2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2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2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2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2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2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2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2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2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2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2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2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2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2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2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2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2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2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2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2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2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2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2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2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2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2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2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2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2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2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2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2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2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2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2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2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2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2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2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2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2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2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2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2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2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2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2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2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2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2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2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2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2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2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2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2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2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2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2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2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2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2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2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2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2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2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2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2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2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2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2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2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2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2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2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2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2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2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2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2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2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2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2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2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2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12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2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2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2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2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2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2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2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2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2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2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2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2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2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2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2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2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2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2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2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2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2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2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2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2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2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2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2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2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2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2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2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2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2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2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2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2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2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2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2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2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2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2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2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2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2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2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2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2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2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2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2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2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2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2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2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2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2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2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2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2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2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2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2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2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2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2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2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2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2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2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2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2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2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2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2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2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2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2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2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2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2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2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2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2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2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2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2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2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2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2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2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2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2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2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2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2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2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2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2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2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2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2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2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2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2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2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2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2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2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2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2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2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2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2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2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2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2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2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2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2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2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2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2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2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2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2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2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2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2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2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2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2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2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2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125"/>
          <p:cNvGrpSpPr/>
          <p:nvPr/>
        </p:nvGrpSpPr>
        <p:grpSpPr>
          <a:xfrm>
            <a:off x="3597785" y="3065882"/>
            <a:ext cx="2241344" cy="1330656"/>
            <a:chOff x="3597785" y="3065882"/>
            <a:chExt cx="2241344" cy="1330656"/>
          </a:xfrm>
        </p:grpSpPr>
        <p:grpSp>
          <p:nvGrpSpPr>
            <p:cNvPr id="8604" name="Google Shape;8604;p125"/>
            <p:cNvGrpSpPr/>
            <p:nvPr/>
          </p:nvGrpSpPr>
          <p:grpSpPr>
            <a:xfrm>
              <a:off x="5296908" y="3937355"/>
              <a:ext cx="143198" cy="32380"/>
              <a:chOff x="5296908" y="3937355"/>
              <a:chExt cx="143198" cy="32380"/>
            </a:xfrm>
          </p:grpSpPr>
          <p:sp>
            <p:nvSpPr>
              <p:cNvPr id="8605" name="Google Shape;8605;p12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6" name="Google Shape;8606;p125"/>
              <p:cNvGrpSpPr/>
              <p:nvPr/>
            </p:nvGrpSpPr>
            <p:grpSpPr>
              <a:xfrm>
                <a:off x="5402331" y="3937355"/>
                <a:ext cx="37776" cy="32380"/>
                <a:chOff x="5402331" y="3937355"/>
                <a:chExt cx="37776" cy="32380"/>
              </a:xfrm>
            </p:grpSpPr>
            <p:sp>
              <p:nvSpPr>
                <p:cNvPr id="8607" name="Google Shape;8607;p12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2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9" name="Google Shape;8609;p125"/>
              <p:cNvGrpSpPr/>
              <p:nvPr/>
            </p:nvGrpSpPr>
            <p:grpSpPr>
              <a:xfrm>
                <a:off x="5296908" y="3937355"/>
                <a:ext cx="37783" cy="32380"/>
                <a:chOff x="5296908" y="3937355"/>
                <a:chExt cx="37783" cy="32380"/>
              </a:xfrm>
            </p:grpSpPr>
            <p:sp>
              <p:nvSpPr>
                <p:cNvPr id="8610" name="Google Shape;8610;p12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2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2" name="Google Shape;8612;p125"/>
            <p:cNvGrpSpPr/>
            <p:nvPr/>
          </p:nvGrpSpPr>
          <p:grpSpPr>
            <a:xfrm>
              <a:off x="4724163" y="3119631"/>
              <a:ext cx="120838" cy="84218"/>
              <a:chOff x="4724163" y="3119631"/>
              <a:chExt cx="120838" cy="84218"/>
            </a:xfrm>
          </p:grpSpPr>
          <p:grpSp>
            <p:nvGrpSpPr>
              <p:cNvPr id="8613" name="Google Shape;8613;p125"/>
              <p:cNvGrpSpPr/>
              <p:nvPr/>
            </p:nvGrpSpPr>
            <p:grpSpPr>
              <a:xfrm>
                <a:off x="4746712" y="3132773"/>
                <a:ext cx="86869" cy="56424"/>
                <a:chOff x="4746712" y="3132773"/>
                <a:chExt cx="86869" cy="56424"/>
              </a:xfrm>
            </p:grpSpPr>
            <p:sp>
              <p:nvSpPr>
                <p:cNvPr id="8614" name="Google Shape;8614;p12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2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125"/>
              <p:cNvGrpSpPr/>
              <p:nvPr/>
            </p:nvGrpSpPr>
            <p:grpSpPr>
              <a:xfrm>
                <a:off x="4773634" y="3143336"/>
                <a:ext cx="37776" cy="32451"/>
                <a:chOff x="4773634" y="3143336"/>
                <a:chExt cx="37776" cy="32451"/>
              </a:xfrm>
            </p:grpSpPr>
            <p:sp>
              <p:nvSpPr>
                <p:cNvPr id="8617" name="Google Shape;8617;p12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2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125"/>
              <p:cNvGrpSpPr/>
              <p:nvPr/>
            </p:nvGrpSpPr>
            <p:grpSpPr>
              <a:xfrm>
                <a:off x="4724163" y="3131248"/>
                <a:ext cx="37776" cy="32459"/>
                <a:chOff x="4724163" y="3131248"/>
                <a:chExt cx="37776" cy="32459"/>
              </a:xfrm>
            </p:grpSpPr>
            <p:sp>
              <p:nvSpPr>
                <p:cNvPr id="8620" name="Google Shape;8620;p12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2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125"/>
              <p:cNvGrpSpPr/>
              <p:nvPr/>
            </p:nvGrpSpPr>
            <p:grpSpPr>
              <a:xfrm>
                <a:off x="4755081" y="3176054"/>
                <a:ext cx="32357" cy="27795"/>
                <a:chOff x="4755081" y="3176054"/>
                <a:chExt cx="32357" cy="27795"/>
              </a:xfrm>
            </p:grpSpPr>
            <p:sp>
              <p:nvSpPr>
                <p:cNvPr id="8623" name="Google Shape;8623;p12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2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125"/>
              <p:cNvGrpSpPr/>
              <p:nvPr/>
            </p:nvGrpSpPr>
            <p:grpSpPr>
              <a:xfrm>
                <a:off x="4812550" y="3119631"/>
                <a:ext cx="32451" cy="27803"/>
                <a:chOff x="4812550" y="3119631"/>
                <a:chExt cx="32451" cy="27803"/>
              </a:xfrm>
            </p:grpSpPr>
            <p:sp>
              <p:nvSpPr>
                <p:cNvPr id="8626" name="Google Shape;8626;p12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2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8" name="Google Shape;8628;p125"/>
            <p:cNvGrpSpPr/>
            <p:nvPr/>
          </p:nvGrpSpPr>
          <p:grpSpPr>
            <a:xfrm>
              <a:off x="5382826" y="4027197"/>
              <a:ext cx="268967" cy="250422"/>
              <a:chOff x="5382826" y="4027197"/>
              <a:chExt cx="268967" cy="250422"/>
            </a:xfrm>
          </p:grpSpPr>
          <p:grpSp>
            <p:nvGrpSpPr>
              <p:cNvPr id="8629" name="Google Shape;8629;p125"/>
              <p:cNvGrpSpPr/>
              <p:nvPr/>
            </p:nvGrpSpPr>
            <p:grpSpPr>
              <a:xfrm>
                <a:off x="5405280" y="4042510"/>
                <a:ext cx="237570" cy="218647"/>
                <a:chOff x="5405280" y="4042510"/>
                <a:chExt cx="237570" cy="218647"/>
              </a:xfrm>
            </p:grpSpPr>
            <p:sp>
              <p:nvSpPr>
                <p:cNvPr id="8630" name="Google Shape;8630;p12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2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2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2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2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2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125"/>
              <p:cNvGrpSpPr/>
              <p:nvPr/>
            </p:nvGrpSpPr>
            <p:grpSpPr>
              <a:xfrm>
                <a:off x="5382826" y="4125549"/>
                <a:ext cx="37776" cy="32380"/>
                <a:chOff x="5382826" y="4125549"/>
                <a:chExt cx="37776" cy="32380"/>
              </a:xfrm>
            </p:grpSpPr>
            <p:sp>
              <p:nvSpPr>
                <p:cNvPr id="8637" name="Google Shape;8637;p12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2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125"/>
              <p:cNvGrpSpPr/>
              <p:nvPr/>
            </p:nvGrpSpPr>
            <p:grpSpPr>
              <a:xfrm>
                <a:off x="5475680" y="4195587"/>
                <a:ext cx="37783" cy="32364"/>
                <a:chOff x="5475680" y="4195587"/>
                <a:chExt cx="37783" cy="32364"/>
              </a:xfrm>
            </p:grpSpPr>
            <p:sp>
              <p:nvSpPr>
                <p:cNvPr id="8640" name="Google Shape;8640;p12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2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125"/>
              <p:cNvGrpSpPr/>
              <p:nvPr/>
            </p:nvGrpSpPr>
            <p:grpSpPr>
              <a:xfrm>
                <a:off x="5532575" y="4027197"/>
                <a:ext cx="33308" cy="32262"/>
                <a:chOff x="5532575" y="4027197"/>
                <a:chExt cx="33308" cy="32262"/>
              </a:xfrm>
            </p:grpSpPr>
            <p:sp>
              <p:nvSpPr>
                <p:cNvPr id="8643" name="Google Shape;8643;p12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2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125"/>
              <p:cNvGrpSpPr/>
              <p:nvPr/>
            </p:nvGrpSpPr>
            <p:grpSpPr>
              <a:xfrm>
                <a:off x="5590706" y="4245348"/>
                <a:ext cx="33497" cy="32270"/>
                <a:chOff x="5590706" y="4245348"/>
                <a:chExt cx="33497" cy="32270"/>
              </a:xfrm>
            </p:grpSpPr>
            <p:sp>
              <p:nvSpPr>
                <p:cNvPr id="8646" name="Google Shape;8646;p12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2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125"/>
              <p:cNvGrpSpPr/>
              <p:nvPr/>
            </p:nvGrpSpPr>
            <p:grpSpPr>
              <a:xfrm>
                <a:off x="5618681" y="4109677"/>
                <a:ext cx="33112" cy="32357"/>
                <a:chOff x="5618681" y="4109677"/>
                <a:chExt cx="33112" cy="32357"/>
              </a:xfrm>
            </p:grpSpPr>
            <p:sp>
              <p:nvSpPr>
                <p:cNvPr id="8649" name="Google Shape;8649;p12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2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1" name="Google Shape;8651;p125"/>
              <p:cNvGrpSpPr/>
              <p:nvPr/>
            </p:nvGrpSpPr>
            <p:grpSpPr>
              <a:xfrm>
                <a:off x="5479298" y="4128262"/>
                <a:ext cx="31405" cy="26906"/>
                <a:chOff x="5479298" y="4128262"/>
                <a:chExt cx="31405" cy="26906"/>
              </a:xfrm>
            </p:grpSpPr>
            <p:sp>
              <p:nvSpPr>
                <p:cNvPr id="8652" name="Google Shape;8652;p12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2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4" name="Google Shape;8654;p125"/>
              <p:cNvGrpSpPr/>
              <p:nvPr/>
            </p:nvGrpSpPr>
            <p:grpSpPr>
              <a:xfrm>
                <a:off x="5582903" y="4180116"/>
                <a:ext cx="31499" cy="26898"/>
                <a:chOff x="5582903" y="4180116"/>
                <a:chExt cx="31499" cy="26898"/>
              </a:xfrm>
            </p:grpSpPr>
            <p:sp>
              <p:nvSpPr>
                <p:cNvPr id="8655" name="Google Shape;8655;p12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2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57" name="Google Shape;8657;p125"/>
            <p:cNvGrpSpPr/>
            <p:nvPr/>
          </p:nvGrpSpPr>
          <p:grpSpPr>
            <a:xfrm>
              <a:off x="3977681" y="3230323"/>
              <a:ext cx="94584" cy="84085"/>
              <a:chOff x="3977681" y="3230323"/>
              <a:chExt cx="94584" cy="84085"/>
            </a:xfrm>
          </p:grpSpPr>
          <p:grpSp>
            <p:nvGrpSpPr>
              <p:cNvPr id="8658" name="Google Shape;8658;p125"/>
              <p:cNvGrpSpPr/>
              <p:nvPr/>
            </p:nvGrpSpPr>
            <p:grpSpPr>
              <a:xfrm>
                <a:off x="4000135" y="3243041"/>
                <a:ext cx="59570" cy="57186"/>
                <a:chOff x="4000135" y="3243041"/>
                <a:chExt cx="59570" cy="57186"/>
              </a:xfrm>
            </p:grpSpPr>
            <p:sp>
              <p:nvSpPr>
                <p:cNvPr id="8659" name="Google Shape;8659;p12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2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2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125"/>
              <p:cNvGrpSpPr/>
              <p:nvPr/>
            </p:nvGrpSpPr>
            <p:grpSpPr>
              <a:xfrm>
                <a:off x="3977681" y="3245872"/>
                <a:ext cx="37783" cy="32380"/>
                <a:chOff x="3977681" y="3245872"/>
                <a:chExt cx="37783" cy="32380"/>
              </a:xfrm>
            </p:grpSpPr>
            <p:sp>
              <p:nvSpPr>
                <p:cNvPr id="8663" name="Google Shape;8663;p12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2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125"/>
              <p:cNvGrpSpPr/>
              <p:nvPr/>
            </p:nvGrpSpPr>
            <p:grpSpPr>
              <a:xfrm>
                <a:off x="4040860" y="3262672"/>
                <a:ext cx="31405" cy="27001"/>
                <a:chOff x="4040860" y="3262672"/>
                <a:chExt cx="31405" cy="27001"/>
              </a:xfrm>
            </p:grpSpPr>
            <p:sp>
              <p:nvSpPr>
                <p:cNvPr id="8666" name="Google Shape;8666;p12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2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125"/>
              <p:cNvGrpSpPr/>
              <p:nvPr/>
            </p:nvGrpSpPr>
            <p:grpSpPr>
              <a:xfrm>
                <a:off x="4021072" y="3230323"/>
                <a:ext cx="31397" cy="26906"/>
                <a:chOff x="4021072" y="3230323"/>
                <a:chExt cx="31397" cy="26906"/>
              </a:xfrm>
            </p:grpSpPr>
            <p:sp>
              <p:nvSpPr>
                <p:cNvPr id="8669" name="Google Shape;8669;p12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2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125"/>
              <p:cNvGrpSpPr/>
              <p:nvPr/>
            </p:nvGrpSpPr>
            <p:grpSpPr>
              <a:xfrm>
                <a:off x="4001472" y="3287462"/>
                <a:ext cx="31499" cy="26945"/>
                <a:chOff x="4001472" y="3287462"/>
                <a:chExt cx="31499" cy="26945"/>
              </a:xfrm>
            </p:grpSpPr>
            <p:sp>
              <p:nvSpPr>
                <p:cNvPr id="8672" name="Google Shape;8672;p12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2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74" name="Google Shape;8674;p125"/>
            <p:cNvGrpSpPr/>
            <p:nvPr/>
          </p:nvGrpSpPr>
          <p:grpSpPr>
            <a:xfrm>
              <a:off x="4084715" y="3258865"/>
              <a:ext cx="184961" cy="137268"/>
              <a:chOff x="4084715" y="3258865"/>
              <a:chExt cx="184961" cy="137268"/>
            </a:xfrm>
          </p:grpSpPr>
          <p:grpSp>
            <p:nvGrpSpPr>
              <p:cNvPr id="8675" name="Google Shape;8675;p125"/>
              <p:cNvGrpSpPr/>
              <p:nvPr/>
            </p:nvGrpSpPr>
            <p:grpSpPr>
              <a:xfrm>
                <a:off x="4107453" y="3271583"/>
                <a:ext cx="153470" cy="110275"/>
                <a:chOff x="4107453" y="3271583"/>
                <a:chExt cx="153470" cy="110275"/>
              </a:xfrm>
            </p:grpSpPr>
            <p:sp>
              <p:nvSpPr>
                <p:cNvPr id="8676" name="Google Shape;8676;p12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2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2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2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125"/>
              <p:cNvGrpSpPr/>
              <p:nvPr/>
            </p:nvGrpSpPr>
            <p:grpSpPr>
              <a:xfrm>
                <a:off x="4136947" y="3258865"/>
                <a:ext cx="31499" cy="27001"/>
                <a:chOff x="4136947" y="3258865"/>
                <a:chExt cx="31499" cy="27001"/>
              </a:xfrm>
            </p:grpSpPr>
            <p:sp>
              <p:nvSpPr>
                <p:cNvPr id="8681" name="Google Shape;8681;p12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2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125"/>
              <p:cNvGrpSpPr/>
              <p:nvPr/>
            </p:nvGrpSpPr>
            <p:grpSpPr>
              <a:xfrm>
                <a:off x="4084715" y="3266478"/>
                <a:ext cx="31468" cy="26898"/>
                <a:chOff x="4084715" y="3266478"/>
                <a:chExt cx="31468" cy="26898"/>
              </a:xfrm>
            </p:grpSpPr>
            <p:sp>
              <p:nvSpPr>
                <p:cNvPr id="8684" name="Google Shape;8684;p12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2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125"/>
              <p:cNvGrpSpPr/>
              <p:nvPr/>
            </p:nvGrpSpPr>
            <p:grpSpPr>
              <a:xfrm>
                <a:off x="4159213" y="3279849"/>
                <a:ext cx="31405" cy="26945"/>
                <a:chOff x="4159213" y="3279849"/>
                <a:chExt cx="31405" cy="26945"/>
              </a:xfrm>
            </p:grpSpPr>
            <p:sp>
              <p:nvSpPr>
                <p:cNvPr id="8687" name="Google Shape;8687;p12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2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125"/>
              <p:cNvGrpSpPr/>
              <p:nvPr/>
            </p:nvGrpSpPr>
            <p:grpSpPr>
              <a:xfrm>
                <a:off x="4201550" y="3266502"/>
                <a:ext cx="31405" cy="26883"/>
                <a:chOff x="4201550" y="3266502"/>
                <a:chExt cx="31405" cy="26883"/>
              </a:xfrm>
            </p:grpSpPr>
            <p:sp>
              <p:nvSpPr>
                <p:cNvPr id="8690" name="Google Shape;8690;p12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2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125"/>
              <p:cNvGrpSpPr/>
              <p:nvPr/>
            </p:nvGrpSpPr>
            <p:grpSpPr>
              <a:xfrm>
                <a:off x="4201550" y="3338278"/>
                <a:ext cx="31405" cy="26930"/>
                <a:chOff x="4201550" y="3338278"/>
                <a:chExt cx="31405" cy="26930"/>
              </a:xfrm>
            </p:grpSpPr>
            <p:sp>
              <p:nvSpPr>
                <p:cNvPr id="8693" name="Google Shape;8693;p12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2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5" name="Google Shape;8695;p125"/>
              <p:cNvGrpSpPr/>
              <p:nvPr/>
            </p:nvGrpSpPr>
            <p:grpSpPr>
              <a:xfrm>
                <a:off x="4238272" y="3369132"/>
                <a:ext cx="31405" cy="27001"/>
                <a:chOff x="4238272" y="3369132"/>
                <a:chExt cx="31405" cy="27001"/>
              </a:xfrm>
            </p:grpSpPr>
            <p:sp>
              <p:nvSpPr>
                <p:cNvPr id="8696" name="Google Shape;8696;p12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2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98" name="Google Shape;8698;p125"/>
            <p:cNvGrpSpPr/>
            <p:nvPr/>
          </p:nvGrpSpPr>
          <p:grpSpPr>
            <a:xfrm>
              <a:off x="4068639" y="3200169"/>
              <a:ext cx="77643" cy="37272"/>
              <a:chOff x="4068639" y="3200169"/>
              <a:chExt cx="77643" cy="37272"/>
            </a:xfrm>
          </p:grpSpPr>
          <p:sp>
            <p:nvSpPr>
              <p:cNvPr id="8699" name="Google Shape;8699;p12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0" name="Google Shape;8700;p125"/>
              <p:cNvGrpSpPr/>
              <p:nvPr/>
            </p:nvGrpSpPr>
            <p:grpSpPr>
              <a:xfrm>
                <a:off x="4114878" y="3200169"/>
                <a:ext cx="31405" cy="26993"/>
                <a:chOff x="4114878" y="3200169"/>
                <a:chExt cx="31405" cy="26993"/>
              </a:xfrm>
            </p:grpSpPr>
            <p:sp>
              <p:nvSpPr>
                <p:cNvPr id="8701" name="Google Shape;8701;p12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2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125"/>
              <p:cNvGrpSpPr/>
              <p:nvPr/>
            </p:nvGrpSpPr>
            <p:grpSpPr>
              <a:xfrm>
                <a:off x="4068639" y="3210535"/>
                <a:ext cx="31499" cy="26906"/>
                <a:chOff x="4068639" y="3210535"/>
                <a:chExt cx="31499" cy="26906"/>
              </a:xfrm>
            </p:grpSpPr>
            <p:sp>
              <p:nvSpPr>
                <p:cNvPr id="8704" name="Google Shape;8704;p12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2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06" name="Google Shape;8706;p125"/>
            <p:cNvGrpSpPr/>
            <p:nvPr/>
          </p:nvGrpSpPr>
          <p:grpSpPr>
            <a:xfrm>
              <a:off x="3869702" y="3066935"/>
              <a:ext cx="382664" cy="190294"/>
              <a:chOff x="3869702" y="3066935"/>
              <a:chExt cx="382664" cy="190294"/>
            </a:xfrm>
          </p:grpSpPr>
          <p:grpSp>
            <p:nvGrpSpPr>
              <p:cNvPr id="8707" name="Google Shape;8707;p125"/>
              <p:cNvGrpSpPr/>
              <p:nvPr/>
            </p:nvGrpSpPr>
            <p:grpSpPr>
              <a:xfrm>
                <a:off x="3888633" y="3082351"/>
                <a:ext cx="351172" cy="160698"/>
                <a:chOff x="3888633" y="3082351"/>
                <a:chExt cx="351172" cy="160698"/>
              </a:xfrm>
            </p:grpSpPr>
            <p:sp>
              <p:nvSpPr>
                <p:cNvPr id="8708" name="Google Shape;8708;p12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2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2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2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2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2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125"/>
              <p:cNvGrpSpPr/>
              <p:nvPr/>
            </p:nvGrpSpPr>
            <p:grpSpPr>
              <a:xfrm>
                <a:off x="4143703" y="3066935"/>
                <a:ext cx="37783" cy="32357"/>
                <a:chOff x="4143703" y="3066935"/>
                <a:chExt cx="37783" cy="32357"/>
              </a:xfrm>
            </p:grpSpPr>
            <p:sp>
              <p:nvSpPr>
                <p:cNvPr id="8715" name="Google Shape;8715;p12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2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125"/>
              <p:cNvGrpSpPr/>
              <p:nvPr/>
            </p:nvGrpSpPr>
            <p:grpSpPr>
              <a:xfrm>
                <a:off x="4044565" y="3103563"/>
                <a:ext cx="37783" cy="32451"/>
                <a:chOff x="4044565" y="3103563"/>
                <a:chExt cx="37783" cy="32451"/>
              </a:xfrm>
            </p:grpSpPr>
            <p:sp>
              <p:nvSpPr>
                <p:cNvPr id="8718" name="Google Shape;8718;p12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2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0" name="Google Shape;8720;p125"/>
              <p:cNvGrpSpPr/>
              <p:nvPr/>
            </p:nvGrpSpPr>
            <p:grpSpPr>
              <a:xfrm>
                <a:off x="4017454" y="3188237"/>
                <a:ext cx="37776" cy="32357"/>
                <a:chOff x="4017454" y="3188237"/>
                <a:chExt cx="37776" cy="32357"/>
              </a:xfrm>
            </p:grpSpPr>
            <p:sp>
              <p:nvSpPr>
                <p:cNvPr id="8721" name="Google Shape;8721;p12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2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125"/>
              <p:cNvGrpSpPr/>
              <p:nvPr/>
            </p:nvGrpSpPr>
            <p:grpSpPr>
              <a:xfrm>
                <a:off x="3921548" y="3157509"/>
                <a:ext cx="37783" cy="32357"/>
                <a:chOff x="3921548" y="3157509"/>
                <a:chExt cx="37783" cy="32357"/>
              </a:xfrm>
            </p:grpSpPr>
            <p:sp>
              <p:nvSpPr>
                <p:cNvPr id="8724" name="Google Shape;8724;p12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2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125"/>
              <p:cNvGrpSpPr/>
              <p:nvPr/>
            </p:nvGrpSpPr>
            <p:grpSpPr>
              <a:xfrm>
                <a:off x="3939056" y="3211620"/>
                <a:ext cx="37783" cy="32380"/>
                <a:chOff x="3939056" y="3211620"/>
                <a:chExt cx="37783" cy="32380"/>
              </a:xfrm>
            </p:grpSpPr>
            <p:sp>
              <p:nvSpPr>
                <p:cNvPr id="8727" name="Google Shape;8727;p12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2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125"/>
              <p:cNvGrpSpPr/>
              <p:nvPr/>
            </p:nvGrpSpPr>
            <p:grpSpPr>
              <a:xfrm>
                <a:off x="4176240" y="3136965"/>
                <a:ext cx="31405" cy="26930"/>
                <a:chOff x="4176240" y="3136965"/>
                <a:chExt cx="31405" cy="26930"/>
              </a:xfrm>
            </p:grpSpPr>
            <p:sp>
              <p:nvSpPr>
                <p:cNvPr id="8730" name="Google Shape;8730;p12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2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125"/>
              <p:cNvGrpSpPr/>
              <p:nvPr/>
            </p:nvGrpSpPr>
            <p:grpSpPr>
              <a:xfrm>
                <a:off x="4133148" y="3152593"/>
                <a:ext cx="31499" cy="27001"/>
                <a:chOff x="4133148" y="3152593"/>
                <a:chExt cx="31499" cy="27001"/>
              </a:xfrm>
            </p:grpSpPr>
            <p:sp>
              <p:nvSpPr>
                <p:cNvPr id="8733" name="Google Shape;8733;p12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2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125"/>
              <p:cNvGrpSpPr/>
              <p:nvPr/>
            </p:nvGrpSpPr>
            <p:grpSpPr>
              <a:xfrm>
                <a:off x="4220866" y="3073534"/>
                <a:ext cx="31499" cy="26898"/>
                <a:chOff x="4220866" y="3073534"/>
                <a:chExt cx="31499" cy="26898"/>
              </a:xfrm>
            </p:grpSpPr>
            <p:sp>
              <p:nvSpPr>
                <p:cNvPr id="8736" name="Google Shape;8736;p12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2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125"/>
              <p:cNvGrpSpPr/>
              <p:nvPr/>
            </p:nvGrpSpPr>
            <p:grpSpPr>
              <a:xfrm>
                <a:off x="3869702" y="3230323"/>
                <a:ext cx="31499" cy="26906"/>
                <a:chOff x="3869702" y="3230323"/>
                <a:chExt cx="31499" cy="26906"/>
              </a:xfrm>
            </p:grpSpPr>
            <p:sp>
              <p:nvSpPr>
                <p:cNvPr id="8739" name="Google Shape;8739;p12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2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1" name="Google Shape;8741;p125"/>
            <p:cNvGrpSpPr/>
            <p:nvPr/>
          </p:nvGrpSpPr>
          <p:grpSpPr>
            <a:xfrm>
              <a:off x="4271383" y="3065882"/>
              <a:ext cx="304556" cy="341663"/>
              <a:chOff x="4271383" y="3065882"/>
              <a:chExt cx="304556" cy="341663"/>
            </a:xfrm>
          </p:grpSpPr>
          <p:grpSp>
            <p:nvGrpSpPr>
              <p:cNvPr id="8742" name="Google Shape;8742;p125"/>
              <p:cNvGrpSpPr/>
              <p:nvPr/>
            </p:nvGrpSpPr>
            <p:grpSpPr>
              <a:xfrm>
                <a:off x="4293838" y="3078639"/>
                <a:ext cx="269353" cy="311973"/>
                <a:chOff x="4293838" y="3078639"/>
                <a:chExt cx="269353" cy="311973"/>
              </a:xfrm>
            </p:grpSpPr>
            <p:sp>
              <p:nvSpPr>
                <p:cNvPr id="8743" name="Google Shape;8743;p12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2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2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2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2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2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2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2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2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2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2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2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2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2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2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2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2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125"/>
              <p:cNvGrpSpPr/>
              <p:nvPr/>
            </p:nvGrpSpPr>
            <p:grpSpPr>
              <a:xfrm>
                <a:off x="4538164" y="3342061"/>
                <a:ext cx="37776" cy="32380"/>
                <a:chOff x="4538164" y="3342061"/>
                <a:chExt cx="37776" cy="32380"/>
              </a:xfrm>
            </p:grpSpPr>
            <p:sp>
              <p:nvSpPr>
                <p:cNvPr id="8761" name="Google Shape;8761;p12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2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125"/>
              <p:cNvGrpSpPr/>
              <p:nvPr/>
            </p:nvGrpSpPr>
            <p:grpSpPr>
              <a:xfrm>
                <a:off x="4271383" y="3194742"/>
                <a:ext cx="37783" cy="32420"/>
                <a:chOff x="4271383" y="3194742"/>
                <a:chExt cx="37783" cy="32420"/>
              </a:xfrm>
            </p:grpSpPr>
            <p:sp>
              <p:nvSpPr>
                <p:cNvPr id="8764" name="Google Shape;8764;p12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2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125"/>
              <p:cNvGrpSpPr/>
              <p:nvPr/>
            </p:nvGrpSpPr>
            <p:grpSpPr>
              <a:xfrm>
                <a:off x="4284416" y="3084058"/>
                <a:ext cx="37783" cy="32357"/>
                <a:chOff x="4284416" y="3084058"/>
                <a:chExt cx="37783" cy="32357"/>
              </a:xfrm>
            </p:grpSpPr>
            <p:sp>
              <p:nvSpPr>
                <p:cNvPr id="8767" name="Google Shape;8767;p12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2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9" name="Google Shape;8769;p125"/>
              <p:cNvGrpSpPr/>
              <p:nvPr/>
            </p:nvGrpSpPr>
            <p:grpSpPr>
              <a:xfrm>
                <a:off x="4478697" y="3297561"/>
                <a:ext cx="37776" cy="32451"/>
                <a:chOff x="4478697" y="3297561"/>
                <a:chExt cx="37776" cy="32451"/>
              </a:xfrm>
            </p:grpSpPr>
            <p:sp>
              <p:nvSpPr>
                <p:cNvPr id="8770" name="Google Shape;8770;p12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2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2" name="Google Shape;8772;p125"/>
              <p:cNvGrpSpPr/>
              <p:nvPr/>
            </p:nvGrpSpPr>
            <p:grpSpPr>
              <a:xfrm>
                <a:off x="4411813" y="3331711"/>
                <a:ext cx="37776" cy="32451"/>
                <a:chOff x="4411813" y="3331711"/>
                <a:chExt cx="37776" cy="32451"/>
              </a:xfrm>
            </p:grpSpPr>
            <p:sp>
              <p:nvSpPr>
                <p:cNvPr id="8773" name="Google Shape;8773;p12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2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125"/>
              <p:cNvGrpSpPr/>
              <p:nvPr/>
            </p:nvGrpSpPr>
            <p:grpSpPr>
              <a:xfrm>
                <a:off x="4337984" y="3375188"/>
                <a:ext cx="37776" cy="32357"/>
                <a:chOff x="4337984" y="3375188"/>
                <a:chExt cx="37776" cy="32357"/>
              </a:xfrm>
            </p:grpSpPr>
            <p:sp>
              <p:nvSpPr>
                <p:cNvPr id="8776" name="Google Shape;8776;p12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2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125"/>
              <p:cNvGrpSpPr/>
              <p:nvPr/>
            </p:nvGrpSpPr>
            <p:grpSpPr>
              <a:xfrm>
                <a:off x="4494867" y="3090530"/>
                <a:ext cx="37878" cy="32451"/>
                <a:chOff x="4494867" y="3090530"/>
                <a:chExt cx="37878" cy="32451"/>
              </a:xfrm>
            </p:grpSpPr>
            <p:sp>
              <p:nvSpPr>
                <p:cNvPr id="8779" name="Google Shape;8779;p12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2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125"/>
              <p:cNvGrpSpPr/>
              <p:nvPr/>
            </p:nvGrpSpPr>
            <p:grpSpPr>
              <a:xfrm>
                <a:off x="4525124" y="3207774"/>
                <a:ext cx="37783" cy="32420"/>
                <a:chOff x="4525124" y="3207774"/>
                <a:chExt cx="37783" cy="32420"/>
              </a:xfrm>
            </p:grpSpPr>
            <p:sp>
              <p:nvSpPr>
                <p:cNvPr id="8782" name="Google Shape;8782;p12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2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125"/>
              <p:cNvGrpSpPr/>
              <p:nvPr/>
            </p:nvGrpSpPr>
            <p:grpSpPr>
              <a:xfrm>
                <a:off x="4440544" y="3176479"/>
                <a:ext cx="31499" cy="26898"/>
                <a:chOff x="4440544" y="3176479"/>
                <a:chExt cx="31499" cy="26898"/>
              </a:xfrm>
            </p:grpSpPr>
            <p:sp>
              <p:nvSpPr>
                <p:cNvPr id="8785" name="Google Shape;8785;p12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2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125"/>
              <p:cNvGrpSpPr/>
              <p:nvPr/>
            </p:nvGrpSpPr>
            <p:grpSpPr>
              <a:xfrm>
                <a:off x="4350545" y="3156400"/>
                <a:ext cx="31405" cy="27001"/>
                <a:chOff x="4350545" y="3156400"/>
                <a:chExt cx="31405" cy="27001"/>
              </a:xfrm>
            </p:grpSpPr>
            <p:sp>
              <p:nvSpPr>
                <p:cNvPr id="8788" name="Google Shape;8788;p12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2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125"/>
              <p:cNvGrpSpPr/>
              <p:nvPr/>
            </p:nvGrpSpPr>
            <p:grpSpPr>
              <a:xfrm>
                <a:off x="4376703" y="3255058"/>
                <a:ext cx="31405" cy="27001"/>
                <a:chOff x="4376703" y="3255058"/>
                <a:chExt cx="31405" cy="27001"/>
              </a:xfrm>
            </p:grpSpPr>
            <p:sp>
              <p:nvSpPr>
                <p:cNvPr id="8791" name="Google Shape;8791;p12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2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125"/>
              <p:cNvGrpSpPr/>
              <p:nvPr/>
            </p:nvGrpSpPr>
            <p:grpSpPr>
              <a:xfrm>
                <a:off x="4331322" y="3283656"/>
                <a:ext cx="31405" cy="26945"/>
                <a:chOff x="4331322" y="3283656"/>
                <a:chExt cx="31405" cy="26945"/>
              </a:xfrm>
            </p:grpSpPr>
            <p:sp>
              <p:nvSpPr>
                <p:cNvPr id="8794" name="Google Shape;8794;p12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2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125"/>
              <p:cNvGrpSpPr/>
              <p:nvPr/>
            </p:nvGrpSpPr>
            <p:grpSpPr>
              <a:xfrm>
                <a:off x="4380510" y="3065882"/>
                <a:ext cx="31405" cy="26938"/>
                <a:chOff x="4380510" y="3065882"/>
                <a:chExt cx="31405" cy="26938"/>
              </a:xfrm>
            </p:grpSpPr>
            <p:sp>
              <p:nvSpPr>
                <p:cNvPr id="8797" name="Google Shape;8797;p12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2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9" name="Google Shape;8799;p125"/>
            <p:cNvGrpSpPr/>
            <p:nvPr/>
          </p:nvGrpSpPr>
          <p:grpSpPr>
            <a:xfrm>
              <a:off x="4558998" y="3188237"/>
              <a:ext cx="1280131" cy="1052746"/>
              <a:chOff x="4558998" y="3188237"/>
              <a:chExt cx="1280131" cy="1052746"/>
            </a:xfrm>
          </p:grpSpPr>
          <p:sp>
            <p:nvSpPr>
              <p:cNvPr id="8800" name="Google Shape;8800;p12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1" name="Google Shape;8801;p125"/>
              <p:cNvGrpSpPr/>
              <p:nvPr/>
            </p:nvGrpSpPr>
            <p:grpSpPr>
              <a:xfrm>
                <a:off x="4579164" y="3203653"/>
                <a:ext cx="1244833" cy="1020397"/>
                <a:chOff x="4579164" y="3203653"/>
                <a:chExt cx="1244833" cy="1020397"/>
              </a:xfrm>
            </p:grpSpPr>
            <p:sp>
              <p:nvSpPr>
                <p:cNvPr id="8802" name="Google Shape;8802;p12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2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4" name="Google Shape;8804;p125"/>
                <p:cNvGrpSpPr/>
                <p:nvPr/>
              </p:nvGrpSpPr>
              <p:grpSpPr>
                <a:xfrm>
                  <a:off x="4579164" y="3203653"/>
                  <a:ext cx="1244833" cy="1020397"/>
                  <a:chOff x="4579164" y="3203653"/>
                  <a:chExt cx="1244833" cy="1020397"/>
                </a:xfrm>
              </p:grpSpPr>
              <p:sp>
                <p:nvSpPr>
                  <p:cNvPr id="8805" name="Google Shape;8805;p12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2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7" name="Google Shape;8807;p125"/>
                  <p:cNvGrpSpPr/>
                  <p:nvPr/>
                </p:nvGrpSpPr>
                <p:grpSpPr>
                  <a:xfrm>
                    <a:off x="4579164" y="3203653"/>
                    <a:ext cx="1244833" cy="1020397"/>
                    <a:chOff x="4579164" y="3203653"/>
                    <a:chExt cx="1244833" cy="1020397"/>
                  </a:xfrm>
                </p:grpSpPr>
                <p:sp>
                  <p:nvSpPr>
                    <p:cNvPr id="8808" name="Google Shape;8808;p12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2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2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2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2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2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2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2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6" name="Google Shape;8816;p125"/>
                    <p:cNvGrpSpPr/>
                    <p:nvPr/>
                  </p:nvGrpSpPr>
                  <p:grpSpPr>
                    <a:xfrm>
                      <a:off x="4579164" y="3203653"/>
                      <a:ext cx="1244833" cy="1020397"/>
                      <a:chOff x="4579164" y="3203653"/>
                      <a:chExt cx="1244833" cy="1020397"/>
                    </a:xfrm>
                  </p:grpSpPr>
                  <p:sp>
                    <p:nvSpPr>
                      <p:cNvPr id="8817" name="Google Shape;8817;p12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2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2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2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2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2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2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2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2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2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2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2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2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2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1" name="Google Shape;8831;p125"/>
                      <p:cNvGrpSpPr/>
                      <p:nvPr/>
                    </p:nvGrpSpPr>
                    <p:grpSpPr>
                      <a:xfrm>
                        <a:off x="4579164" y="3203653"/>
                        <a:ext cx="1244833" cy="1020397"/>
                        <a:chOff x="4579164" y="3203653"/>
                        <a:chExt cx="1244833" cy="1020397"/>
                      </a:xfrm>
                    </p:grpSpPr>
                    <p:sp>
                      <p:nvSpPr>
                        <p:cNvPr id="8832" name="Google Shape;8832;p12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12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2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2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2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2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2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2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2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2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2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2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2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2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2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2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2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2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2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2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2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2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2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2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6" name="Google Shape;8856;p125"/>
                        <p:cNvGrpSpPr/>
                        <p:nvPr/>
                      </p:nvGrpSpPr>
                      <p:grpSpPr>
                        <a:xfrm>
                          <a:off x="4579164" y="3203653"/>
                          <a:ext cx="1244833" cy="1020397"/>
                          <a:chOff x="4579164" y="3203653"/>
                          <a:chExt cx="1244833" cy="1020397"/>
                        </a:xfrm>
                      </p:grpSpPr>
                      <p:sp>
                        <p:nvSpPr>
                          <p:cNvPr id="8857" name="Google Shape;8857;p12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8" name="Google Shape;8858;p125"/>
                          <p:cNvGrpSpPr/>
                          <p:nvPr/>
                        </p:nvGrpSpPr>
                        <p:grpSpPr>
                          <a:xfrm>
                            <a:off x="4579164" y="3203653"/>
                            <a:ext cx="1244833" cy="1020397"/>
                            <a:chOff x="4579164" y="3203653"/>
                            <a:chExt cx="1244833" cy="1020397"/>
                          </a:xfrm>
                        </p:grpSpPr>
                        <p:sp>
                          <p:nvSpPr>
                            <p:cNvPr id="8859" name="Google Shape;8859;p12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2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2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2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2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2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2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6" name="Google Shape;8866;p125"/>
                            <p:cNvGrpSpPr/>
                            <p:nvPr/>
                          </p:nvGrpSpPr>
                          <p:grpSpPr>
                            <a:xfrm>
                              <a:off x="4579164" y="3203653"/>
                              <a:ext cx="1244833" cy="1020397"/>
                              <a:chOff x="4579164" y="3203653"/>
                              <a:chExt cx="1244833" cy="1020397"/>
                            </a:xfrm>
                          </p:grpSpPr>
                          <p:sp>
                            <p:nvSpPr>
                              <p:cNvPr id="8867" name="Google Shape;8867;p12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2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2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2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2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2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2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2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2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2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2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2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2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0" name="Google Shape;8880;p125"/>
                              <p:cNvGrpSpPr/>
                              <p:nvPr/>
                            </p:nvGrpSpPr>
                            <p:grpSpPr>
                              <a:xfrm>
                                <a:off x="4579164" y="3203653"/>
                                <a:ext cx="1244833" cy="1020397"/>
                                <a:chOff x="4579164" y="3203653"/>
                                <a:chExt cx="1244833" cy="1020397"/>
                              </a:xfrm>
                            </p:grpSpPr>
                            <p:sp>
                              <p:nvSpPr>
                                <p:cNvPr id="8881" name="Google Shape;8881;p12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2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2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2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2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2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2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8" name="Google Shape;8888;p125"/>
                                <p:cNvGrpSpPr/>
                                <p:nvPr/>
                              </p:nvGrpSpPr>
                              <p:grpSpPr>
                                <a:xfrm>
                                  <a:off x="4579164" y="3203653"/>
                                  <a:ext cx="1244833" cy="1020397"/>
                                  <a:chOff x="4579164" y="3203653"/>
                                  <a:chExt cx="1244833" cy="1020397"/>
                                </a:xfrm>
                              </p:grpSpPr>
                              <p:sp>
                                <p:nvSpPr>
                                  <p:cNvPr id="8889" name="Google Shape;8889;p12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2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2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2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2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4" name="Google Shape;8894;p125"/>
                                  <p:cNvGrpSpPr/>
                                  <p:nvPr/>
                                </p:nvGrpSpPr>
                                <p:grpSpPr>
                                  <a:xfrm>
                                    <a:off x="4579164" y="3203653"/>
                                    <a:ext cx="1244833" cy="1020397"/>
                                    <a:chOff x="4579164" y="3203653"/>
                                    <a:chExt cx="1244833" cy="1020397"/>
                                  </a:xfrm>
                                </p:grpSpPr>
                                <p:sp>
                                  <p:nvSpPr>
                                    <p:cNvPr id="8895" name="Google Shape;8895;p12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2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2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2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899" name="Google Shape;8899;p12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2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2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902" name="Google Shape;8902;p12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903" name="Google Shape;8903;p125"/>
              <p:cNvGrpSpPr/>
              <p:nvPr/>
            </p:nvGrpSpPr>
            <p:grpSpPr>
              <a:xfrm>
                <a:off x="4595437" y="3598775"/>
                <a:ext cx="37776" cy="32451"/>
                <a:chOff x="4595437" y="3598775"/>
                <a:chExt cx="37776" cy="32451"/>
              </a:xfrm>
            </p:grpSpPr>
            <p:sp>
              <p:nvSpPr>
                <p:cNvPr id="8904" name="Google Shape;8904;p12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2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125"/>
              <p:cNvGrpSpPr/>
              <p:nvPr/>
            </p:nvGrpSpPr>
            <p:grpSpPr>
              <a:xfrm>
                <a:off x="4641864" y="3524443"/>
                <a:ext cx="37776" cy="32380"/>
                <a:chOff x="4641864" y="3524443"/>
                <a:chExt cx="37776" cy="32380"/>
              </a:xfrm>
            </p:grpSpPr>
            <p:sp>
              <p:nvSpPr>
                <p:cNvPr id="8907" name="Google Shape;8907;p12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2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125"/>
              <p:cNvGrpSpPr/>
              <p:nvPr/>
            </p:nvGrpSpPr>
            <p:grpSpPr>
              <a:xfrm>
                <a:off x="4648431" y="3893901"/>
                <a:ext cx="37776" cy="32357"/>
                <a:chOff x="4648431" y="3893901"/>
                <a:chExt cx="37776" cy="32357"/>
              </a:xfrm>
            </p:grpSpPr>
            <p:sp>
              <p:nvSpPr>
                <p:cNvPr id="8910" name="Google Shape;8910;p12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2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125"/>
              <p:cNvGrpSpPr/>
              <p:nvPr/>
            </p:nvGrpSpPr>
            <p:grpSpPr>
              <a:xfrm>
                <a:off x="4567752" y="3722908"/>
                <a:ext cx="37870" cy="32380"/>
                <a:chOff x="4567752" y="3722908"/>
                <a:chExt cx="37870" cy="32380"/>
              </a:xfrm>
            </p:grpSpPr>
            <p:sp>
              <p:nvSpPr>
                <p:cNvPr id="8913" name="Google Shape;8913;p12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2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5" name="Google Shape;8915;p125"/>
              <p:cNvGrpSpPr/>
              <p:nvPr/>
            </p:nvGrpSpPr>
            <p:grpSpPr>
              <a:xfrm>
                <a:off x="4617506" y="3652052"/>
                <a:ext cx="37783" cy="32357"/>
                <a:chOff x="4617506" y="3652052"/>
                <a:chExt cx="37783" cy="32357"/>
              </a:xfrm>
            </p:grpSpPr>
            <p:sp>
              <p:nvSpPr>
                <p:cNvPr id="8916" name="Google Shape;8916;p12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2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8" name="Google Shape;8918;p125"/>
              <p:cNvGrpSpPr/>
              <p:nvPr/>
            </p:nvGrpSpPr>
            <p:grpSpPr>
              <a:xfrm>
                <a:off x="4739005" y="3554149"/>
                <a:ext cx="37870" cy="32357"/>
                <a:chOff x="4739005" y="3554149"/>
                <a:chExt cx="37870" cy="32357"/>
              </a:xfrm>
            </p:grpSpPr>
            <p:sp>
              <p:nvSpPr>
                <p:cNvPr id="8919" name="Google Shape;8919;p12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2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125"/>
              <p:cNvGrpSpPr/>
              <p:nvPr/>
            </p:nvGrpSpPr>
            <p:grpSpPr>
              <a:xfrm>
                <a:off x="4806557" y="3630258"/>
                <a:ext cx="37776" cy="32364"/>
                <a:chOff x="4806557" y="3630258"/>
                <a:chExt cx="37776" cy="32364"/>
              </a:xfrm>
            </p:grpSpPr>
            <p:sp>
              <p:nvSpPr>
                <p:cNvPr id="8922" name="Google Shape;8922;p12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2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4" name="Google Shape;8924;p125"/>
              <p:cNvGrpSpPr/>
              <p:nvPr/>
            </p:nvGrpSpPr>
            <p:grpSpPr>
              <a:xfrm>
                <a:off x="4737007" y="4004357"/>
                <a:ext cx="37870" cy="32357"/>
                <a:chOff x="4737007" y="4004357"/>
                <a:chExt cx="37870" cy="32357"/>
              </a:xfrm>
            </p:grpSpPr>
            <p:sp>
              <p:nvSpPr>
                <p:cNvPr id="8925" name="Google Shape;8925;p12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2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125"/>
              <p:cNvGrpSpPr/>
              <p:nvPr/>
            </p:nvGrpSpPr>
            <p:grpSpPr>
              <a:xfrm>
                <a:off x="4773634" y="4208627"/>
                <a:ext cx="37776" cy="32357"/>
                <a:chOff x="4773634" y="4208627"/>
                <a:chExt cx="37776" cy="32357"/>
              </a:xfrm>
            </p:grpSpPr>
            <p:sp>
              <p:nvSpPr>
                <p:cNvPr id="8928" name="Google Shape;8928;p12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2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0" name="Google Shape;8930;p125"/>
              <p:cNvGrpSpPr/>
              <p:nvPr/>
            </p:nvGrpSpPr>
            <p:grpSpPr>
              <a:xfrm>
                <a:off x="4888282" y="4074764"/>
                <a:ext cx="37776" cy="32451"/>
                <a:chOff x="4888282" y="4074764"/>
                <a:chExt cx="37776" cy="32451"/>
              </a:xfrm>
            </p:grpSpPr>
            <p:sp>
              <p:nvSpPr>
                <p:cNvPr id="8931" name="Google Shape;8931;p12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2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125"/>
              <p:cNvGrpSpPr/>
              <p:nvPr/>
            </p:nvGrpSpPr>
            <p:grpSpPr>
              <a:xfrm>
                <a:off x="4901315" y="3804271"/>
                <a:ext cx="37776" cy="32364"/>
                <a:chOff x="4901315" y="3804271"/>
                <a:chExt cx="37776" cy="32364"/>
              </a:xfrm>
            </p:grpSpPr>
            <p:sp>
              <p:nvSpPr>
                <p:cNvPr id="8934" name="Google Shape;8934;p12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2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6" name="Google Shape;8936;p125"/>
              <p:cNvGrpSpPr/>
              <p:nvPr/>
            </p:nvGrpSpPr>
            <p:grpSpPr>
              <a:xfrm>
                <a:off x="4866394" y="3715035"/>
                <a:ext cx="37846" cy="32357"/>
                <a:chOff x="4866394" y="3715035"/>
                <a:chExt cx="37846" cy="32357"/>
              </a:xfrm>
            </p:grpSpPr>
            <p:sp>
              <p:nvSpPr>
                <p:cNvPr id="8937" name="Google Shape;8937;p12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2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9" name="Google Shape;8939;p125"/>
              <p:cNvGrpSpPr/>
              <p:nvPr/>
            </p:nvGrpSpPr>
            <p:grpSpPr>
              <a:xfrm>
                <a:off x="4979233" y="3839798"/>
                <a:ext cx="37878" cy="32420"/>
                <a:chOff x="4979233" y="3839798"/>
                <a:chExt cx="37878" cy="32420"/>
              </a:xfrm>
            </p:grpSpPr>
            <p:sp>
              <p:nvSpPr>
                <p:cNvPr id="8940" name="Google Shape;8940;p12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2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2" name="Google Shape;8942;p125"/>
              <p:cNvGrpSpPr/>
              <p:nvPr/>
            </p:nvGrpSpPr>
            <p:grpSpPr>
              <a:xfrm>
                <a:off x="4790662" y="3679147"/>
                <a:ext cx="37783" cy="32380"/>
                <a:chOff x="4790662" y="3679147"/>
                <a:chExt cx="37783" cy="32380"/>
              </a:xfrm>
            </p:grpSpPr>
            <p:sp>
              <p:nvSpPr>
                <p:cNvPr id="8943" name="Google Shape;8943;p12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2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5" name="Google Shape;8945;p125"/>
              <p:cNvGrpSpPr/>
              <p:nvPr/>
            </p:nvGrpSpPr>
            <p:grpSpPr>
              <a:xfrm>
                <a:off x="4857263" y="3557861"/>
                <a:ext cx="37776" cy="32357"/>
                <a:chOff x="4857263" y="3557861"/>
                <a:chExt cx="37776" cy="32357"/>
              </a:xfrm>
            </p:grpSpPr>
            <p:sp>
              <p:nvSpPr>
                <p:cNvPr id="8946" name="Google Shape;8946;p12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2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125"/>
              <p:cNvGrpSpPr/>
              <p:nvPr/>
            </p:nvGrpSpPr>
            <p:grpSpPr>
              <a:xfrm>
                <a:off x="4883902" y="3648033"/>
                <a:ext cx="37783" cy="32380"/>
                <a:chOff x="4883902" y="3648033"/>
                <a:chExt cx="37783" cy="32380"/>
              </a:xfrm>
            </p:grpSpPr>
            <p:sp>
              <p:nvSpPr>
                <p:cNvPr id="8949" name="Google Shape;8949;p12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2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125"/>
              <p:cNvGrpSpPr/>
              <p:nvPr/>
            </p:nvGrpSpPr>
            <p:grpSpPr>
              <a:xfrm>
                <a:off x="4907780" y="3347220"/>
                <a:ext cx="37878" cy="32357"/>
                <a:chOff x="4907780" y="3347220"/>
                <a:chExt cx="37878" cy="32357"/>
              </a:xfrm>
            </p:grpSpPr>
            <p:sp>
              <p:nvSpPr>
                <p:cNvPr id="8952" name="Google Shape;8952;p12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2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125"/>
              <p:cNvGrpSpPr/>
              <p:nvPr/>
            </p:nvGrpSpPr>
            <p:grpSpPr>
              <a:xfrm>
                <a:off x="5065048" y="3738150"/>
                <a:ext cx="37783" cy="32364"/>
                <a:chOff x="5065048" y="3738150"/>
                <a:chExt cx="37783" cy="32364"/>
              </a:xfrm>
            </p:grpSpPr>
            <p:sp>
              <p:nvSpPr>
                <p:cNvPr id="8955" name="Google Shape;8955;p12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2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125"/>
              <p:cNvGrpSpPr/>
              <p:nvPr/>
            </p:nvGrpSpPr>
            <p:grpSpPr>
              <a:xfrm>
                <a:off x="5071616" y="3284615"/>
                <a:ext cx="37783" cy="32357"/>
                <a:chOff x="5071616" y="3284615"/>
                <a:chExt cx="37783" cy="32357"/>
              </a:xfrm>
            </p:grpSpPr>
            <p:sp>
              <p:nvSpPr>
                <p:cNvPr id="8958" name="Google Shape;8958;p12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2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0" name="Google Shape;8960;p125"/>
              <p:cNvGrpSpPr/>
              <p:nvPr/>
            </p:nvGrpSpPr>
            <p:grpSpPr>
              <a:xfrm>
                <a:off x="5389291" y="3759921"/>
                <a:ext cx="37783" cy="32380"/>
                <a:chOff x="5389291" y="3759921"/>
                <a:chExt cx="37783" cy="32380"/>
              </a:xfrm>
            </p:grpSpPr>
            <p:sp>
              <p:nvSpPr>
                <p:cNvPr id="8961" name="Google Shape;8961;p12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2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125"/>
              <p:cNvGrpSpPr/>
              <p:nvPr/>
            </p:nvGrpSpPr>
            <p:grpSpPr>
              <a:xfrm>
                <a:off x="5431534" y="3632932"/>
                <a:ext cx="37878" cy="32451"/>
                <a:chOff x="5431534" y="3632932"/>
                <a:chExt cx="37878" cy="32451"/>
              </a:xfrm>
            </p:grpSpPr>
            <p:sp>
              <p:nvSpPr>
                <p:cNvPr id="8964" name="Google Shape;8964;p12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2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125"/>
              <p:cNvGrpSpPr/>
              <p:nvPr/>
            </p:nvGrpSpPr>
            <p:grpSpPr>
              <a:xfrm>
                <a:off x="5540755" y="3544829"/>
                <a:ext cx="37783" cy="32357"/>
                <a:chOff x="5540755" y="3544829"/>
                <a:chExt cx="37783" cy="32357"/>
              </a:xfrm>
            </p:grpSpPr>
            <p:sp>
              <p:nvSpPr>
                <p:cNvPr id="8967" name="Google Shape;8967;p12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2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125"/>
              <p:cNvGrpSpPr/>
              <p:nvPr/>
            </p:nvGrpSpPr>
            <p:grpSpPr>
              <a:xfrm>
                <a:off x="5579293" y="3412107"/>
                <a:ext cx="37776" cy="32357"/>
                <a:chOff x="5579293" y="3412107"/>
                <a:chExt cx="37776" cy="32357"/>
              </a:xfrm>
            </p:grpSpPr>
            <p:sp>
              <p:nvSpPr>
                <p:cNvPr id="8970" name="Google Shape;8970;p12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2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125"/>
              <p:cNvGrpSpPr/>
              <p:nvPr/>
            </p:nvGrpSpPr>
            <p:grpSpPr>
              <a:xfrm>
                <a:off x="5801346" y="3284615"/>
                <a:ext cx="37783" cy="32357"/>
                <a:chOff x="5801346" y="3284615"/>
                <a:chExt cx="37783" cy="32357"/>
              </a:xfrm>
            </p:grpSpPr>
            <p:sp>
              <p:nvSpPr>
                <p:cNvPr id="8973" name="Google Shape;8973;p12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2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125"/>
              <p:cNvGrpSpPr/>
              <p:nvPr/>
            </p:nvGrpSpPr>
            <p:grpSpPr>
              <a:xfrm>
                <a:off x="5763578" y="3399067"/>
                <a:ext cx="37776" cy="32364"/>
                <a:chOff x="5763578" y="3399067"/>
                <a:chExt cx="37776" cy="32364"/>
              </a:xfrm>
            </p:grpSpPr>
            <p:sp>
              <p:nvSpPr>
                <p:cNvPr id="8976" name="Google Shape;8976;p12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2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125"/>
              <p:cNvGrpSpPr/>
              <p:nvPr/>
            </p:nvGrpSpPr>
            <p:grpSpPr>
              <a:xfrm>
                <a:off x="5395858" y="3230952"/>
                <a:ext cx="37776" cy="32364"/>
                <a:chOff x="5395858" y="3230952"/>
                <a:chExt cx="37776" cy="32364"/>
              </a:xfrm>
            </p:grpSpPr>
            <p:sp>
              <p:nvSpPr>
                <p:cNvPr id="8979" name="Google Shape;8979;p12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2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125"/>
              <p:cNvGrpSpPr/>
              <p:nvPr/>
            </p:nvGrpSpPr>
            <p:grpSpPr>
              <a:xfrm>
                <a:off x="5264088" y="3188237"/>
                <a:ext cx="37776" cy="32357"/>
                <a:chOff x="5264088" y="3188237"/>
                <a:chExt cx="37776" cy="32357"/>
              </a:xfrm>
            </p:grpSpPr>
            <p:sp>
              <p:nvSpPr>
                <p:cNvPr id="8982" name="Google Shape;8982;p12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2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125"/>
              <p:cNvGrpSpPr/>
              <p:nvPr/>
            </p:nvGrpSpPr>
            <p:grpSpPr>
              <a:xfrm>
                <a:off x="5585758" y="3237425"/>
                <a:ext cx="37878" cy="32357"/>
                <a:chOff x="5585758" y="3237425"/>
                <a:chExt cx="37878" cy="32357"/>
              </a:xfrm>
            </p:grpSpPr>
            <p:sp>
              <p:nvSpPr>
                <p:cNvPr id="8985" name="Google Shape;8985;p12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2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7" name="Google Shape;8987;p125"/>
              <p:cNvGrpSpPr/>
              <p:nvPr/>
            </p:nvGrpSpPr>
            <p:grpSpPr>
              <a:xfrm>
                <a:off x="4874196" y="3291088"/>
                <a:ext cx="37878" cy="32451"/>
                <a:chOff x="4874196" y="3291088"/>
                <a:chExt cx="37878" cy="32451"/>
              </a:xfrm>
            </p:grpSpPr>
            <p:sp>
              <p:nvSpPr>
                <p:cNvPr id="8988" name="Google Shape;8988;p12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2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125"/>
              <p:cNvGrpSpPr/>
              <p:nvPr/>
            </p:nvGrpSpPr>
            <p:grpSpPr>
              <a:xfrm>
                <a:off x="5197770" y="3785466"/>
                <a:ext cx="37783" cy="32427"/>
                <a:chOff x="5197770" y="3785466"/>
                <a:chExt cx="37783" cy="32427"/>
              </a:xfrm>
            </p:grpSpPr>
            <p:sp>
              <p:nvSpPr>
                <p:cNvPr id="8991" name="Google Shape;8991;p12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2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3" name="Google Shape;8993;p125"/>
              <p:cNvGrpSpPr/>
              <p:nvPr/>
            </p:nvGrpSpPr>
            <p:grpSpPr>
              <a:xfrm>
                <a:off x="5177699" y="3492117"/>
                <a:ext cx="37776" cy="32357"/>
                <a:chOff x="5177699" y="3492117"/>
                <a:chExt cx="37776" cy="32357"/>
              </a:xfrm>
            </p:grpSpPr>
            <p:sp>
              <p:nvSpPr>
                <p:cNvPr id="8994" name="Google Shape;8994;p12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2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6" name="Google Shape;8996;p125"/>
              <p:cNvGrpSpPr/>
              <p:nvPr/>
            </p:nvGrpSpPr>
            <p:grpSpPr>
              <a:xfrm>
                <a:off x="5349431" y="3622346"/>
                <a:ext cx="37870" cy="32380"/>
                <a:chOff x="5349431" y="3622346"/>
                <a:chExt cx="37870" cy="32380"/>
              </a:xfrm>
            </p:grpSpPr>
            <p:sp>
              <p:nvSpPr>
                <p:cNvPr id="8997" name="Google Shape;8997;p12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2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9" name="Google Shape;8999;p125"/>
              <p:cNvGrpSpPr/>
              <p:nvPr/>
            </p:nvGrpSpPr>
            <p:grpSpPr>
              <a:xfrm>
                <a:off x="5068855" y="3563980"/>
                <a:ext cx="53954" cy="46223"/>
                <a:chOff x="5068855" y="3563980"/>
                <a:chExt cx="53954" cy="46223"/>
              </a:xfrm>
            </p:grpSpPr>
            <p:sp>
              <p:nvSpPr>
                <p:cNvPr id="9000" name="Google Shape;9000;p12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2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125"/>
              <p:cNvGrpSpPr/>
              <p:nvPr/>
            </p:nvGrpSpPr>
            <p:grpSpPr>
              <a:xfrm>
                <a:off x="5037654" y="3392507"/>
                <a:ext cx="37870" cy="32451"/>
                <a:chOff x="5037654" y="3392507"/>
                <a:chExt cx="37870" cy="32451"/>
              </a:xfrm>
            </p:grpSpPr>
            <p:sp>
              <p:nvSpPr>
                <p:cNvPr id="9003" name="Google Shape;9003;p12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2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5" name="Google Shape;9005;p125"/>
              <p:cNvGrpSpPr/>
              <p:nvPr/>
            </p:nvGrpSpPr>
            <p:grpSpPr>
              <a:xfrm>
                <a:off x="5456560" y="3368629"/>
                <a:ext cx="37870" cy="32451"/>
                <a:chOff x="5456560" y="3368629"/>
                <a:chExt cx="37870" cy="32451"/>
              </a:xfrm>
            </p:grpSpPr>
            <p:sp>
              <p:nvSpPr>
                <p:cNvPr id="9006" name="Google Shape;9006;p12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2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8" name="Google Shape;9008;p125"/>
              <p:cNvGrpSpPr/>
              <p:nvPr/>
            </p:nvGrpSpPr>
            <p:grpSpPr>
              <a:xfrm>
                <a:off x="4755749" y="3501516"/>
                <a:ext cx="46246" cy="39608"/>
                <a:chOff x="4755749" y="3501516"/>
                <a:chExt cx="46246" cy="39608"/>
              </a:xfrm>
            </p:grpSpPr>
            <p:sp>
              <p:nvSpPr>
                <p:cNvPr id="9009" name="Google Shape;9009;p12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2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1" name="Google Shape;9011;p125"/>
              <p:cNvGrpSpPr/>
              <p:nvPr/>
            </p:nvGrpSpPr>
            <p:grpSpPr>
              <a:xfrm>
                <a:off x="4681346" y="3485582"/>
                <a:ext cx="37783" cy="32427"/>
                <a:chOff x="4681346" y="3485582"/>
                <a:chExt cx="37783" cy="32427"/>
              </a:xfrm>
            </p:grpSpPr>
            <p:sp>
              <p:nvSpPr>
                <p:cNvPr id="9012" name="Google Shape;9012;p12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2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4" name="Google Shape;9014;p125"/>
              <p:cNvGrpSpPr/>
              <p:nvPr/>
            </p:nvGrpSpPr>
            <p:grpSpPr>
              <a:xfrm>
                <a:off x="4767067" y="3291088"/>
                <a:ext cx="37878" cy="32451"/>
                <a:chOff x="4767067" y="3291088"/>
                <a:chExt cx="37878" cy="32451"/>
              </a:xfrm>
            </p:grpSpPr>
            <p:sp>
              <p:nvSpPr>
                <p:cNvPr id="9015" name="Google Shape;9015;p12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2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125"/>
              <p:cNvGrpSpPr/>
              <p:nvPr/>
            </p:nvGrpSpPr>
            <p:grpSpPr>
              <a:xfrm>
                <a:off x="4687819" y="3405539"/>
                <a:ext cx="37776" cy="32451"/>
                <a:chOff x="4687819" y="3405539"/>
                <a:chExt cx="37776" cy="32451"/>
              </a:xfrm>
            </p:grpSpPr>
            <p:sp>
              <p:nvSpPr>
                <p:cNvPr id="9018" name="Google Shape;9018;p12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2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125"/>
              <p:cNvGrpSpPr/>
              <p:nvPr/>
            </p:nvGrpSpPr>
            <p:grpSpPr>
              <a:xfrm>
                <a:off x="4923101" y="3444809"/>
                <a:ext cx="52813" cy="45318"/>
                <a:chOff x="4923101" y="3444809"/>
                <a:chExt cx="52813" cy="45318"/>
              </a:xfrm>
            </p:grpSpPr>
            <p:sp>
              <p:nvSpPr>
                <p:cNvPr id="9021" name="Google Shape;9021;p12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2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3" name="Google Shape;9023;p125"/>
              <p:cNvGrpSpPr/>
              <p:nvPr/>
            </p:nvGrpSpPr>
            <p:grpSpPr>
              <a:xfrm>
                <a:off x="4846040" y="3654750"/>
                <a:ext cx="31405" cy="26993"/>
                <a:chOff x="4846040" y="3654750"/>
                <a:chExt cx="31405" cy="26993"/>
              </a:xfrm>
            </p:grpSpPr>
            <p:sp>
              <p:nvSpPr>
                <p:cNvPr id="9024" name="Google Shape;9024;p12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2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6" name="Google Shape;9026;p125"/>
              <p:cNvGrpSpPr/>
              <p:nvPr/>
            </p:nvGrpSpPr>
            <p:grpSpPr>
              <a:xfrm>
                <a:off x="4925673" y="3691700"/>
                <a:ext cx="40253" cy="34472"/>
                <a:chOff x="4925673" y="3691700"/>
                <a:chExt cx="40253" cy="34472"/>
              </a:xfrm>
            </p:grpSpPr>
            <p:sp>
              <p:nvSpPr>
                <p:cNvPr id="9027" name="Google Shape;9027;p12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2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125"/>
              <p:cNvGrpSpPr/>
              <p:nvPr/>
            </p:nvGrpSpPr>
            <p:grpSpPr>
              <a:xfrm>
                <a:off x="4894653" y="3740848"/>
                <a:ext cx="31405" cy="26906"/>
                <a:chOff x="4894653" y="3740848"/>
                <a:chExt cx="31405" cy="26906"/>
              </a:xfrm>
            </p:grpSpPr>
            <p:sp>
              <p:nvSpPr>
                <p:cNvPr id="9030" name="Google Shape;9030;p12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2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125"/>
              <p:cNvGrpSpPr/>
              <p:nvPr/>
            </p:nvGrpSpPr>
            <p:grpSpPr>
              <a:xfrm>
                <a:off x="4962300" y="3696348"/>
                <a:ext cx="38255" cy="32773"/>
                <a:chOff x="4962300" y="3696348"/>
                <a:chExt cx="38255" cy="32773"/>
              </a:xfrm>
            </p:grpSpPr>
            <p:sp>
              <p:nvSpPr>
                <p:cNvPr id="9033" name="Google Shape;9033;p12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2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125"/>
              <p:cNvGrpSpPr/>
              <p:nvPr/>
            </p:nvGrpSpPr>
            <p:grpSpPr>
              <a:xfrm>
                <a:off x="4980185" y="3743349"/>
                <a:ext cx="31499" cy="26969"/>
                <a:chOff x="4980185" y="3743349"/>
                <a:chExt cx="31499" cy="26969"/>
              </a:xfrm>
            </p:grpSpPr>
            <p:sp>
              <p:nvSpPr>
                <p:cNvPr id="9036" name="Google Shape;9036;p12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2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125"/>
              <p:cNvGrpSpPr/>
              <p:nvPr/>
            </p:nvGrpSpPr>
            <p:grpSpPr>
              <a:xfrm>
                <a:off x="5013768" y="3734312"/>
                <a:ext cx="31499" cy="26969"/>
                <a:chOff x="5013768" y="3734312"/>
                <a:chExt cx="31499" cy="26969"/>
              </a:xfrm>
            </p:grpSpPr>
            <p:sp>
              <p:nvSpPr>
                <p:cNvPr id="9039" name="Google Shape;9039;p12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2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1" name="Google Shape;9041;p125"/>
              <p:cNvGrpSpPr/>
              <p:nvPr/>
            </p:nvGrpSpPr>
            <p:grpSpPr>
              <a:xfrm>
                <a:off x="5036703" y="3764545"/>
                <a:ext cx="31499" cy="26898"/>
                <a:chOff x="5036703" y="3764545"/>
                <a:chExt cx="31499" cy="26898"/>
              </a:xfrm>
            </p:grpSpPr>
            <p:sp>
              <p:nvSpPr>
                <p:cNvPr id="9042" name="Google Shape;9042;p12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2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4" name="Google Shape;9044;p125"/>
              <p:cNvGrpSpPr/>
              <p:nvPr/>
            </p:nvGrpSpPr>
            <p:grpSpPr>
              <a:xfrm>
                <a:off x="4953546" y="3768352"/>
                <a:ext cx="31405" cy="26898"/>
                <a:chOff x="4953546" y="3768352"/>
                <a:chExt cx="31405" cy="26898"/>
              </a:xfrm>
            </p:grpSpPr>
            <p:sp>
              <p:nvSpPr>
                <p:cNvPr id="9045" name="Google Shape;9045;p12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2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125"/>
              <p:cNvGrpSpPr/>
              <p:nvPr/>
            </p:nvGrpSpPr>
            <p:grpSpPr>
              <a:xfrm>
                <a:off x="4964770" y="3814016"/>
                <a:ext cx="31499" cy="26993"/>
                <a:chOff x="4964770" y="3814016"/>
                <a:chExt cx="31499" cy="26993"/>
              </a:xfrm>
            </p:grpSpPr>
            <p:sp>
              <p:nvSpPr>
                <p:cNvPr id="9048" name="Google Shape;9048;p12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2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125"/>
              <p:cNvGrpSpPr/>
              <p:nvPr/>
            </p:nvGrpSpPr>
            <p:grpSpPr>
              <a:xfrm>
                <a:off x="4923290" y="3800504"/>
                <a:ext cx="31468" cy="26898"/>
                <a:chOff x="4923290" y="3800504"/>
                <a:chExt cx="31468" cy="26898"/>
              </a:xfrm>
            </p:grpSpPr>
            <p:sp>
              <p:nvSpPr>
                <p:cNvPr id="9051" name="Google Shape;9051;p12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2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3" name="Google Shape;9053;p125"/>
              <p:cNvGrpSpPr/>
              <p:nvPr/>
            </p:nvGrpSpPr>
            <p:grpSpPr>
              <a:xfrm>
                <a:off x="5108534" y="3650943"/>
                <a:ext cx="31405" cy="26993"/>
                <a:chOff x="5108534" y="3650943"/>
                <a:chExt cx="31405" cy="26993"/>
              </a:xfrm>
            </p:grpSpPr>
            <p:sp>
              <p:nvSpPr>
                <p:cNvPr id="9054" name="Google Shape;9054;p12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2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6" name="Google Shape;9056;p125"/>
              <p:cNvGrpSpPr/>
              <p:nvPr/>
            </p:nvGrpSpPr>
            <p:grpSpPr>
              <a:xfrm>
                <a:off x="5119380" y="3760739"/>
                <a:ext cx="31499" cy="26993"/>
                <a:chOff x="5119380" y="3760739"/>
                <a:chExt cx="31499" cy="26993"/>
              </a:xfrm>
            </p:grpSpPr>
            <p:sp>
              <p:nvSpPr>
                <p:cNvPr id="9057" name="Google Shape;9057;p12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2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125"/>
              <p:cNvGrpSpPr/>
              <p:nvPr/>
            </p:nvGrpSpPr>
            <p:grpSpPr>
              <a:xfrm>
                <a:off x="5119380" y="3788235"/>
                <a:ext cx="31499" cy="26993"/>
                <a:chOff x="5119380" y="3788235"/>
                <a:chExt cx="31499" cy="26993"/>
              </a:xfrm>
            </p:grpSpPr>
            <p:sp>
              <p:nvSpPr>
                <p:cNvPr id="9060" name="Google Shape;9060;p12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2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125"/>
              <p:cNvGrpSpPr/>
              <p:nvPr/>
            </p:nvGrpSpPr>
            <p:grpSpPr>
              <a:xfrm>
                <a:off x="5158005" y="3875284"/>
                <a:ext cx="31405" cy="27001"/>
                <a:chOff x="5158005" y="3875284"/>
                <a:chExt cx="31405" cy="27001"/>
              </a:xfrm>
            </p:grpSpPr>
            <p:sp>
              <p:nvSpPr>
                <p:cNvPr id="9063" name="Google Shape;9063;p12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2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125"/>
              <p:cNvGrpSpPr/>
              <p:nvPr/>
            </p:nvGrpSpPr>
            <p:grpSpPr>
              <a:xfrm>
                <a:off x="5233163" y="3764545"/>
                <a:ext cx="31499" cy="26898"/>
                <a:chOff x="5233163" y="3764545"/>
                <a:chExt cx="31499" cy="26898"/>
              </a:xfrm>
            </p:grpSpPr>
            <p:sp>
              <p:nvSpPr>
                <p:cNvPr id="9066" name="Google Shape;9066;p12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2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125"/>
              <p:cNvGrpSpPr/>
              <p:nvPr/>
            </p:nvGrpSpPr>
            <p:grpSpPr>
              <a:xfrm>
                <a:off x="5276168" y="3805545"/>
                <a:ext cx="31499" cy="26906"/>
                <a:chOff x="5276168" y="3805545"/>
                <a:chExt cx="31499" cy="26906"/>
              </a:xfrm>
            </p:grpSpPr>
            <p:sp>
              <p:nvSpPr>
                <p:cNvPr id="9069" name="Google Shape;9069;p12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2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125"/>
              <p:cNvGrpSpPr/>
              <p:nvPr/>
            </p:nvGrpSpPr>
            <p:grpSpPr>
              <a:xfrm>
                <a:off x="5294053" y="3851933"/>
                <a:ext cx="31405" cy="26945"/>
                <a:chOff x="5294053" y="3851933"/>
                <a:chExt cx="31405" cy="26945"/>
              </a:xfrm>
            </p:grpSpPr>
            <p:sp>
              <p:nvSpPr>
                <p:cNvPr id="9072" name="Google Shape;9072;p12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12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4" name="Google Shape;9074;p125"/>
              <p:cNvGrpSpPr/>
              <p:nvPr/>
            </p:nvGrpSpPr>
            <p:grpSpPr>
              <a:xfrm>
                <a:off x="5341723" y="3851902"/>
                <a:ext cx="31405" cy="26977"/>
                <a:chOff x="5341723" y="3851902"/>
                <a:chExt cx="31405" cy="26977"/>
              </a:xfrm>
            </p:grpSpPr>
            <p:sp>
              <p:nvSpPr>
                <p:cNvPr id="9075" name="Google Shape;9075;p12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2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125"/>
              <p:cNvGrpSpPr/>
              <p:nvPr/>
            </p:nvGrpSpPr>
            <p:grpSpPr>
              <a:xfrm>
                <a:off x="5054871" y="3507855"/>
                <a:ext cx="31405" cy="26993"/>
                <a:chOff x="5054871" y="3507855"/>
                <a:chExt cx="31405" cy="26993"/>
              </a:xfrm>
            </p:grpSpPr>
            <p:sp>
              <p:nvSpPr>
                <p:cNvPr id="9078" name="Google Shape;9078;p12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2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125"/>
              <p:cNvGrpSpPr/>
              <p:nvPr/>
            </p:nvGrpSpPr>
            <p:grpSpPr>
              <a:xfrm>
                <a:off x="4876579" y="3675325"/>
                <a:ext cx="31405" cy="26969"/>
                <a:chOff x="4876579" y="3675325"/>
                <a:chExt cx="31405" cy="26969"/>
              </a:xfrm>
            </p:grpSpPr>
            <p:sp>
              <p:nvSpPr>
                <p:cNvPr id="9081" name="Google Shape;9081;p12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2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125"/>
              <p:cNvGrpSpPr/>
              <p:nvPr/>
            </p:nvGrpSpPr>
            <p:grpSpPr>
              <a:xfrm>
                <a:off x="4842233" y="3688333"/>
                <a:ext cx="31405" cy="26993"/>
                <a:chOff x="4842233" y="3688333"/>
                <a:chExt cx="31405" cy="26993"/>
              </a:xfrm>
            </p:grpSpPr>
            <p:sp>
              <p:nvSpPr>
                <p:cNvPr id="9084" name="Google Shape;9084;p12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2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125"/>
              <p:cNvGrpSpPr/>
              <p:nvPr/>
            </p:nvGrpSpPr>
            <p:grpSpPr>
              <a:xfrm>
                <a:off x="5187876" y="3608032"/>
                <a:ext cx="31405" cy="27001"/>
                <a:chOff x="5187876" y="3608032"/>
                <a:chExt cx="31405" cy="27001"/>
              </a:xfrm>
            </p:grpSpPr>
            <p:sp>
              <p:nvSpPr>
                <p:cNvPr id="9087" name="Google Shape;9087;p12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2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9" name="Google Shape;9089;p12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2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1" name="Google Shape;9091;p125"/>
              <p:cNvGrpSpPr/>
              <p:nvPr/>
            </p:nvGrpSpPr>
            <p:grpSpPr>
              <a:xfrm>
                <a:off x="5269224" y="3304167"/>
                <a:ext cx="40253" cy="34402"/>
                <a:chOff x="5269224" y="3304167"/>
                <a:chExt cx="40253" cy="34402"/>
              </a:xfrm>
            </p:grpSpPr>
            <p:sp>
              <p:nvSpPr>
                <p:cNvPr id="9092" name="Google Shape;9092;p12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2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125"/>
              <p:cNvGrpSpPr/>
              <p:nvPr/>
            </p:nvGrpSpPr>
            <p:grpSpPr>
              <a:xfrm>
                <a:off x="5327354" y="3476615"/>
                <a:ext cx="49864" cy="42723"/>
                <a:chOff x="5327354" y="3476615"/>
                <a:chExt cx="49864" cy="42723"/>
              </a:xfrm>
            </p:grpSpPr>
            <p:sp>
              <p:nvSpPr>
                <p:cNvPr id="9095" name="Google Shape;9095;p12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2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7" name="Google Shape;9097;p12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2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9" name="Google Shape;9099;p125"/>
              <p:cNvGrpSpPr/>
              <p:nvPr/>
            </p:nvGrpSpPr>
            <p:grpSpPr>
              <a:xfrm>
                <a:off x="5341723" y="3775957"/>
                <a:ext cx="31405" cy="26898"/>
                <a:chOff x="5341723" y="3775957"/>
                <a:chExt cx="31405" cy="26898"/>
              </a:xfrm>
            </p:grpSpPr>
            <p:sp>
              <p:nvSpPr>
                <p:cNvPr id="9100" name="Google Shape;9100;p12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2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125"/>
              <p:cNvGrpSpPr/>
              <p:nvPr/>
            </p:nvGrpSpPr>
            <p:grpSpPr>
              <a:xfrm>
                <a:off x="5439053" y="3699274"/>
                <a:ext cx="31405" cy="26898"/>
                <a:chOff x="5439053" y="3699274"/>
                <a:chExt cx="31405" cy="26898"/>
              </a:xfrm>
            </p:grpSpPr>
            <p:sp>
              <p:nvSpPr>
                <p:cNvPr id="9103" name="Google Shape;9103;p12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2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125"/>
              <p:cNvGrpSpPr/>
              <p:nvPr/>
            </p:nvGrpSpPr>
            <p:grpSpPr>
              <a:xfrm>
                <a:off x="5412414" y="3622307"/>
                <a:ext cx="31499" cy="26993"/>
                <a:chOff x="5412414" y="3622307"/>
                <a:chExt cx="31499" cy="26993"/>
              </a:xfrm>
            </p:grpSpPr>
            <p:sp>
              <p:nvSpPr>
                <p:cNvPr id="9106" name="Google Shape;9106;p12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2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125"/>
              <p:cNvGrpSpPr/>
              <p:nvPr/>
            </p:nvGrpSpPr>
            <p:grpSpPr>
              <a:xfrm>
                <a:off x="5476254" y="3473949"/>
                <a:ext cx="26835" cy="26930"/>
                <a:chOff x="5476254" y="3473949"/>
                <a:chExt cx="26835" cy="26930"/>
              </a:xfrm>
            </p:grpSpPr>
            <p:sp>
              <p:nvSpPr>
                <p:cNvPr id="9109" name="Google Shape;9109;p12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2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1" name="Google Shape;9111;p125"/>
              <p:cNvGrpSpPr/>
              <p:nvPr/>
            </p:nvGrpSpPr>
            <p:grpSpPr>
              <a:xfrm>
                <a:off x="5564547" y="3481594"/>
                <a:ext cx="31397" cy="26898"/>
                <a:chOff x="5564547" y="3481594"/>
                <a:chExt cx="31397" cy="26898"/>
              </a:xfrm>
            </p:grpSpPr>
            <p:sp>
              <p:nvSpPr>
                <p:cNvPr id="9112" name="Google Shape;9112;p12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2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125"/>
              <p:cNvGrpSpPr/>
              <p:nvPr/>
            </p:nvGrpSpPr>
            <p:grpSpPr>
              <a:xfrm>
                <a:off x="5534101" y="3470174"/>
                <a:ext cx="31397" cy="26906"/>
                <a:chOff x="5534101" y="3470174"/>
                <a:chExt cx="31397" cy="26906"/>
              </a:xfrm>
            </p:grpSpPr>
            <p:sp>
              <p:nvSpPr>
                <p:cNvPr id="9115" name="Google Shape;9115;p12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2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7" name="Google Shape;9117;p125"/>
              <p:cNvGrpSpPr/>
              <p:nvPr/>
            </p:nvGrpSpPr>
            <p:grpSpPr>
              <a:xfrm>
                <a:off x="5610879" y="3314486"/>
                <a:ext cx="31499" cy="26938"/>
                <a:chOff x="5610879" y="3314486"/>
                <a:chExt cx="31499" cy="26938"/>
              </a:xfrm>
            </p:grpSpPr>
            <p:sp>
              <p:nvSpPr>
                <p:cNvPr id="9118" name="Google Shape;9118;p12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2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125"/>
              <p:cNvGrpSpPr/>
              <p:nvPr/>
            </p:nvGrpSpPr>
            <p:grpSpPr>
              <a:xfrm>
                <a:off x="4834525" y="3501382"/>
                <a:ext cx="31499" cy="26898"/>
                <a:chOff x="4834525" y="3501382"/>
                <a:chExt cx="31499" cy="26898"/>
              </a:xfrm>
            </p:grpSpPr>
            <p:sp>
              <p:nvSpPr>
                <p:cNvPr id="9121" name="Google Shape;9121;p12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2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3" name="Google Shape;9123;p125"/>
              <p:cNvGrpSpPr/>
              <p:nvPr/>
            </p:nvGrpSpPr>
            <p:grpSpPr>
              <a:xfrm>
                <a:off x="4898460" y="3580158"/>
                <a:ext cx="31405" cy="26898"/>
                <a:chOff x="4898460" y="3580158"/>
                <a:chExt cx="31405" cy="26898"/>
              </a:xfrm>
            </p:grpSpPr>
            <p:sp>
              <p:nvSpPr>
                <p:cNvPr id="9124" name="Google Shape;9124;p12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2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125"/>
              <p:cNvGrpSpPr/>
              <p:nvPr/>
            </p:nvGrpSpPr>
            <p:grpSpPr>
              <a:xfrm>
                <a:off x="4882667" y="3608032"/>
                <a:ext cx="31499" cy="27001"/>
                <a:chOff x="4882667" y="3608032"/>
                <a:chExt cx="31499" cy="27001"/>
              </a:xfrm>
            </p:grpSpPr>
            <p:sp>
              <p:nvSpPr>
                <p:cNvPr id="9127" name="Google Shape;9127;p12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2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125"/>
              <p:cNvGrpSpPr/>
              <p:nvPr/>
            </p:nvGrpSpPr>
            <p:grpSpPr>
              <a:xfrm>
                <a:off x="4843373" y="3631407"/>
                <a:ext cx="16273" cy="16186"/>
                <a:chOff x="4843373" y="3631407"/>
                <a:chExt cx="16273" cy="16186"/>
              </a:xfrm>
            </p:grpSpPr>
            <p:sp>
              <p:nvSpPr>
                <p:cNvPr id="9130" name="Google Shape;9130;p12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2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125"/>
              <p:cNvGrpSpPr/>
              <p:nvPr/>
            </p:nvGrpSpPr>
            <p:grpSpPr>
              <a:xfrm>
                <a:off x="4727773" y="3591578"/>
                <a:ext cx="31499" cy="26898"/>
                <a:chOff x="4727773" y="3591578"/>
                <a:chExt cx="31499" cy="26898"/>
              </a:xfrm>
            </p:grpSpPr>
            <p:sp>
              <p:nvSpPr>
                <p:cNvPr id="9133" name="Google Shape;9133;p12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2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5" name="Google Shape;9135;p12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2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7" name="Google Shape;9137;p125"/>
              <p:cNvGrpSpPr/>
              <p:nvPr/>
            </p:nvGrpSpPr>
            <p:grpSpPr>
              <a:xfrm>
                <a:off x="4609421" y="3577398"/>
                <a:ext cx="31499" cy="27001"/>
                <a:chOff x="4609421" y="3577398"/>
                <a:chExt cx="31499" cy="27001"/>
              </a:xfrm>
            </p:grpSpPr>
            <p:sp>
              <p:nvSpPr>
                <p:cNvPr id="9138" name="Google Shape;9138;p12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2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125"/>
              <p:cNvGrpSpPr/>
              <p:nvPr/>
            </p:nvGrpSpPr>
            <p:grpSpPr>
              <a:xfrm>
                <a:off x="4649289" y="3577398"/>
                <a:ext cx="31499" cy="27001"/>
                <a:chOff x="4649289" y="3577398"/>
                <a:chExt cx="31499" cy="27001"/>
              </a:xfrm>
            </p:grpSpPr>
            <p:sp>
              <p:nvSpPr>
                <p:cNvPr id="9141" name="Google Shape;9141;p12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2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125"/>
              <p:cNvGrpSpPr/>
              <p:nvPr/>
            </p:nvGrpSpPr>
            <p:grpSpPr>
              <a:xfrm>
                <a:off x="4605614" y="3639523"/>
                <a:ext cx="31499" cy="26906"/>
                <a:chOff x="4605614" y="3639523"/>
                <a:chExt cx="31499" cy="26906"/>
              </a:xfrm>
            </p:grpSpPr>
            <p:sp>
              <p:nvSpPr>
                <p:cNvPr id="9144" name="Google Shape;9144;p12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2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125"/>
              <p:cNvGrpSpPr/>
              <p:nvPr/>
            </p:nvGrpSpPr>
            <p:grpSpPr>
              <a:xfrm>
                <a:off x="4785149" y="3618846"/>
                <a:ext cx="26930" cy="26843"/>
                <a:chOff x="4785149" y="3618846"/>
                <a:chExt cx="26930" cy="26843"/>
              </a:xfrm>
            </p:grpSpPr>
            <p:sp>
              <p:nvSpPr>
                <p:cNvPr id="9147" name="Google Shape;9147;p12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2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9" name="Google Shape;9149;p125"/>
              <p:cNvGrpSpPr/>
              <p:nvPr/>
            </p:nvGrpSpPr>
            <p:grpSpPr>
              <a:xfrm>
                <a:off x="4810167" y="3601567"/>
                <a:ext cx="31405" cy="26898"/>
                <a:chOff x="4810167" y="3601567"/>
                <a:chExt cx="31405" cy="26898"/>
              </a:xfrm>
            </p:grpSpPr>
            <p:sp>
              <p:nvSpPr>
                <p:cNvPr id="9150" name="Google Shape;9150;p12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2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2" name="Google Shape;9152;p125"/>
              <p:cNvGrpSpPr/>
              <p:nvPr/>
            </p:nvGrpSpPr>
            <p:grpSpPr>
              <a:xfrm>
                <a:off x="4831002" y="3373230"/>
                <a:ext cx="31405" cy="26898"/>
                <a:chOff x="4831002" y="3373230"/>
                <a:chExt cx="31405" cy="26898"/>
              </a:xfrm>
            </p:grpSpPr>
            <p:sp>
              <p:nvSpPr>
                <p:cNvPr id="9153" name="Google Shape;9153;p12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2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5" name="Google Shape;9155;p125"/>
              <p:cNvGrpSpPr/>
              <p:nvPr/>
            </p:nvGrpSpPr>
            <p:grpSpPr>
              <a:xfrm>
                <a:off x="4719311" y="3355054"/>
                <a:ext cx="31499" cy="27001"/>
                <a:chOff x="4719311" y="3355054"/>
                <a:chExt cx="31499" cy="27001"/>
              </a:xfrm>
            </p:grpSpPr>
            <p:sp>
              <p:nvSpPr>
                <p:cNvPr id="9156" name="Google Shape;9156;p12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2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8" name="Google Shape;9158;p125"/>
              <p:cNvGrpSpPr/>
              <p:nvPr/>
            </p:nvGrpSpPr>
            <p:grpSpPr>
              <a:xfrm>
                <a:off x="4798755" y="3450260"/>
                <a:ext cx="26930" cy="26930"/>
                <a:chOff x="4798755" y="3450260"/>
                <a:chExt cx="26930" cy="26930"/>
              </a:xfrm>
            </p:grpSpPr>
            <p:sp>
              <p:nvSpPr>
                <p:cNvPr id="9159" name="Google Shape;9159;p12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2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125"/>
              <p:cNvGrpSpPr/>
              <p:nvPr/>
            </p:nvGrpSpPr>
            <p:grpSpPr>
              <a:xfrm>
                <a:off x="4645576" y="3467555"/>
                <a:ext cx="31405" cy="26953"/>
                <a:chOff x="4645576" y="3467555"/>
                <a:chExt cx="31405" cy="26953"/>
              </a:xfrm>
            </p:grpSpPr>
            <p:sp>
              <p:nvSpPr>
                <p:cNvPr id="9162" name="Google Shape;9162;p12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2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4" name="Google Shape;9164;p125"/>
              <p:cNvGrpSpPr/>
              <p:nvPr/>
            </p:nvGrpSpPr>
            <p:grpSpPr>
              <a:xfrm>
                <a:off x="4687631" y="3583965"/>
                <a:ext cx="31499" cy="26898"/>
                <a:chOff x="4687631" y="3583965"/>
                <a:chExt cx="31499" cy="26898"/>
              </a:xfrm>
            </p:grpSpPr>
            <p:sp>
              <p:nvSpPr>
                <p:cNvPr id="9165" name="Google Shape;9165;p12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2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125"/>
              <p:cNvGrpSpPr/>
              <p:nvPr/>
            </p:nvGrpSpPr>
            <p:grpSpPr>
              <a:xfrm>
                <a:off x="4719311" y="3471314"/>
                <a:ext cx="31499" cy="27001"/>
                <a:chOff x="4719311" y="3471314"/>
                <a:chExt cx="31499" cy="27001"/>
              </a:xfrm>
            </p:grpSpPr>
            <p:sp>
              <p:nvSpPr>
                <p:cNvPr id="9168" name="Google Shape;9168;p12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2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125"/>
              <p:cNvGrpSpPr/>
              <p:nvPr/>
            </p:nvGrpSpPr>
            <p:grpSpPr>
              <a:xfrm>
                <a:off x="4719311" y="3434404"/>
                <a:ext cx="31499" cy="26898"/>
                <a:chOff x="4719311" y="3434404"/>
                <a:chExt cx="31499" cy="26898"/>
              </a:xfrm>
            </p:grpSpPr>
            <p:sp>
              <p:nvSpPr>
                <p:cNvPr id="9171" name="Google Shape;9171;p12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2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3" name="Google Shape;9173;p125"/>
              <p:cNvGrpSpPr/>
              <p:nvPr/>
            </p:nvGrpSpPr>
            <p:grpSpPr>
              <a:xfrm>
                <a:off x="4768876" y="3401772"/>
                <a:ext cx="31499" cy="26898"/>
                <a:chOff x="4768876" y="3401772"/>
                <a:chExt cx="31499" cy="26898"/>
              </a:xfrm>
            </p:grpSpPr>
            <p:sp>
              <p:nvSpPr>
                <p:cNvPr id="9174" name="Google Shape;9174;p12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2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125"/>
              <p:cNvGrpSpPr/>
              <p:nvPr/>
            </p:nvGrpSpPr>
            <p:grpSpPr>
              <a:xfrm>
                <a:off x="4762214" y="3471377"/>
                <a:ext cx="26938" cy="26938"/>
                <a:chOff x="4762214" y="3471377"/>
                <a:chExt cx="26938" cy="26938"/>
              </a:xfrm>
            </p:grpSpPr>
            <p:sp>
              <p:nvSpPr>
                <p:cNvPr id="9177" name="Google Shape;9177;p12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2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125"/>
              <p:cNvGrpSpPr/>
              <p:nvPr/>
            </p:nvGrpSpPr>
            <p:grpSpPr>
              <a:xfrm>
                <a:off x="4790473" y="3344782"/>
                <a:ext cx="31405" cy="26898"/>
                <a:chOff x="4790473" y="3344782"/>
                <a:chExt cx="31405" cy="26898"/>
              </a:xfrm>
            </p:grpSpPr>
            <p:sp>
              <p:nvSpPr>
                <p:cNvPr id="9180" name="Google Shape;9180;p12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2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125"/>
              <p:cNvGrpSpPr/>
              <p:nvPr/>
            </p:nvGrpSpPr>
            <p:grpSpPr>
              <a:xfrm>
                <a:off x="4823774" y="3950733"/>
                <a:ext cx="37398" cy="32034"/>
                <a:chOff x="4823774" y="3950733"/>
                <a:chExt cx="37398" cy="32034"/>
              </a:xfrm>
            </p:grpSpPr>
            <p:sp>
              <p:nvSpPr>
                <p:cNvPr id="9183" name="Google Shape;9183;p12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2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125"/>
              <p:cNvGrpSpPr/>
              <p:nvPr/>
            </p:nvGrpSpPr>
            <p:grpSpPr>
              <a:xfrm>
                <a:off x="4823396" y="4110566"/>
                <a:ext cx="31405" cy="26906"/>
                <a:chOff x="4823396" y="4110566"/>
                <a:chExt cx="31405" cy="26906"/>
              </a:xfrm>
            </p:grpSpPr>
            <p:sp>
              <p:nvSpPr>
                <p:cNvPr id="9186" name="Google Shape;9186;p12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2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125"/>
              <p:cNvGrpSpPr/>
              <p:nvPr/>
            </p:nvGrpSpPr>
            <p:grpSpPr>
              <a:xfrm>
                <a:off x="4838332" y="3821150"/>
                <a:ext cx="31499" cy="26898"/>
                <a:chOff x="4838332" y="3821150"/>
                <a:chExt cx="31499" cy="26898"/>
              </a:xfrm>
            </p:grpSpPr>
            <p:sp>
              <p:nvSpPr>
                <p:cNvPr id="9189" name="Google Shape;9189;p12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2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125"/>
              <p:cNvGrpSpPr/>
              <p:nvPr/>
            </p:nvGrpSpPr>
            <p:grpSpPr>
              <a:xfrm>
                <a:off x="4661275" y="3815007"/>
                <a:ext cx="36824" cy="31523"/>
                <a:chOff x="4661275" y="3815007"/>
                <a:chExt cx="36824" cy="31523"/>
              </a:xfrm>
            </p:grpSpPr>
            <p:sp>
              <p:nvSpPr>
                <p:cNvPr id="9192" name="Google Shape;9192;p12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2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125"/>
              <p:cNvGrpSpPr/>
              <p:nvPr/>
            </p:nvGrpSpPr>
            <p:grpSpPr>
              <a:xfrm>
                <a:off x="4558998" y="3851037"/>
                <a:ext cx="33591" cy="28699"/>
                <a:chOff x="4558998" y="3851037"/>
                <a:chExt cx="33591" cy="28699"/>
              </a:xfrm>
            </p:grpSpPr>
            <p:sp>
              <p:nvSpPr>
                <p:cNvPr id="9195" name="Google Shape;9195;p12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2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125"/>
              <p:cNvGrpSpPr/>
              <p:nvPr/>
            </p:nvGrpSpPr>
            <p:grpSpPr>
              <a:xfrm>
                <a:off x="4696762" y="3638587"/>
                <a:ext cx="33591" cy="28794"/>
                <a:chOff x="4696762" y="3638587"/>
                <a:chExt cx="33591" cy="28794"/>
              </a:xfrm>
            </p:grpSpPr>
            <p:sp>
              <p:nvSpPr>
                <p:cNvPr id="9198" name="Google Shape;9198;p12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2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125"/>
              <p:cNvGrpSpPr/>
              <p:nvPr/>
            </p:nvGrpSpPr>
            <p:grpSpPr>
              <a:xfrm>
                <a:off x="4929479" y="3939140"/>
                <a:ext cx="33497" cy="28692"/>
                <a:chOff x="4929479" y="3939140"/>
                <a:chExt cx="33497" cy="28692"/>
              </a:xfrm>
            </p:grpSpPr>
            <p:sp>
              <p:nvSpPr>
                <p:cNvPr id="9201" name="Google Shape;9201;p12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2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125"/>
              <p:cNvGrpSpPr/>
              <p:nvPr/>
            </p:nvGrpSpPr>
            <p:grpSpPr>
              <a:xfrm>
                <a:off x="4907119" y="3986039"/>
                <a:ext cx="33497" cy="28699"/>
                <a:chOff x="4907119" y="3986039"/>
                <a:chExt cx="33497" cy="28699"/>
              </a:xfrm>
            </p:grpSpPr>
            <p:sp>
              <p:nvSpPr>
                <p:cNvPr id="9204" name="Google Shape;9204;p12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2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125"/>
              <p:cNvGrpSpPr/>
              <p:nvPr/>
            </p:nvGrpSpPr>
            <p:grpSpPr>
              <a:xfrm>
                <a:off x="4911783" y="4048102"/>
                <a:ext cx="33591" cy="28762"/>
                <a:chOff x="4911783" y="4048102"/>
                <a:chExt cx="33591" cy="28762"/>
              </a:xfrm>
            </p:grpSpPr>
            <p:sp>
              <p:nvSpPr>
                <p:cNvPr id="9207" name="Google Shape;9207;p12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2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9" name="Google Shape;9209;p12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2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11" name="Google Shape;9211;p125"/>
              <p:cNvGrpSpPr/>
              <p:nvPr/>
            </p:nvGrpSpPr>
            <p:grpSpPr>
              <a:xfrm>
                <a:off x="4762623" y="3837847"/>
                <a:ext cx="42416" cy="36273"/>
                <a:chOff x="4762623" y="3837847"/>
                <a:chExt cx="42416" cy="36273"/>
              </a:xfrm>
            </p:grpSpPr>
            <p:sp>
              <p:nvSpPr>
                <p:cNvPr id="9212" name="Google Shape;9212;p12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2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125"/>
              <p:cNvGrpSpPr/>
              <p:nvPr/>
            </p:nvGrpSpPr>
            <p:grpSpPr>
              <a:xfrm>
                <a:off x="4746044" y="4104966"/>
                <a:ext cx="33497" cy="28699"/>
                <a:chOff x="4746044" y="4104966"/>
                <a:chExt cx="33497" cy="28699"/>
              </a:xfrm>
            </p:grpSpPr>
            <p:sp>
              <p:nvSpPr>
                <p:cNvPr id="9215" name="Google Shape;9215;p12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2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125"/>
              <p:cNvGrpSpPr/>
              <p:nvPr/>
            </p:nvGrpSpPr>
            <p:grpSpPr>
              <a:xfrm>
                <a:off x="4859646" y="4162554"/>
                <a:ext cx="33591" cy="28762"/>
                <a:chOff x="4859646" y="4162554"/>
                <a:chExt cx="33591" cy="28762"/>
              </a:xfrm>
            </p:grpSpPr>
            <p:sp>
              <p:nvSpPr>
                <p:cNvPr id="9218" name="Google Shape;9218;p12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2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0" name="Google Shape;9220;p125"/>
            <p:cNvGrpSpPr/>
            <p:nvPr/>
          </p:nvGrpSpPr>
          <p:grpSpPr>
            <a:xfrm>
              <a:off x="3597785" y="3274438"/>
              <a:ext cx="855610" cy="1122100"/>
              <a:chOff x="3597785" y="3274438"/>
              <a:chExt cx="855610" cy="1122100"/>
            </a:xfrm>
          </p:grpSpPr>
          <p:grpSp>
            <p:nvGrpSpPr>
              <p:cNvPr id="9221" name="Google Shape;9221;p125"/>
              <p:cNvGrpSpPr/>
              <p:nvPr/>
            </p:nvGrpSpPr>
            <p:grpSpPr>
              <a:xfrm>
                <a:off x="3617857" y="3284717"/>
                <a:ext cx="826785" cy="1099165"/>
                <a:chOff x="3617857" y="3284717"/>
                <a:chExt cx="826785" cy="1099165"/>
              </a:xfrm>
            </p:grpSpPr>
            <p:sp>
              <p:nvSpPr>
                <p:cNvPr id="9222" name="Google Shape;9222;p12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2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2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2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2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2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2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2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2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2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2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2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2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2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2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2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2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2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2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2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2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2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2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2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2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2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2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2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2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2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2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2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2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2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2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2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2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2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2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2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2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2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2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2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2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2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2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2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2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2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2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2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2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2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2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2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125"/>
              <p:cNvGrpSpPr/>
              <p:nvPr/>
            </p:nvGrpSpPr>
            <p:grpSpPr>
              <a:xfrm>
                <a:off x="4180904" y="4251758"/>
                <a:ext cx="37783" cy="32420"/>
                <a:chOff x="4180904" y="4251758"/>
                <a:chExt cx="37783" cy="32420"/>
              </a:xfrm>
            </p:grpSpPr>
            <p:sp>
              <p:nvSpPr>
                <p:cNvPr id="9279" name="Google Shape;9279;p12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2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125"/>
              <p:cNvGrpSpPr/>
              <p:nvPr/>
            </p:nvGrpSpPr>
            <p:grpSpPr>
              <a:xfrm>
                <a:off x="4201644" y="4081324"/>
                <a:ext cx="37783" cy="32364"/>
                <a:chOff x="4201644" y="4081324"/>
                <a:chExt cx="37783" cy="32364"/>
              </a:xfrm>
            </p:grpSpPr>
            <p:sp>
              <p:nvSpPr>
                <p:cNvPr id="9282" name="Google Shape;9282;p12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2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125"/>
              <p:cNvGrpSpPr/>
              <p:nvPr/>
            </p:nvGrpSpPr>
            <p:grpSpPr>
              <a:xfrm>
                <a:off x="4284416" y="3887428"/>
                <a:ext cx="37783" cy="32451"/>
                <a:chOff x="4284416" y="3887428"/>
                <a:chExt cx="37783" cy="32451"/>
              </a:xfrm>
            </p:grpSpPr>
            <p:sp>
              <p:nvSpPr>
                <p:cNvPr id="9285" name="Google Shape;9285;p12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2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125"/>
              <p:cNvGrpSpPr/>
              <p:nvPr/>
            </p:nvGrpSpPr>
            <p:grpSpPr>
              <a:xfrm>
                <a:off x="4223721" y="3860404"/>
                <a:ext cx="37870" cy="32364"/>
                <a:chOff x="4223721" y="3860404"/>
                <a:chExt cx="37870" cy="32364"/>
              </a:xfrm>
            </p:grpSpPr>
            <p:sp>
              <p:nvSpPr>
                <p:cNvPr id="9288" name="Google Shape;9288;p12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2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125"/>
              <p:cNvGrpSpPr/>
              <p:nvPr/>
            </p:nvGrpSpPr>
            <p:grpSpPr>
              <a:xfrm>
                <a:off x="4104889" y="3699242"/>
                <a:ext cx="37776" cy="32357"/>
                <a:chOff x="4104889" y="3699242"/>
                <a:chExt cx="37776" cy="32357"/>
              </a:xfrm>
            </p:grpSpPr>
            <p:sp>
              <p:nvSpPr>
                <p:cNvPr id="9291" name="Google Shape;9291;p12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2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125"/>
              <p:cNvGrpSpPr/>
              <p:nvPr/>
            </p:nvGrpSpPr>
            <p:grpSpPr>
              <a:xfrm>
                <a:off x="4143608" y="3475121"/>
                <a:ext cx="37878" cy="32420"/>
                <a:chOff x="4143608" y="3475121"/>
                <a:chExt cx="37878" cy="32420"/>
              </a:xfrm>
            </p:grpSpPr>
            <p:sp>
              <p:nvSpPr>
                <p:cNvPr id="9294" name="Google Shape;9294;p12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2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125"/>
              <p:cNvGrpSpPr/>
              <p:nvPr/>
            </p:nvGrpSpPr>
            <p:grpSpPr>
              <a:xfrm>
                <a:off x="4217248" y="3570893"/>
                <a:ext cx="37776" cy="32364"/>
                <a:chOff x="4217248" y="3570893"/>
                <a:chExt cx="37776" cy="32364"/>
              </a:xfrm>
            </p:grpSpPr>
            <p:sp>
              <p:nvSpPr>
                <p:cNvPr id="9297" name="Google Shape;9297;p12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2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125"/>
              <p:cNvGrpSpPr/>
              <p:nvPr/>
            </p:nvGrpSpPr>
            <p:grpSpPr>
              <a:xfrm>
                <a:off x="4255307" y="3431612"/>
                <a:ext cx="37776" cy="32451"/>
                <a:chOff x="4255307" y="3431612"/>
                <a:chExt cx="37776" cy="32451"/>
              </a:xfrm>
            </p:grpSpPr>
            <p:sp>
              <p:nvSpPr>
                <p:cNvPr id="9300" name="Google Shape;9300;p12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2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125"/>
              <p:cNvGrpSpPr/>
              <p:nvPr/>
            </p:nvGrpSpPr>
            <p:grpSpPr>
              <a:xfrm>
                <a:off x="3853052" y="3577398"/>
                <a:ext cx="37776" cy="32420"/>
                <a:chOff x="3853052" y="3577398"/>
                <a:chExt cx="37776" cy="32420"/>
              </a:xfrm>
            </p:grpSpPr>
            <p:sp>
              <p:nvSpPr>
                <p:cNvPr id="9303" name="Google Shape;9303;p12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2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5" name="Google Shape;9305;p125"/>
              <p:cNvGrpSpPr/>
              <p:nvPr/>
            </p:nvGrpSpPr>
            <p:grpSpPr>
              <a:xfrm>
                <a:off x="4039908" y="3412107"/>
                <a:ext cx="37776" cy="32357"/>
                <a:chOff x="4039908" y="3412107"/>
                <a:chExt cx="37776" cy="32357"/>
              </a:xfrm>
            </p:grpSpPr>
            <p:sp>
              <p:nvSpPr>
                <p:cNvPr id="9306" name="Google Shape;9306;p12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2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125"/>
              <p:cNvGrpSpPr/>
              <p:nvPr/>
            </p:nvGrpSpPr>
            <p:grpSpPr>
              <a:xfrm>
                <a:off x="4017360" y="3342061"/>
                <a:ext cx="37870" cy="32380"/>
                <a:chOff x="4017360" y="3342061"/>
                <a:chExt cx="37870" cy="32380"/>
              </a:xfrm>
            </p:grpSpPr>
            <p:sp>
              <p:nvSpPr>
                <p:cNvPr id="9309" name="Google Shape;9309;p12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2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1" name="Google Shape;9311;p12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2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3" name="Google Shape;9313;p125"/>
              <p:cNvGrpSpPr/>
              <p:nvPr/>
            </p:nvGrpSpPr>
            <p:grpSpPr>
              <a:xfrm>
                <a:off x="3750870" y="3418650"/>
                <a:ext cx="37776" cy="32380"/>
                <a:chOff x="3750870" y="3418650"/>
                <a:chExt cx="37776" cy="32380"/>
              </a:xfrm>
            </p:grpSpPr>
            <p:sp>
              <p:nvSpPr>
                <p:cNvPr id="9314" name="Google Shape;9314;p12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2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125"/>
              <p:cNvGrpSpPr/>
              <p:nvPr/>
            </p:nvGrpSpPr>
            <p:grpSpPr>
              <a:xfrm>
                <a:off x="3632509" y="3274438"/>
                <a:ext cx="37783" cy="32357"/>
                <a:chOff x="3632509" y="3274438"/>
                <a:chExt cx="37783" cy="32357"/>
              </a:xfrm>
            </p:grpSpPr>
            <p:sp>
              <p:nvSpPr>
                <p:cNvPr id="9317" name="Google Shape;9317;p12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2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125"/>
              <p:cNvGrpSpPr/>
              <p:nvPr/>
            </p:nvGrpSpPr>
            <p:grpSpPr>
              <a:xfrm>
                <a:off x="3906424" y="3297561"/>
                <a:ext cx="37776" cy="32451"/>
                <a:chOff x="3906424" y="3297561"/>
                <a:chExt cx="37776" cy="32451"/>
              </a:xfrm>
            </p:grpSpPr>
            <p:sp>
              <p:nvSpPr>
                <p:cNvPr id="9320" name="Google Shape;9320;p12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2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2" name="Google Shape;9322;p125"/>
              <p:cNvGrpSpPr/>
              <p:nvPr/>
            </p:nvGrpSpPr>
            <p:grpSpPr>
              <a:xfrm>
                <a:off x="3866084" y="3412107"/>
                <a:ext cx="37776" cy="32357"/>
                <a:chOff x="3866084" y="3412107"/>
                <a:chExt cx="37776" cy="32357"/>
              </a:xfrm>
            </p:grpSpPr>
            <p:sp>
              <p:nvSpPr>
                <p:cNvPr id="9323" name="Google Shape;9323;p12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2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5" name="Google Shape;9325;p125"/>
              <p:cNvGrpSpPr/>
              <p:nvPr/>
            </p:nvGrpSpPr>
            <p:grpSpPr>
              <a:xfrm>
                <a:off x="4023919" y="3766409"/>
                <a:ext cx="37783" cy="32357"/>
                <a:chOff x="4023919" y="3766409"/>
                <a:chExt cx="37783" cy="32357"/>
              </a:xfrm>
            </p:grpSpPr>
            <p:sp>
              <p:nvSpPr>
                <p:cNvPr id="9326" name="Google Shape;9326;p12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2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125"/>
              <p:cNvGrpSpPr/>
              <p:nvPr/>
            </p:nvGrpSpPr>
            <p:grpSpPr>
              <a:xfrm>
                <a:off x="3973882" y="3779449"/>
                <a:ext cx="37776" cy="32357"/>
                <a:chOff x="3973882" y="3779449"/>
                <a:chExt cx="37776" cy="32357"/>
              </a:xfrm>
            </p:grpSpPr>
            <p:sp>
              <p:nvSpPr>
                <p:cNvPr id="9329" name="Google Shape;9329;p12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2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125"/>
              <p:cNvGrpSpPr/>
              <p:nvPr/>
            </p:nvGrpSpPr>
            <p:grpSpPr>
              <a:xfrm>
                <a:off x="4073398" y="3838028"/>
                <a:ext cx="37776" cy="32380"/>
                <a:chOff x="4073398" y="3838028"/>
                <a:chExt cx="37776" cy="32380"/>
              </a:xfrm>
            </p:grpSpPr>
            <p:sp>
              <p:nvSpPr>
                <p:cNvPr id="9332" name="Google Shape;9332;p12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2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125"/>
              <p:cNvGrpSpPr/>
              <p:nvPr/>
            </p:nvGrpSpPr>
            <p:grpSpPr>
              <a:xfrm>
                <a:off x="4342672" y="4144496"/>
                <a:ext cx="37752" cy="32364"/>
                <a:chOff x="4342672" y="4144496"/>
                <a:chExt cx="37752" cy="32364"/>
              </a:xfrm>
            </p:grpSpPr>
            <p:sp>
              <p:nvSpPr>
                <p:cNvPr id="9335" name="Google Shape;9335;p12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2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125"/>
              <p:cNvGrpSpPr/>
              <p:nvPr/>
            </p:nvGrpSpPr>
            <p:grpSpPr>
              <a:xfrm>
                <a:off x="4406386" y="4056872"/>
                <a:ext cx="37783" cy="32364"/>
                <a:chOff x="4406386" y="4056872"/>
                <a:chExt cx="37783" cy="32364"/>
              </a:xfrm>
            </p:grpSpPr>
            <p:sp>
              <p:nvSpPr>
                <p:cNvPr id="9338" name="Google Shape;9338;p12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2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125"/>
              <p:cNvGrpSpPr/>
              <p:nvPr/>
            </p:nvGrpSpPr>
            <p:grpSpPr>
              <a:xfrm>
                <a:off x="4284416" y="4245254"/>
                <a:ext cx="37783" cy="32357"/>
                <a:chOff x="4284416" y="4245254"/>
                <a:chExt cx="37783" cy="32357"/>
              </a:xfrm>
            </p:grpSpPr>
            <p:sp>
              <p:nvSpPr>
                <p:cNvPr id="9341" name="Google Shape;9341;p12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2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125"/>
              <p:cNvGrpSpPr/>
              <p:nvPr/>
            </p:nvGrpSpPr>
            <p:grpSpPr>
              <a:xfrm>
                <a:off x="4219057" y="4331258"/>
                <a:ext cx="37776" cy="32364"/>
                <a:chOff x="4219057" y="4331258"/>
                <a:chExt cx="37776" cy="32364"/>
              </a:xfrm>
            </p:grpSpPr>
            <p:sp>
              <p:nvSpPr>
                <p:cNvPr id="9344" name="Google Shape;9344;p12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2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125"/>
              <p:cNvGrpSpPr/>
              <p:nvPr/>
            </p:nvGrpSpPr>
            <p:grpSpPr>
              <a:xfrm>
                <a:off x="4204122" y="4141688"/>
                <a:ext cx="33497" cy="28699"/>
                <a:chOff x="4204122" y="4141688"/>
                <a:chExt cx="33497" cy="28699"/>
              </a:xfrm>
            </p:grpSpPr>
            <p:sp>
              <p:nvSpPr>
                <p:cNvPr id="9347" name="Google Shape;9347;p12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2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9" name="Google Shape;9349;p125"/>
              <p:cNvGrpSpPr/>
              <p:nvPr/>
            </p:nvGrpSpPr>
            <p:grpSpPr>
              <a:xfrm>
                <a:off x="4301546" y="4003869"/>
                <a:ext cx="38916" cy="33324"/>
                <a:chOff x="4301546" y="4003869"/>
                <a:chExt cx="38916" cy="33324"/>
              </a:xfrm>
            </p:grpSpPr>
            <p:sp>
              <p:nvSpPr>
                <p:cNvPr id="9350" name="Google Shape;9350;p12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2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125"/>
              <p:cNvGrpSpPr/>
              <p:nvPr/>
            </p:nvGrpSpPr>
            <p:grpSpPr>
              <a:xfrm>
                <a:off x="4210681" y="3924669"/>
                <a:ext cx="36549" cy="31366"/>
                <a:chOff x="4210681" y="3924669"/>
                <a:chExt cx="36549" cy="31366"/>
              </a:xfrm>
            </p:grpSpPr>
            <p:sp>
              <p:nvSpPr>
                <p:cNvPr id="9353" name="Google Shape;9353;p12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2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125"/>
              <p:cNvGrpSpPr/>
              <p:nvPr/>
            </p:nvGrpSpPr>
            <p:grpSpPr>
              <a:xfrm>
                <a:off x="3987771" y="3628874"/>
                <a:ext cx="31499" cy="26993"/>
                <a:chOff x="3987771" y="3628874"/>
                <a:chExt cx="31499" cy="26993"/>
              </a:xfrm>
            </p:grpSpPr>
            <p:sp>
              <p:nvSpPr>
                <p:cNvPr id="9356" name="Google Shape;9356;p12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2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125"/>
              <p:cNvGrpSpPr/>
              <p:nvPr/>
            </p:nvGrpSpPr>
            <p:grpSpPr>
              <a:xfrm>
                <a:off x="4087382" y="3775674"/>
                <a:ext cx="31405" cy="26898"/>
                <a:chOff x="4087382" y="3775674"/>
                <a:chExt cx="31405" cy="26898"/>
              </a:xfrm>
            </p:grpSpPr>
            <p:sp>
              <p:nvSpPr>
                <p:cNvPr id="9359" name="Google Shape;9359;p12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2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125"/>
              <p:cNvGrpSpPr/>
              <p:nvPr/>
            </p:nvGrpSpPr>
            <p:grpSpPr>
              <a:xfrm>
                <a:off x="4118873" y="3856637"/>
                <a:ext cx="31405" cy="26906"/>
                <a:chOff x="4118873" y="3856637"/>
                <a:chExt cx="31405" cy="26906"/>
              </a:xfrm>
            </p:grpSpPr>
            <p:sp>
              <p:nvSpPr>
                <p:cNvPr id="9362" name="Google Shape;9362;p12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2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125"/>
              <p:cNvGrpSpPr/>
              <p:nvPr/>
            </p:nvGrpSpPr>
            <p:grpSpPr>
              <a:xfrm>
                <a:off x="4168541" y="3639523"/>
                <a:ext cx="31499" cy="26906"/>
                <a:chOff x="4168541" y="3639523"/>
                <a:chExt cx="31499" cy="26906"/>
              </a:xfrm>
            </p:grpSpPr>
            <p:sp>
              <p:nvSpPr>
                <p:cNvPr id="9365" name="Google Shape;9365;p12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2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125"/>
              <p:cNvGrpSpPr/>
              <p:nvPr/>
            </p:nvGrpSpPr>
            <p:grpSpPr>
              <a:xfrm>
                <a:off x="3965789" y="3393545"/>
                <a:ext cx="31405" cy="26945"/>
                <a:chOff x="3965789" y="3393545"/>
                <a:chExt cx="31405" cy="26945"/>
              </a:xfrm>
            </p:grpSpPr>
            <p:sp>
              <p:nvSpPr>
                <p:cNvPr id="9368" name="Google Shape;9368;p12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2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0" name="Google Shape;9370;p125"/>
              <p:cNvGrpSpPr/>
              <p:nvPr/>
            </p:nvGrpSpPr>
            <p:grpSpPr>
              <a:xfrm>
                <a:off x="3925166" y="3491008"/>
                <a:ext cx="31405" cy="27001"/>
                <a:chOff x="3925166" y="3491008"/>
                <a:chExt cx="31405" cy="27001"/>
              </a:xfrm>
            </p:grpSpPr>
            <p:sp>
              <p:nvSpPr>
                <p:cNvPr id="9371" name="Google Shape;9371;p12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2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125"/>
              <p:cNvGrpSpPr/>
              <p:nvPr/>
            </p:nvGrpSpPr>
            <p:grpSpPr>
              <a:xfrm>
                <a:off x="3682845" y="3340976"/>
                <a:ext cx="31397" cy="26898"/>
                <a:chOff x="3682845" y="3340976"/>
                <a:chExt cx="31397" cy="26898"/>
              </a:xfrm>
            </p:grpSpPr>
            <p:sp>
              <p:nvSpPr>
                <p:cNvPr id="9374" name="Google Shape;9374;p12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2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125"/>
              <p:cNvGrpSpPr/>
              <p:nvPr/>
            </p:nvGrpSpPr>
            <p:grpSpPr>
              <a:xfrm>
                <a:off x="3795393" y="3353725"/>
                <a:ext cx="31499" cy="26993"/>
                <a:chOff x="3795393" y="3353725"/>
                <a:chExt cx="31499" cy="26993"/>
              </a:xfrm>
            </p:grpSpPr>
            <p:sp>
              <p:nvSpPr>
                <p:cNvPr id="9377" name="Google Shape;9377;p12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2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125"/>
              <p:cNvGrpSpPr/>
              <p:nvPr/>
            </p:nvGrpSpPr>
            <p:grpSpPr>
              <a:xfrm>
                <a:off x="4176909" y="4363221"/>
                <a:ext cx="38924" cy="33316"/>
                <a:chOff x="4176909" y="4363221"/>
                <a:chExt cx="38924" cy="33316"/>
              </a:xfrm>
            </p:grpSpPr>
            <p:sp>
              <p:nvSpPr>
                <p:cNvPr id="9380" name="Google Shape;9380;p12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2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125"/>
              <p:cNvGrpSpPr/>
              <p:nvPr/>
            </p:nvGrpSpPr>
            <p:grpSpPr>
              <a:xfrm>
                <a:off x="4226191" y="4007660"/>
                <a:ext cx="33560" cy="28770"/>
                <a:chOff x="4226191" y="4007660"/>
                <a:chExt cx="33560" cy="28770"/>
              </a:xfrm>
            </p:grpSpPr>
            <p:sp>
              <p:nvSpPr>
                <p:cNvPr id="9383" name="Google Shape;9383;p12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2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125"/>
              <p:cNvGrpSpPr/>
              <p:nvPr/>
            </p:nvGrpSpPr>
            <p:grpSpPr>
              <a:xfrm>
                <a:off x="3597785" y="3377045"/>
                <a:ext cx="33591" cy="28699"/>
                <a:chOff x="3597785" y="3377045"/>
                <a:chExt cx="33591" cy="28699"/>
              </a:xfrm>
            </p:grpSpPr>
            <p:sp>
              <p:nvSpPr>
                <p:cNvPr id="9386" name="Google Shape;9386;p12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2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125"/>
              <p:cNvGrpSpPr/>
              <p:nvPr/>
            </p:nvGrpSpPr>
            <p:grpSpPr>
              <a:xfrm>
                <a:off x="3887870" y="3669796"/>
                <a:ext cx="33591" cy="28692"/>
                <a:chOff x="3887870" y="3669796"/>
                <a:chExt cx="33591" cy="28692"/>
              </a:xfrm>
            </p:grpSpPr>
            <p:sp>
              <p:nvSpPr>
                <p:cNvPr id="9389" name="Google Shape;9389;p12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2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125"/>
              <p:cNvGrpSpPr/>
              <p:nvPr/>
            </p:nvGrpSpPr>
            <p:grpSpPr>
              <a:xfrm>
                <a:off x="3818320" y="3481625"/>
                <a:ext cx="33497" cy="28770"/>
                <a:chOff x="3818320" y="3481625"/>
                <a:chExt cx="33497" cy="28770"/>
              </a:xfrm>
            </p:grpSpPr>
            <p:sp>
              <p:nvSpPr>
                <p:cNvPr id="9392" name="Google Shape;9392;p12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2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4" name="Google Shape;9394;p125"/>
              <p:cNvGrpSpPr/>
              <p:nvPr/>
            </p:nvGrpSpPr>
            <p:grpSpPr>
              <a:xfrm>
                <a:off x="4278139" y="4120948"/>
                <a:ext cx="37492" cy="32129"/>
                <a:chOff x="4278139" y="4120948"/>
                <a:chExt cx="37492" cy="32129"/>
              </a:xfrm>
            </p:grpSpPr>
            <p:sp>
              <p:nvSpPr>
                <p:cNvPr id="9395" name="Google Shape;9395;p12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2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125"/>
              <p:cNvGrpSpPr/>
              <p:nvPr/>
            </p:nvGrpSpPr>
            <p:grpSpPr>
              <a:xfrm>
                <a:off x="4419898" y="3977388"/>
                <a:ext cx="33497" cy="28692"/>
                <a:chOff x="4419898" y="3977388"/>
                <a:chExt cx="33497" cy="28692"/>
              </a:xfrm>
            </p:grpSpPr>
            <p:sp>
              <p:nvSpPr>
                <p:cNvPr id="9398" name="Google Shape;9398;p12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2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125"/>
              <p:cNvGrpSpPr/>
              <p:nvPr/>
            </p:nvGrpSpPr>
            <p:grpSpPr>
              <a:xfrm>
                <a:off x="4158930" y="4034684"/>
                <a:ext cx="33497" cy="28762"/>
                <a:chOff x="4158930" y="4034684"/>
                <a:chExt cx="33497" cy="28762"/>
              </a:xfrm>
            </p:grpSpPr>
            <p:sp>
              <p:nvSpPr>
                <p:cNvPr id="9401" name="Google Shape;9401;p12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2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3" name="Google Shape;9403;p125"/>
              <p:cNvGrpSpPr/>
              <p:nvPr/>
            </p:nvGrpSpPr>
            <p:grpSpPr>
              <a:xfrm>
                <a:off x="4134949" y="3957049"/>
                <a:ext cx="33497" cy="28770"/>
                <a:chOff x="4134949" y="3957049"/>
                <a:chExt cx="33497" cy="28770"/>
              </a:xfrm>
            </p:grpSpPr>
            <p:sp>
              <p:nvSpPr>
                <p:cNvPr id="9404" name="Google Shape;9404;p12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2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125"/>
              <p:cNvGrpSpPr/>
              <p:nvPr/>
            </p:nvGrpSpPr>
            <p:grpSpPr>
              <a:xfrm>
                <a:off x="4193653" y="4184403"/>
                <a:ext cx="43580" cy="37264"/>
                <a:chOff x="4193653" y="4184403"/>
                <a:chExt cx="43580" cy="37264"/>
              </a:xfrm>
            </p:grpSpPr>
            <p:sp>
              <p:nvSpPr>
                <p:cNvPr id="9407" name="Google Shape;9407;p12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2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125"/>
              <p:cNvGrpSpPr/>
              <p:nvPr/>
            </p:nvGrpSpPr>
            <p:grpSpPr>
              <a:xfrm>
                <a:off x="4343600" y="3943844"/>
                <a:ext cx="43580" cy="37312"/>
                <a:chOff x="4343600" y="3943844"/>
                <a:chExt cx="43580" cy="37312"/>
              </a:xfrm>
            </p:grpSpPr>
            <p:sp>
              <p:nvSpPr>
                <p:cNvPr id="9410" name="Google Shape;9410;p12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2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2" name="Google Shape;9412;p125"/>
              <p:cNvGrpSpPr/>
              <p:nvPr/>
            </p:nvGrpSpPr>
            <p:grpSpPr>
              <a:xfrm>
                <a:off x="4172339" y="3381693"/>
                <a:ext cx="31499" cy="27001"/>
                <a:chOff x="4172339" y="3381693"/>
                <a:chExt cx="31499" cy="27001"/>
              </a:xfrm>
            </p:grpSpPr>
            <p:sp>
              <p:nvSpPr>
                <p:cNvPr id="9413" name="Google Shape;9413;p12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2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18" name="Shape 9418"/>
        <p:cNvGrpSpPr/>
        <p:nvPr/>
      </p:nvGrpSpPr>
      <p:grpSpPr>
        <a:xfrm>
          <a:off x="0" y="0"/>
          <a:ext cx="0" cy="0"/>
          <a:chOff x="0" y="0"/>
          <a:chExt cx="0" cy="0"/>
        </a:xfrm>
      </p:grpSpPr>
      <p:grpSp>
        <p:nvGrpSpPr>
          <p:cNvPr id="9419" name="Google Shape;9419;p126"/>
          <p:cNvGrpSpPr/>
          <p:nvPr/>
        </p:nvGrpSpPr>
        <p:grpSpPr>
          <a:xfrm>
            <a:off x="2126623" y="3607908"/>
            <a:ext cx="1102891" cy="760337"/>
            <a:chOff x="4967783" y="2151471"/>
            <a:chExt cx="3920692" cy="2702940"/>
          </a:xfrm>
        </p:grpSpPr>
        <p:grpSp>
          <p:nvGrpSpPr>
            <p:cNvPr id="9420" name="Google Shape;9420;p126"/>
            <p:cNvGrpSpPr/>
            <p:nvPr/>
          </p:nvGrpSpPr>
          <p:grpSpPr>
            <a:xfrm>
              <a:off x="5045709" y="2252109"/>
              <a:ext cx="3761071" cy="2501708"/>
              <a:chOff x="2691784" y="1805334"/>
              <a:chExt cx="3761071" cy="2501708"/>
            </a:xfrm>
          </p:grpSpPr>
          <p:sp>
            <p:nvSpPr>
              <p:cNvPr id="9421" name="Google Shape;9421;p12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2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2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2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2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2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2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126"/>
            <p:cNvGrpSpPr/>
            <p:nvPr/>
          </p:nvGrpSpPr>
          <p:grpSpPr>
            <a:xfrm>
              <a:off x="4967783" y="2151471"/>
              <a:ext cx="3920692" cy="2702940"/>
              <a:chOff x="2613858" y="1704696"/>
              <a:chExt cx="3920692" cy="2702940"/>
            </a:xfrm>
          </p:grpSpPr>
          <p:sp>
            <p:nvSpPr>
              <p:cNvPr id="9429" name="Google Shape;9429;p12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2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2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2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2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34" name="Google Shape;9434;p126"/>
          <p:cNvGrpSpPr/>
          <p:nvPr/>
        </p:nvGrpSpPr>
        <p:grpSpPr>
          <a:xfrm>
            <a:off x="3530532" y="1496185"/>
            <a:ext cx="1561911" cy="708580"/>
            <a:chOff x="3530532" y="1496185"/>
            <a:chExt cx="1561911" cy="708580"/>
          </a:xfrm>
        </p:grpSpPr>
        <p:grpSp>
          <p:nvGrpSpPr>
            <p:cNvPr id="9435" name="Google Shape;9435;p126"/>
            <p:cNvGrpSpPr/>
            <p:nvPr/>
          </p:nvGrpSpPr>
          <p:grpSpPr>
            <a:xfrm>
              <a:off x="3720318" y="1857562"/>
              <a:ext cx="1372125" cy="54"/>
              <a:chOff x="3720318" y="1857562"/>
              <a:chExt cx="1372125" cy="54"/>
            </a:xfrm>
          </p:grpSpPr>
          <p:cxnSp>
            <p:nvCxnSpPr>
              <p:cNvPr id="9436" name="Google Shape;9436;p126"/>
              <p:cNvCxnSpPr>
                <a:endCxn id="9437"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438" name="Google Shape;9438;p12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439" name="Google Shape;9439;p12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440" name="Google Shape;9440;p126"/>
              <p:cNvCxnSpPr>
                <a:stCxn id="9437"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441" name="Google Shape;9441;p126"/>
            <p:cNvGrpSpPr/>
            <p:nvPr/>
          </p:nvGrpSpPr>
          <p:grpSpPr>
            <a:xfrm>
              <a:off x="3567462" y="1496185"/>
              <a:ext cx="286500" cy="272914"/>
              <a:chOff x="3567462" y="1496185"/>
              <a:chExt cx="286500" cy="272914"/>
            </a:xfrm>
          </p:grpSpPr>
          <p:cxnSp>
            <p:nvCxnSpPr>
              <p:cNvPr id="9442" name="Google Shape;9442;p12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443" name="Google Shape;9443;p12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4" name="Google Shape;9444;p12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2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6" name="Google Shape;9446;p126"/>
            <p:cNvGrpSpPr/>
            <p:nvPr/>
          </p:nvGrpSpPr>
          <p:grpSpPr>
            <a:xfrm>
              <a:off x="3929014" y="1960574"/>
              <a:ext cx="286500" cy="242342"/>
              <a:chOff x="3929014" y="1960574"/>
              <a:chExt cx="286500" cy="242342"/>
            </a:xfrm>
          </p:grpSpPr>
          <p:cxnSp>
            <p:nvCxnSpPr>
              <p:cNvPr id="9447" name="Google Shape;9447;p12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448" name="Google Shape;9448;p12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9" name="Google Shape;9449;p126"/>
            <p:cNvGrpSpPr/>
            <p:nvPr/>
          </p:nvGrpSpPr>
          <p:grpSpPr>
            <a:xfrm>
              <a:off x="4290828" y="1496185"/>
              <a:ext cx="286500" cy="272914"/>
              <a:chOff x="4290828" y="1496185"/>
              <a:chExt cx="286500" cy="272914"/>
            </a:xfrm>
          </p:grpSpPr>
          <p:cxnSp>
            <p:nvCxnSpPr>
              <p:cNvPr id="9450" name="Google Shape;9450;p12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451" name="Google Shape;9451;p12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2" name="Google Shape;9452;p12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2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3" name="Google Shape;9453;p126"/>
            <p:cNvGrpSpPr/>
            <p:nvPr/>
          </p:nvGrpSpPr>
          <p:grpSpPr>
            <a:xfrm>
              <a:off x="4657726" y="1959674"/>
              <a:ext cx="286500" cy="245092"/>
              <a:chOff x="4657726" y="1959674"/>
              <a:chExt cx="286500" cy="245092"/>
            </a:xfrm>
          </p:grpSpPr>
          <p:cxnSp>
            <p:nvCxnSpPr>
              <p:cNvPr id="9454" name="Google Shape;9454;p12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455" name="Google Shape;9455;p12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56" name="Google Shape;9456;p126"/>
          <p:cNvGrpSpPr/>
          <p:nvPr/>
        </p:nvGrpSpPr>
        <p:grpSpPr>
          <a:xfrm>
            <a:off x="3512551" y="2358282"/>
            <a:ext cx="1597032" cy="378649"/>
            <a:chOff x="3512551" y="2358282"/>
            <a:chExt cx="1597032" cy="378649"/>
          </a:xfrm>
        </p:grpSpPr>
        <p:grpSp>
          <p:nvGrpSpPr>
            <p:cNvPr id="9457" name="Google Shape;9457;p126"/>
            <p:cNvGrpSpPr/>
            <p:nvPr/>
          </p:nvGrpSpPr>
          <p:grpSpPr>
            <a:xfrm>
              <a:off x="3738198" y="2553002"/>
              <a:ext cx="1145834" cy="117"/>
              <a:chOff x="3738198" y="2553002"/>
              <a:chExt cx="1145834" cy="117"/>
            </a:xfrm>
          </p:grpSpPr>
          <p:cxnSp>
            <p:nvCxnSpPr>
              <p:cNvPr id="9458" name="Google Shape;9458;p12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459" name="Google Shape;9459;p12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460" name="Google Shape;9460;p126"/>
              <p:cNvCxnSpPr>
                <a:stCxn id="9461" idx="6"/>
                <a:endCxn id="9462"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463" name="Google Shape;9463;p126"/>
            <p:cNvGrpSpPr/>
            <p:nvPr/>
          </p:nvGrpSpPr>
          <p:grpSpPr>
            <a:xfrm>
              <a:off x="3969644" y="2440153"/>
              <a:ext cx="225900" cy="296779"/>
              <a:chOff x="3969644" y="2440153"/>
              <a:chExt cx="225900" cy="296779"/>
            </a:xfrm>
          </p:grpSpPr>
          <p:cxnSp>
            <p:nvCxnSpPr>
              <p:cNvPr id="9464" name="Google Shape;9464;p12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462" name="Google Shape;9462;p12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2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126"/>
            <p:cNvGrpSpPr/>
            <p:nvPr/>
          </p:nvGrpSpPr>
          <p:grpSpPr>
            <a:xfrm>
              <a:off x="4426818" y="2358282"/>
              <a:ext cx="225600" cy="307471"/>
              <a:chOff x="4426818" y="2358282"/>
              <a:chExt cx="225600" cy="307471"/>
            </a:xfrm>
          </p:grpSpPr>
          <p:cxnSp>
            <p:nvCxnSpPr>
              <p:cNvPr id="9467" name="Google Shape;9467;p126"/>
              <p:cNvCxnSpPr>
                <a:stCxn id="9468"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469" name="Google Shape;9469;p12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2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126"/>
            <p:cNvGrpSpPr/>
            <p:nvPr/>
          </p:nvGrpSpPr>
          <p:grpSpPr>
            <a:xfrm>
              <a:off x="4883984" y="2440153"/>
              <a:ext cx="225600" cy="296479"/>
              <a:chOff x="4883984" y="2440153"/>
              <a:chExt cx="225600" cy="296479"/>
            </a:xfrm>
          </p:grpSpPr>
          <p:cxnSp>
            <p:nvCxnSpPr>
              <p:cNvPr id="9471" name="Google Shape;9471;p12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472" name="Google Shape;9472;p12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2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126"/>
            <p:cNvGrpSpPr/>
            <p:nvPr/>
          </p:nvGrpSpPr>
          <p:grpSpPr>
            <a:xfrm>
              <a:off x="3512551" y="2358356"/>
              <a:ext cx="225647" cy="307629"/>
              <a:chOff x="2182679" y="2005014"/>
              <a:chExt cx="792300" cy="1080158"/>
            </a:xfrm>
          </p:grpSpPr>
          <p:cxnSp>
            <p:nvCxnSpPr>
              <p:cNvPr id="9475" name="Google Shape;9475;p126"/>
              <p:cNvCxnSpPr>
                <a:stCxn id="9476"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461" name="Google Shape;9461;p12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2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77" name="Google Shape;9477;p126"/>
          <p:cNvGrpSpPr/>
          <p:nvPr/>
        </p:nvGrpSpPr>
        <p:grpSpPr>
          <a:xfrm>
            <a:off x="6872633" y="1182079"/>
            <a:ext cx="1559809" cy="722610"/>
            <a:chOff x="634175" y="2986275"/>
            <a:chExt cx="3147949" cy="1458344"/>
          </a:xfrm>
        </p:grpSpPr>
        <p:cxnSp>
          <p:nvCxnSpPr>
            <p:cNvPr id="9478" name="Google Shape;9478;p126"/>
            <p:cNvCxnSpPr>
              <a:stCxn id="9479" idx="4"/>
              <a:endCxn id="9480"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481" name="Google Shape;9481;p126"/>
            <p:cNvCxnSpPr>
              <a:stCxn id="9480" idx="0"/>
              <a:endCxn id="9482"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483" name="Google Shape;9483;p126"/>
            <p:cNvCxnSpPr>
              <a:stCxn id="9482" idx="4"/>
              <a:endCxn id="9484"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485" name="Google Shape;9485;p126"/>
            <p:cNvCxnSpPr>
              <a:stCxn id="9484" idx="0"/>
              <a:endCxn id="9486"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486" name="Google Shape;9486;p12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82" name="Google Shape;9482;p12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79" name="Google Shape;9479;p12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84" name="Google Shape;9484;p12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80" name="Google Shape;9480;p12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487" name="Google Shape;9487;p126"/>
          <p:cNvGrpSpPr/>
          <p:nvPr/>
        </p:nvGrpSpPr>
        <p:grpSpPr>
          <a:xfrm>
            <a:off x="3526424" y="2891987"/>
            <a:ext cx="1570719" cy="294123"/>
            <a:chOff x="998425" y="1182125"/>
            <a:chExt cx="1065400" cy="199500"/>
          </a:xfrm>
        </p:grpSpPr>
        <p:sp>
          <p:nvSpPr>
            <p:cNvPr id="9488" name="Google Shape;9488;p12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2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2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2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2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126"/>
          <p:cNvGrpSpPr/>
          <p:nvPr/>
        </p:nvGrpSpPr>
        <p:grpSpPr>
          <a:xfrm>
            <a:off x="6869680" y="2009474"/>
            <a:ext cx="1565716" cy="366729"/>
            <a:chOff x="1247650" y="2075423"/>
            <a:chExt cx="6648477" cy="1557238"/>
          </a:xfrm>
        </p:grpSpPr>
        <p:sp>
          <p:nvSpPr>
            <p:cNvPr id="9494" name="Google Shape;9494;p12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2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2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2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2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2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126"/>
          <p:cNvGrpSpPr/>
          <p:nvPr/>
        </p:nvGrpSpPr>
        <p:grpSpPr>
          <a:xfrm>
            <a:off x="6853992" y="3158289"/>
            <a:ext cx="1597061" cy="663440"/>
            <a:chOff x="6796238" y="3158297"/>
            <a:chExt cx="1630319" cy="677257"/>
          </a:xfrm>
        </p:grpSpPr>
        <p:cxnSp>
          <p:nvCxnSpPr>
            <p:cNvPr id="9501" name="Google Shape;9501;p12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502" name="Google Shape;9502;p12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503" name="Google Shape;9503;p12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504" name="Google Shape;9504;p12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505" name="Google Shape;9505;p126"/>
            <p:cNvGrpSpPr/>
            <p:nvPr/>
          </p:nvGrpSpPr>
          <p:grpSpPr>
            <a:xfrm>
              <a:off x="6796238" y="3311904"/>
              <a:ext cx="1630319" cy="377697"/>
              <a:chOff x="6796238" y="3311904"/>
              <a:chExt cx="1630319" cy="377697"/>
            </a:xfrm>
          </p:grpSpPr>
          <p:sp>
            <p:nvSpPr>
              <p:cNvPr id="9506" name="Google Shape;9506;p12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2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2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09" name="Google Shape;9509;p126"/>
          <p:cNvGrpSpPr/>
          <p:nvPr/>
        </p:nvGrpSpPr>
        <p:grpSpPr>
          <a:xfrm>
            <a:off x="5375130" y="1179681"/>
            <a:ext cx="1368606" cy="1593805"/>
            <a:chOff x="1839112" y="2209163"/>
            <a:chExt cx="1918159" cy="2233784"/>
          </a:xfrm>
        </p:grpSpPr>
        <p:sp>
          <p:nvSpPr>
            <p:cNvPr id="9510" name="Google Shape;9510;p12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2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2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13" name="Google Shape;9513;p126"/>
            <p:cNvCxnSpPr>
              <a:stCxn id="9510" idx="6"/>
              <a:endCxn id="9511"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514" name="Google Shape;9514;p126"/>
            <p:cNvCxnSpPr>
              <a:stCxn id="9511" idx="4"/>
              <a:endCxn id="9515"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516" name="Google Shape;9516;p126"/>
            <p:cNvCxnSpPr>
              <a:stCxn id="9515" idx="6"/>
              <a:endCxn id="9512"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517" name="Google Shape;9517;p126"/>
            <p:cNvCxnSpPr>
              <a:stCxn id="9512" idx="4"/>
              <a:endCxn id="9518"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515" name="Google Shape;9515;p12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2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2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20" name="Google Shape;9520;p126"/>
            <p:cNvCxnSpPr>
              <a:endCxn id="9519"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521" name="Google Shape;9521;p126"/>
          <p:cNvGrpSpPr/>
          <p:nvPr/>
        </p:nvGrpSpPr>
        <p:grpSpPr>
          <a:xfrm>
            <a:off x="3507503" y="1185917"/>
            <a:ext cx="1637968" cy="154942"/>
            <a:chOff x="238125" y="2506075"/>
            <a:chExt cx="7115411" cy="673075"/>
          </a:xfrm>
        </p:grpSpPr>
        <p:sp>
          <p:nvSpPr>
            <p:cNvPr id="9522" name="Google Shape;9522;p12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2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2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2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2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7" name="Google Shape;9527;p126"/>
          <p:cNvGrpSpPr/>
          <p:nvPr/>
        </p:nvGrpSpPr>
        <p:grpSpPr>
          <a:xfrm>
            <a:off x="746187" y="1507514"/>
            <a:ext cx="2476762" cy="91743"/>
            <a:chOff x="1464850" y="436376"/>
            <a:chExt cx="6001362" cy="222300"/>
          </a:xfrm>
        </p:grpSpPr>
        <p:sp>
          <p:nvSpPr>
            <p:cNvPr id="9528" name="Google Shape;9528;p12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2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2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2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2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33" name="Google Shape;9533;p12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534" name="Google Shape;9534;p12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535" name="Google Shape;9535;p12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536" name="Google Shape;9536;p12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537" name="Google Shape;9537;p126"/>
          <p:cNvGrpSpPr/>
          <p:nvPr/>
        </p:nvGrpSpPr>
        <p:grpSpPr>
          <a:xfrm>
            <a:off x="732455" y="2742980"/>
            <a:ext cx="1452710" cy="651923"/>
            <a:chOff x="803162" y="2667727"/>
            <a:chExt cx="1411906" cy="633611"/>
          </a:xfrm>
        </p:grpSpPr>
        <p:cxnSp>
          <p:nvCxnSpPr>
            <p:cNvPr id="9538" name="Google Shape;9538;p126"/>
            <p:cNvCxnSpPr>
              <a:stCxn id="9539" idx="2"/>
              <a:endCxn id="9540"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41" name="Google Shape;9541;p126"/>
            <p:cNvCxnSpPr>
              <a:stCxn id="9542" idx="0"/>
              <a:endCxn id="9539"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43" name="Google Shape;9543;p126"/>
            <p:cNvCxnSpPr>
              <a:stCxn id="9542" idx="2"/>
              <a:endCxn id="9544"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45" name="Google Shape;9545;p126"/>
            <p:cNvCxnSpPr>
              <a:stCxn id="9546" idx="0"/>
              <a:endCxn id="9542"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47" name="Google Shape;9547;p126"/>
            <p:cNvCxnSpPr>
              <a:stCxn id="9540" idx="2"/>
              <a:endCxn id="9548"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49" name="Google Shape;9549;p126"/>
            <p:cNvCxnSpPr>
              <a:stCxn id="9550" idx="0"/>
              <a:endCxn id="9540"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546" name="Google Shape;9546;p12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44" name="Google Shape;9544;p12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50" name="Google Shape;9550;p12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48" name="Google Shape;9548;p12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40" name="Google Shape;9540;p12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42" name="Google Shape;9542;p12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39" name="Google Shape;9539;p12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551" name="Google Shape;9551;p126"/>
          <p:cNvGrpSpPr/>
          <p:nvPr/>
        </p:nvGrpSpPr>
        <p:grpSpPr>
          <a:xfrm>
            <a:off x="732456" y="1178518"/>
            <a:ext cx="2518541" cy="209309"/>
            <a:chOff x="803163" y="1111966"/>
            <a:chExt cx="2447800" cy="203430"/>
          </a:xfrm>
        </p:grpSpPr>
        <p:grpSp>
          <p:nvGrpSpPr>
            <p:cNvPr id="9552" name="Google Shape;9552;p126"/>
            <p:cNvGrpSpPr/>
            <p:nvPr/>
          </p:nvGrpSpPr>
          <p:grpSpPr>
            <a:xfrm>
              <a:off x="1958180" y="1111966"/>
              <a:ext cx="588019" cy="121396"/>
              <a:chOff x="4808316" y="2800065"/>
              <a:chExt cx="1999386" cy="412910"/>
            </a:xfrm>
          </p:grpSpPr>
          <p:sp>
            <p:nvSpPr>
              <p:cNvPr id="9553" name="Google Shape;9553;p12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4" name="Google Shape;9554;p126"/>
              <p:cNvGrpSpPr/>
              <p:nvPr/>
            </p:nvGrpSpPr>
            <p:grpSpPr>
              <a:xfrm>
                <a:off x="4808316" y="2800065"/>
                <a:ext cx="92400" cy="411825"/>
                <a:chOff x="845575" y="2563700"/>
                <a:chExt cx="92400" cy="411825"/>
              </a:xfrm>
            </p:grpSpPr>
            <p:cxnSp>
              <p:nvCxnSpPr>
                <p:cNvPr id="9555" name="Google Shape;9555;p12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56" name="Google Shape;9556;p12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557" name="Google Shape;9557;p12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558" name="Google Shape;9558;p12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9" name="Google Shape;9559;p126"/>
            <p:cNvGrpSpPr/>
            <p:nvPr/>
          </p:nvGrpSpPr>
          <p:grpSpPr>
            <a:xfrm>
              <a:off x="803163" y="1111974"/>
              <a:ext cx="591158" cy="121545"/>
              <a:chOff x="803163" y="1111974"/>
              <a:chExt cx="591158" cy="121545"/>
            </a:xfrm>
          </p:grpSpPr>
          <p:grpSp>
            <p:nvGrpSpPr>
              <p:cNvPr id="9560" name="Google Shape;9560;p126"/>
              <p:cNvGrpSpPr/>
              <p:nvPr/>
            </p:nvGrpSpPr>
            <p:grpSpPr>
              <a:xfrm>
                <a:off x="803163" y="1111974"/>
                <a:ext cx="27175" cy="121077"/>
                <a:chOff x="845575" y="2563700"/>
                <a:chExt cx="92400" cy="411825"/>
              </a:xfrm>
            </p:grpSpPr>
            <p:cxnSp>
              <p:nvCxnSpPr>
                <p:cNvPr id="9561" name="Google Shape;9561;p12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62" name="Google Shape;9562;p12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3" name="Google Shape;9563;p12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126"/>
            <p:cNvGrpSpPr/>
            <p:nvPr/>
          </p:nvGrpSpPr>
          <p:grpSpPr>
            <a:xfrm>
              <a:off x="1381910" y="1194219"/>
              <a:ext cx="588341" cy="121177"/>
              <a:chOff x="1381910" y="1194219"/>
              <a:chExt cx="588341" cy="121177"/>
            </a:xfrm>
          </p:grpSpPr>
          <p:grpSp>
            <p:nvGrpSpPr>
              <p:cNvPr id="9565" name="Google Shape;9565;p126"/>
              <p:cNvGrpSpPr/>
              <p:nvPr/>
            </p:nvGrpSpPr>
            <p:grpSpPr>
              <a:xfrm rot="10800000">
                <a:off x="1381910" y="1194319"/>
                <a:ext cx="27175" cy="121077"/>
                <a:chOff x="2070100" y="2563700"/>
                <a:chExt cx="92400" cy="411825"/>
              </a:xfrm>
            </p:grpSpPr>
            <p:cxnSp>
              <p:nvCxnSpPr>
                <p:cNvPr id="9566" name="Google Shape;9566;p12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67" name="Google Shape;9567;p12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8" name="Google Shape;9568;p12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126"/>
            <p:cNvGrpSpPr/>
            <p:nvPr/>
          </p:nvGrpSpPr>
          <p:grpSpPr>
            <a:xfrm>
              <a:off x="2532079" y="1194219"/>
              <a:ext cx="704927" cy="121177"/>
              <a:chOff x="2532079" y="1194219"/>
              <a:chExt cx="704927" cy="121177"/>
            </a:xfrm>
          </p:grpSpPr>
          <p:grpSp>
            <p:nvGrpSpPr>
              <p:cNvPr id="9570" name="Google Shape;9570;p126"/>
              <p:cNvGrpSpPr/>
              <p:nvPr/>
            </p:nvGrpSpPr>
            <p:grpSpPr>
              <a:xfrm rot="10800000">
                <a:off x="2532079" y="1194319"/>
                <a:ext cx="27175" cy="121077"/>
                <a:chOff x="2070100" y="2563700"/>
                <a:chExt cx="92400" cy="411825"/>
              </a:xfrm>
            </p:grpSpPr>
            <p:cxnSp>
              <p:nvCxnSpPr>
                <p:cNvPr id="9571" name="Google Shape;9571;p12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72" name="Google Shape;9572;p12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3" name="Google Shape;9573;p12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74" name="Google Shape;9574;p126"/>
          <p:cNvGrpSpPr/>
          <p:nvPr/>
        </p:nvGrpSpPr>
        <p:grpSpPr>
          <a:xfrm>
            <a:off x="3525467" y="3875150"/>
            <a:ext cx="1567778" cy="491677"/>
            <a:chOff x="5194708" y="3484366"/>
            <a:chExt cx="3148148" cy="987304"/>
          </a:xfrm>
        </p:grpSpPr>
        <p:grpSp>
          <p:nvGrpSpPr>
            <p:cNvPr id="9575" name="Google Shape;9575;p126"/>
            <p:cNvGrpSpPr/>
            <p:nvPr/>
          </p:nvGrpSpPr>
          <p:grpSpPr>
            <a:xfrm>
              <a:off x="7531521" y="3484366"/>
              <a:ext cx="811335" cy="987304"/>
              <a:chOff x="3379425" y="1617275"/>
              <a:chExt cx="1090650" cy="1327200"/>
            </a:xfrm>
          </p:grpSpPr>
          <p:sp>
            <p:nvSpPr>
              <p:cNvPr id="9576" name="Google Shape;9576;p12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2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2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126"/>
            <p:cNvGrpSpPr/>
            <p:nvPr/>
          </p:nvGrpSpPr>
          <p:grpSpPr>
            <a:xfrm>
              <a:off x="6752546" y="3484366"/>
              <a:ext cx="811428" cy="987304"/>
              <a:chOff x="2332275" y="1617275"/>
              <a:chExt cx="1090775" cy="1327200"/>
            </a:xfrm>
          </p:grpSpPr>
          <p:sp>
            <p:nvSpPr>
              <p:cNvPr id="9580" name="Google Shape;9580;p12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2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2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126"/>
            <p:cNvGrpSpPr/>
            <p:nvPr/>
          </p:nvGrpSpPr>
          <p:grpSpPr>
            <a:xfrm>
              <a:off x="5973664" y="3484366"/>
              <a:ext cx="811335" cy="987304"/>
              <a:chOff x="1285250" y="1617275"/>
              <a:chExt cx="1090650" cy="1327200"/>
            </a:xfrm>
          </p:grpSpPr>
          <p:sp>
            <p:nvSpPr>
              <p:cNvPr id="9584" name="Google Shape;9584;p12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2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2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7" name="Google Shape;9587;p126"/>
            <p:cNvGrpSpPr/>
            <p:nvPr/>
          </p:nvGrpSpPr>
          <p:grpSpPr>
            <a:xfrm>
              <a:off x="5194708" y="3484366"/>
              <a:ext cx="811409" cy="987304"/>
              <a:chOff x="238125" y="1617275"/>
              <a:chExt cx="1090750" cy="1327200"/>
            </a:xfrm>
          </p:grpSpPr>
          <p:sp>
            <p:nvSpPr>
              <p:cNvPr id="9588" name="Google Shape;9588;p12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2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2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91" name="Google Shape;9591;p126"/>
          <p:cNvGrpSpPr/>
          <p:nvPr/>
        </p:nvGrpSpPr>
        <p:grpSpPr>
          <a:xfrm>
            <a:off x="3486076" y="3355561"/>
            <a:ext cx="1616964" cy="346256"/>
            <a:chOff x="1808063" y="4294338"/>
            <a:chExt cx="3370782" cy="721817"/>
          </a:xfrm>
        </p:grpSpPr>
        <p:sp>
          <p:nvSpPr>
            <p:cNvPr id="9592" name="Google Shape;9592;p12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2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2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2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2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2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2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2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2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2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2" name="Google Shape;9602;p126"/>
          <p:cNvGrpSpPr/>
          <p:nvPr/>
        </p:nvGrpSpPr>
        <p:grpSpPr>
          <a:xfrm>
            <a:off x="764288" y="3641590"/>
            <a:ext cx="1295882" cy="646587"/>
            <a:chOff x="834100" y="3642869"/>
            <a:chExt cx="1259483" cy="628426"/>
          </a:xfrm>
        </p:grpSpPr>
        <p:sp>
          <p:nvSpPr>
            <p:cNvPr id="9603" name="Google Shape;9603;p12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2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2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2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2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2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2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2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2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2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2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2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2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2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2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2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2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2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2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2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2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2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2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2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2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8" name="Google Shape;9628;p126"/>
            <p:cNvGrpSpPr/>
            <p:nvPr/>
          </p:nvGrpSpPr>
          <p:grpSpPr>
            <a:xfrm>
              <a:off x="1360364" y="3847835"/>
              <a:ext cx="208119" cy="224359"/>
              <a:chOff x="1360769" y="3847100"/>
              <a:chExt cx="208119" cy="224359"/>
            </a:xfrm>
          </p:grpSpPr>
          <p:sp>
            <p:nvSpPr>
              <p:cNvPr id="9629" name="Google Shape;9629;p12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2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2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2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2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2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2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2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2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2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2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2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2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2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2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2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2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2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2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2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9" name="Google Shape;9649;p12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2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2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2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2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2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2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2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2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2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2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2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2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2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126"/>
          <p:cNvGrpSpPr/>
          <p:nvPr/>
        </p:nvGrpSpPr>
        <p:grpSpPr>
          <a:xfrm rot="5400000">
            <a:off x="5977401" y="3438087"/>
            <a:ext cx="164064" cy="1414916"/>
            <a:chOff x="4428249" y="1369375"/>
            <a:chExt cx="36905" cy="429569"/>
          </a:xfrm>
        </p:grpSpPr>
        <p:sp>
          <p:nvSpPr>
            <p:cNvPr id="9664" name="Google Shape;9664;p12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2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2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2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2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2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2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2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2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2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2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2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2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2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2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2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2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2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2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2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2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2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2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2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2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2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2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2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2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2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2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2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126"/>
          <p:cNvGrpSpPr/>
          <p:nvPr/>
        </p:nvGrpSpPr>
        <p:grpSpPr>
          <a:xfrm flipH="1" rot="10800000">
            <a:off x="5349830" y="3026630"/>
            <a:ext cx="1419207" cy="24808"/>
            <a:chOff x="219558" y="4738465"/>
            <a:chExt cx="5852400" cy="102300"/>
          </a:xfrm>
        </p:grpSpPr>
        <p:cxnSp>
          <p:nvCxnSpPr>
            <p:cNvPr id="9697" name="Google Shape;9697;p12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698" name="Google Shape;9698;p12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2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2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2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2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126"/>
          <p:cNvGrpSpPr/>
          <p:nvPr/>
        </p:nvGrpSpPr>
        <p:grpSpPr>
          <a:xfrm>
            <a:off x="5361148" y="3399694"/>
            <a:ext cx="1396570" cy="385016"/>
            <a:chOff x="5286284" y="2966544"/>
            <a:chExt cx="1396570" cy="385016"/>
          </a:xfrm>
        </p:grpSpPr>
        <p:cxnSp>
          <p:nvCxnSpPr>
            <p:cNvPr id="9704" name="Google Shape;9704;p12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705" name="Google Shape;9705;p12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706" name="Google Shape;9706;p126"/>
            <p:cNvGrpSpPr/>
            <p:nvPr/>
          </p:nvGrpSpPr>
          <p:grpSpPr>
            <a:xfrm>
              <a:off x="5287688" y="3173364"/>
              <a:ext cx="1395166" cy="74100"/>
              <a:chOff x="5287688" y="3173364"/>
              <a:chExt cx="1395166" cy="74100"/>
            </a:xfrm>
          </p:grpSpPr>
          <p:cxnSp>
            <p:nvCxnSpPr>
              <p:cNvPr id="9707" name="Google Shape;9707;p12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708" name="Google Shape;9708;p12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709" name="Google Shape;9709;p12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710" name="Google Shape;9710;p12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711" name="Google Shape;9711;p12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712" name="Google Shape;9712;p12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713" name="Google Shape;9713;p12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714" name="Google Shape;9714;p12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715" name="Google Shape;9715;p12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716" name="Google Shape;9716;p126"/>
          <p:cNvGrpSpPr/>
          <p:nvPr/>
        </p:nvGrpSpPr>
        <p:grpSpPr>
          <a:xfrm>
            <a:off x="2047214" y="1818470"/>
            <a:ext cx="1182276" cy="662027"/>
            <a:chOff x="2029517" y="1732295"/>
            <a:chExt cx="1149068" cy="643432"/>
          </a:xfrm>
        </p:grpSpPr>
        <p:grpSp>
          <p:nvGrpSpPr>
            <p:cNvPr id="9717" name="Google Shape;9717;p126"/>
            <p:cNvGrpSpPr/>
            <p:nvPr/>
          </p:nvGrpSpPr>
          <p:grpSpPr>
            <a:xfrm>
              <a:off x="2708660" y="1746937"/>
              <a:ext cx="455427" cy="244429"/>
              <a:chOff x="2700693" y="1746937"/>
              <a:chExt cx="455427" cy="244429"/>
            </a:xfrm>
          </p:grpSpPr>
          <p:grpSp>
            <p:nvGrpSpPr>
              <p:cNvPr id="9718" name="Google Shape;9718;p126"/>
              <p:cNvGrpSpPr/>
              <p:nvPr/>
            </p:nvGrpSpPr>
            <p:grpSpPr>
              <a:xfrm>
                <a:off x="2905682" y="1782817"/>
                <a:ext cx="250438" cy="208549"/>
                <a:chOff x="2905682" y="1782817"/>
                <a:chExt cx="250438" cy="208549"/>
              </a:xfrm>
            </p:grpSpPr>
            <p:cxnSp>
              <p:nvCxnSpPr>
                <p:cNvPr id="9719" name="Google Shape;9719;p12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720" name="Google Shape;9720;p12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1" name="Google Shape;9721;p126"/>
              <p:cNvGrpSpPr/>
              <p:nvPr/>
            </p:nvGrpSpPr>
            <p:grpSpPr>
              <a:xfrm>
                <a:off x="2700693" y="1746937"/>
                <a:ext cx="449967" cy="72374"/>
                <a:chOff x="2700693" y="1746937"/>
                <a:chExt cx="449967" cy="72374"/>
              </a:xfrm>
            </p:grpSpPr>
            <p:cxnSp>
              <p:nvCxnSpPr>
                <p:cNvPr id="9722" name="Google Shape;9722;p12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723" name="Google Shape;9723;p12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24" name="Google Shape;9724;p126"/>
            <p:cNvGrpSpPr/>
            <p:nvPr/>
          </p:nvGrpSpPr>
          <p:grpSpPr>
            <a:xfrm>
              <a:off x="2029517" y="1732295"/>
              <a:ext cx="1149068" cy="643432"/>
              <a:chOff x="2029517" y="1732295"/>
              <a:chExt cx="1149068" cy="643432"/>
            </a:xfrm>
          </p:grpSpPr>
          <p:grpSp>
            <p:nvGrpSpPr>
              <p:cNvPr id="9725" name="Google Shape;9725;p126"/>
              <p:cNvGrpSpPr/>
              <p:nvPr/>
            </p:nvGrpSpPr>
            <p:grpSpPr>
              <a:xfrm>
                <a:off x="2703618" y="2103152"/>
                <a:ext cx="474966" cy="260017"/>
                <a:chOff x="2703618" y="2103152"/>
                <a:chExt cx="474966" cy="260017"/>
              </a:xfrm>
            </p:grpSpPr>
            <p:grpSp>
              <p:nvGrpSpPr>
                <p:cNvPr id="9726" name="Google Shape;9726;p126"/>
                <p:cNvGrpSpPr/>
                <p:nvPr/>
              </p:nvGrpSpPr>
              <p:grpSpPr>
                <a:xfrm>
                  <a:off x="2703618" y="2290640"/>
                  <a:ext cx="450291" cy="72529"/>
                  <a:chOff x="2703618" y="2290640"/>
                  <a:chExt cx="450291" cy="72529"/>
                </a:xfrm>
              </p:grpSpPr>
              <p:cxnSp>
                <p:nvCxnSpPr>
                  <p:cNvPr id="9727" name="Google Shape;9727;p12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728" name="Google Shape;9728;p12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126"/>
                <p:cNvGrpSpPr/>
                <p:nvPr/>
              </p:nvGrpSpPr>
              <p:grpSpPr>
                <a:xfrm>
                  <a:off x="2908607" y="2103152"/>
                  <a:ext cx="269977" cy="223538"/>
                  <a:chOff x="2908607" y="2103152"/>
                  <a:chExt cx="269977" cy="223538"/>
                </a:xfrm>
              </p:grpSpPr>
              <p:cxnSp>
                <p:nvCxnSpPr>
                  <p:cNvPr id="9730" name="Google Shape;9730;p12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731" name="Google Shape;9731;p12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32" name="Google Shape;9732;p126"/>
              <p:cNvGrpSpPr/>
              <p:nvPr/>
            </p:nvGrpSpPr>
            <p:grpSpPr>
              <a:xfrm>
                <a:off x="2029517" y="1732295"/>
                <a:ext cx="685827" cy="643432"/>
                <a:chOff x="2029517" y="1732295"/>
                <a:chExt cx="685827" cy="643432"/>
              </a:xfrm>
            </p:grpSpPr>
            <p:sp>
              <p:nvSpPr>
                <p:cNvPr id="9733" name="Google Shape;9733;p12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4" name="Google Shape;9734;p126"/>
                <p:cNvGrpSpPr/>
                <p:nvPr/>
              </p:nvGrpSpPr>
              <p:grpSpPr>
                <a:xfrm>
                  <a:off x="2158948" y="1732295"/>
                  <a:ext cx="556396" cy="333108"/>
                  <a:chOff x="2158948" y="1732295"/>
                  <a:chExt cx="556396" cy="333108"/>
                </a:xfrm>
              </p:grpSpPr>
              <p:cxnSp>
                <p:nvCxnSpPr>
                  <p:cNvPr id="9735" name="Google Shape;9735;p12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736" name="Google Shape;9736;p12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126"/>
                <p:cNvGrpSpPr/>
                <p:nvPr/>
              </p:nvGrpSpPr>
              <p:grpSpPr>
                <a:xfrm>
                  <a:off x="2159908" y="2065057"/>
                  <a:ext cx="550884" cy="310670"/>
                  <a:chOff x="2159908" y="2065057"/>
                  <a:chExt cx="550884" cy="310670"/>
                </a:xfrm>
              </p:grpSpPr>
              <p:cxnSp>
                <p:nvCxnSpPr>
                  <p:cNvPr id="9738" name="Google Shape;9738;p12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739" name="Google Shape;9739;p12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740" name="Google Shape;9740;p126"/>
          <p:cNvGrpSpPr/>
          <p:nvPr/>
        </p:nvGrpSpPr>
        <p:grpSpPr>
          <a:xfrm>
            <a:off x="732462" y="1766083"/>
            <a:ext cx="962651" cy="810058"/>
            <a:chOff x="732462" y="1766083"/>
            <a:chExt cx="962651" cy="810058"/>
          </a:xfrm>
        </p:grpSpPr>
        <p:grpSp>
          <p:nvGrpSpPr>
            <p:cNvPr id="9741" name="Google Shape;9741;p126"/>
            <p:cNvGrpSpPr/>
            <p:nvPr/>
          </p:nvGrpSpPr>
          <p:grpSpPr>
            <a:xfrm>
              <a:off x="732462" y="1908333"/>
              <a:ext cx="339369" cy="524756"/>
              <a:chOff x="844912" y="1819635"/>
              <a:chExt cx="329836" cy="510016"/>
            </a:xfrm>
          </p:grpSpPr>
          <p:sp>
            <p:nvSpPr>
              <p:cNvPr id="9742" name="Google Shape;9742;p12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2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2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2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2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2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126"/>
            <p:cNvGrpSpPr/>
            <p:nvPr/>
          </p:nvGrpSpPr>
          <p:grpSpPr>
            <a:xfrm>
              <a:off x="1184858" y="2256650"/>
              <a:ext cx="510255" cy="319491"/>
              <a:chOff x="1284601" y="2158168"/>
              <a:chExt cx="495923" cy="310517"/>
            </a:xfrm>
          </p:grpSpPr>
          <p:sp>
            <p:nvSpPr>
              <p:cNvPr id="9749" name="Google Shape;9749;p12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0" name="Google Shape;9750;p126"/>
              <p:cNvGrpSpPr/>
              <p:nvPr/>
            </p:nvGrpSpPr>
            <p:grpSpPr>
              <a:xfrm>
                <a:off x="1507666" y="2158168"/>
                <a:ext cx="272858" cy="310517"/>
                <a:chOff x="1507666" y="2158168"/>
                <a:chExt cx="272858" cy="310517"/>
              </a:xfrm>
            </p:grpSpPr>
            <p:grpSp>
              <p:nvGrpSpPr>
                <p:cNvPr id="9751" name="Google Shape;9751;p126"/>
                <p:cNvGrpSpPr/>
                <p:nvPr/>
              </p:nvGrpSpPr>
              <p:grpSpPr>
                <a:xfrm>
                  <a:off x="1507666" y="2176104"/>
                  <a:ext cx="166395" cy="273149"/>
                  <a:chOff x="1507666" y="2176104"/>
                  <a:chExt cx="166395" cy="273149"/>
                </a:xfrm>
              </p:grpSpPr>
              <p:sp>
                <p:nvSpPr>
                  <p:cNvPr id="9752" name="Google Shape;9752;p12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2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2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2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2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2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2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9" name="Google Shape;9759;p12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2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61" name="Google Shape;9761;p126"/>
            <p:cNvGrpSpPr/>
            <p:nvPr/>
          </p:nvGrpSpPr>
          <p:grpSpPr>
            <a:xfrm>
              <a:off x="1184858" y="1766083"/>
              <a:ext cx="510255" cy="319491"/>
              <a:chOff x="1284601" y="1681380"/>
              <a:chExt cx="495923" cy="310517"/>
            </a:xfrm>
          </p:grpSpPr>
          <p:sp>
            <p:nvSpPr>
              <p:cNvPr id="9762" name="Google Shape;9762;p12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3" name="Google Shape;9763;p126"/>
              <p:cNvGrpSpPr/>
              <p:nvPr/>
            </p:nvGrpSpPr>
            <p:grpSpPr>
              <a:xfrm>
                <a:off x="1507666" y="1681380"/>
                <a:ext cx="272858" cy="310517"/>
                <a:chOff x="1507666" y="1681380"/>
                <a:chExt cx="272858" cy="310517"/>
              </a:xfrm>
            </p:grpSpPr>
            <p:grpSp>
              <p:nvGrpSpPr>
                <p:cNvPr id="9764" name="Google Shape;9764;p126"/>
                <p:cNvGrpSpPr/>
                <p:nvPr/>
              </p:nvGrpSpPr>
              <p:grpSpPr>
                <a:xfrm>
                  <a:off x="1507666" y="1700120"/>
                  <a:ext cx="166395" cy="272984"/>
                  <a:chOff x="1507666" y="1700120"/>
                  <a:chExt cx="166395" cy="272984"/>
                </a:xfrm>
              </p:grpSpPr>
              <p:sp>
                <p:nvSpPr>
                  <p:cNvPr id="9765" name="Google Shape;9765;p12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2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2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2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2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2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2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2" name="Google Shape;9772;p12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2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74" name="Google Shape;9774;p126"/>
          <p:cNvGrpSpPr/>
          <p:nvPr/>
        </p:nvGrpSpPr>
        <p:grpSpPr>
          <a:xfrm>
            <a:off x="6841403" y="2533512"/>
            <a:ext cx="1622269" cy="552443"/>
            <a:chOff x="6894650" y="2574740"/>
            <a:chExt cx="1445100" cy="492111"/>
          </a:xfrm>
        </p:grpSpPr>
        <p:sp>
          <p:nvSpPr>
            <p:cNvPr id="9775" name="Google Shape;9775;p12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2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2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2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2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80" name="Google Shape;9780;p12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781" name="Google Shape;9781;p126"/>
          <p:cNvGrpSpPr/>
          <p:nvPr/>
        </p:nvGrpSpPr>
        <p:grpSpPr>
          <a:xfrm>
            <a:off x="6860946" y="3907768"/>
            <a:ext cx="1583206" cy="475705"/>
            <a:chOff x="6953919" y="3907920"/>
            <a:chExt cx="1377300" cy="475705"/>
          </a:xfrm>
        </p:grpSpPr>
        <p:cxnSp>
          <p:nvCxnSpPr>
            <p:cNvPr id="9782" name="Google Shape;9782;p12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783" name="Google Shape;9783;p12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784" name="Google Shape;9784;p12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785" name="Google Shape;9785;p12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786" name="Google Shape;9786;p12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787" name="Google Shape;9787;p126"/>
          <p:cNvGrpSpPr/>
          <p:nvPr/>
        </p:nvGrpSpPr>
        <p:grpSpPr>
          <a:xfrm>
            <a:off x="2364534" y="2668913"/>
            <a:ext cx="836286" cy="824529"/>
            <a:chOff x="2389399" y="2595741"/>
            <a:chExt cx="812796" cy="801369"/>
          </a:xfrm>
        </p:grpSpPr>
        <p:grpSp>
          <p:nvGrpSpPr>
            <p:cNvPr id="9788" name="Google Shape;9788;p126"/>
            <p:cNvGrpSpPr/>
            <p:nvPr/>
          </p:nvGrpSpPr>
          <p:grpSpPr>
            <a:xfrm>
              <a:off x="2492145" y="2881565"/>
              <a:ext cx="607300" cy="229751"/>
              <a:chOff x="2492145" y="2881565"/>
              <a:chExt cx="607300" cy="229751"/>
            </a:xfrm>
          </p:grpSpPr>
          <p:sp>
            <p:nvSpPr>
              <p:cNvPr id="9789" name="Google Shape;9789;p12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2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2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2" name="Google Shape;9792;p126"/>
            <p:cNvGrpSpPr/>
            <p:nvPr/>
          </p:nvGrpSpPr>
          <p:grpSpPr>
            <a:xfrm>
              <a:off x="2389399" y="2595741"/>
              <a:ext cx="812796" cy="296825"/>
              <a:chOff x="2389399" y="2595741"/>
              <a:chExt cx="812796" cy="296825"/>
            </a:xfrm>
          </p:grpSpPr>
          <p:grpSp>
            <p:nvGrpSpPr>
              <p:cNvPr id="9793" name="Google Shape;9793;p126"/>
              <p:cNvGrpSpPr/>
              <p:nvPr/>
            </p:nvGrpSpPr>
            <p:grpSpPr>
              <a:xfrm>
                <a:off x="2389399" y="2595741"/>
                <a:ext cx="363638" cy="296825"/>
                <a:chOff x="2389399" y="2595741"/>
                <a:chExt cx="363638" cy="296825"/>
              </a:xfrm>
            </p:grpSpPr>
            <p:grpSp>
              <p:nvGrpSpPr>
                <p:cNvPr id="9794" name="Google Shape;9794;p126"/>
                <p:cNvGrpSpPr/>
                <p:nvPr/>
              </p:nvGrpSpPr>
              <p:grpSpPr>
                <a:xfrm>
                  <a:off x="2493852" y="2794333"/>
                  <a:ext cx="259185" cy="98232"/>
                  <a:chOff x="2493852" y="2794333"/>
                  <a:chExt cx="259185" cy="98232"/>
                </a:xfrm>
              </p:grpSpPr>
              <p:sp>
                <p:nvSpPr>
                  <p:cNvPr id="9795" name="Google Shape;9795;p12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2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2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8" name="Google Shape;9798;p126"/>
                <p:cNvGrpSpPr/>
                <p:nvPr/>
              </p:nvGrpSpPr>
              <p:grpSpPr>
                <a:xfrm>
                  <a:off x="2389399" y="2595741"/>
                  <a:ext cx="224343" cy="182054"/>
                  <a:chOff x="2389399" y="2595741"/>
                  <a:chExt cx="224343" cy="182054"/>
                </a:xfrm>
              </p:grpSpPr>
              <p:sp>
                <p:nvSpPr>
                  <p:cNvPr id="9799" name="Google Shape;9799;p12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2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01" name="Google Shape;9801;p126"/>
              <p:cNvGrpSpPr/>
              <p:nvPr/>
            </p:nvGrpSpPr>
            <p:grpSpPr>
              <a:xfrm>
                <a:off x="2683630" y="2595741"/>
                <a:ext cx="224334" cy="296825"/>
                <a:chOff x="2683630" y="2595741"/>
                <a:chExt cx="224334" cy="296825"/>
              </a:xfrm>
            </p:grpSpPr>
            <p:grpSp>
              <p:nvGrpSpPr>
                <p:cNvPr id="9802" name="Google Shape;9802;p126"/>
                <p:cNvGrpSpPr/>
                <p:nvPr/>
              </p:nvGrpSpPr>
              <p:grpSpPr>
                <a:xfrm>
                  <a:off x="2788083" y="2794333"/>
                  <a:ext cx="15356" cy="98232"/>
                  <a:chOff x="2788083" y="2794333"/>
                  <a:chExt cx="15356" cy="98232"/>
                </a:xfrm>
              </p:grpSpPr>
              <p:sp>
                <p:nvSpPr>
                  <p:cNvPr id="9803" name="Google Shape;9803;p12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2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2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126"/>
                <p:cNvGrpSpPr/>
                <p:nvPr/>
              </p:nvGrpSpPr>
              <p:grpSpPr>
                <a:xfrm>
                  <a:off x="2683630" y="2595741"/>
                  <a:ext cx="224334" cy="182054"/>
                  <a:chOff x="2683630" y="2595741"/>
                  <a:chExt cx="224334" cy="182054"/>
                </a:xfrm>
              </p:grpSpPr>
              <p:sp>
                <p:nvSpPr>
                  <p:cNvPr id="9807" name="Google Shape;9807;p12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2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09" name="Google Shape;9809;p126"/>
              <p:cNvGrpSpPr/>
              <p:nvPr/>
            </p:nvGrpSpPr>
            <p:grpSpPr>
              <a:xfrm>
                <a:off x="2838475" y="2595741"/>
                <a:ext cx="363719" cy="296825"/>
                <a:chOff x="2838475" y="2595741"/>
                <a:chExt cx="363719" cy="296825"/>
              </a:xfrm>
            </p:grpSpPr>
            <p:grpSp>
              <p:nvGrpSpPr>
                <p:cNvPr id="9810" name="Google Shape;9810;p126"/>
                <p:cNvGrpSpPr/>
                <p:nvPr/>
              </p:nvGrpSpPr>
              <p:grpSpPr>
                <a:xfrm>
                  <a:off x="2838475" y="2794333"/>
                  <a:ext cx="259185" cy="98232"/>
                  <a:chOff x="2838475" y="2794333"/>
                  <a:chExt cx="259185" cy="98232"/>
                </a:xfrm>
              </p:grpSpPr>
              <p:sp>
                <p:nvSpPr>
                  <p:cNvPr id="9811" name="Google Shape;9811;p12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2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2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126"/>
                <p:cNvGrpSpPr/>
                <p:nvPr/>
              </p:nvGrpSpPr>
              <p:grpSpPr>
                <a:xfrm>
                  <a:off x="2977852" y="2595741"/>
                  <a:ext cx="224343" cy="182054"/>
                  <a:chOff x="2977852" y="2595741"/>
                  <a:chExt cx="224343" cy="182054"/>
                </a:xfrm>
              </p:grpSpPr>
              <p:sp>
                <p:nvSpPr>
                  <p:cNvPr id="9815" name="Google Shape;9815;p12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2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817" name="Google Shape;9817;p126"/>
            <p:cNvGrpSpPr/>
            <p:nvPr/>
          </p:nvGrpSpPr>
          <p:grpSpPr>
            <a:xfrm>
              <a:off x="2389399" y="3100241"/>
              <a:ext cx="812796" cy="296869"/>
              <a:chOff x="2389399" y="3100241"/>
              <a:chExt cx="812796" cy="296869"/>
            </a:xfrm>
          </p:grpSpPr>
          <p:grpSp>
            <p:nvGrpSpPr>
              <p:cNvPr id="9818" name="Google Shape;9818;p126"/>
              <p:cNvGrpSpPr/>
              <p:nvPr/>
            </p:nvGrpSpPr>
            <p:grpSpPr>
              <a:xfrm>
                <a:off x="2683630" y="3100241"/>
                <a:ext cx="224334" cy="296869"/>
                <a:chOff x="2683630" y="3100241"/>
                <a:chExt cx="224334" cy="296869"/>
              </a:xfrm>
            </p:grpSpPr>
            <p:grpSp>
              <p:nvGrpSpPr>
                <p:cNvPr id="9819" name="Google Shape;9819;p126"/>
                <p:cNvGrpSpPr/>
                <p:nvPr/>
              </p:nvGrpSpPr>
              <p:grpSpPr>
                <a:xfrm>
                  <a:off x="2788083" y="3100241"/>
                  <a:ext cx="15356" cy="98237"/>
                  <a:chOff x="2788083" y="3100241"/>
                  <a:chExt cx="15356" cy="98237"/>
                </a:xfrm>
              </p:grpSpPr>
              <p:sp>
                <p:nvSpPr>
                  <p:cNvPr id="9820" name="Google Shape;9820;p12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2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2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126"/>
                <p:cNvGrpSpPr/>
                <p:nvPr/>
              </p:nvGrpSpPr>
              <p:grpSpPr>
                <a:xfrm>
                  <a:off x="2683630" y="3215065"/>
                  <a:ext cx="224334" cy="182045"/>
                  <a:chOff x="2683630" y="3215065"/>
                  <a:chExt cx="224334" cy="182045"/>
                </a:xfrm>
              </p:grpSpPr>
              <p:sp>
                <p:nvSpPr>
                  <p:cNvPr id="9824" name="Google Shape;9824;p12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2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26" name="Google Shape;9826;p126"/>
              <p:cNvGrpSpPr/>
              <p:nvPr/>
            </p:nvGrpSpPr>
            <p:grpSpPr>
              <a:xfrm>
                <a:off x="2389399" y="3100241"/>
                <a:ext cx="363638" cy="296869"/>
                <a:chOff x="2389399" y="3100241"/>
                <a:chExt cx="363638" cy="296869"/>
              </a:xfrm>
            </p:grpSpPr>
            <p:grpSp>
              <p:nvGrpSpPr>
                <p:cNvPr id="9827" name="Google Shape;9827;p126"/>
                <p:cNvGrpSpPr/>
                <p:nvPr/>
              </p:nvGrpSpPr>
              <p:grpSpPr>
                <a:xfrm>
                  <a:off x="2493852" y="3100241"/>
                  <a:ext cx="259185" cy="98237"/>
                  <a:chOff x="2493852" y="3100241"/>
                  <a:chExt cx="259185" cy="98237"/>
                </a:xfrm>
              </p:grpSpPr>
              <p:sp>
                <p:nvSpPr>
                  <p:cNvPr id="9828" name="Google Shape;9828;p12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2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2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126"/>
                <p:cNvGrpSpPr/>
                <p:nvPr/>
              </p:nvGrpSpPr>
              <p:grpSpPr>
                <a:xfrm>
                  <a:off x="2389399" y="3215065"/>
                  <a:ext cx="224343" cy="182045"/>
                  <a:chOff x="2389399" y="3215065"/>
                  <a:chExt cx="224343" cy="182045"/>
                </a:xfrm>
              </p:grpSpPr>
              <p:sp>
                <p:nvSpPr>
                  <p:cNvPr id="9832" name="Google Shape;9832;p12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2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34" name="Google Shape;9834;p126"/>
              <p:cNvGrpSpPr/>
              <p:nvPr/>
            </p:nvGrpSpPr>
            <p:grpSpPr>
              <a:xfrm>
                <a:off x="2838475" y="3100241"/>
                <a:ext cx="363719" cy="296869"/>
                <a:chOff x="2838475" y="3100241"/>
                <a:chExt cx="363719" cy="296869"/>
              </a:xfrm>
            </p:grpSpPr>
            <p:grpSp>
              <p:nvGrpSpPr>
                <p:cNvPr id="9835" name="Google Shape;9835;p126"/>
                <p:cNvGrpSpPr/>
                <p:nvPr/>
              </p:nvGrpSpPr>
              <p:grpSpPr>
                <a:xfrm>
                  <a:off x="2838475" y="3100241"/>
                  <a:ext cx="259185" cy="98237"/>
                  <a:chOff x="2838475" y="3100241"/>
                  <a:chExt cx="259185" cy="98237"/>
                </a:xfrm>
              </p:grpSpPr>
              <p:sp>
                <p:nvSpPr>
                  <p:cNvPr id="9836" name="Google Shape;9836;p12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2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2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126"/>
                <p:cNvGrpSpPr/>
                <p:nvPr/>
              </p:nvGrpSpPr>
              <p:grpSpPr>
                <a:xfrm>
                  <a:off x="2977852" y="3215065"/>
                  <a:ext cx="224343" cy="182045"/>
                  <a:chOff x="2977852" y="3215065"/>
                  <a:chExt cx="224343" cy="182045"/>
                </a:xfrm>
              </p:grpSpPr>
              <p:sp>
                <p:nvSpPr>
                  <p:cNvPr id="9840" name="Google Shape;9840;p12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2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45" name="Shape 9845"/>
        <p:cNvGrpSpPr/>
        <p:nvPr/>
      </p:nvGrpSpPr>
      <p:grpSpPr>
        <a:xfrm>
          <a:off x="0" y="0"/>
          <a:ext cx="0" cy="0"/>
          <a:chOff x="0" y="0"/>
          <a:chExt cx="0" cy="0"/>
        </a:xfrm>
      </p:grpSpPr>
      <p:grpSp>
        <p:nvGrpSpPr>
          <p:cNvPr id="9846" name="Google Shape;9846;p127"/>
          <p:cNvGrpSpPr/>
          <p:nvPr/>
        </p:nvGrpSpPr>
        <p:grpSpPr>
          <a:xfrm>
            <a:off x="718875" y="3363288"/>
            <a:ext cx="2390414" cy="1024800"/>
            <a:chOff x="728925" y="3296613"/>
            <a:chExt cx="2390414" cy="1024800"/>
          </a:xfrm>
        </p:grpSpPr>
        <p:grpSp>
          <p:nvGrpSpPr>
            <p:cNvPr id="9847" name="Google Shape;9847;p127"/>
            <p:cNvGrpSpPr/>
            <p:nvPr/>
          </p:nvGrpSpPr>
          <p:grpSpPr>
            <a:xfrm>
              <a:off x="728925" y="3619800"/>
              <a:ext cx="2390414" cy="500893"/>
              <a:chOff x="728925" y="3619800"/>
              <a:chExt cx="2390414" cy="500893"/>
            </a:xfrm>
          </p:grpSpPr>
          <p:sp>
            <p:nvSpPr>
              <p:cNvPr id="9848" name="Google Shape;9848;p12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49" name="Google Shape;9849;p12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850" name="Google Shape;9850;p127"/>
            <p:cNvGrpSpPr/>
            <p:nvPr/>
          </p:nvGrpSpPr>
          <p:grpSpPr>
            <a:xfrm>
              <a:off x="1348050" y="3296613"/>
              <a:ext cx="1706152" cy="1024800"/>
              <a:chOff x="1348050" y="3296613"/>
              <a:chExt cx="1706152" cy="1024800"/>
            </a:xfrm>
          </p:grpSpPr>
          <p:sp>
            <p:nvSpPr>
              <p:cNvPr id="9851" name="Google Shape;9851;p12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52" name="Google Shape;9852;p12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53" name="Google Shape;9853;p12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54" name="Google Shape;9854;p12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55" name="Google Shape;9855;p12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856" name="Google Shape;9856;p127"/>
            <p:cNvGrpSpPr/>
            <p:nvPr/>
          </p:nvGrpSpPr>
          <p:grpSpPr>
            <a:xfrm>
              <a:off x="1455707" y="3654858"/>
              <a:ext cx="1491150" cy="417657"/>
              <a:chOff x="1455707" y="3654858"/>
              <a:chExt cx="1491150" cy="417657"/>
            </a:xfrm>
          </p:grpSpPr>
          <p:sp>
            <p:nvSpPr>
              <p:cNvPr id="9857" name="Google Shape;9857;p12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2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2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2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2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2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2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2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2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2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2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2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2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2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2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2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2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2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2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2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877" name="Google Shape;9877;p127"/>
          <p:cNvGraphicFramePr/>
          <p:nvPr/>
        </p:nvGraphicFramePr>
        <p:xfrm>
          <a:off x="5954575" y="2361200"/>
          <a:ext cx="3000000" cy="3000000"/>
        </p:xfrm>
        <a:graphic>
          <a:graphicData uri="http://schemas.openxmlformats.org/drawingml/2006/table">
            <a:tbl>
              <a:tblPr>
                <a:noFill/>
                <a:tableStyleId>{84B46465-8DC3-45EE-BE52-65C9CB1766D9}</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878" name="Google Shape;9878;p127"/>
          <p:cNvGrpSpPr/>
          <p:nvPr/>
        </p:nvGrpSpPr>
        <p:grpSpPr>
          <a:xfrm>
            <a:off x="727251" y="1188964"/>
            <a:ext cx="2396505" cy="976502"/>
            <a:chOff x="749309" y="1112739"/>
            <a:chExt cx="2371603" cy="976502"/>
          </a:xfrm>
        </p:grpSpPr>
        <p:grpSp>
          <p:nvGrpSpPr>
            <p:cNvPr id="9879" name="Google Shape;9879;p127"/>
            <p:cNvGrpSpPr/>
            <p:nvPr/>
          </p:nvGrpSpPr>
          <p:grpSpPr>
            <a:xfrm>
              <a:off x="1092126" y="1112739"/>
              <a:ext cx="2028786" cy="975464"/>
              <a:chOff x="1092126" y="1112739"/>
              <a:chExt cx="2028786" cy="975464"/>
            </a:xfrm>
          </p:grpSpPr>
          <p:sp>
            <p:nvSpPr>
              <p:cNvPr id="9880" name="Google Shape;9880;p12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2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2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2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2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2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2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2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2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2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2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2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2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2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2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2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2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2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2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2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2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2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2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2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127"/>
            <p:cNvGrpSpPr/>
            <p:nvPr/>
          </p:nvGrpSpPr>
          <p:grpSpPr>
            <a:xfrm>
              <a:off x="749309" y="1112739"/>
              <a:ext cx="314700" cy="975464"/>
              <a:chOff x="749309" y="1112739"/>
              <a:chExt cx="314700" cy="975464"/>
            </a:xfrm>
          </p:grpSpPr>
          <p:sp>
            <p:nvSpPr>
              <p:cNvPr id="9905" name="Google Shape;9905;p12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2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2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2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9" name="Google Shape;9909;p12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2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2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2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913" name="Google Shape;9913;p127"/>
          <p:cNvGraphicFramePr/>
          <p:nvPr/>
        </p:nvGraphicFramePr>
        <p:xfrm>
          <a:off x="5954600" y="1188950"/>
          <a:ext cx="3000000" cy="3000000"/>
        </p:xfrm>
        <a:graphic>
          <a:graphicData uri="http://schemas.openxmlformats.org/drawingml/2006/table">
            <a:tbl>
              <a:tblPr>
                <a:noFill/>
                <a:tableStyleId>{84B46465-8DC3-45EE-BE52-65C9CB1766D9}</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914" name="Google Shape;9914;p127"/>
          <p:cNvGraphicFramePr/>
          <p:nvPr/>
        </p:nvGraphicFramePr>
        <p:xfrm>
          <a:off x="3375463" y="2361200"/>
          <a:ext cx="3000000" cy="3000000"/>
        </p:xfrm>
        <a:graphic>
          <a:graphicData uri="http://schemas.openxmlformats.org/drawingml/2006/table">
            <a:tbl>
              <a:tblPr>
                <a:noFill/>
                <a:tableStyleId>{84B46465-8DC3-45EE-BE52-65C9CB1766D9}</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915" name="Google Shape;9915;p127"/>
          <p:cNvGrpSpPr/>
          <p:nvPr/>
        </p:nvGrpSpPr>
        <p:grpSpPr>
          <a:xfrm>
            <a:off x="3377449" y="3352160"/>
            <a:ext cx="2363377" cy="1047062"/>
            <a:chOff x="3358399" y="3285485"/>
            <a:chExt cx="2363377" cy="1047062"/>
          </a:xfrm>
        </p:grpSpPr>
        <p:grpSp>
          <p:nvGrpSpPr>
            <p:cNvPr id="9916" name="Google Shape;9916;p127"/>
            <p:cNvGrpSpPr/>
            <p:nvPr/>
          </p:nvGrpSpPr>
          <p:grpSpPr>
            <a:xfrm>
              <a:off x="3358412" y="3285485"/>
              <a:ext cx="2363244" cy="139500"/>
              <a:chOff x="3358412" y="3285485"/>
              <a:chExt cx="2363244" cy="139500"/>
            </a:xfrm>
          </p:grpSpPr>
          <p:sp>
            <p:nvSpPr>
              <p:cNvPr id="9917" name="Google Shape;9917;p12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2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2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2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2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127"/>
            <p:cNvGrpSpPr/>
            <p:nvPr/>
          </p:nvGrpSpPr>
          <p:grpSpPr>
            <a:xfrm>
              <a:off x="3358412" y="3466996"/>
              <a:ext cx="2363244" cy="139500"/>
              <a:chOff x="3358412" y="3466996"/>
              <a:chExt cx="2363244" cy="139500"/>
            </a:xfrm>
          </p:grpSpPr>
          <p:sp>
            <p:nvSpPr>
              <p:cNvPr id="9923" name="Google Shape;9923;p12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2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2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2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2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127"/>
            <p:cNvGrpSpPr/>
            <p:nvPr/>
          </p:nvGrpSpPr>
          <p:grpSpPr>
            <a:xfrm>
              <a:off x="3358412" y="3648507"/>
              <a:ext cx="2363244" cy="139500"/>
              <a:chOff x="3358412" y="3648507"/>
              <a:chExt cx="2363244" cy="139500"/>
            </a:xfrm>
          </p:grpSpPr>
          <p:sp>
            <p:nvSpPr>
              <p:cNvPr id="9929" name="Google Shape;9929;p12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2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2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2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2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4" name="Google Shape;9934;p127"/>
            <p:cNvGrpSpPr/>
            <p:nvPr/>
          </p:nvGrpSpPr>
          <p:grpSpPr>
            <a:xfrm>
              <a:off x="3358412" y="3830018"/>
              <a:ext cx="2363244" cy="139500"/>
              <a:chOff x="3358412" y="3830018"/>
              <a:chExt cx="2363244" cy="139500"/>
            </a:xfrm>
          </p:grpSpPr>
          <p:sp>
            <p:nvSpPr>
              <p:cNvPr id="9935" name="Google Shape;9935;p12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2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2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12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2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0" name="Google Shape;9940;p127"/>
            <p:cNvGrpSpPr/>
            <p:nvPr/>
          </p:nvGrpSpPr>
          <p:grpSpPr>
            <a:xfrm>
              <a:off x="3358399" y="4011514"/>
              <a:ext cx="2363377" cy="139537"/>
              <a:chOff x="3294800" y="4134603"/>
              <a:chExt cx="2638876" cy="152400"/>
            </a:xfrm>
          </p:grpSpPr>
          <p:sp>
            <p:nvSpPr>
              <p:cNvPr id="9941" name="Google Shape;9941;p12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2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2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2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2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127"/>
            <p:cNvGrpSpPr/>
            <p:nvPr/>
          </p:nvGrpSpPr>
          <p:grpSpPr>
            <a:xfrm>
              <a:off x="3358399" y="4193010"/>
              <a:ext cx="2363377" cy="139537"/>
              <a:chOff x="3294800" y="4134603"/>
              <a:chExt cx="2638876" cy="152400"/>
            </a:xfrm>
          </p:grpSpPr>
          <p:sp>
            <p:nvSpPr>
              <p:cNvPr id="9947" name="Google Shape;9947;p12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2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2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2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2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952" name="Google Shape;9952;p127"/>
          <p:cNvGraphicFramePr/>
          <p:nvPr/>
        </p:nvGraphicFramePr>
        <p:xfrm>
          <a:off x="728250" y="2361200"/>
          <a:ext cx="3000000" cy="3000000"/>
        </p:xfrm>
        <a:graphic>
          <a:graphicData uri="http://schemas.openxmlformats.org/drawingml/2006/table">
            <a:tbl>
              <a:tblPr>
                <a:noFill/>
                <a:tableStyleId>{84B46465-8DC3-45EE-BE52-65C9CB1766D9}</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953" name="Google Shape;9953;p127"/>
          <p:cNvGrpSpPr/>
          <p:nvPr/>
        </p:nvGrpSpPr>
        <p:grpSpPr>
          <a:xfrm>
            <a:off x="4177919" y="2765014"/>
            <a:ext cx="1302095" cy="60959"/>
            <a:chOff x="3558802" y="4011427"/>
            <a:chExt cx="1866000" cy="111300"/>
          </a:xfrm>
        </p:grpSpPr>
        <p:sp>
          <p:nvSpPr>
            <p:cNvPr id="9954" name="Google Shape;9954;p12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2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6" name="Google Shape;9956;p127"/>
          <p:cNvGrpSpPr/>
          <p:nvPr/>
        </p:nvGrpSpPr>
        <p:grpSpPr>
          <a:xfrm>
            <a:off x="4723407" y="3047174"/>
            <a:ext cx="914340" cy="60959"/>
            <a:chOff x="3558802" y="4011427"/>
            <a:chExt cx="1866000" cy="111300"/>
          </a:xfrm>
        </p:grpSpPr>
        <p:sp>
          <p:nvSpPr>
            <p:cNvPr id="9957" name="Google Shape;9957;p12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2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127"/>
          <p:cNvGrpSpPr/>
          <p:nvPr/>
        </p:nvGrpSpPr>
        <p:grpSpPr>
          <a:xfrm>
            <a:off x="5926924" y="3381697"/>
            <a:ext cx="2519825" cy="1001454"/>
            <a:chOff x="1906114" y="789980"/>
            <a:chExt cx="1487676" cy="606868"/>
          </a:xfrm>
        </p:grpSpPr>
        <p:cxnSp>
          <p:nvCxnSpPr>
            <p:cNvPr id="9960" name="Google Shape;9960;p12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61" name="Google Shape;9961;p12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62" name="Google Shape;9962;p12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963" name="Google Shape;9963;p12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964" name="Google Shape;9964;p12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965" name="Google Shape;9965;p12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966" name="Google Shape;9966;p12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967" name="Google Shape;9967;p12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2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2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2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2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2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2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974" name="Google Shape;9974;p12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975" name="Google Shape;9975;p12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976" name="Google Shape;9976;p12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127"/>
          <p:cNvGrpSpPr/>
          <p:nvPr/>
        </p:nvGrpSpPr>
        <p:grpSpPr>
          <a:xfrm>
            <a:off x="3372612" y="1159008"/>
            <a:ext cx="2363393" cy="1005865"/>
            <a:chOff x="3292400" y="1193188"/>
            <a:chExt cx="2615240" cy="1131075"/>
          </a:xfrm>
        </p:grpSpPr>
        <p:sp>
          <p:nvSpPr>
            <p:cNvPr id="9978" name="Google Shape;9978;p12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79" name="Google Shape;9979;p12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80" name="Google Shape;9980;p12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981" name="Google Shape;9981;p12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982" name="Google Shape;9982;p12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983" name="Google Shape;9983;p12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984" name="Google Shape;9984;p12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985" name="Google Shape;9985;p12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986" name="Google Shape;9986;p12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987" name="Google Shape;9987;p12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988" name="Google Shape;9988;p12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89" name="Google Shape;9989;p12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90" name="Google Shape;9990;p12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91" name="Google Shape;9991;p12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92" name="Google Shape;9992;p127"/>
            <p:cNvGrpSpPr/>
            <p:nvPr/>
          </p:nvGrpSpPr>
          <p:grpSpPr>
            <a:xfrm>
              <a:off x="3748438" y="1378608"/>
              <a:ext cx="2159202" cy="903971"/>
              <a:chOff x="1683525" y="2179850"/>
              <a:chExt cx="4519050" cy="2134525"/>
            </a:xfrm>
          </p:grpSpPr>
          <p:sp>
            <p:nvSpPr>
              <p:cNvPr id="9993" name="Google Shape;9993;p12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94" name="Google Shape;9994;p12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95" name="Google Shape;9995;p12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96" name="Google Shape;9996;p12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97" name="Google Shape;9997;p12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98" name="Google Shape;9998;p12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99" name="Google Shape;9999;p12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000" name="Google Shape;10000;p12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001" name="Google Shape;10001;p12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002" name="Google Shape;10002;p12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003" name="Google Shape;10003;p12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004" name="Google Shape;10004;p12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08" name="Shape 10008"/>
        <p:cNvGrpSpPr/>
        <p:nvPr/>
      </p:nvGrpSpPr>
      <p:grpSpPr>
        <a:xfrm>
          <a:off x="0" y="0"/>
          <a:ext cx="0" cy="0"/>
          <a:chOff x="0" y="0"/>
          <a:chExt cx="0" cy="0"/>
        </a:xfrm>
      </p:grpSpPr>
      <p:grpSp>
        <p:nvGrpSpPr>
          <p:cNvPr id="10009" name="Google Shape;10009;p128"/>
          <p:cNvGrpSpPr/>
          <p:nvPr/>
        </p:nvGrpSpPr>
        <p:grpSpPr>
          <a:xfrm>
            <a:off x="4814684" y="1191441"/>
            <a:ext cx="745431" cy="718863"/>
            <a:chOff x="4249973" y="1201875"/>
            <a:chExt cx="1958568" cy="1888762"/>
          </a:xfrm>
        </p:grpSpPr>
        <p:sp>
          <p:nvSpPr>
            <p:cNvPr id="10010" name="Google Shape;10010;p12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1" name="Google Shape;10011;p128"/>
            <p:cNvGrpSpPr/>
            <p:nvPr/>
          </p:nvGrpSpPr>
          <p:grpSpPr>
            <a:xfrm>
              <a:off x="5853086" y="1789142"/>
              <a:ext cx="355454" cy="1048099"/>
              <a:chOff x="5576108" y="2016725"/>
              <a:chExt cx="565200" cy="1666560"/>
            </a:xfrm>
          </p:grpSpPr>
          <p:sp>
            <p:nvSpPr>
              <p:cNvPr id="10012" name="Google Shape;10012;p12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013" name="Google Shape;10013;p12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4" name="Google Shape;10014;p128"/>
            <p:cNvGrpSpPr/>
            <p:nvPr/>
          </p:nvGrpSpPr>
          <p:grpSpPr>
            <a:xfrm>
              <a:off x="4869455" y="2691676"/>
              <a:ext cx="1013897" cy="398961"/>
              <a:chOff x="4012057" y="3451825"/>
              <a:chExt cx="1612175" cy="634379"/>
            </a:xfrm>
          </p:grpSpPr>
          <p:sp>
            <p:nvSpPr>
              <p:cNvPr id="10015" name="Google Shape;10015;p12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016" name="Google Shape;10016;p12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7" name="Google Shape;10017;p128"/>
            <p:cNvGrpSpPr/>
            <p:nvPr/>
          </p:nvGrpSpPr>
          <p:grpSpPr>
            <a:xfrm>
              <a:off x="4276937" y="2155961"/>
              <a:ext cx="651965" cy="891358"/>
              <a:chOff x="3069908" y="2599997"/>
              <a:chExt cx="1036675" cy="1417328"/>
            </a:xfrm>
          </p:grpSpPr>
          <p:sp>
            <p:nvSpPr>
              <p:cNvPr id="10018" name="Google Shape;10018;p12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019" name="Google Shape;10019;p12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0" name="Google Shape;10020;p128"/>
            <p:cNvGrpSpPr/>
            <p:nvPr/>
          </p:nvGrpSpPr>
          <p:grpSpPr>
            <a:xfrm>
              <a:off x="5054918" y="1201875"/>
              <a:ext cx="999548" cy="602711"/>
              <a:chOff x="4306958" y="1082925"/>
              <a:chExt cx="1589359" cy="958358"/>
            </a:xfrm>
          </p:grpSpPr>
          <p:sp>
            <p:nvSpPr>
              <p:cNvPr id="10021" name="Google Shape;10021;p12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022" name="Google Shape;10022;p12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3" name="Google Shape;10023;p128"/>
            <p:cNvGrpSpPr/>
            <p:nvPr/>
          </p:nvGrpSpPr>
          <p:grpSpPr>
            <a:xfrm>
              <a:off x="4249973" y="1303451"/>
              <a:ext cx="799317" cy="841334"/>
              <a:chOff x="3027033" y="1244439"/>
              <a:chExt cx="1270977" cy="1337786"/>
            </a:xfrm>
          </p:grpSpPr>
          <p:sp>
            <p:nvSpPr>
              <p:cNvPr id="10024" name="Google Shape;10024;p12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025" name="Google Shape;10025;p12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26" name="Google Shape;10026;p128"/>
          <p:cNvGrpSpPr/>
          <p:nvPr/>
        </p:nvGrpSpPr>
        <p:grpSpPr>
          <a:xfrm>
            <a:off x="731057" y="2069890"/>
            <a:ext cx="761767" cy="729896"/>
            <a:chOff x="2657744" y="2337745"/>
            <a:chExt cx="832987" cy="798137"/>
          </a:xfrm>
        </p:grpSpPr>
        <p:sp>
          <p:nvSpPr>
            <p:cNvPr id="10027" name="Google Shape;10027;p12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2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2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2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2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2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128"/>
          <p:cNvGrpSpPr/>
          <p:nvPr/>
        </p:nvGrpSpPr>
        <p:grpSpPr>
          <a:xfrm>
            <a:off x="3242022" y="2073097"/>
            <a:ext cx="685569" cy="723586"/>
            <a:chOff x="3398134" y="2057755"/>
            <a:chExt cx="704087" cy="743130"/>
          </a:xfrm>
        </p:grpSpPr>
        <p:grpSp>
          <p:nvGrpSpPr>
            <p:cNvPr id="10034" name="Google Shape;10034;p128"/>
            <p:cNvGrpSpPr/>
            <p:nvPr/>
          </p:nvGrpSpPr>
          <p:grpSpPr>
            <a:xfrm>
              <a:off x="3398134" y="2290183"/>
              <a:ext cx="315300" cy="219900"/>
              <a:chOff x="3398134" y="2290183"/>
              <a:chExt cx="315300" cy="219900"/>
            </a:xfrm>
          </p:grpSpPr>
          <p:sp>
            <p:nvSpPr>
              <p:cNvPr id="10035" name="Google Shape;10035;p12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036" name="Google Shape;10036;p128"/>
              <p:cNvCxnSpPr>
                <a:stCxn id="10035"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037" name="Google Shape;10037;p128"/>
            <p:cNvGrpSpPr/>
            <p:nvPr/>
          </p:nvGrpSpPr>
          <p:grpSpPr>
            <a:xfrm>
              <a:off x="3547823" y="2467358"/>
              <a:ext cx="219900" cy="333527"/>
              <a:chOff x="3547823" y="2467358"/>
              <a:chExt cx="219900" cy="333527"/>
            </a:xfrm>
          </p:grpSpPr>
          <p:sp>
            <p:nvSpPr>
              <p:cNvPr id="10038" name="Google Shape;10038;p12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039" name="Google Shape;10039;p12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040" name="Google Shape;10040;p128"/>
            <p:cNvGrpSpPr/>
            <p:nvPr/>
          </p:nvGrpSpPr>
          <p:grpSpPr>
            <a:xfrm>
              <a:off x="3734138" y="2467358"/>
              <a:ext cx="219900" cy="333527"/>
              <a:chOff x="3734138" y="2467358"/>
              <a:chExt cx="219900" cy="333527"/>
            </a:xfrm>
          </p:grpSpPr>
          <p:sp>
            <p:nvSpPr>
              <p:cNvPr id="10041" name="Google Shape;10041;p12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042" name="Google Shape;10042;p12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043" name="Google Shape;10043;p128"/>
            <p:cNvGrpSpPr/>
            <p:nvPr/>
          </p:nvGrpSpPr>
          <p:grpSpPr>
            <a:xfrm>
              <a:off x="3787560" y="2288011"/>
              <a:ext cx="314661" cy="219900"/>
              <a:chOff x="3787560" y="2288011"/>
              <a:chExt cx="314661" cy="219900"/>
            </a:xfrm>
          </p:grpSpPr>
          <p:sp>
            <p:nvSpPr>
              <p:cNvPr id="10044" name="Google Shape;10044;p12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045" name="Google Shape;10045;p12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046" name="Google Shape;10046;p128"/>
            <p:cNvGrpSpPr/>
            <p:nvPr/>
          </p:nvGrpSpPr>
          <p:grpSpPr>
            <a:xfrm>
              <a:off x="3637290" y="2057755"/>
              <a:ext cx="219900" cy="335499"/>
              <a:chOff x="3637290" y="2057755"/>
              <a:chExt cx="219900" cy="335499"/>
            </a:xfrm>
          </p:grpSpPr>
          <p:sp>
            <p:nvSpPr>
              <p:cNvPr id="10047" name="Google Shape;10047;p12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048" name="Google Shape;10048;p12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049" name="Google Shape;10049;p128"/>
          <p:cNvGrpSpPr/>
          <p:nvPr/>
        </p:nvGrpSpPr>
        <p:grpSpPr>
          <a:xfrm>
            <a:off x="4917244" y="2079792"/>
            <a:ext cx="710153" cy="710153"/>
            <a:chOff x="5007123" y="2079403"/>
            <a:chExt cx="687600" cy="687600"/>
          </a:xfrm>
        </p:grpSpPr>
        <p:sp>
          <p:nvSpPr>
            <p:cNvPr id="10050" name="Google Shape;10050;p12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2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2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2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4" name="Google Shape;10054;p128"/>
          <p:cNvGrpSpPr/>
          <p:nvPr/>
        </p:nvGrpSpPr>
        <p:grpSpPr>
          <a:xfrm>
            <a:off x="5726681" y="2074299"/>
            <a:ext cx="720998" cy="721183"/>
            <a:chOff x="5797446" y="2063053"/>
            <a:chExt cx="698100" cy="698280"/>
          </a:xfrm>
        </p:grpSpPr>
        <p:sp>
          <p:nvSpPr>
            <p:cNvPr id="10055" name="Google Shape;10055;p12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2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2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2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9" name="Google Shape;10059;p128"/>
          <p:cNvGrpSpPr/>
          <p:nvPr/>
        </p:nvGrpSpPr>
        <p:grpSpPr>
          <a:xfrm>
            <a:off x="8171828" y="3719904"/>
            <a:ext cx="280585" cy="673164"/>
            <a:chOff x="8075075" y="3754290"/>
            <a:chExt cx="255612" cy="613194"/>
          </a:xfrm>
        </p:grpSpPr>
        <p:grpSp>
          <p:nvGrpSpPr>
            <p:cNvPr id="10060" name="Google Shape;10060;p128"/>
            <p:cNvGrpSpPr/>
            <p:nvPr/>
          </p:nvGrpSpPr>
          <p:grpSpPr>
            <a:xfrm>
              <a:off x="8075075" y="3754290"/>
              <a:ext cx="255612" cy="613194"/>
              <a:chOff x="8075075" y="3754290"/>
              <a:chExt cx="255612" cy="613194"/>
            </a:xfrm>
          </p:grpSpPr>
          <p:sp>
            <p:nvSpPr>
              <p:cNvPr id="10061" name="Google Shape;10061;p12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2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63" name="Google Shape;10063;p12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128"/>
          <p:cNvGrpSpPr/>
          <p:nvPr/>
        </p:nvGrpSpPr>
        <p:grpSpPr>
          <a:xfrm>
            <a:off x="5288887" y="3708700"/>
            <a:ext cx="470352" cy="683745"/>
            <a:chOff x="1697726" y="3244179"/>
            <a:chExt cx="788124" cy="1146069"/>
          </a:xfrm>
        </p:grpSpPr>
        <p:sp>
          <p:nvSpPr>
            <p:cNvPr id="10065" name="Google Shape;10065;p12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2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67" name="Google Shape;10067;p12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8" name="Google Shape;10068;p128"/>
          <p:cNvGrpSpPr/>
          <p:nvPr/>
        </p:nvGrpSpPr>
        <p:grpSpPr>
          <a:xfrm>
            <a:off x="5910037" y="3719902"/>
            <a:ext cx="293891" cy="293845"/>
            <a:chOff x="6134814" y="3754290"/>
            <a:chExt cx="293891" cy="293845"/>
          </a:xfrm>
        </p:grpSpPr>
        <p:sp>
          <p:nvSpPr>
            <p:cNvPr id="10069" name="Google Shape;10069;p12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2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1" name="Google Shape;10071;p128"/>
          <p:cNvGrpSpPr/>
          <p:nvPr/>
        </p:nvGrpSpPr>
        <p:grpSpPr>
          <a:xfrm>
            <a:off x="5910037" y="4098574"/>
            <a:ext cx="293891" cy="293891"/>
            <a:chOff x="6134814" y="4086186"/>
            <a:chExt cx="293891" cy="293891"/>
          </a:xfrm>
        </p:grpSpPr>
        <p:sp>
          <p:nvSpPr>
            <p:cNvPr id="10072" name="Google Shape;10072;p12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2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4" name="Google Shape;10074;p128"/>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28"/>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6" name="Google Shape;10076;p128"/>
          <p:cNvGrpSpPr/>
          <p:nvPr/>
        </p:nvGrpSpPr>
        <p:grpSpPr>
          <a:xfrm>
            <a:off x="7835013" y="2927266"/>
            <a:ext cx="622883" cy="621944"/>
            <a:chOff x="1187048" y="238125"/>
            <a:chExt cx="5256397" cy="5248476"/>
          </a:xfrm>
        </p:grpSpPr>
        <p:sp>
          <p:nvSpPr>
            <p:cNvPr id="10077" name="Google Shape;10077;p12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2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2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2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128"/>
          <p:cNvGrpSpPr/>
          <p:nvPr/>
        </p:nvGrpSpPr>
        <p:grpSpPr>
          <a:xfrm>
            <a:off x="2292118" y="2936875"/>
            <a:ext cx="1310987" cy="612407"/>
            <a:chOff x="238125" y="1188750"/>
            <a:chExt cx="7140450" cy="3335550"/>
          </a:xfrm>
        </p:grpSpPr>
        <p:sp>
          <p:nvSpPr>
            <p:cNvPr id="10082" name="Google Shape;10082;p12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2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2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2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2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7" name="Google Shape;10087;p128"/>
          <p:cNvGrpSpPr/>
          <p:nvPr/>
        </p:nvGrpSpPr>
        <p:grpSpPr>
          <a:xfrm>
            <a:off x="6617990" y="2927430"/>
            <a:ext cx="1110299" cy="621702"/>
            <a:chOff x="238125" y="1335475"/>
            <a:chExt cx="5418735" cy="3034175"/>
          </a:xfrm>
        </p:grpSpPr>
        <p:sp>
          <p:nvSpPr>
            <p:cNvPr id="10088" name="Google Shape;10088;p12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2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2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1" name="Google Shape;10091;p128"/>
          <p:cNvGrpSpPr/>
          <p:nvPr/>
        </p:nvGrpSpPr>
        <p:grpSpPr>
          <a:xfrm>
            <a:off x="5435649" y="2924327"/>
            <a:ext cx="1074451" cy="627181"/>
            <a:chOff x="5359127" y="2910889"/>
            <a:chExt cx="1097723" cy="640831"/>
          </a:xfrm>
        </p:grpSpPr>
        <p:grpSp>
          <p:nvGrpSpPr>
            <p:cNvPr id="10092" name="Google Shape;10092;p128"/>
            <p:cNvGrpSpPr/>
            <p:nvPr/>
          </p:nvGrpSpPr>
          <p:grpSpPr>
            <a:xfrm>
              <a:off x="5929791" y="3263088"/>
              <a:ext cx="527060" cy="287097"/>
              <a:chOff x="5929791" y="3263088"/>
              <a:chExt cx="527060" cy="287097"/>
            </a:xfrm>
          </p:grpSpPr>
          <p:sp>
            <p:nvSpPr>
              <p:cNvPr id="10093" name="Google Shape;10093;p12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94" name="Google Shape;10094;p12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95" name="Google Shape;10095;p128"/>
            <p:cNvGrpSpPr/>
            <p:nvPr/>
          </p:nvGrpSpPr>
          <p:grpSpPr>
            <a:xfrm>
              <a:off x="5359127" y="3263089"/>
              <a:ext cx="526428" cy="288631"/>
              <a:chOff x="5359127" y="3263089"/>
              <a:chExt cx="526428" cy="288631"/>
            </a:xfrm>
          </p:grpSpPr>
          <p:sp>
            <p:nvSpPr>
              <p:cNvPr id="10096" name="Google Shape;10096;p12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97" name="Google Shape;10097;p12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98" name="Google Shape;10098;p128"/>
            <p:cNvGrpSpPr/>
            <p:nvPr/>
          </p:nvGrpSpPr>
          <p:grpSpPr>
            <a:xfrm>
              <a:off x="5551525" y="2910889"/>
              <a:ext cx="520901" cy="610283"/>
              <a:chOff x="5551525" y="2910889"/>
              <a:chExt cx="520901" cy="610283"/>
            </a:xfrm>
          </p:grpSpPr>
          <p:sp>
            <p:nvSpPr>
              <p:cNvPr id="10099" name="Google Shape;10099;p12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100" name="Google Shape;10100;p12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101" name="Google Shape;10101;p128"/>
            <p:cNvGrpSpPr/>
            <p:nvPr/>
          </p:nvGrpSpPr>
          <p:grpSpPr>
            <a:xfrm>
              <a:off x="5743962" y="2919100"/>
              <a:ext cx="623674" cy="284502"/>
              <a:chOff x="5743962" y="2919100"/>
              <a:chExt cx="623674" cy="284502"/>
            </a:xfrm>
          </p:grpSpPr>
          <p:sp>
            <p:nvSpPr>
              <p:cNvPr id="10102" name="Google Shape;10102;p12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103" name="Google Shape;10103;p12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104" name="Google Shape;10104;p128"/>
          <p:cNvGrpSpPr/>
          <p:nvPr/>
        </p:nvGrpSpPr>
        <p:grpSpPr>
          <a:xfrm>
            <a:off x="7586863" y="2075038"/>
            <a:ext cx="874976" cy="719600"/>
            <a:chOff x="7608988" y="2093194"/>
            <a:chExt cx="817276" cy="672147"/>
          </a:xfrm>
        </p:grpSpPr>
        <p:cxnSp>
          <p:nvCxnSpPr>
            <p:cNvPr id="10105" name="Google Shape;10105;p12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106" name="Google Shape;10106;p12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107" name="Google Shape;10107;p12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108" name="Google Shape;10108;p12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109" name="Google Shape;10109;p12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110" name="Google Shape;10110;p12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111" name="Google Shape;10111;p128"/>
            <p:cNvGrpSpPr/>
            <p:nvPr/>
          </p:nvGrpSpPr>
          <p:grpSpPr>
            <a:xfrm>
              <a:off x="7721175" y="2093194"/>
              <a:ext cx="599587" cy="623846"/>
              <a:chOff x="7721175" y="2093194"/>
              <a:chExt cx="599587" cy="623846"/>
            </a:xfrm>
          </p:grpSpPr>
          <p:grpSp>
            <p:nvGrpSpPr>
              <p:cNvPr id="10112" name="Google Shape;10112;p128"/>
              <p:cNvGrpSpPr/>
              <p:nvPr/>
            </p:nvGrpSpPr>
            <p:grpSpPr>
              <a:xfrm>
                <a:off x="7721175" y="2093194"/>
                <a:ext cx="291605" cy="623846"/>
                <a:chOff x="9405575" y="2061418"/>
                <a:chExt cx="291605" cy="623846"/>
              </a:xfrm>
            </p:grpSpPr>
            <p:sp>
              <p:nvSpPr>
                <p:cNvPr id="10113" name="Google Shape;10113;p12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2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2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2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2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2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2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128"/>
              <p:cNvGrpSpPr/>
              <p:nvPr/>
            </p:nvGrpSpPr>
            <p:grpSpPr>
              <a:xfrm flipH="1">
                <a:off x="8029157" y="2093194"/>
                <a:ext cx="291605" cy="623846"/>
                <a:chOff x="9405575" y="2061418"/>
                <a:chExt cx="291605" cy="623846"/>
              </a:xfrm>
            </p:grpSpPr>
            <p:sp>
              <p:nvSpPr>
                <p:cNvPr id="10121" name="Google Shape;10121;p12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2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2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2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2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2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2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128" name="Google Shape;10128;p128"/>
          <p:cNvGrpSpPr/>
          <p:nvPr/>
        </p:nvGrpSpPr>
        <p:grpSpPr>
          <a:xfrm>
            <a:off x="4031299" y="1191441"/>
            <a:ext cx="712557" cy="785901"/>
            <a:chOff x="4206459" y="1191441"/>
            <a:chExt cx="712557" cy="785901"/>
          </a:xfrm>
        </p:grpSpPr>
        <p:sp>
          <p:nvSpPr>
            <p:cNvPr id="10129" name="Google Shape;10129;p12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2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2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2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3" name="Google Shape;10133;p128"/>
            <p:cNvGrpSpPr/>
            <p:nvPr/>
          </p:nvGrpSpPr>
          <p:grpSpPr>
            <a:xfrm>
              <a:off x="4644280" y="1290523"/>
              <a:ext cx="143716" cy="29463"/>
              <a:chOff x="4644280" y="1290523"/>
              <a:chExt cx="143716" cy="29463"/>
            </a:xfrm>
          </p:grpSpPr>
          <p:sp>
            <p:nvSpPr>
              <p:cNvPr id="10134" name="Google Shape;10134;p12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2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2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2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8" name="Google Shape;10138;p128"/>
            <p:cNvGrpSpPr/>
            <p:nvPr/>
          </p:nvGrpSpPr>
          <p:grpSpPr>
            <a:xfrm>
              <a:off x="4356567" y="1191441"/>
              <a:ext cx="143690" cy="29488"/>
              <a:chOff x="4356567" y="1191441"/>
              <a:chExt cx="143690" cy="29488"/>
            </a:xfrm>
          </p:grpSpPr>
          <p:sp>
            <p:nvSpPr>
              <p:cNvPr id="10139" name="Google Shape;10139;p12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2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2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2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128"/>
            <p:cNvGrpSpPr/>
            <p:nvPr/>
          </p:nvGrpSpPr>
          <p:grpSpPr>
            <a:xfrm>
              <a:off x="4339009" y="1863727"/>
              <a:ext cx="143703" cy="29476"/>
              <a:chOff x="4339009" y="1863727"/>
              <a:chExt cx="143703" cy="29476"/>
            </a:xfrm>
          </p:grpSpPr>
          <p:sp>
            <p:nvSpPr>
              <p:cNvPr id="10144" name="Google Shape;10144;p12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2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2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2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128"/>
            <p:cNvGrpSpPr/>
            <p:nvPr/>
          </p:nvGrpSpPr>
          <p:grpSpPr>
            <a:xfrm>
              <a:off x="4206459" y="1607315"/>
              <a:ext cx="29539" cy="142899"/>
              <a:chOff x="4206459" y="1607315"/>
              <a:chExt cx="29539" cy="142899"/>
            </a:xfrm>
          </p:grpSpPr>
          <p:sp>
            <p:nvSpPr>
              <p:cNvPr id="10149" name="Google Shape;10149;p12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2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2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2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3" name="Google Shape;10153;p12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2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2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2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7" name="Google Shape;10157;p128"/>
            <p:cNvGrpSpPr/>
            <p:nvPr/>
          </p:nvGrpSpPr>
          <p:grpSpPr>
            <a:xfrm>
              <a:off x="4889463" y="1423737"/>
              <a:ext cx="29552" cy="142899"/>
              <a:chOff x="4889463" y="1423737"/>
              <a:chExt cx="29552" cy="142899"/>
            </a:xfrm>
          </p:grpSpPr>
          <p:sp>
            <p:nvSpPr>
              <p:cNvPr id="10158" name="Google Shape;10158;p12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2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2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2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128"/>
            <p:cNvGrpSpPr/>
            <p:nvPr/>
          </p:nvGrpSpPr>
          <p:grpSpPr>
            <a:xfrm>
              <a:off x="4771663" y="1876896"/>
              <a:ext cx="108651" cy="100447"/>
              <a:chOff x="4771663" y="1876896"/>
              <a:chExt cx="108651" cy="100447"/>
            </a:xfrm>
          </p:grpSpPr>
          <p:sp>
            <p:nvSpPr>
              <p:cNvPr id="10163" name="Google Shape;10163;p12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2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2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2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67" name="Google Shape;10167;p128"/>
          <p:cNvGrpSpPr/>
          <p:nvPr/>
        </p:nvGrpSpPr>
        <p:grpSpPr>
          <a:xfrm>
            <a:off x="4026774" y="2074664"/>
            <a:ext cx="791287" cy="720350"/>
            <a:chOff x="267375" y="1071875"/>
            <a:chExt cx="470500" cy="428550"/>
          </a:xfrm>
        </p:grpSpPr>
        <p:sp>
          <p:nvSpPr>
            <p:cNvPr id="10168" name="Google Shape;10168;p12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2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2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2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2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2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2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2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128"/>
          <p:cNvGrpSpPr/>
          <p:nvPr/>
        </p:nvGrpSpPr>
        <p:grpSpPr>
          <a:xfrm>
            <a:off x="727269" y="3719294"/>
            <a:ext cx="1408444" cy="673166"/>
            <a:chOff x="712664" y="3693287"/>
            <a:chExt cx="1460738" cy="698160"/>
          </a:xfrm>
        </p:grpSpPr>
        <p:grpSp>
          <p:nvGrpSpPr>
            <p:cNvPr id="10177" name="Google Shape;10177;p128"/>
            <p:cNvGrpSpPr/>
            <p:nvPr/>
          </p:nvGrpSpPr>
          <p:grpSpPr>
            <a:xfrm>
              <a:off x="1380079" y="4133090"/>
              <a:ext cx="234048" cy="258099"/>
              <a:chOff x="1380079" y="4133090"/>
              <a:chExt cx="234048" cy="258099"/>
            </a:xfrm>
          </p:grpSpPr>
          <p:sp>
            <p:nvSpPr>
              <p:cNvPr id="10178" name="Google Shape;10178;p12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2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2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1" name="Google Shape;10181;p128"/>
            <p:cNvGrpSpPr/>
            <p:nvPr/>
          </p:nvGrpSpPr>
          <p:grpSpPr>
            <a:xfrm>
              <a:off x="884610" y="3864082"/>
              <a:ext cx="1118566" cy="527275"/>
              <a:chOff x="890961" y="3865463"/>
              <a:chExt cx="1115221" cy="525698"/>
            </a:xfrm>
          </p:grpSpPr>
          <p:sp>
            <p:nvSpPr>
              <p:cNvPr id="10182" name="Google Shape;10182;p12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2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2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128"/>
            <p:cNvGrpSpPr/>
            <p:nvPr/>
          </p:nvGrpSpPr>
          <p:grpSpPr>
            <a:xfrm>
              <a:off x="712664" y="3693287"/>
              <a:ext cx="1460738" cy="698160"/>
              <a:chOff x="712664" y="3693025"/>
              <a:chExt cx="1460738" cy="698160"/>
            </a:xfrm>
          </p:grpSpPr>
          <p:sp>
            <p:nvSpPr>
              <p:cNvPr id="10186" name="Google Shape;10186;p12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2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2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2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2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2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92" name="Google Shape;10192;p128"/>
          <p:cNvGrpSpPr/>
          <p:nvPr/>
        </p:nvGrpSpPr>
        <p:grpSpPr>
          <a:xfrm>
            <a:off x="3164985" y="1191441"/>
            <a:ext cx="795485" cy="738831"/>
            <a:chOff x="3348603" y="1236445"/>
            <a:chExt cx="749256" cy="695894"/>
          </a:xfrm>
        </p:grpSpPr>
        <p:grpSp>
          <p:nvGrpSpPr>
            <p:cNvPr id="10193" name="Google Shape;10193;p128"/>
            <p:cNvGrpSpPr/>
            <p:nvPr/>
          </p:nvGrpSpPr>
          <p:grpSpPr>
            <a:xfrm>
              <a:off x="3583779" y="1236445"/>
              <a:ext cx="293795" cy="285811"/>
              <a:chOff x="3750225" y="1774000"/>
              <a:chExt cx="149575" cy="145525"/>
            </a:xfrm>
          </p:grpSpPr>
          <p:sp>
            <p:nvSpPr>
              <p:cNvPr id="10194" name="Google Shape;10194;p12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2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6" name="Google Shape;10196;p128"/>
            <p:cNvGrpSpPr/>
            <p:nvPr/>
          </p:nvGrpSpPr>
          <p:grpSpPr>
            <a:xfrm>
              <a:off x="3775534" y="1462599"/>
              <a:ext cx="322325" cy="285958"/>
              <a:chOff x="3847850" y="1889150"/>
              <a:chExt cx="164100" cy="145600"/>
            </a:xfrm>
          </p:grpSpPr>
          <p:sp>
            <p:nvSpPr>
              <p:cNvPr id="10197" name="Google Shape;10197;p12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2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128"/>
            <p:cNvGrpSpPr/>
            <p:nvPr/>
          </p:nvGrpSpPr>
          <p:grpSpPr>
            <a:xfrm>
              <a:off x="3545329" y="1646528"/>
              <a:ext cx="293746" cy="285811"/>
              <a:chOff x="3730650" y="1982800"/>
              <a:chExt cx="149550" cy="145525"/>
            </a:xfrm>
          </p:grpSpPr>
          <p:sp>
            <p:nvSpPr>
              <p:cNvPr id="10200" name="Google Shape;10200;p12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2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2" name="Google Shape;10202;p128"/>
            <p:cNvGrpSpPr/>
            <p:nvPr/>
          </p:nvGrpSpPr>
          <p:grpSpPr>
            <a:xfrm>
              <a:off x="3348603" y="1415046"/>
              <a:ext cx="294384" cy="284387"/>
              <a:chOff x="3630494" y="1864938"/>
              <a:chExt cx="149875" cy="144800"/>
            </a:xfrm>
          </p:grpSpPr>
          <p:sp>
            <p:nvSpPr>
              <p:cNvPr id="10203" name="Google Shape;10203;p12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2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05" name="Google Shape;10205;p128"/>
          <p:cNvGrpSpPr/>
          <p:nvPr/>
        </p:nvGrpSpPr>
        <p:grpSpPr>
          <a:xfrm>
            <a:off x="2286512" y="3714337"/>
            <a:ext cx="1324924" cy="678083"/>
            <a:chOff x="2413923" y="3711366"/>
            <a:chExt cx="1374117" cy="703260"/>
          </a:xfrm>
        </p:grpSpPr>
        <p:grpSp>
          <p:nvGrpSpPr>
            <p:cNvPr id="10206" name="Google Shape;10206;p128"/>
            <p:cNvGrpSpPr/>
            <p:nvPr/>
          </p:nvGrpSpPr>
          <p:grpSpPr>
            <a:xfrm>
              <a:off x="2413923" y="3711366"/>
              <a:ext cx="1374117" cy="703260"/>
              <a:chOff x="2413923" y="3711366"/>
              <a:chExt cx="1374117" cy="703260"/>
            </a:xfrm>
          </p:grpSpPr>
          <p:sp>
            <p:nvSpPr>
              <p:cNvPr id="10207" name="Google Shape;10207;p12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8" name="Google Shape;10208;p128"/>
              <p:cNvGrpSpPr/>
              <p:nvPr/>
            </p:nvGrpSpPr>
            <p:grpSpPr>
              <a:xfrm>
                <a:off x="2600284" y="3808654"/>
                <a:ext cx="234506" cy="138009"/>
                <a:chOff x="2600284" y="3808654"/>
                <a:chExt cx="234506" cy="138009"/>
              </a:xfrm>
            </p:grpSpPr>
            <p:sp>
              <p:nvSpPr>
                <p:cNvPr id="10209" name="Google Shape;10209;p12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10" name="Google Shape;10210;p12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211" name="Google Shape;10211;p128"/>
              <p:cNvGrpSpPr/>
              <p:nvPr/>
            </p:nvGrpSpPr>
            <p:grpSpPr>
              <a:xfrm>
                <a:off x="3359659" y="3805664"/>
                <a:ext cx="232294" cy="141000"/>
                <a:chOff x="3359659" y="3805664"/>
                <a:chExt cx="232294" cy="141000"/>
              </a:xfrm>
            </p:grpSpPr>
            <p:sp>
              <p:nvSpPr>
                <p:cNvPr id="10212" name="Google Shape;10212;p12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13" name="Google Shape;10213;p12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214" name="Google Shape;10214;p128"/>
              <p:cNvGrpSpPr/>
              <p:nvPr/>
            </p:nvGrpSpPr>
            <p:grpSpPr>
              <a:xfrm>
                <a:off x="3067316" y="3711366"/>
                <a:ext cx="66900" cy="166809"/>
                <a:chOff x="3067316" y="3711366"/>
                <a:chExt cx="66900" cy="166809"/>
              </a:xfrm>
            </p:grpSpPr>
            <p:sp>
              <p:nvSpPr>
                <p:cNvPr id="10215" name="Google Shape;10215;p12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16" name="Google Shape;10216;p12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217" name="Google Shape;10217;p128"/>
              <p:cNvGrpSpPr/>
              <p:nvPr/>
            </p:nvGrpSpPr>
            <p:grpSpPr>
              <a:xfrm>
                <a:off x="2413923" y="4058666"/>
                <a:ext cx="224119" cy="66900"/>
                <a:chOff x="2413923" y="4058666"/>
                <a:chExt cx="224119" cy="66900"/>
              </a:xfrm>
            </p:grpSpPr>
            <p:sp>
              <p:nvSpPr>
                <p:cNvPr id="10218" name="Google Shape;10218;p12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19" name="Google Shape;10219;p12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220" name="Google Shape;10220;p128"/>
              <p:cNvGrpSpPr/>
              <p:nvPr/>
            </p:nvGrpSpPr>
            <p:grpSpPr>
              <a:xfrm>
                <a:off x="3564643" y="4058666"/>
                <a:ext cx="223397" cy="66900"/>
                <a:chOff x="3564643" y="4058666"/>
                <a:chExt cx="223397" cy="66900"/>
              </a:xfrm>
            </p:grpSpPr>
            <p:sp>
              <p:nvSpPr>
                <p:cNvPr id="10221" name="Google Shape;10221;p12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22" name="Google Shape;10222;p12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223" name="Google Shape;10223;p128"/>
            <p:cNvGrpSpPr/>
            <p:nvPr/>
          </p:nvGrpSpPr>
          <p:grpSpPr>
            <a:xfrm>
              <a:off x="2633353" y="3965763"/>
              <a:ext cx="933975" cy="445687"/>
              <a:chOff x="2633353" y="3965763"/>
              <a:chExt cx="933975" cy="445687"/>
            </a:xfrm>
          </p:grpSpPr>
          <p:sp>
            <p:nvSpPr>
              <p:cNvPr id="10224" name="Google Shape;10224;p12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2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26" name="Google Shape;10226;p128"/>
          <p:cNvGrpSpPr/>
          <p:nvPr/>
        </p:nvGrpSpPr>
        <p:grpSpPr>
          <a:xfrm>
            <a:off x="6410784" y="1264884"/>
            <a:ext cx="1131087" cy="587383"/>
            <a:chOff x="238125" y="999450"/>
            <a:chExt cx="7140700" cy="3708225"/>
          </a:xfrm>
        </p:grpSpPr>
        <p:sp>
          <p:nvSpPr>
            <p:cNvPr id="10227" name="Google Shape;10227;p12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2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2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2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2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2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2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2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2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128"/>
          <p:cNvGrpSpPr/>
          <p:nvPr/>
        </p:nvGrpSpPr>
        <p:grpSpPr>
          <a:xfrm>
            <a:off x="3762234" y="3714379"/>
            <a:ext cx="1375854" cy="678131"/>
            <a:chOff x="3913765" y="3641905"/>
            <a:chExt cx="1522805" cy="750560"/>
          </a:xfrm>
        </p:grpSpPr>
        <p:grpSp>
          <p:nvGrpSpPr>
            <p:cNvPr id="10237" name="Google Shape;10237;p128"/>
            <p:cNvGrpSpPr/>
            <p:nvPr/>
          </p:nvGrpSpPr>
          <p:grpSpPr>
            <a:xfrm>
              <a:off x="3913765" y="3997002"/>
              <a:ext cx="1522805" cy="395463"/>
              <a:chOff x="3913765" y="3997002"/>
              <a:chExt cx="1522805" cy="395463"/>
            </a:xfrm>
          </p:grpSpPr>
          <p:grpSp>
            <p:nvGrpSpPr>
              <p:cNvPr id="10238" name="Google Shape;10238;p128"/>
              <p:cNvGrpSpPr/>
              <p:nvPr/>
            </p:nvGrpSpPr>
            <p:grpSpPr>
              <a:xfrm>
                <a:off x="3913765" y="4138659"/>
                <a:ext cx="507602" cy="253806"/>
                <a:chOff x="3913765" y="4138659"/>
                <a:chExt cx="507602" cy="253806"/>
              </a:xfrm>
            </p:grpSpPr>
            <p:sp>
              <p:nvSpPr>
                <p:cNvPr id="10239" name="Google Shape;10239;p12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2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241" name="Google Shape;10241;p128"/>
              <p:cNvGrpSpPr/>
              <p:nvPr/>
            </p:nvGrpSpPr>
            <p:grpSpPr>
              <a:xfrm>
                <a:off x="4421361" y="3997002"/>
                <a:ext cx="507618" cy="395463"/>
                <a:chOff x="4421361" y="3997002"/>
                <a:chExt cx="507618" cy="395463"/>
              </a:xfrm>
            </p:grpSpPr>
            <p:sp>
              <p:nvSpPr>
                <p:cNvPr id="10242" name="Google Shape;10242;p12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2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128"/>
              <p:cNvGrpSpPr/>
              <p:nvPr/>
            </p:nvGrpSpPr>
            <p:grpSpPr>
              <a:xfrm>
                <a:off x="4928973" y="4189418"/>
                <a:ext cx="507596" cy="203047"/>
                <a:chOff x="4928973" y="4189418"/>
                <a:chExt cx="507596" cy="203047"/>
              </a:xfrm>
            </p:grpSpPr>
            <p:sp>
              <p:nvSpPr>
                <p:cNvPr id="10245" name="Google Shape;10245;p12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2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47" name="Google Shape;10247;p128"/>
            <p:cNvGrpSpPr/>
            <p:nvPr/>
          </p:nvGrpSpPr>
          <p:grpSpPr>
            <a:xfrm>
              <a:off x="4482186" y="3641905"/>
              <a:ext cx="397605" cy="349784"/>
              <a:chOff x="2906375" y="1159725"/>
              <a:chExt cx="1860575" cy="1636800"/>
            </a:xfrm>
          </p:grpSpPr>
          <p:sp>
            <p:nvSpPr>
              <p:cNvPr id="10248" name="Google Shape;10248;p12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2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2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2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52" name="Google Shape;10252;p128"/>
          <p:cNvGrpSpPr/>
          <p:nvPr/>
        </p:nvGrpSpPr>
        <p:grpSpPr>
          <a:xfrm>
            <a:off x="6546943" y="2074305"/>
            <a:ext cx="940737" cy="721067"/>
            <a:chOff x="6599718" y="2068734"/>
            <a:chExt cx="940737" cy="721067"/>
          </a:xfrm>
        </p:grpSpPr>
        <p:sp>
          <p:nvSpPr>
            <p:cNvPr id="10253" name="Google Shape;10253;p12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2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2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2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2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2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9" name="Google Shape;10259;p128"/>
            <p:cNvGrpSpPr/>
            <p:nvPr/>
          </p:nvGrpSpPr>
          <p:grpSpPr>
            <a:xfrm>
              <a:off x="6836957" y="2068734"/>
              <a:ext cx="461892" cy="721067"/>
              <a:chOff x="6836957" y="2068734"/>
              <a:chExt cx="461892" cy="721067"/>
            </a:xfrm>
          </p:grpSpPr>
          <p:sp>
            <p:nvSpPr>
              <p:cNvPr id="10260" name="Google Shape;10260;p12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2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2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2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2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2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6" name="Google Shape;10266;p128"/>
              <p:cNvGrpSpPr/>
              <p:nvPr/>
            </p:nvGrpSpPr>
            <p:grpSpPr>
              <a:xfrm>
                <a:off x="6836957" y="2068734"/>
                <a:ext cx="461892" cy="721067"/>
                <a:chOff x="6836957" y="2068734"/>
                <a:chExt cx="461892" cy="721067"/>
              </a:xfrm>
            </p:grpSpPr>
            <p:sp>
              <p:nvSpPr>
                <p:cNvPr id="10267" name="Google Shape;10267;p12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2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2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2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2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2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2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74" name="Google Shape;10274;p128"/>
          <p:cNvGrpSpPr/>
          <p:nvPr/>
        </p:nvGrpSpPr>
        <p:grpSpPr>
          <a:xfrm>
            <a:off x="2430262" y="2078652"/>
            <a:ext cx="712577" cy="712374"/>
            <a:chOff x="2559249" y="2069323"/>
            <a:chExt cx="685566" cy="685634"/>
          </a:xfrm>
        </p:grpSpPr>
        <p:sp>
          <p:nvSpPr>
            <p:cNvPr id="10275" name="Google Shape;10275;p12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2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2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2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2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2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2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2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2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2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2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2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2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8" name="Google Shape;10288;p128"/>
          <p:cNvGrpSpPr/>
          <p:nvPr/>
        </p:nvGrpSpPr>
        <p:grpSpPr>
          <a:xfrm>
            <a:off x="7612699" y="1191441"/>
            <a:ext cx="845645" cy="711911"/>
            <a:chOff x="951975" y="315800"/>
            <a:chExt cx="5860325" cy="4933550"/>
          </a:xfrm>
        </p:grpSpPr>
        <p:sp>
          <p:nvSpPr>
            <p:cNvPr id="10289" name="Google Shape;10289;p12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2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2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2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2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2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2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2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128"/>
          <p:cNvGrpSpPr/>
          <p:nvPr/>
        </p:nvGrpSpPr>
        <p:grpSpPr>
          <a:xfrm>
            <a:off x="3709828" y="2927550"/>
            <a:ext cx="1617932" cy="621724"/>
            <a:chOff x="3862800" y="3038525"/>
            <a:chExt cx="1329006" cy="510698"/>
          </a:xfrm>
        </p:grpSpPr>
        <p:sp>
          <p:nvSpPr>
            <p:cNvPr id="10298" name="Google Shape;10298;p12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2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0" name="Google Shape;10300;p128"/>
            <p:cNvGrpSpPr/>
            <p:nvPr/>
          </p:nvGrpSpPr>
          <p:grpSpPr>
            <a:xfrm>
              <a:off x="3967075" y="3040337"/>
              <a:ext cx="1019927" cy="402126"/>
              <a:chOff x="3967075" y="3040337"/>
              <a:chExt cx="1019927" cy="402126"/>
            </a:xfrm>
          </p:grpSpPr>
          <p:sp>
            <p:nvSpPr>
              <p:cNvPr id="10301" name="Google Shape;10301;p12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2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128"/>
            <p:cNvGrpSpPr/>
            <p:nvPr/>
          </p:nvGrpSpPr>
          <p:grpSpPr>
            <a:xfrm>
              <a:off x="4186700" y="3040337"/>
              <a:ext cx="390475" cy="183289"/>
              <a:chOff x="4186700" y="3040337"/>
              <a:chExt cx="390475" cy="183289"/>
            </a:xfrm>
          </p:grpSpPr>
          <p:sp>
            <p:nvSpPr>
              <p:cNvPr id="10304" name="Google Shape;10304;p12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2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6" name="Google Shape;10306;p128"/>
            <p:cNvGrpSpPr/>
            <p:nvPr/>
          </p:nvGrpSpPr>
          <p:grpSpPr>
            <a:xfrm>
              <a:off x="4073727" y="3040337"/>
              <a:ext cx="697794" cy="296263"/>
              <a:chOff x="4073727" y="3040337"/>
              <a:chExt cx="697794" cy="296263"/>
            </a:xfrm>
          </p:grpSpPr>
          <p:sp>
            <p:nvSpPr>
              <p:cNvPr id="10307" name="Google Shape;10307;p12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2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9" name="Google Shape;10309;p128"/>
            <p:cNvGrpSpPr/>
            <p:nvPr/>
          </p:nvGrpSpPr>
          <p:grpSpPr>
            <a:xfrm>
              <a:off x="3862800" y="3038525"/>
              <a:ext cx="1329006" cy="510698"/>
              <a:chOff x="3862800" y="3038525"/>
              <a:chExt cx="1329006" cy="510698"/>
            </a:xfrm>
          </p:grpSpPr>
          <p:sp>
            <p:nvSpPr>
              <p:cNvPr id="10310" name="Google Shape;10310;p12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2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2" name="Google Shape;10312;p128"/>
          <p:cNvGrpSpPr/>
          <p:nvPr/>
        </p:nvGrpSpPr>
        <p:grpSpPr>
          <a:xfrm>
            <a:off x="718150" y="1191441"/>
            <a:ext cx="883205" cy="775176"/>
            <a:chOff x="649648" y="271400"/>
            <a:chExt cx="6215377" cy="5455143"/>
          </a:xfrm>
        </p:grpSpPr>
        <p:sp>
          <p:nvSpPr>
            <p:cNvPr id="10313" name="Google Shape;10313;p12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2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2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2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2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2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2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2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2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2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2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2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128"/>
          <p:cNvGrpSpPr/>
          <p:nvPr/>
        </p:nvGrpSpPr>
        <p:grpSpPr>
          <a:xfrm>
            <a:off x="2326452" y="1191441"/>
            <a:ext cx="767704" cy="815489"/>
            <a:chOff x="2499700" y="1135950"/>
            <a:chExt cx="732402" cy="777990"/>
          </a:xfrm>
        </p:grpSpPr>
        <p:grpSp>
          <p:nvGrpSpPr>
            <p:cNvPr id="10326" name="Google Shape;10326;p128"/>
            <p:cNvGrpSpPr/>
            <p:nvPr/>
          </p:nvGrpSpPr>
          <p:grpSpPr>
            <a:xfrm>
              <a:off x="2499700" y="1135950"/>
              <a:ext cx="732402" cy="694705"/>
              <a:chOff x="2499700" y="1135950"/>
              <a:chExt cx="732402" cy="694705"/>
            </a:xfrm>
          </p:grpSpPr>
          <p:sp>
            <p:nvSpPr>
              <p:cNvPr id="10327" name="Google Shape;10327;p12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2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2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2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2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2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2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2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2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2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2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2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2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2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2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2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2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12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2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2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2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2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2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2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2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2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2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4" name="Google Shape;10354;p128"/>
            <p:cNvGrpSpPr/>
            <p:nvPr/>
          </p:nvGrpSpPr>
          <p:grpSpPr>
            <a:xfrm>
              <a:off x="2517909" y="1188726"/>
              <a:ext cx="702702" cy="725214"/>
              <a:chOff x="2517909" y="1188726"/>
              <a:chExt cx="702702" cy="725214"/>
            </a:xfrm>
          </p:grpSpPr>
          <p:sp>
            <p:nvSpPr>
              <p:cNvPr id="10355" name="Google Shape;10355;p12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2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2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2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2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60" name="Google Shape;10360;p128"/>
          <p:cNvGrpSpPr/>
          <p:nvPr/>
        </p:nvGrpSpPr>
        <p:grpSpPr>
          <a:xfrm>
            <a:off x="1672184" y="1191441"/>
            <a:ext cx="583439" cy="870229"/>
            <a:chOff x="1716825" y="1121550"/>
            <a:chExt cx="622800" cy="928938"/>
          </a:xfrm>
        </p:grpSpPr>
        <p:grpSp>
          <p:nvGrpSpPr>
            <p:cNvPr id="10361" name="Google Shape;10361;p128"/>
            <p:cNvGrpSpPr/>
            <p:nvPr/>
          </p:nvGrpSpPr>
          <p:grpSpPr>
            <a:xfrm>
              <a:off x="1716825" y="1121550"/>
              <a:ext cx="622800" cy="928938"/>
              <a:chOff x="1716825" y="1121550"/>
              <a:chExt cx="622800" cy="928938"/>
            </a:xfrm>
          </p:grpSpPr>
          <p:cxnSp>
            <p:nvCxnSpPr>
              <p:cNvPr id="10362" name="Google Shape;10362;p12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363" name="Google Shape;10363;p12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4" name="Google Shape;10364;p128"/>
            <p:cNvGrpSpPr/>
            <p:nvPr/>
          </p:nvGrpSpPr>
          <p:grpSpPr>
            <a:xfrm>
              <a:off x="1768050" y="1172775"/>
              <a:ext cx="520200" cy="832000"/>
              <a:chOff x="1768050" y="1172775"/>
              <a:chExt cx="520200" cy="832000"/>
            </a:xfrm>
          </p:grpSpPr>
          <p:cxnSp>
            <p:nvCxnSpPr>
              <p:cNvPr id="10365" name="Google Shape;10365;p12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366" name="Google Shape;10366;p12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128"/>
            <p:cNvGrpSpPr/>
            <p:nvPr/>
          </p:nvGrpSpPr>
          <p:grpSpPr>
            <a:xfrm>
              <a:off x="1820100" y="1225475"/>
              <a:ext cx="416400" cy="729575"/>
              <a:chOff x="1820100" y="1225475"/>
              <a:chExt cx="416400" cy="729575"/>
            </a:xfrm>
          </p:grpSpPr>
          <p:cxnSp>
            <p:nvCxnSpPr>
              <p:cNvPr id="10368" name="Google Shape;10368;p12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369" name="Google Shape;10369;p12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0" name="Google Shape;10370;p128"/>
            <p:cNvGrpSpPr/>
            <p:nvPr/>
          </p:nvGrpSpPr>
          <p:grpSpPr>
            <a:xfrm>
              <a:off x="1874250" y="1278825"/>
              <a:ext cx="308100" cy="605275"/>
              <a:chOff x="1874250" y="1278825"/>
              <a:chExt cx="308100" cy="605275"/>
            </a:xfrm>
          </p:grpSpPr>
          <p:cxnSp>
            <p:nvCxnSpPr>
              <p:cNvPr id="10371" name="Google Shape;10371;p12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372" name="Google Shape;10372;p12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3" name="Google Shape;10373;p12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128"/>
          <p:cNvGrpSpPr/>
          <p:nvPr/>
        </p:nvGrpSpPr>
        <p:grpSpPr>
          <a:xfrm>
            <a:off x="1592007" y="2077763"/>
            <a:ext cx="739072" cy="714152"/>
            <a:chOff x="4334725" y="1355875"/>
            <a:chExt cx="3106650" cy="3001900"/>
          </a:xfrm>
        </p:grpSpPr>
        <p:grpSp>
          <p:nvGrpSpPr>
            <p:cNvPr id="10375" name="Google Shape;10375;p128"/>
            <p:cNvGrpSpPr/>
            <p:nvPr/>
          </p:nvGrpSpPr>
          <p:grpSpPr>
            <a:xfrm>
              <a:off x="4516050" y="1724875"/>
              <a:ext cx="2693725" cy="2632900"/>
              <a:chOff x="4516050" y="1724875"/>
              <a:chExt cx="2693725" cy="2632900"/>
            </a:xfrm>
          </p:grpSpPr>
          <p:sp>
            <p:nvSpPr>
              <p:cNvPr id="10376" name="Google Shape;10376;p12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2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2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128"/>
            <p:cNvGrpSpPr/>
            <p:nvPr/>
          </p:nvGrpSpPr>
          <p:grpSpPr>
            <a:xfrm>
              <a:off x="4334725" y="1355875"/>
              <a:ext cx="3106650" cy="2709650"/>
              <a:chOff x="4334725" y="1355875"/>
              <a:chExt cx="3106650" cy="2709650"/>
            </a:xfrm>
          </p:grpSpPr>
          <p:sp>
            <p:nvSpPr>
              <p:cNvPr id="10380" name="Google Shape;10380;p12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2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2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83" name="Google Shape;10383;p128"/>
          <p:cNvGrpSpPr/>
          <p:nvPr/>
        </p:nvGrpSpPr>
        <p:grpSpPr>
          <a:xfrm>
            <a:off x="7708956" y="3708534"/>
            <a:ext cx="312074" cy="684173"/>
            <a:chOff x="7645573" y="3754300"/>
            <a:chExt cx="293855" cy="644170"/>
          </a:xfrm>
        </p:grpSpPr>
        <p:sp>
          <p:nvSpPr>
            <p:cNvPr id="10384" name="Google Shape;10384;p12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2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128"/>
          <p:cNvGrpSpPr/>
          <p:nvPr/>
        </p:nvGrpSpPr>
        <p:grpSpPr>
          <a:xfrm>
            <a:off x="5630944" y="1191441"/>
            <a:ext cx="709011" cy="739359"/>
            <a:chOff x="5830645" y="1256617"/>
            <a:chExt cx="530340" cy="553040"/>
          </a:xfrm>
        </p:grpSpPr>
        <p:grpSp>
          <p:nvGrpSpPr>
            <p:cNvPr id="10387" name="Google Shape;10387;p128"/>
            <p:cNvGrpSpPr/>
            <p:nvPr/>
          </p:nvGrpSpPr>
          <p:grpSpPr>
            <a:xfrm>
              <a:off x="5830645" y="1256617"/>
              <a:ext cx="259743" cy="269909"/>
              <a:chOff x="5830645" y="1256617"/>
              <a:chExt cx="259743" cy="269909"/>
            </a:xfrm>
          </p:grpSpPr>
          <p:sp>
            <p:nvSpPr>
              <p:cNvPr id="10388" name="Google Shape;10388;p12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2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0" name="Google Shape;10390;p128"/>
            <p:cNvGrpSpPr/>
            <p:nvPr/>
          </p:nvGrpSpPr>
          <p:grpSpPr>
            <a:xfrm>
              <a:off x="6101293" y="1256617"/>
              <a:ext cx="259692" cy="269909"/>
              <a:chOff x="6101293" y="1256617"/>
              <a:chExt cx="259692" cy="269909"/>
            </a:xfrm>
          </p:grpSpPr>
          <p:sp>
            <p:nvSpPr>
              <p:cNvPr id="10391" name="Google Shape;10391;p12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2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128"/>
            <p:cNvGrpSpPr/>
            <p:nvPr/>
          </p:nvGrpSpPr>
          <p:grpSpPr>
            <a:xfrm>
              <a:off x="5830645" y="1539749"/>
              <a:ext cx="259692" cy="269909"/>
              <a:chOff x="5830645" y="1539749"/>
              <a:chExt cx="259692" cy="269909"/>
            </a:xfrm>
          </p:grpSpPr>
          <p:sp>
            <p:nvSpPr>
              <p:cNvPr id="10394" name="Google Shape;10394;p12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2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128"/>
            <p:cNvGrpSpPr/>
            <p:nvPr/>
          </p:nvGrpSpPr>
          <p:grpSpPr>
            <a:xfrm>
              <a:off x="6101293" y="1539749"/>
              <a:ext cx="259692" cy="269909"/>
              <a:chOff x="6101293" y="1539749"/>
              <a:chExt cx="259692" cy="269909"/>
            </a:xfrm>
          </p:grpSpPr>
          <p:sp>
            <p:nvSpPr>
              <p:cNvPr id="10397" name="Google Shape;10397;p12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2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9" name="Google Shape;10399;p12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128"/>
          <p:cNvGrpSpPr/>
          <p:nvPr/>
        </p:nvGrpSpPr>
        <p:grpSpPr>
          <a:xfrm>
            <a:off x="732438" y="2927557"/>
            <a:ext cx="1452955" cy="621360"/>
            <a:chOff x="732422" y="2990152"/>
            <a:chExt cx="1337773" cy="572102"/>
          </a:xfrm>
        </p:grpSpPr>
        <p:sp>
          <p:nvSpPr>
            <p:cNvPr id="10401" name="Google Shape;10401;p12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2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2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2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2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2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10" name="Shape 10410"/>
        <p:cNvGrpSpPr/>
        <p:nvPr/>
      </p:nvGrpSpPr>
      <p:grpSpPr>
        <a:xfrm>
          <a:off x="0" y="0"/>
          <a:ext cx="0" cy="0"/>
          <a:chOff x="0" y="0"/>
          <a:chExt cx="0" cy="0"/>
        </a:xfrm>
      </p:grpSpPr>
      <p:grpSp>
        <p:nvGrpSpPr>
          <p:cNvPr id="10411" name="Google Shape;10411;p129"/>
          <p:cNvGrpSpPr/>
          <p:nvPr/>
        </p:nvGrpSpPr>
        <p:grpSpPr>
          <a:xfrm>
            <a:off x="729238" y="1179665"/>
            <a:ext cx="1636117" cy="1526144"/>
            <a:chOff x="729238" y="1179665"/>
            <a:chExt cx="1636117" cy="1526144"/>
          </a:xfrm>
        </p:grpSpPr>
        <p:grpSp>
          <p:nvGrpSpPr>
            <p:cNvPr id="10412" name="Google Shape;10412;p129"/>
            <p:cNvGrpSpPr/>
            <p:nvPr/>
          </p:nvGrpSpPr>
          <p:grpSpPr>
            <a:xfrm>
              <a:off x="729238" y="1179665"/>
              <a:ext cx="80700" cy="1526144"/>
              <a:chOff x="729238" y="1179665"/>
              <a:chExt cx="80700" cy="1526144"/>
            </a:xfrm>
          </p:grpSpPr>
          <p:sp>
            <p:nvSpPr>
              <p:cNvPr id="10413" name="Google Shape;10413;p12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2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2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2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2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2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2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2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2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2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3" name="Google Shape;10423;p129"/>
            <p:cNvGrpSpPr/>
            <p:nvPr/>
          </p:nvGrpSpPr>
          <p:grpSpPr>
            <a:xfrm>
              <a:off x="903098" y="1179665"/>
              <a:ext cx="80700" cy="1526144"/>
              <a:chOff x="903098" y="1179665"/>
              <a:chExt cx="80700" cy="1526144"/>
            </a:xfrm>
          </p:grpSpPr>
          <p:sp>
            <p:nvSpPr>
              <p:cNvPr id="10424" name="Google Shape;10424;p12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2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2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2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2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2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2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2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2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2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4" name="Google Shape;10434;p129"/>
            <p:cNvGrpSpPr/>
            <p:nvPr/>
          </p:nvGrpSpPr>
          <p:grpSpPr>
            <a:xfrm>
              <a:off x="1076958" y="1179665"/>
              <a:ext cx="80700" cy="1526144"/>
              <a:chOff x="1076958" y="1179665"/>
              <a:chExt cx="80700" cy="1526144"/>
            </a:xfrm>
          </p:grpSpPr>
          <p:sp>
            <p:nvSpPr>
              <p:cNvPr id="10435" name="Google Shape;10435;p12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2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2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2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2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2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2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2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2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2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129"/>
            <p:cNvGrpSpPr/>
            <p:nvPr/>
          </p:nvGrpSpPr>
          <p:grpSpPr>
            <a:xfrm>
              <a:off x="1247707" y="1179665"/>
              <a:ext cx="80700" cy="1526144"/>
              <a:chOff x="1247707" y="1179665"/>
              <a:chExt cx="80700" cy="1526144"/>
            </a:xfrm>
          </p:grpSpPr>
          <p:sp>
            <p:nvSpPr>
              <p:cNvPr id="10446" name="Google Shape;10446;p12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2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2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2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2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2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2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2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2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2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129"/>
            <p:cNvGrpSpPr/>
            <p:nvPr/>
          </p:nvGrpSpPr>
          <p:grpSpPr>
            <a:xfrm>
              <a:off x="1421567" y="1179665"/>
              <a:ext cx="80700" cy="1526144"/>
              <a:chOff x="1421567" y="1179665"/>
              <a:chExt cx="80700" cy="1526144"/>
            </a:xfrm>
          </p:grpSpPr>
          <p:sp>
            <p:nvSpPr>
              <p:cNvPr id="10457" name="Google Shape;10457;p12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2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2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2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2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2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2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2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2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2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7" name="Google Shape;10467;p129"/>
            <p:cNvGrpSpPr/>
            <p:nvPr/>
          </p:nvGrpSpPr>
          <p:grpSpPr>
            <a:xfrm>
              <a:off x="1592327" y="1179665"/>
              <a:ext cx="80700" cy="1526144"/>
              <a:chOff x="1592327" y="1179665"/>
              <a:chExt cx="80700" cy="1526144"/>
            </a:xfrm>
          </p:grpSpPr>
          <p:sp>
            <p:nvSpPr>
              <p:cNvPr id="10468" name="Google Shape;10468;p12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2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2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2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2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2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2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2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2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2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8" name="Google Shape;10478;p129"/>
            <p:cNvGrpSpPr/>
            <p:nvPr/>
          </p:nvGrpSpPr>
          <p:grpSpPr>
            <a:xfrm>
              <a:off x="1766187" y="1179665"/>
              <a:ext cx="80700" cy="1526144"/>
              <a:chOff x="1766187" y="1179665"/>
              <a:chExt cx="80700" cy="1526144"/>
            </a:xfrm>
          </p:grpSpPr>
          <p:sp>
            <p:nvSpPr>
              <p:cNvPr id="10479" name="Google Shape;10479;p12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2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2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2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2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2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2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2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2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2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129"/>
            <p:cNvGrpSpPr/>
            <p:nvPr/>
          </p:nvGrpSpPr>
          <p:grpSpPr>
            <a:xfrm>
              <a:off x="1936935" y="1179665"/>
              <a:ext cx="80700" cy="1526144"/>
              <a:chOff x="1936935" y="1179665"/>
              <a:chExt cx="80700" cy="1526144"/>
            </a:xfrm>
          </p:grpSpPr>
          <p:sp>
            <p:nvSpPr>
              <p:cNvPr id="10490" name="Google Shape;10490;p12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2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2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2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2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2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2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2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2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2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0" name="Google Shape;10500;p129"/>
            <p:cNvGrpSpPr/>
            <p:nvPr/>
          </p:nvGrpSpPr>
          <p:grpSpPr>
            <a:xfrm>
              <a:off x="2110795" y="1179665"/>
              <a:ext cx="80700" cy="1526144"/>
              <a:chOff x="2110795" y="1179665"/>
              <a:chExt cx="80700" cy="1526144"/>
            </a:xfrm>
          </p:grpSpPr>
          <p:sp>
            <p:nvSpPr>
              <p:cNvPr id="10501" name="Google Shape;10501;p12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2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2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2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2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2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2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2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2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2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1" name="Google Shape;10511;p129"/>
            <p:cNvGrpSpPr/>
            <p:nvPr/>
          </p:nvGrpSpPr>
          <p:grpSpPr>
            <a:xfrm>
              <a:off x="2284655" y="1179665"/>
              <a:ext cx="80700" cy="1526144"/>
              <a:chOff x="2284655" y="1179665"/>
              <a:chExt cx="80700" cy="1526144"/>
            </a:xfrm>
          </p:grpSpPr>
          <p:sp>
            <p:nvSpPr>
              <p:cNvPr id="10512" name="Google Shape;10512;p12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2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2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2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2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2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2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2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2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2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22" name="Google Shape;10522;p129"/>
          <p:cNvGrpSpPr/>
          <p:nvPr/>
        </p:nvGrpSpPr>
        <p:grpSpPr>
          <a:xfrm>
            <a:off x="2623904" y="1198803"/>
            <a:ext cx="1364248" cy="1102133"/>
            <a:chOff x="2623904" y="1198803"/>
            <a:chExt cx="1364248" cy="1102133"/>
          </a:xfrm>
        </p:grpSpPr>
        <p:grpSp>
          <p:nvGrpSpPr>
            <p:cNvPr id="10523" name="Google Shape;10523;p129"/>
            <p:cNvGrpSpPr/>
            <p:nvPr/>
          </p:nvGrpSpPr>
          <p:grpSpPr>
            <a:xfrm>
              <a:off x="2623907" y="1198803"/>
              <a:ext cx="1364245" cy="273000"/>
              <a:chOff x="2623907" y="1198803"/>
              <a:chExt cx="1364245" cy="273000"/>
            </a:xfrm>
          </p:grpSpPr>
          <p:sp>
            <p:nvSpPr>
              <p:cNvPr id="10524" name="Google Shape;10524;p12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2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2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2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2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9" name="Google Shape;10529;p129"/>
            <p:cNvGrpSpPr/>
            <p:nvPr/>
          </p:nvGrpSpPr>
          <p:grpSpPr>
            <a:xfrm>
              <a:off x="2623904" y="1476964"/>
              <a:ext cx="1364245" cy="273000"/>
              <a:chOff x="2623904" y="1476964"/>
              <a:chExt cx="1364245" cy="273000"/>
            </a:xfrm>
          </p:grpSpPr>
          <p:sp>
            <p:nvSpPr>
              <p:cNvPr id="10530" name="Google Shape;10530;p12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2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2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2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2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129"/>
            <p:cNvGrpSpPr/>
            <p:nvPr/>
          </p:nvGrpSpPr>
          <p:grpSpPr>
            <a:xfrm>
              <a:off x="2623907" y="1749775"/>
              <a:ext cx="1364245" cy="273000"/>
              <a:chOff x="2623907" y="1749775"/>
              <a:chExt cx="1364245" cy="273000"/>
            </a:xfrm>
          </p:grpSpPr>
          <p:sp>
            <p:nvSpPr>
              <p:cNvPr id="10536" name="Google Shape;10536;p12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2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2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2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2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129"/>
            <p:cNvGrpSpPr/>
            <p:nvPr/>
          </p:nvGrpSpPr>
          <p:grpSpPr>
            <a:xfrm>
              <a:off x="2623904" y="2027936"/>
              <a:ext cx="1364245" cy="273000"/>
              <a:chOff x="2623904" y="2027936"/>
              <a:chExt cx="1364245" cy="273000"/>
            </a:xfrm>
          </p:grpSpPr>
          <p:sp>
            <p:nvSpPr>
              <p:cNvPr id="10542" name="Google Shape;10542;p12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2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2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2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2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47" name="Google Shape;10547;p129"/>
          <p:cNvGrpSpPr/>
          <p:nvPr/>
        </p:nvGrpSpPr>
        <p:grpSpPr>
          <a:xfrm>
            <a:off x="2613365" y="2657986"/>
            <a:ext cx="1387541" cy="159124"/>
            <a:chOff x="3200660" y="2180272"/>
            <a:chExt cx="2563824" cy="378237"/>
          </a:xfrm>
        </p:grpSpPr>
        <p:sp>
          <p:nvSpPr>
            <p:cNvPr id="10548" name="Google Shape;10548;p12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2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2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2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2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2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2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2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2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2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2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2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2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2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2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2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2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2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6" name="Google Shape;10566;p129"/>
          <p:cNvGrpSpPr/>
          <p:nvPr/>
        </p:nvGrpSpPr>
        <p:grpSpPr>
          <a:xfrm>
            <a:off x="2609890" y="2935811"/>
            <a:ext cx="1390502" cy="159625"/>
            <a:chOff x="3530150" y="2790075"/>
            <a:chExt cx="1962600" cy="225300"/>
          </a:xfrm>
        </p:grpSpPr>
        <p:sp>
          <p:nvSpPr>
            <p:cNvPr id="10567" name="Google Shape;10567;p12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2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129"/>
          <p:cNvGrpSpPr/>
          <p:nvPr/>
        </p:nvGrpSpPr>
        <p:grpSpPr>
          <a:xfrm>
            <a:off x="2610543" y="3214137"/>
            <a:ext cx="1411629" cy="153761"/>
            <a:chOff x="3558802" y="4011427"/>
            <a:chExt cx="1866000" cy="111300"/>
          </a:xfrm>
        </p:grpSpPr>
        <p:sp>
          <p:nvSpPr>
            <p:cNvPr id="10570" name="Google Shape;10570;p12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2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129"/>
          <p:cNvGrpSpPr/>
          <p:nvPr/>
        </p:nvGrpSpPr>
        <p:grpSpPr>
          <a:xfrm>
            <a:off x="2610235" y="2419536"/>
            <a:ext cx="1383503" cy="119749"/>
            <a:chOff x="3465975" y="2270276"/>
            <a:chExt cx="1986364" cy="171929"/>
          </a:xfrm>
        </p:grpSpPr>
        <p:sp>
          <p:nvSpPr>
            <p:cNvPr id="10573" name="Google Shape;10573;p12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2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2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2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2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2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2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2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129"/>
          <p:cNvGrpSpPr/>
          <p:nvPr/>
        </p:nvGrpSpPr>
        <p:grpSpPr>
          <a:xfrm>
            <a:off x="2621243" y="3783187"/>
            <a:ext cx="1369531" cy="195460"/>
            <a:chOff x="723300" y="4253549"/>
            <a:chExt cx="2276482" cy="324900"/>
          </a:xfrm>
        </p:grpSpPr>
        <p:sp>
          <p:nvSpPr>
            <p:cNvPr id="10582" name="Google Shape;10582;p12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2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2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2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2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129"/>
          <p:cNvGrpSpPr/>
          <p:nvPr/>
        </p:nvGrpSpPr>
        <p:grpSpPr>
          <a:xfrm>
            <a:off x="2610803" y="3484367"/>
            <a:ext cx="1389066" cy="180119"/>
            <a:chOff x="705948" y="3788465"/>
            <a:chExt cx="2308953" cy="299400"/>
          </a:xfrm>
        </p:grpSpPr>
        <p:sp>
          <p:nvSpPr>
            <p:cNvPr id="10588" name="Google Shape;10588;p12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2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2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2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2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129"/>
          <p:cNvGrpSpPr/>
          <p:nvPr/>
        </p:nvGrpSpPr>
        <p:grpSpPr>
          <a:xfrm>
            <a:off x="2658741" y="4097347"/>
            <a:ext cx="1304609" cy="294074"/>
            <a:chOff x="2658741" y="4097347"/>
            <a:chExt cx="1304609" cy="294074"/>
          </a:xfrm>
        </p:grpSpPr>
        <p:grpSp>
          <p:nvGrpSpPr>
            <p:cNvPr id="10594" name="Google Shape;10594;p129"/>
            <p:cNvGrpSpPr/>
            <p:nvPr/>
          </p:nvGrpSpPr>
          <p:grpSpPr>
            <a:xfrm>
              <a:off x="2658741" y="4097347"/>
              <a:ext cx="118572" cy="294074"/>
              <a:chOff x="3343310" y="4475555"/>
              <a:chExt cx="127717" cy="316753"/>
            </a:xfrm>
          </p:grpSpPr>
          <p:sp>
            <p:nvSpPr>
              <p:cNvPr id="10595" name="Google Shape;10595;p12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2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7" name="Google Shape;10597;p129"/>
            <p:cNvGrpSpPr/>
            <p:nvPr/>
          </p:nvGrpSpPr>
          <p:grpSpPr>
            <a:xfrm>
              <a:off x="3815519" y="4098388"/>
              <a:ext cx="147831" cy="291991"/>
              <a:chOff x="3527539" y="4476677"/>
              <a:chExt cx="159232" cy="314510"/>
            </a:xfrm>
          </p:grpSpPr>
          <p:sp>
            <p:nvSpPr>
              <p:cNvPr id="10598" name="Google Shape;10598;p12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2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129"/>
            <p:cNvGrpSpPr/>
            <p:nvPr/>
          </p:nvGrpSpPr>
          <p:grpSpPr>
            <a:xfrm>
              <a:off x="3511696" y="4098388"/>
              <a:ext cx="147831" cy="291991"/>
              <a:chOff x="3527539" y="4476677"/>
              <a:chExt cx="159232" cy="314510"/>
            </a:xfrm>
          </p:grpSpPr>
          <p:sp>
            <p:nvSpPr>
              <p:cNvPr id="10601" name="Google Shape;10601;p12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2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129"/>
            <p:cNvGrpSpPr/>
            <p:nvPr/>
          </p:nvGrpSpPr>
          <p:grpSpPr>
            <a:xfrm>
              <a:off x="3207874" y="4098388"/>
              <a:ext cx="147831" cy="291991"/>
              <a:chOff x="3527539" y="4476677"/>
              <a:chExt cx="159232" cy="314510"/>
            </a:xfrm>
          </p:grpSpPr>
          <p:sp>
            <p:nvSpPr>
              <p:cNvPr id="10604" name="Google Shape;10604;p12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2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6" name="Google Shape;10606;p129"/>
            <p:cNvGrpSpPr/>
            <p:nvPr/>
          </p:nvGrpSpPr>
          <p:grpSpPr>
            <a:xfrm>
              <a:off x="2933305" y="4097347"/>
              <a:ext cx="118572" cy="294074"/>
              <a:chOff x="3343310" y="4475555"/>
              <a:chExt cx="127717" cy="316753"/>
            </a:xfrm>
          </p:grpSpPr>
          <p:sp>
            <p:nvSpPr>
              <p:cNvPr id="10607" name="Google Shape;10607;p12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2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09" name="Google Shape;10609;p129"/>
          <p:cNvGrpSpPr/>
          <p:nvPr/>
        </p:nvGrpSpPr>
        <p:grpSpPr>
          <a:xfrm>
            <a:off x="4277571" y="2080469"/>
            <a:ext cx="1433821" cy="191501"/>
            <a:chOff x="4273350" y="2080469"/>
            <a:chExt cx="1433821" cy="191501"/>
          </a:xfrm>
        </p:grpSpPr>
        <p:grpSp>
          <p:nvGrpSpPr>
            <p:cNvPr id="10610" name="Google Shape;10610;p129"/>
            <p:cNvGrpSpPr/>
            <p:nvPr/>
          </p:nvGrpSpPr>
          <p:grpSpPr>
            <a:xfrm>
              <a:off x="4273350" y="2080469"/>
              <a:ext cx="1433821" cy="0"/>
              <a:chOff x="5224975" y="2962250"/>
              <a:chExt cx="1544400" cy="0"/>
            </a:xfrm>
          </p:grpSpPr>
          <p:cxnSp>
            <p:nvCxnSpPr>
              <p:cNvPr id="10611" name="Google Shape;10611;p12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612" name="Google Shape;10612;p12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613" name="Google Shape;10613;p129"/>
            <p:cNvGrpSpPr/>
            <p:nvPr/>
          </p:nvGrpSpPr>
          <p:grpSpPr>
            <a:xfrm>
              <a:off x="4273350" y="2271969"/>
              <a:ext cx="1433821" cy="0"/>
              <a:chOff x="5224975" y="2962250"/>
              <a:chExt cx="1544400" cy="0"/>
            </a:xfrm>
          </p:grpSpPr>
          <p:cxnSp>
            <p:nvCxnSpPr>
              <p:cNvPr id="10614" name="Google Shape;10614;p12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615" name="Google Shape;10615;p12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616" name="Google Shape;10616;p129"/>
          <p:cNvGrpSpPr/>
          <p:nvPr/>
        </p:nvGrpSpPr>
        <p:grpSpPr>
          <a:xfrm>
            <a:off x="4279126" y="1183036"/>
            <a:ext cx="1430711" cy="743389"/>
            <a:chOff x="5159450" y="1919950"/>
            <a:chExt cx="1541050" cy="862500"/>
          </a:xfrm>
        </p:grpSpPr>
        <p:sp>
          <p:nvSpPr>
            <p:cNvPr id="10617" name="Google Shape;10617;p12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618" name="Google Shape;10618;p129"/>
            <p:cNvGrpSpPr/>
            <p:nvPr/>
          </p:nvGrpSpPr>
          <p:grpSpPr>
            <a:xfrm>
              <a:off x="5159450" y="1919950"/>
              <a:ext cx="1541050" cy="862500"/>
              <a:chOff x="5159450" y="1919950"/>
              <a:chExt cx="1541050" cy="862500"/>
            </a:xfrm>
          </p:grpSpPr>
          <p:cxnSp>
            <p:nvCxnSpPr>
              <p:cNvPr id="10619" name="Google Shape;10619;p12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620" name="Google Shape;10620;p12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621" name="Google Shape;10621;p129"/>
          <p:cNvGrpSpPr/>
          <p:nvPr/>
        </p:nvGrpSpPr>
        <p:grpSpPr>
          <a:xfrm>
            <a:off x="4269239" y="2406364"/>
            <a:ext cx="1450484" cy="1052087"/>
            <a:chOff x="5230575" y="1554475"/>
            <a:chExt cx="2137150" cy="1550150"/>
          </a:xfrm>
        </p:grpSpPr>
        <p:sp>
          <p:nvSpPr>
            <p:cNvPr id="10622" name="Google Shape;10622;p12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2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2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2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2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2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2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2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2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2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2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2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2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129"/>
          <p:cNvGrpSpPr/>
          <p:nvPr/>
        </p:nvGrpSpPr>
        <p:grpSpPr>
          <a:xfrm rot="10800000">
            <a:off x="4285790" y="3498553"/>
            <a:ext cx="1417383" cy="887946"/>
            <a:chOff x="5645403" y="2920021"/>
            <a:chExt cx="2650800" cy="2180614"/>
          </a:xfrm>
        </p:grpSpPr>
        <p:sp>
          <p:nvSpPr>
            <p:cNvPr id="10636" name="Google Shape;10636;p12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37" name="Google Shape;10637;p129"/>
            <p:cNvCxnSpPr>
              <a:stCxn id="10636"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638" name="Google Shape;10638;p12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39" name="Google Shape;10639;p129"/>
            <p:cNvCxnSpPr>
              <a:endCxn id="10638"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0640" name="Google Shape;10640;p12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41" name="Google Shape;10641;p129"/>
            <p:cNvCxnSpPr>
              <a:stCxn id="10640"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642" name="Google Shape;10642;p12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43" name="Google Shape;10643;p129"/>
            <p:cNvCxnSpPr>
              <a:endCxn id="10642"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644" name="Google Shape;10644;p129"/>
          <p:cNvGrpSpPr/>
          <p:nvPr/>
        </p:nvGrpSpPr>
        <p:grpSpPr>
          <a:xfrm>
            <a:off x="7386150" y="2401908"/>
            <a:ext cx="1071743" cy="1021579"/>
            <a:chOff x="7189833" y="2022667"/>
            <a:chExt cx="1251159" cy="1192597"/>
          </a:xfrm>
        </p:grpSpPr>
        <p:sp>
          <p:nvSpPr>
            <p:cNvPr id="10645" name="Google Shape;10645;p12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2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2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2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9" name="Google Shape;10649;p129"/>
          <p:cNvGrpSpPr/>
          <p:nvPr/>
        </p:nvGrpSpPr>
        <p:grpSpPr>
          <a:xfrm>
            <a:off x="727421" y="2828315"/>
            <a:ext cx="1695374" cy="1560837"/>
            <a:chOff x="727421" y="2828315"/>
            <a:chExt cx="1695374" cy="1560837"/>
          </a:xfrm>
        </p:grpSpPr>
        <p:grpSp>
          <p:nvGrpSpPr>
            <p:cNvPr id="10650" name="Google Shape;10650;p129"/>
            <p:cNvGrpSpPr/>
            <p:nvPr/>
          </p:nvGrpSpPr>
          <p:grpSpPr>
            <a:xfrm>
              <a:off x="819108" y="2882501"/>
              <a:ext cx="103104" cy="1426186"/>
              <a:chOff x="4674013" y="3100904"/>
              <a:chExt cx="122758" cy="1698043"/>
            </a:xfrm>
          </p:grpSpPr>
          <p:sp>
            <p:nvSpPr>
              <p:cNvPr id="10651" name="Google Shape;10651;p12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2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2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2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2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2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2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8" name="Google Shape;10658;p129"/>
            <p:cNvGrpSpPr/>
            <p:nvPr/>
          </p:nvGrpSpPr>
          <p:grpSpPr>
            <a:xfrm>
              <a:off x="1062475" y="2882501"/>
              <a:ext cx="103104" cy="1426186"/>
              <a:chOff x="4940438" y="3100904"/>
              <a:chExt cx="122758" cy="1698043"/>
            </a:xfrm>
          </p:grpSpPr>
          <p:sp>
            <p:nvSpPr>
              <p:cNvPr id="10659" name="Google Shape;10659;p12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2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2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2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2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2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2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129"/>
            <p:cNvGrpSpPr/>
            <p:nvPr/>
          </p:nvGrpSpPr>
          <p:grpSpPr>
            <a:xfrm>
              <a:off x="1299324" y="2882501"/>
              <a:ext cx="103104" cy="1426186"/>
              <a:chOff x="5206863" y="3100904"/>
              <a:chExt cx="122758" cy="1698043"/>
            </a:xfrm>
          </p:grpSpPr>
          <p:sp>
            <p:nvSpPr>
              <p:cNvPr id="10667" name="Google Shape;10667;p12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2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2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2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2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2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2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4" name="Google Shape;10674;p129"/>
            <p:cNvGrpSpPr/>
            <p:nvPr/>
          </p:nvGrpSpPr>
          <p:grpSpPr>
            <a:xfrm>
              <a:off x="1786057" y="2882501"/>
              <a:ext cx="103104" cy="1426186"/>
              <a:chOff x="6006138" y="3143629"/>
              <a:chExt cx="122758" cy="1698043"/>
            </a:xfrm>
          </p:grpSpPr>
          <p:sp>
            <p:nvSpPr>
              <p:cNvPr id="10675" name="Google Shape;10675;p12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2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2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2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2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2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2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2" name="Google Shape;10682;p129"/>
            <p:cNvGrpSpPr/>
            <p:nvPr/>
          </p:nvGrpSpPr>
          <p:grpSpPr>
            <a:xfrm>
              <a:off x="2029422" y="2882501"/>
              <a:ext cx="103104" cy="1426186"/>
              <a:chOff x="6805413" y="3100904"/>
              <a:chExt cx="122758" cy="1698043"/>
            </a:xfrm>
          </p:grpSpPr>
          <p:sp>
            <p:nvSpPr>
              <p:cNvPr id="10683" name="Google Shape;10683;p12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2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2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2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2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2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12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129"/>
            <p:cNvGrpSpPr/>
            <p:nvPr/>
          </p:nvGrpSpPr>
          <p:grpSpPr>
            <a:xfrm>
              <a:off x="727421" y="2828315"/>
              <a:ext cx="1695374" cy="1560837"/>
              <a:chOff x="734799" y="2782450"/>
              <a:chExt cx="1571100" cy="1577400"/>
            </a:xfrm>
          </p:grpSpPr>
          <p:cxnSp>
            <p:nvCxnSpPr>
              <p:cNvPr id="10691" name="Google Shape;10691;p12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692" name="Google Shape;10692;p12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693" name="Google Shape;10693;p129"/>
            <p:cNvGrpSpPr/>
            <p:nvPr/>
          </p:nvGrpSpPr>
          <p:grpSpPr>
            <a:xfrm>
              <a:off x="2272795" y="2882501"/>
              <a:ext cx="103104" cy="1426186"/>
              <a:chOff x="5206863" y="3100904"/>
              <a:chExt cx="122758" cy="1698043"/>
            </a:xfrm>
          </p:grpSpPr>
          <p:sp>
            <p:nvSpPr>
              <p:cNvPr id="10694" name="Google Shape;10694;p12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2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2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2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2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2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2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129"/>
            <p:cNvGrpSpPr/>
            <p:nvPr/>
          </p:nvGrpSpPr>
          <p:grpSpPr>
            <a:xfrm>
              <a:off x="1542694" y="2882501"/>
              <a:ext cx="103104" cy="1426186"/>
              <a:chOff x="6006138" y="3143629"/>
              <a:chExt cx="122758" cy="1698043"/>
            </a:xfrm>
          </p:grpSpPr>
          <p:sp>
            <p:nvSpPr>
              <p:cNvPr id="10702" name="Google Shape;10702;p12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2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2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2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2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2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2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09" name="Google Shape;10709;p129"/>
          <p:cNvGrpSpPr/>
          <p:nvPr/>
        </p:nvGrpSpPr>
        <p:grpSpPr>
          <a:xfrm>
            <a:off x="5936000" y="2405887"/>
            <a:ext cx="1248543" cy="1025319"/>
            <a:chOff x="5183758" y="1210600"/>
            <a:chExt cx="3605380" cy="2960783"/>
          </a:xfrm>
        </p:grpSpPr>
        <p:sp>
          <p:nvSpPr>
            <p:cNvPr id="10710" name="Google Shape;10710;p12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2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2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2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14" name="Google Shape;10714;p12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715" name="Google Shape;10715;p12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716" name="Google Shape;10716;p12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717" name="Google Shape;10717;p12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718" name="Google Shape;10718;p12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9" name="Google Shape;10719;p129"/>
          <p:cNvGrpSpPr/>
          <p:nvPr/>
        </p:nvGrpSpPr>
        <p:grpSpPr>
          <a:xfrm>
            <a:off x="5793062" y="3544204"/>
            <a:ext cx="2664831" cy="843440"/>
            <a:chOff x="5916567" y="1099697"/>
            <a:chExt cx="2556683" cy="809211"/>
          </a:xfrm>
        </p:grpSpPr>
        <p:sp>
          <p:nvSpPr>
            <p:cNvPr id="10720" name="Google Shape;10720;p12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2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2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2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2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2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2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2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129"/>
          <p:cNvGrpSpPr/>
          <p:nvPr/>
        </p:nvGrpSpPr>
        <p:grpSpPr>
          <a:xfrm>
            <a:off x="5900602" y="1193063"/>
            <a:ext cx="1299851" cy="1023338"/>
            <a:chOff x="5900602" y="1193063"/>
            <a:chExt cx="1299851" cy="1023338"/>
          </a:xfrm>
        </p:grpSpPr>
        <p:grpSp>
          <p:nvGrpSpPr>
            <p:cNvPr id="10729" name="Google Shape;10729;p129"/>
            <p:cNvGrpSpPr/>
            <p:nvPr/>
          </p:nvGrpSpPr>
          <p:grpSpPr>
            <a:xfrm>
              <a:off x="6743564" y="1193063"/>
              <a:ext cx="456889" cy="700379"/>
              <a:chOff x="6743564" y="1193063"/>
              <a:chExt cx="456889" cy="700379"/>
            </a:xfrm>
          </p:grpSpPr>
          <p:grpSp>
            <p:nvGrpSpPr>
              <p:cNvPr id="10730" name="Google Shape;10730;p129"/>
              <p:cNvGrpSpPr/>
              <p:nvPr/>
            </p:nvGrpSpPr>
            <p:grpSpPr>
              <a:xfrm>
                <a:off x="6743564" y="1690731"/>
                <a:ext cx="214402" cy="202710"/>
                <a:chOff x="6743564" y="1690731"/>
                <a:chExt cx="214402" cy="202710"/>
              </a:xfrm>
            </p:grpSpPr>
            <p:sp>
              <p:nvSpPr>
                <p:cNvPr id="10731" name="Google Shape;10731;p12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2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3" name="Google Shape;10733;p129"/>
              <p:cNvGrpSpPr/>
              <p:nvPr/>
            </p:nvGrpSpPr>
            <p:grpSpPr>
              <a:xfrm>
                <a:off x="6915505" y="1193063"/>
                <a:ext cx="284947" cy="589637"/>
                <a:chOff x="6915505" y="1193063"/>
                <a:chExt cx="284947" cy="589637"/>
              </a:xfrm>
            </p:grpSpPr>
            <p:sp>
              <p:nvSpPr>
                <p:cNvPr id="10734" name="Google Shape;10734;p12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35" name="Google Shape;10735;p12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736" name="Google Shape;10736;p129"/>
            <p:cNvGrpSpPr/>
            <p:nvPr/>
          </p:nvGrpSpPr>
          <p:grpSpPr>
            <a:xfrm>
              <a:off x="6520337" y="1193063"/>
              <a:ext cx="341815" cy="801589"/>
              <a:chOff x="6520337" y="1193063"/>
              <a:chExt cx="341815" cy="801589"/>
            </a:xfrm>
          </p:grpSpPr>
          <p:grpSp>
            <p:nvGrpSpPr>
              <p:cNvPr id="10737" name="Google Shape;10737;p129"/>
              <p:cNvGrpSpPr/>
              <p:nvPr/>
            </p:nvGrpSpPr>
            <p:grpSpPr>
              <a:xfrm>
                <a:off x="6520337" y="1589527"/>
                <a:ext cx="213950" cy="405125"/>
                <a:chOff x="6520337" y="1589527"/>
                <a:chExt cx="213950" cy="405125"/>
              </a:xfrm>
            </p:grpSpPr>
            <p:sp>
              <p:nvSpPr>
                <p:cNvPr id="10738" name="Google Shape;10738;p12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2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0" name="Google Shape;10740;p129"/>
              <p:cNvGrpSpPr/>
              <p:nvPr/>
            </p:nvGrpSpPr>
            <p:grpSpPr>
              <a:xfrm>
                <a:off x="6577204" y="1193063"/>
                <a:ext cx="284947" cy="453562"/>
                <a:chOff x="6577204" y="1193063"/>
                <a:chExt cx="284947" cy="453562"/>
              </a:xfrm>
            </p:grpSpPr>
            <p:sp>
              <p:nvSpPr>
                <p:cNvPr id="10741" name="Google Shape;10741;p12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42" name="Google Shape;10742;p12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743" name="Google Shape;10743;p129"/>
            <p:cNvGrpSpPr/>
            <p:nvPr/>
          </p:nvGrpSpPr>
          <p:grpSpPr>
            <a:xfrm>
              <a:off x="6238903" y="1193063"/>
              <a:ext cx="300475" cy="901782"/>
              <a:chOff x="6238903" y="1193063"/>
              <a:chExt cx="300475" cy="901782"/>
            </a:xfrm>
          </p:grpSpPr>
          <p:grpSp>
            <p:nvGrpSpPr>
              <p:cNvPr id="10744" name="Google Shape;10744;p129"/>
              <p:cNvGrpSpPr/>
              <p:nvPr/>
            </p:nvGrpSpPr>
            <p:grpSpPr>
              <a:xfrm>
                <a:off x="6290865" y="1489315"/>
                <a:ext cx="248514" cy="605530"/>
                <a:chOff x="6290865" y="1489315"/>
                <a:chExt cx="248514" cy="605530"/>
              </a:xfrm>
            </p:grpSpPr>
            <p:sp>
              <p:nvSpPr>
                <p:cNvPr id="10745" name="Google Shape;10745;p12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2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7" name="Google Shape;10747;p129"/>
              <p:cNvGrpSpPr/>
              <p:nvPr/>
            </p:nvGrpSpPr>
            <p:grpSpPr>
              <a:xfrm>
                <a:off x="6238903" y="1193063"/>
                <a:ext cx="284947" cy="327512"/>
                <a:chOff x="6238903" y="1193063"/>
                <a:chExt cx="284947" cy="327512"/>
              </a:xfrm>
            </p:grpSpPr>
            <p:sp>
              <p:nvSpPr>
                <p:cNvPr id="10748" name="Google Shape;10748;p12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49" name="Google Shape;10749;p12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750" name="Google Shape;10750;p129"/>
            <p:cNvGrpSpPr/>
            <p:nvPr/>
          </p:nvGrpSpPr>
          <p:grpSpPr>
            <a:xfrm>
              <a:off x="5900602" y="1193063"/>
              <a:ext cx="444345" cy="1023338"/>
              <a:chOff x="5900602" y="1193063"/>
              <a:chExt cx="444345" cy="1023338"/>
            </a:xfrm>
          </p:grpSpPr>
          <p:grpSp>
            <p:nvGrpSpPr>
              <p:cNvPr id="10751" name="Google Shape;10751;p129"/>
              <p:cNvGrpSpPr/>
              <p:nvPr/>
            </p:nvGrpSpPr>
            <p:grpSpPr>
              <a:xfrm>
                <a:off x="6046501" y="1367785"/>
                <a:ext cx="298446" cy="848616"/>
                <a:chOff x="6046501" y="1367785"/>
                <a:chExt cx="298446" cy="848616"/>
              </a:xfrm>
            </p:grpSpPr>
            <p:sp>
              <p:nvSpPr>
                <p:cNvPr id="10752" name="Google Shape;10752;p12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2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129"/>
              <p:cNvGrpSpPr/>
              <p:nvPr/>
            </p:nvGrpSpPr>
            <p:grpSpPr>
              <a:xfrm>
                <a:off x="5900602" y="1193063"/>
                <a:ext cx="284947" cy="182312"/>
                <a:chOff x="5900602" y="1193063"/>
                <a:chExt cx="284947" cy="182312"/>
              </a:xfrm>
            </p:grpSpPr>
            <p:sp>
              <p:nvSpPr>
                <p:cNvPr id="10755" name="Google Shape;10755;p12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56" name="Google Shape;10756;p12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757" name="Google Shape;10757;p129"/>
          <p:cNvGrpSpPr/>
          <p:nvPr/>
        </p:nvGrpSpPr>
        <p:grpSpPr>
          <a:xfrm>
            <a:off x="7238484" y="1193208"/>
            <a:ext cx="1219413" cy="1051365"/>
            <a:chOff x="7287122" y="1165658"/>
            <a:chExt cx="1219413" cy="1051365"/>
          </a:xfrm>
        </p:grpSpPr>
        <p:grpSp>
          <p:nvGrpSpPr>
            <p:cNvPr id="10758" name="Google Shape;10758;p129"/>
            <p:cNvGrpSpPr/>
            <p:nvPr/>
          </p:nvGrpSpPr>
          <p:grpSpPr>
            <a:xfrm>
              <a:off x="7287122" y="1969723"/>
              <a:ext cx="1219413" cy="247300"/>
              <a:chOff x="7287122" y="1969723"/>
              <a:chExt cx="1219413" cy="247300"/>
            </a:xfrm>
          </p:grpSpPr>
          <p:sp>
            <p:nvSpPr>
              <p:cNvPr id="10759" name="Google Shape;10759;p12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0" name="Google Shape;10760;p129"/>
              <p:cNvGrpSpPr/>
              <p:nvPr/>
            </p:nvGrpSpPr>
            <p:grpSpPr>
              <a:xfrm>
                <a:off x="7287122" y="2063892"/>
                <a:ext cx="1151753" cy="73428"/>
                <a:chOff x="7287122" y="2063892"/>
                <a:chExt cx="1151753" cy="73428"/>
              </a:xfrm>
            </p:grpSpPr>
            <p:sp>
              <p:nvSpPr>
                <p:cNvPr id="10761" name="Google Shape;10761;p12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62" name="Google Shape;10762;p12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763" name="Google Shape;10763;p129"/>
            <p:cNvGrpSpPr/>
            <p:nvPr/>
          </p:nvGrpSpPr>
          <p:grpSpPr>
            <a:xfrm>
              <a:off x="7287122" y="1712201"/>
              <a:ext cx="1219403" cy="246767"/>
              <a:chOff x="7287122" y="1712201"/>
              <a:chExt cx="1219403" cy="246767"/>
            </a:xfrm>
          </p:grpSpPr>
          <p:sp>
            <p:nvSpPr>
              <p:cNvPr id="10764" name="Google Shape;10764;p12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5" name="Google Shape;10765;p129"/>
              <p:cNvGrpSpPr/>
              <p:nvPr/>
            </p:nvGrpSpPr>
            <p:grpSpPr>
              <a:xfrm>
                <a:off x="7287122" y="1842861"/>
                <a:ext cx="1005303" cy="73419"/>
                <a:chOff x="7287122" y="1842861"/>
                <a:chExt cx="1005303" cy="73419"/>
              </a:xfrm>
            </p:grpSpPr>
            <p:sp>
              <p:nvSpPr>
                <p:cNvPr id="10766" name="Google Shape;10766;p12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67" name="Google Shape;10767;p12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768" name="Google Shape;10768;p129"/>
            <p:cNvGrpSpPr/>
            <p:nvPr/>
          </p:nvGrpSpPr>
          <p:grpSpPr>
            <a:xfrm>
              <a:off x="7287122" y="1447520"/>
              <a:ext cx="1219403" cy="286667"/>
              <a:chOff x="7287122" y="1447520"/>
              <a:chExt cx="1219403" cy="286667"/>
            </a:xfrm>
          </p:grpSpPr>
          <p:sp>
            <p:nvSpPr>
              <p:cNvPr id="10769" name="Google Shape;10769;p12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0" name="Google Shape;10770;p129"/>
              <p:cNvGrpSpPr/>
              <p:nvPr/>
            </p:nvGrpSpPr>
            <p:grpSpPr>
              <a:xfrm>
                <a:off x="7287122" y="1581977"/>
                <a:ext cx="852803" cy="73428"/>
                <a:chOff x="7287122" y="1581977"/>
                <a:chExt cx="852803" cy="73428"/>
              </a:xfrm>
            </p:grpSpPr>
            <p:sp>
              <p:nvSpPr>
                <p:cNvPr id="10771" name="Google Shape;10771;p12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72" name="Google Shape;10772;p12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773" name="Google Shape;10773;p129"/>
            <p:cNvGrpSpPr/>
            <p:nvPr/>
          </p:nvGrpSpPr>
          <p:grpSpPr>
            <a:xfrm>
              <a:off x="7287122" y="1165658"/>
              <a:ext cx="1219403" cy="344253"/>
              <a:chOff x="7287122" y="1165658"/>
              <a:chExt cx="1219403" cy="344253"/>
            </a:xfrm>
          </p:grpSpPr>
          <p:sp>
            <p:nvSpPr>
              <p:cNvPr id="10774" name="Google Shape;10774;p12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5" name="Google Shape;10775;p129"/>
              <p:cNvGrpSpPr/>
              <p:nvPr/>
            </p:nvGrpSpPr>
            <p:grpSpPr>
              <a:xfrm>
                <a:off x="7287122" y="1341025"/>
                <a:ext cx="695703" cy="73419"/>
                <a:chOff x="7287122" y="1341025"/>
                <a:chExt cx="695703" cy="73419"/>
              </a:xfrm>
            </p:grpSpPr>
            <p:sp>
              <p:nvSpPr>
                <p:cNvPr id="10776" name="Google Shape;10776;p12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77" name="Google Shape;10777;p12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81" name="Shape 10781"/>
        <p:cNvGrpSpPr/>
        <p:nvPr/>
      </p:nvGrpSpPr>
      <p:grpSpPr>
        <a:xfrm>
          <a:off x="0" y="0"/>
          <a:ext cx="0" cy="0"/>
          <a:chOff x="0" y="0"/>
          <a:chExt cx="0" cy="0"/>
        </a:xfrm>
      </p:grpSpPr>
      <p:sp>
        <p:nvSpPr>
          <p:cNvPr id="10782" name="Google Shape;10782;p13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783" name="Google Shape;10783;p13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784" name="Google Shape;10784;p130"/>
          <p:cNvGrpSpPr/>
          <p:nvPr/>
        </p:nvGrpSpPr>
        <p:grpSpPr>
          <a:xfrm>
            <a:off x="845855" y="2307733"/>
            <a:ext cx="340168" cy="298978"/>
            <a:chOff x="892750" y="267400"/>
            <a:chExt cx="483125" cy="424625"/>
          </a:xfrm>
        </p:grpSpPr>
        <p:sp>
          <p:nvSpPr>
            <p:cNvPr id="10785" name="Google Shape;10785;p130"/>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6" name="Google Shape;10786;p130"/>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7" name="Google Shape;10787;p130"/>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88" name="Google Shape;10788;p130"/>
          <p:cNvGrpSpPr/>
          <p:nvPr/>
        </p:nvGrpSpPr>
        <p:grpSpPr>
          <a:xfrm>
            <a:off x="1284289" y="2287121"/>
            <a:ext cx="298996" cy="340204"/>
            <a:chOff x="1516475" y="238075"/>
            <a:chExt cx="424650" cy="483175"/>
          </a:xfrm>
        </p:grpSpPr>
        <p:sp>
          <p:nvSpPr>
            <p:cNvPr id="10789" name="Google Shape;10789;p130"/>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0" name="Google Shape;10790;p130"/>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1" name="Google Shape;10791;p130"/>
          <p:cNvGrpSpPr/>
          <p:nvPr/>
        </p:nvGrpSpPr>
        <p:grpSpPr>
          <a:xfrm>
            <a:off x="1677380" y="2367520"/>
            <a:ext cx="341488" cy="179405"/>
            <a:chOff x="2080675" y="352325"/>
            <a:chExt cx="485000" cy="254800"/>
          </a:xfrm>
        </p:grpSpPr>
        <p:sp>
          <p:nvSpPr>
            <p:cNvPr id="10792" name="Google Shape;10792;p130"/>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3" name="Google Shape;10793;p130"/>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4" name="Google Shape;10794;p130"/>
          <p:cNvGrpSpPr/>
          <p:nvPr/>
        </p:nvGrpSpPr>
        <p:grpSpPr>
          <a:xfrm>
            <a:off x="2126559" y="2287138"/>
            <a:ext cx="298996" cy="340168"/>
            <a:chOff x="2705375" y="238125"/>
            <a:chExt cx="424650" cy="483125"/>
          </a:xfrm>
        </p:grpSpPr>
        <p:sp>
          <p:nvSpPr>
            <p:cNvPr id="10795" name="Google Shape;10795;p130"/>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6" name="Google Shape;10796;p130"/>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7" name="Google Shape;10797;p130"/>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8" name="Google Shape;10798;p130"/>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9" name="Google Shape;10799;p130"/>
          <p:cNvGrpSpPr/>
          <p:nvPr/>
        </p:nvGrpSpPr>
        <p:grpSpPr>
          <a:xfrm>
            <a:off x="2542700" y="2287455"/>
            <a:ext cx="301161" cy="339535"/>
            <a:chOff x="3299850" y="238575"/>
            <a:chExt cx="427725" cy="482225"/>
          </a:xfrm>
        </p:grpSpPr>
        <p:sp>
          <p:nvSpPr>
            <p:cNvPr id="10800" name="Google Shape;10800;p130"/>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1" name="Google Shape;10801;p130"/>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2" name="Google Shape;10802;p130"/>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3" name="Google Shape;10803;p130"/>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4" name="Google Shape;10804;p130"/>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05" name="Google Shape;10805;p130"/>
          <p:cNvGrpSpPr/>
          <p:nvPr/>
        </p:nvGrpSpPr>
        <p:grpSpPr>
          <a:xfrm>
            <a:off x="2929622" y="2287138"/>
            <a:ext cx="352455" cy="340168"/>
            <a:chOff x="3857225" y="238125"/>
            <a:chExt cx="500575" cy="483125"/>
          </a:xfrm>
        </p:grpSpPr>
        <p:sp>
          <p:nvSpPr>
            <p:cNvPr id="10806" name="Google Shape;10806;p130"/>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7" name="Google Shape;10807;p130"/>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8" name="Google Shape;10808;p130"/>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9" name="Google Shape;10809;p130"/>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0" name="Google Shape;10810;p130"/>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1" name="Google Shape;10811;p130"/>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2" name="Google Shape;10812;p130"/>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13" name="Google Shape;10813;p130"/>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14" name="Google Shape;10814;p130"/>
          <p:cNvGrpSpPr/>
          <p:nvPr/>
        </p:nvGrpSpPr>
        <p:grpSpPr>
          <a:xfrm>
            <a:off x="3776398" y="2287165"/>
            <a:ext cx="340186" cy="340116"/>
            <a:chOff x="5053900" y="238200"/>
            <a:chExt cx="483150" cy="483050"/>
          </a:xfrm>
        </p:grpSpPr>
        <p:sp>
          <p:nvSpPr>
            <p:cNvPr id="10815" name="Google Shape;10815;p130"/>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6" name="Google Shape;10816;p130"/>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7" name="Google Shape;10817;p130"/>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8" name="Google Shape;10818;p130"/>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9" name="Google Shape;10819;p130"/>
          <p:cNvGrpSpPr/>
          <p:nvPr/>
        </p:nvGrpSpPr>
        <p:grpSpPr>
          <a:xfrm>
            <a:off x="4190348" y="2287138"/>
            <a:ext cx="340168" cy="340168"/>
            <a:chOff x="5648375" y="238125"/>
            <a:chExt cx="483125" cy="483125"/>
          </a:xfrm>
        </p:grpSpPr>
        <p:sp>
          <p:nvSpPr>
            <p:cNvPr id="10820" name="Google Shape;10820;p130"/>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1" name="Google Shape;10821;p130"/>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2" name="Google Shape;10822;p130"/>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3" name="Google Shape;10823;p130"/>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4" name="Google Shape;10824;p130"/>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5" name="Google Shape;10825;p130"/>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6" name="Google Shape;10826;p130"/>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7" name="Google Shape;10827;p130"/>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8" name="Google Shape;10828;p130"/>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9" name="Google Shape;10829;p130"/>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0" name="Google Shape;10830;p130"/>
          <p:cNvGrpSpPr/>
          <p:nvPr/>
        </p:nvGrpSpPr>
        <p:grpSpPr>
          <a:xfrm>
            <a:off x="4607035" y="2287138"/>
            <a:ext cx="340168" cy="340168"/>
            <a:chOff x="6242825" y="238125"/>
            <a:chExt cx="483125" cy="483125"/>
          </a:xfrm>
        </p:grpSpPr>
        <p:sp>
          <p:nvSpPr>
            <p:cNvPr id="10831" name="Google Shape;10831;p130"/>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2" name="Google Shape;10832;p130"/>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3" name="Google Shape;10833;p130"/>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4" name="Google Shape;10834;p130"/>
          <p:cNvGrpSpPr/>
          <p:nvPr/>
        </p:nvGrpSpPr>
        <p:grpSpPr>
          <a:xfrm>
            <a:off x="844156" y="2727362"/>
            <a:ext cx="343566" cy="298943"/>
            <a:chOff x="889275" y="861850"/>
            <a:chExt cx="487950" cy="424575"/>
          </a:xfrm>
        </p:grpSpPr>
        <p:sp>
          <p:nvSpPr>
            <p:cNvPr id="10835" name="Google Shape;10835;p130"/>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6" name="Google Shape;10836;p130"/>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7" name="Google Shape;10837;p130"/>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8" name="Google Shape;10838;p130"/>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39" name="Google Shape;10839;p130"/>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0" name="Google Shape;10840;p130"/>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41" name="Google Shape;10841;p130"/>
          <p:cNvGrpSpPr/>
          <p:nvPr/>
        </p:nvGrpSpPr>
        <p:grpSpPr>
          <a:xfrm>
            <a:off x="2105973" y="2706749"/>
            <a:ext cx="340168" cy="340168"/>
            <a:chOff x="2676100" y="832575"/>
            <a:chExt cx="483125" cy="483125"/>
          </a:xfrm>
        </p:grpSpPr>
        <p:sp>
          <p:nvSpPr>
            <p:cNvPr id="10842" name="Google Shape;10842;p130"/>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3" name="Google Shape;10843;p130"/>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4" name="Google Shape;10844;p130"/>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45" name="Google Shape;10845;p130"/>
          <p:cNvGrpSpPr/>
          <p:nvPr/>
        </p:nvGrpSpPr>
        <p:grpSpPr>
          <a:xfrm>
            <a:off x="2517477" y="2706749"/>
            <a:ext cx="351610" cy="340168"/>
            <a:chOff x="3270550" y="832575"/>
            <a:chExt cx="499375" cy="483125"/>
          </a:xfrm>
        </p:grpSpPr>
        <p:sp>
          <p:nvSpPr>
            <p:cNvPr id="10846" name="Google Shape;10846;p130"/>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7" name="Google Shape;10847;p130"/>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8" name="Google Shape;10848;p130"/>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49" name="Google Shape;10849;p130"/>
          <p:cNvGrpSpPr/>
          <p:nvPr/>
        </p:nvGrpSpPr>
        <p:grpSpPr>
          <a:xfrm>
            <a:off x="2935756" y="2717381"/>
            <a:ext cx="340186" cy="318904"/>
            <a:chOff x="3865000" y="847675"/>
            <a:chExt cx="483150" cy="452925"/>
          </a:xfrm>
        </p:grpSpPr>
        <p:sp>
          <p:nvSpPr>
            <p:cNvPr id="10850" name="Google Shape;10850;p130"/>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1" name="Google Shape;10851;p130"/>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2" name="Google Shape;10852;p130"/>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3" name="Google Shape;10853;p130"/>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54" name="Google Shape;10854;p130"/>
          <p:cNvGrpSpPr/>
          <p:nvPr/>
        </p:nvGrpSpPr>
        <p:grpSpPr>
          <a:xfrm>
            <a:off x="3351439" y="2727300"/>
            <a:ext cx="344798" cy="299066"/>
            <a:chOff x="4452900" y="861750"/>
            <a:chExt cx="489700" cy="424750"/>
          </a:xfrm>
        </p:grpSpPr>
        <p:sp>
          <p:nvSpPr>
            <p:cNvPr id="10855" name="Google Shape;10855;p130"/>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6" name="Google Shape;10856;p130"/>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7" name="Google Shape;10857;p130"/>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58" name="Google Shape;10858;p130"/>
          <p:cNvGrpSpPr/>
          <p:nvPr/>
        </p:nvGrpSpPr>
        <p:grpSpPr>
          <a:xfrm>
            <a:off x="3768671" y="2706758"/>
            <a:ext cx="355641" cy="340151"/>
            <a:chOff x="5049750" y="832600"/>
            <a:chExt cx="505100" cy="483100"/>
          </a:xfrm>
        </p:grpSpPr>
        <p:sp>
          <p:nvSpPr>
            <p:cNvPr id="10859" name="Google Shape;10859;p130"/>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0" name="Google Shape;10860;p130"/>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61" name="Google Shape;10861;p130"/>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62" name="Google Shape;10862;p130"/>
          <p:cNvGrpSpPr/>
          <p:nvPr/>
        </p:nvGrpSpPr>
        <p:grpSpPr>
          <a:xfrm>
            <a:off x="4627621" y="2706749"/>
            <a:ext cx="298996" cy="340168"/>
            <a:chOff x="6272100" y="832575"/>
            <a:chExt cx="424650" cy="483125"/>
          </a:xfrm>
        </p:grpSpPr>
        <p:sp>
          <p:nvSpPr>
            <p:cNvPr id="10863" name="Google Shape;10863;p130"/>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4" name="Google Shape;10864;p130"/>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5" name="Google Shape;10865;p130"/>
          <p:cNvGrpSpPr/>
          <p:nvPr/>
        </p:nvGrpSpPr>
        <p:grpSpPr>
          <a:xfrm>
            <a:off x="845828" y="3125798"/>
            <a:ext cx="340221" cy="340186"/>
            <a:chOff x="893650" y="1428000"/>
            <a:chExt cx="483200" cy="483150"/>
          </a:xfrm>
        </p:grpSpPr>
        <p:sp>
          <p:nvSpPr>
            <p:cNvPr id="10866" name="Google Shape;10866;p130"/>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7" name="Google Shape;10867;p130"/>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8" name="Google Shape;10868;p130"/>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9" name="Google Shape;10869;p130"/>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70" name="Google Shape;10870;p130"/>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1" name="Google Shape;10871;p130"/>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72" name="Google Shape;10872;p130"/>
          <p:cNvGrpSpPr/>
          <p:nvPr/>
        </p:nvGrpSpPr>
        <p:grpSpPr>
          <a:xfrm>
            <a:off x="2099646" y="3146463"/>
            <a:ext cx="352825" cy="298855"/>
            <a:chOff x="2676100" y="1456375"/>
            <a:chExt cx="501100" cy="424450"/>
          </a:xfrm>
        </p:grpSpPr>
        <p:sp>
          <p:nvSpPr>
            <p:cNvPr id="10873" name="Google Shape;10873;p130"/>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4" name="Google Shape;10874;p130"/>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5" name="Google Shape;10875;p130"/>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6" name="Google Shape;10876;p130"/>
          <p:cNvGrpSpPr/>
          <p:nvPr/>
        </p:nvGrpSpPr>
        <p:grpSpPr>
          <a:xfrm>
            <a:off x="2523170" y="3125806"/>
            <a:ext cx="340221" cy="340168"/>
            <a:chOff x="3270475" y="1427025"/>
            <a:chExt cx="483200" cy="483125"/>
          </a:xfrm>
        </p:grpSpPr>
        <p:sp>
          <p:nvSpPr>
            <p:cNvPr id="10877" name="Google Shape;10877;p130"/>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8" name="Google Shape;10878;p130"/>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9" name="Google Shape;10879;p130"/>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80" name="Google Shape;10880;p130"/>
          <p:cNvGrpSpPr/>
          <p:nvPr/>
        </p:nvGrpSpPr>
        <p:grpSpPr>
          <a:xfrm>
            <a:off x="2934083" y="3125780"/>
            <a:ext cx="343530" cy="340221"/>
            <a:chOff x="3860250" y="1427025"/>
            <a:chExt cx="487900" cy="483200"/>
          </a:xfrm>
        </p:grpSpPr>
        <p:sp>
          <p:nvSpPr>
            <p:cNvPr id="10881" name="Google Shape;10881;p130"/>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2" name="Google Shape;10882;p130"/>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3" name="Google Shape;10883;p130"/>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84" name="Google Shape;10884;p130"/>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5" name="Google Shape;10885;p130"/>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86" name="Google Shape;10886;p130"/>
          <p:cNvGrpSpPr/>
          <p:nvPr/>
        </p:nvGrpSpPr>
        <p:grpSpPr>
          <a:xfrm>
            <a:off x="4190322" y="3125806"/>
            <a:ext cx="340221" cy="340168"/>
            <a:chOff x="5648375" y="1427025"/>
            <a:chExt cx="483200" cy="483125"/>
          </a:xfrm>
        </p:grpSpPr>
        <p:sp>
          <p:nvSpPr>
            <p:cNvPr id="10887" name="Google Shape;10887;p130"/>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8" name="Google Shape;10888;p130"/>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89" name="Google Shape;10889;p130"/>
          <p:cNvGrpSpPr/>
          <p:nvPr/>
        </p:nvGrpSpPr>
        <p:grpSpPr>
          <a:xfrm>
            <a:off x="4604808" y="3125789"/>
            <a:ext cx="344622" cy="340204"/>
            <a:chOff x="6238300" y="1426975"/>
            <a:chExt cx="489450" cy="483175"/>
          </a:xfrm>
        </p:grpSpPr>
        <p:sp>
          <p:nvSpPr>
            <p:cNvPr id="10890" name="Google Shape;10890;p130"/>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1" name="Google Shape;10891;p130"/>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2" name="Google Shape;10892;p130"/>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93" name="Google Shape;10893;p130"/>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94" name="Google Shape;10894;p130"/>
          <p:cNvGrpSpPr/>
          <p:nvPr/>
        </p:nvGrpSpPr>
        <p:grpSpPr>
          <a:xfrm>
            <a:off x="1263703" y="3544794"/>
            <a:ext cx="340168" cy="340186"/>
            <a:chOff x="1487200" y="2021475"/>
            <a:chExt cx="483125" cy="483150"/>
          </a:xfrm>
        </p:grpSpPr>
        <p:sp>
          <p:nvSpPr>
            <p:cNvPr id="10895" name="Google Shape;10895;p130"/>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6" name="Google Shape;10896;p130"/>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7" name="Google Shape;10897;p130"/>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8" name="Google Shape;10898;p130"/>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99" name="Google Shape;10899;p130"/>
          <p:cNvGrpSpPr/>
          <p:nvPr/>
        </p:nvGrpSpPr>
        <p:grpSpPr>
          <a:xfrm>
            <a:off x="1678040" y="3565398"/>
            <a:ext cx="340168" cy="298978"/>
            <a:chOff x="2081650" y="2050750"/>
            <a:chExt cx="483125" cy="424625"/>
          </a:xfrm>
        </p:grpSpPr>
        <p:sp>
          <p:nvSpPr>
            <p:cNvPr id="10900" name="Google Shape;10900;p130"/>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1" name="Google Shape;10901;p130"/>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2" name="Google Shape;10902;p130"/>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3" name="Google Shape;10903;p130"/>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4" name="Google Shape;10904;p130"/>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5" name="Google Shape;10905;p130"/>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6" name="Google Shape;10906;p130"/>
          <p:cNvGrpSpPr/>
          <p:nvPr/>
        </p:nvGrpSpPr>
        <p:grpSpPr>
          <a:xfrm>
            <a:off x="2105973" y="3588721"/>
            <a:ext cx="340168" cy="252332"/>
            <a:chOff x="2676100" y="2083800"/>
            <a:chExt cx="483125" cy="358375"/>
          </a:xfrm>
        </p:grpSpPr>
        <p:sp>
          <p:nvSpPr>
            <p:cNvPr id="10907" name="Google Shape;10907;p130"/>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8" name="Google Shape;10908;p130"/>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9" name="Google Shape;10909;p130"/>
          <p:cNvGrpSpPr/>
          <p:nvPr/>
        </p:nvGrpSpPr>
        <p:grpSpPr>
          <a:xfrm>
            <a:off x="2531487" y="3554766"/>
            <a:ext cx="323587" cy="320242"/>
            <a:chOff x="3282325" y="2035675"/>
            <a:chExt cx="459575" cy="454825"/>
          </a:xfrm>
        </p:grpSpPr>
        <p:sp>
          <p:nvSpPr>
            <p:cNvPr id="10910" name="Google Shape;10910;p130"/>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1" name="Google Shape;10911;p130"/>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2" name="Google Shape;10912;p130"/>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3" name="Google Shape;10913;p130"/>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14" name="Google Shape;10914;p130"/>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5" name="Google Shape;10915;p130"/>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16" name="Google Shape;10916;p130"/>
          <p:cNvGrpSpPr/>
          <p:nvPr/>
        </p:nvGrpSpPr>
        <p:grpSpPr>
          <a:xfrm>
            <a:off x="3776187" y="3544803"/>
            <a:ext cx="340608" cy="340168"/>
            <a:chOff x="5053900" y="2021500"/>
            <a:chExt cx="483750" cy="483125"/>
          </a:xfrm>
        </p:grpSpPr>
        <p:sp>
          <p:nvSpPr>
            <p:cNvPr id="10917" name="Google Shape;10917;p130"/>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8" name="Google Shape;10918;p130"/>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9" name="Google Shape;10919;p130"/>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0" name="Google Shape;10920;p130"/>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1" name="Google Shape;10921;p130"/>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2" name="Google Shape;10922;p130"/>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3" name="Google Shape;10923;p130"/>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4" name="Google Shape;10924;p130"/>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25" name="Google Shape;10925;p130"/>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26" name="Google Shape;10926;p130"/>
          <p:cNvGrpSpPr/>
          <p:nvPr/>
        </p:nvGrpSpPr>
        <p:grpSpPr>
          <a:xfrm>
            <a:off x="4601286" y="3547971"/>
            <a:ext cx="351663" cy="333831"/>
            <a:chOff x="6222125" y="2025975"/>
            <a:chExt cx="499450" cy="474125"/>
          </a:xfrm>
        </p:grpSpPr>
        <p:sp>
          <p:nvSpPr>
            <p:cNvPr id="10927" name="Google Shape;10927;p13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8" name="Google Shape;10928;p13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9" name="Google Shape;10929;p13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0" name="Google Shape;10930;p130"/>
          <p:cNvGrpSpPr/>
          <p:nvPr/>
        </p:nvGrpSpPr>
        <p:grpSpPr>
          <a:xfrm>
            <a:off x="5058848" y="2364541"/>
            <a:ext cx="335504" cy="185953"/>
            <a:chOff x="896050" y="2725450"/>
            <a:chExt cx="476500" cy="264100"/>
          </a:xfrm>
        </p:grpSpPr>
        <p:sp>
          <p:nvSpPr>
            <p:cNvPr id="10931" name="Google Shape;10931;p130"/>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2" name="Google Shape;10932;p130"/>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3" name="Google Shape;10933;p130"/>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4" name="Google Shape;10934;p130"/>
          <p:cNvGrpSpPr/>
          <p:nvPr/>
        </p:nvGrpSpPr>
        <p:grpSpPr>
          <a:xfrm>
            <a:off x="5489588" y="2287425"/>
            <a:ext cx="340168" cy="340186"/>
            <a:chOff x="1487200" y="2615925"/>
            <a:chExt cx="483125" cy="483150"/>
          </a:xfrm>
        </p:grpSpPr>
        <p:sp>
          <p:nvSpPr>
            <p:cNvPr id="10935" name="Google Shape;10935;p130"/>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6" name="Google Shape;10936;p130"/>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7" name="Google Shape;10937;p130"/>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8" name="Google Shape;10938;p130"/>
          <p:cNvGrpSpPr/>
          <p:nvPr/>
        </p:nvGrpSpPr>
        <p:grpSpPr>
          <a:xfrm>
            <a:off x="5889537" y="2287425"/>
            <a:ext cx="353564" cy="340186"/>
            <a:chOff x="2077575" y="2615925"/>
            <a:chExt cx="502150" cy="483150"/>
          </a:xfrm>
        </p:grpSpPr>
        <p:sp>
          <p:nvSpPr>
            <p:cNvPr id="10939" name="Google Shape;10939;p130"/>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0" name="Google Shape;10940;p130"/>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1" name="Google Shape;10941;p130"/>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2" name="Google Shape;10942;p130"/>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3" name="Google Shape;10943;p130"/>
          <p:cNvGrpSpPr/>
          <p:nvPr/>
        </p:nvGrpSpPr>
        <p:grpSpPr>
          <a:xfrm>
            <a:off x="6313326" y="2303452"/>
            <a:ext cx="334536" cy="308132"/>
            <a:chOff x="2680100" y="2638725"/>
            <a:chExt cx="475125" cy="437625"/>
          </a:xfrm>
        </p:grpSpPr>
        <p:sp>
          <p:nvSpPr>
            <p:cNvPr id="10944" name="Google Shape;10944;p130"/>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5" name="Google Shape;10945;p130"/>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6" name="Google Shape;10946;p130"/>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7" name="Google Shape;10947;p130"/>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8" name="Google Shape;10948;p130"/>
          <p:cNvGrpSpPr/>
          <p:nvPr/>
        </p:nvGrpSpPr>
        <p:grpSpPr>
          <a:xfrm>
            <a:off x="6778965" y="2287425"/>
            <a:ext cx="239183" cy="340186"/>
            <a:chOff x="3342275" y="2615925"/>
            <a:chExt cx="339700" cy="483150"/>
          </a:xfrm>
        </p:grpSpPr>
        <p:sp>
          <p:nvSpPr>
            <p:cNvPr id="10949" name="Google Shape;10949;p130"/>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0" name="Google Shape;10950;p130"/>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51" name="Google Shape;10951;p130"/>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2" name="Google Shape;10952;p130"/>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3" name="Google Shape;10953;p130"/>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54" name="Google Shape;10954;p130"/>
          <p:cNvGrpSpPr/>
          <p:nvPr/>
        </p:nvGrpSpPr>
        <p:grpSpPr>
          <a:xfrm>
            <a:off x="6415846" y="3956426"/>
            <a:ext cx="339482" cy="339271"/>
            <a:chOff x="5648900" y="2616600"/>
            <a:chExt cx="482150" cy="481850"/>
          </a:xfrm>
        </p:grpSpPr>
        <p:sp>
          <p:nvSpPr>
            <p:cNvPr id="10955" name="Google Shape;10955;p130"/>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6" name="Google Shape;10956;p130"/>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57" name="Google Shape;10957;p130"/>
          <p:cNvGrpSpPr/>
          <p:nvPr/>
        </p:nvGrpSpPr>
        <p:grpSpPr>
          <a:xfrm>
            <a:off x="4735130" y="3963142"/>
            <a:ext cx="325626" cy="325694"/>
            <a:chOff x="6242825" y="2615925"/>
            <a:chExt cx="483125" cy="483225"/>
          </a:xfrm>
        </p:grpSpPr>
        <p:sp>
          <p:nvSpPr>
            <p:cNvPr id="10958" name="Google Shape;10958;p130"/>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9" name="Google Shape;10959;p130"/>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0" name="Google Shape;10960;p130"/>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1" name="Google Shape;10961;p130"/>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2" name="Google Shape;10962;p130"/>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63" name="Google Shape;10963;p130"/>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64" name="Google Shape;10964;p130"/>
          <p:cNvGrpSpPr/>
          <p:nvPr/>
        </p:nvGrpSpPr>
        <p:grpSpPr>
          <a:xfrm>
            <a:off x="5488629" y="2707036"/>
            <a:ext cx="342087" cy="340186"/>
            <a:chOff x="1487200" y="3210375"/>
            <a:chExt cx="485850" cy="483150"/>
          </a:xfrm>
        </p:grpSpPr>
        <p:sp>
          <p:nvSpPr>
            <p:cNvPr id="10965" name="Google Shape;10965;p130"/>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6" name="Google Shape;10966;p130"/>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7" name="Google Shape;10967;p130"/>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68" name="Google Shape;10968;p130"/>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9" name="Google Shape;10969;p130"/>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70" name="Google Shape;10970;p130"/>
          <p:cNvGrpSpPr/>
          <p:nvPr/>
        </p:nvGrpSpPr>
        <p:grpSpPr>
          <a:xfrm>
            <a:off x="6727988" y="2707027"/>
            <a:ext cx="341136" cy="340204"/>
            <a:chOff x="3269875" y="3210400"/>
            <a:chExt cx="484500" cy="483175"/>
          </a:xfrm>
        </p:grpSpPr>
        <p:sp>
          <p:nvSpPr>
            <p:cNvPr id="10971" name="Google Shape;10971;p130"/>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2" name="Google Shape;10972;p130"/>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73" name="Google Shape;10973;p130"/>
          <p:cNvGrpSpPr/>
          <p:nvPr/>
        </p:nvGrpSpPr>
        <p:grpSpPr>
          <a:xfrm>
            <a:off x="7227082" y="2706666"/>
            <a:ext cx="170216" cy="340925"/>
            <a:chOff x="3985700" y="3210375"/>
            <a:chExt cx="241750" cy="484200"/>
          </a:xfrm>
        </p:grpSpPr>
        <p:sp>
          <p:nvSpPr>
            <p:cNvPr id="10974" name="Google Shape;10974;p130"/>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5" name="Google Shape;10975;p130"/>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76" name="Google Shape;10976;p130"/>
          <p:cNvGrpSpPr/>
          <p:nvPr/>
        </p:nvGrpSpPr>
        <p:grpSpPr>
          <a:xfrm>
            <a:off x="7566351" y="2707678"/>
            <a:ext cx="339007" cy="338901"/>
            <a:chOff x="4460225" y="3211300"/>
            <a:chExt cx="481475" cy="481325"/>
          </a:xfrm>
        </p:grpSpPr>
        <p:sp>
          <p:nvSpPr>
            <p:cNvPr id="10977" name="Google Shape;10977;p130"/>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8" name="Google Shape;10978;p130"/>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79" name="Google Shape;10979;p130"/>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80" name="Google Shape;10980;p130"/>
          <p:cNvGrpSpPr/>
          <p:nvPr/>
        </p:nvGrpSpPr>
        <p:grpSpPr>
          <a:xfrm>
            <a:off x="6859688" y="3985756"/>
            <a:ext cx="342034" cy="280654"/>
            <a:chOff x="5647000" y="3252650"/>
            <a:chExt cx="485775" cy="398600"/>
          </a:xfrm>
        </p:grpSpPr>
        <p:sp>
          <p:nvSpPr>
            <p:cNvPr id="10981" name="Google Shape;10981;p130"/>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2" name="Google Shape;10982;p130"/>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3" name="Google Shape;10983;p130"/>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4" name="Google Shape;10984;p130"/>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5" name="Google Shape;10985;p130"/>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86" name="Google Shape;10986;p130"/>
          <p:cNvGrpSpPr/>
          <p:nvPr/>
        </p:nvGrpSpPr>
        <p:grpSpPr>
          <a:xfrm>
            <a:off x="5165128" y="3991768"/>
            <a:ext cx="326536" cy="268454"/>
            <a:chOff x="6242450" y="3252800"/>
            <a:chExt cx="484475" cy="398300"/>
          </a:xfrm>
        </p:grpSpPr>
        <p:sp>
          <p:nvSpPr>
            <p:cNvPr id="10987" name="Google Shape;10987;p130"/>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8" name="Google Shape;10988;p130"/>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9" name="Google Shape;10989;p130"/>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90" name="Google Shape;10990;p130"/>
          <p:cNvGrpSpPr/>
          <p:nvPr/>
        </p:nvGrpSpPr>
        <p:grpSpPr>
          <a:xfrm>
            <a:off x="5077111" y="3126102"/>
            <a:ext cx="298978" cy="340168"/>
            <a:chOff x="922025" y="3804850"/>
            <a:chExt cx="424625" cy="483125"/>
          </a:xfrm>
        </p:grpSpPr>
        <p:sp>
          <p:nvSpPr>
            <p:cNvPr id="10991" name="Google Shape;10991;p130"/>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2" name="Google Shape;10992;p130"/>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93" name="Google Shape;10993;p130"/>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94" name="Google Shape;10994;p130"/>
          <p:cNvGrpSpPr/>
          <p:nvPr/>
        </p:nvGrpSpPr>
        <p:grpSpPr>
          <a:xfrm>
            <a:off x="5909841" y="3126102"/>
            <a:ext cx="312955" cy="340168"/>
            <a:chOff x="2100300" y="3804850"/>
            <a:chExt cx="444475" cy="483125"/>
          </a:xfrm>
        </p:grpSpPr>
        <p:sp>
          <p:nvSpPr>
            <p:cNvPr id="10995" name="Google Shape;10995;p130"/>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6" name="Google Shape;10996;p130"/>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97" name="Google Shape;10997;p130"/>
          <p:cNvGrpSpPr/>
          <p:nvPr/>
        </p:nvGrpSpPr>
        <p:grpSpPr>
          <a:xfrm>
            <a:off x="6333463" y="3126102"/>
            <a:ext cx="294261" cy="340168"/>
            <a:chOff x="2708700" y="3804850"/>
            <a:chExt cx="417925" cy="483125"/>
          </a:xfrm>
        </p:grpSpPr>
        <p:sp>
          <p:nvSpPr>
            <p:cNvPr id="10998" name="Google Shape;10998;p130"/>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9" name="Google Shape;10999;p130"/>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0" name="Google Shape;11000;p130"/>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1" name="Google Shape;11001;p130"/>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02" name="Google Shape;11002;p130"/>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3" name="Google Shape;11003;p130"/>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04" name="Google Shape;11004;p130"/>
          <p:cNvGrpSpPr/>
          <p:nvPr/>
        </p:nvGrpSpPr>
        <p:grpSpPr>
          <a:xfrm>
            <a:off x="7570338" y="3127378"/>
            <a:ext cx="331033" cy="337616"/>
            <a:chOff x="4467450" y="3808475"/>
            <a:chExt cx="470150" cy="479500"/>
          </a:xfrm>
        </p:grpSpPr>
        <p:sp>
          <p:nvSpPr>
            <p:cNvPr id="11005" name="Google Shape;11005;p130"/>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6" name="Google Shape;11006;p130"/>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7" name="Google Shape;11007;p130"/>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8" name="Google Shape;11008;p130"/>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09" name="Google Shape;11009;p130"/>
          <p:cNvGrpSpPr/>
          <p:nvPr/>
        </p:nvGrpSpPr>
        <p:grpSpPr>
          <a:xfrm>
            <a:off x="7990685" y="3126102"/>
            <a:ext cx="340186" cy="340168"/>
            <a:chOff x="5053900" y="3804850"/>
            <a:chExt cx="483150" cy="483125"/>
          </a:xfrm>
        </p:grpSpPr>
        <p:sp>
          <p:nvSpPr>
            <p:cNvPr id="11010" name="Google Shape;11010;p130"/>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1" name="Google Shape;11011;p130"/>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2" name="Google Shape;11012;p130"/>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3" name="Google Shape;11013;p130"/>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14" name="Google Shape;11014;p130"/>
          <p:cNvGrpSpPr/>
          <p:nvPr/>
        </p:nvGrpSpPr>
        <p:grpSpPr>
          <a:xfrm>
            <a:off x="7306081" y="3956021"/>
            <a:ext cx="340168" cy="340168"/>
            <a:chOff x="5648375" y="3804850"/>
            <a:chExt cx="483125" cy="483125"/>
          </a:xfrm>
        </p:grpSpPr>
        <p:sp>
          <p:nvSpPr>
            <p:cNvPr id="11015" name="Google Shape;11015;p130"/>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6" name="Google Shape;11016;p130"/>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7" name="Google Shape;11017;p130"/>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18" name="Google Shape;11018;p130"/>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19" name="Google Shape;11019;p130"/>
          <p:cNvGrpSpPr/>
          <p:nvPr/>
        </p:nvGrpSpPr>
        <p:grpSpPr>
          <a:xfrm>
            <a:off x="5596036" y="3968278"/>
            <a:ext cx="280923" cy="315449"/>
            <a:chOff x="6276025" y="3812400"/>
            <a:chExt cx="416800" cy="468025"/>
          </a:xfrm>
        </p:grpSpPr>
        <p:sp>
          <p:nvSpPr>
            <p:cNvPr id="11020" name="Google Shape;11020;p130"/>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21" name="Google Shape;11021;p130"/>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22" name="Google Shape;11022;p130"/>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23" name="Google Shape;11023;p130"/>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24" name="Google Shape;11024;p130"/>
          <p:cNvGrpSpPr/>
          <p:nvPr/>
        </p:nvGrpSpPr>
        <p:grpSpPr>
          <a:xfrm>
            <a:off x="5055293" y="3545089"/>
            <a:ext cx="342615" cy="340186"/>
            <a:chOff x="890400" y="4399350"/>
            <a:chExt cx="486600" cy="483150"/>
          </a:xfrm>
        </p:grpSpPr>
        <p:sp>
          <p:nvSpPr>
            <p:cNvPr id="11025" name="Google Shape;11025;p130"/>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26" name="Google Shape;11026;p130"/>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27" name="Google Shape;11027;p130"/>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28" name="Google Shape;11028;p130"/>
          <p:cNvGrpSpPr/>
          <p:nvPr/>
        </p:nvGrpSpPr>
        <p:grpSpPr>
          <a:xfrm>
            <a:off x="5489588" y="3560368"/>
            <a:ext cx="340168" cy="309628"/>
            <a:chOff x="1487200" y="4421025"/>
            <a:chExt cx="483125" cy="439750"/>
          </a:xfrm>
        </p:grpSpPr>
        <p:sp>
          <p:nvSpPr>
            <p:cNvPr id="11029" name="Google Shape;11029;p130"/>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0" name="Google Shape;11030;p130"/>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1" name="Google Shape;11031;p130"/>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2" name="Google Shape;11032;p130"/>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33" name="Google Shape;11033;p130"/>
          <p:cNvGrpSpPr/>
          <p:nvPr/>
        </p:nvGrpSpPr>
        <p:grpSpPr>
          <a:xfrm>
            <a:off x="5893867" y="3545107"/>
            <a:ext cx="344903" cy="340151"/>
            <a:chOff x="2079300" y="4399325"/>
            <a:chExt cx="489850" cy="483100"/>
          </a:xfrm>
        </p:grpSpPr>
        <p:sp>
          <p:nvSpPr>
            <p:cNvPr id="11034" name="Google Shape;11034;p130"/>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5" name="Google Shape;11035;p130"/>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36" name="Google Shape;11036;p130"/>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37" name="Google Shape;11037;p130"/>
          <p:cNvGrpSpPr/>
          <p:nvPr/>
        </p:nvGrpSpPr>
        <p:grpSpPr>
          <a:xfrm>
            <a:off x="6760439" y="3545107"/>
            <a:ext cx="276236" cy="340151"/>
            <a:chOff x="3316000" y="4399325"/>
            <a:chExt cx="392325" cy="483100"/>
          </a:xfrm>
        </p:grpSpPr>
        <p:sp>
          <p:nvSpPr>
            <p:cNvPr id="11038" name="Google Shape;11038;p130"/>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39" name="Google Shape;11039;p130"/>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40" name="Google Shape;11040;p130"/>
          <p:cNvGrpSpPr/>
          <p:nvPr/>
        </p:nvGrpSpPr>
        <p:grpSpPr>
          <a:xfrm>
            <a:off x="7185179" y="3545089"/>
            <a:ext cx="254022" cy="340186"/>
            <a:chOff x="3926225" y="4399275"/>
            <a:chExt cx="360775" cy="483150"/>
          </a:xfrm>
        </p:grpSpPr>
        <p:sp>
          <p:nvSpPr>
            <p:cNvPr id="11041" name="Google Shape;11041;p130"/>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42" name="Google Shape;11042;p130"/>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43" name="Google Shape;11043;p130"/>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44" name="Google Shape;11044;p130"/>
          <p:cNvGrpSpPr/>
          <p:nvPr/>
        </p:nvGrpSpPr>
        <p:grpSpPr>
          <a:xfrm>
            <a:off x="7990738" y="3545151"/>
            <a:ext cx="340080" cy="340063"/>
            <a:chOff x="5053975" y="4399375"/>
            <a:chExt cx="483000" cy="482975"/>
          </a:xfrm>
        </p:grpSpPr>
        <p:sp>
          <p:nvSpPr>
            <p:cNvPr id="11045" name="Google Shape;11045;p130"/>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46" name="Google Shape;11046;p130"/>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47" name="Google Shape;11047;p130"/>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48" name="Google Shape;11048;p130"/>
          <p:cNvGrpSpPr/>
          <p:nvPr/>
        </p:nvGrpSpPr>
        <p:grpSpPr>
          <a:xfrm>
            <a:off x="7750609" y="3956042"/>
            <a:ext cx="340168" cy="340168"/>
            <a:chOff x="5648375" y="4399300"/>
            <a:chExt cx="483125" cy="483125"/>
          </a:xfrm>
        </p:grpSpPr>
        <p:sp>
          <p:nvSpPr>
            <p:cNvPr id="11049" name="Google Shape;11049;p130"/>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0" name="Google Shape;11050;p130"/>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51" name="Google Shape;11051;p130"/>
          <p:cNvGrpSpPr/>
          <p:nvPr/>
        </p:nvGrpSpPr>
        <p:grpSpPr>
          <a:xfrm>
            <a:off x="5981331" y="3974637"/>
            <a:ext cx="330007" cy="302744"/>
            <a:chOff x="6239575" y="4416275"/>
            <a:chExt cx="489625" cy="449175"/>
          </a:xfrm>
        </p:grpSpPr>
        <p:sp>
          <p:nvSpPr>
            <p:cNvPr id="11052" name="Google Shape;11052;p130"/>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3" name="Google Shape;11053;p130"/>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4" name="Google Shape;11054;p130"/>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55" name="Google Shape;11055;p130"/>
          <p:cNvGrpSpPr/>
          <p:nvPr/>
        </p:nvGrpSpPr>
        <p:grpSpPr>
          <a:xfrm>
            <a:off x="3084610" y="3971815"/>
            <a:ext cx="308234" cy="308234"/>
            <a:chOff x="892750" y="4993750"/>
            <a:chExt cx="483125" cy="483125"/>
          </a:xfrm>
        </p:grpSpPr>
        <p:sp>
          <p:nvSpPr>
            <p:cNvPr id="11056" name="Google Shape;11056;p130"/>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7" name="Google Shape;11057;p130"/>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58" name="Google Shape;11058;p130"/>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59" name="Google Shape;11059;p130"/>
          <p:cNvGrpSpPr/>
          <p:nvPr/>
        </p:nvGrpSpPr>
        <p:grpSpPr>
          <a:xfrm>
            <a:off x="3497219" y="3971815"/>
            <a:ext cx="308234" cy="308234"/>
            <a:chOff x="1487200" y="4993750"/>
            <a:chExt cx="483125" cy="483125"/>
          </a:xfrm>
        </p:grpSpPr>
        <p:sp>
          <p:nvSpPr>
            <p:cNvPr id="11060" name="Google Shape;11060;p130"/>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1" name="Google Shape;11061;p130"/>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62" name="Google Shape;11062;p130"/>
          <p:cNvGrpSpPr/>
          <p:nvPr/>
        </p:nvGrpSpPr>
        <p:grpSpPr>
          <a:xfrm>
            <a:off x="3909829" y="3971815"/>
            <a:ext cx="308234" cy="308234"/>
            <a:chOff x="2081650" y="4993750"/>
            <a:chExt cx="483125" cy="483125"/>
          </a:xfrm>
        </p:grpSpPr>
        <p:sp>
          <p:nvSpPr>
            <p:cNvPr id="11063" name="Google Shape;11063;p130"/>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4" name="Google Shape;11064;p130"/>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65" name="Google Shape;11065;p130"/>
          <p:cNvGrpSpPr/>
          <p:nvPr/>
        </p:nvGrpSpPr>
        <p:grpSpPr>
          <a:xfrm>
            <a:off x="1491328" y="3979188"/>
            <a:ext cx="293982" cy="293982"/>
            <a:chOff x="2676100" y="4993750"/>
            <a:chExt cx="483125" cy="483125"/>
          </a:xfrm>
        </p:grpSpPr>
        <p:sp>
          <p:nvSpPr>
            <p:cNvPr id="11066" name="Google Shape;11066;p130"/>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7" name="Google Shape;11067;p130"/>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8" name="Google Shape;11068;p130"/>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69" name="Google Shape;11069;p130"/>
          <p:cNvGrpSpPr/>
          <p:nvPr/>
        </p:nvGrpSpPr>
        <p:grpSpPr>
          <a:xfrm>
            <a:off x="4322435" y="3971815"/>
            <a:ext cx="308234" cy="308234"/>
            <a:chOff x="3270550" y="4993750"/>
            <a:chExt cx="483125" cy="483125"/>
          </a:xfrm>
        </p:grpSpPr>
        <p:sp>
          <p:nvSpPr>
            <p:cNvPr id="11070" name="Google Shape;11070;p130"/>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1" name="Google Shape;11071;p130"/>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2" name="Google Shape;11072;p130"/>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73" name="Google Shape;11073;p130"/>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74" name="Google Shape;11074;p130"/>
          <p:cNvGrpSpPr/>
          <p:nvPr/>
        </p:nvGrpSpPr>
        <p:grpSpPr>
          <a:xfrm>
            <a:off x="2288093" y="3979142"/>
            <a:ext cx="293997" cy="294073"/>
            <a:chOff x="4459450" y="4993700"/>
            <a:chExt cx="483150" cy="483275"/>
          </a:xfrm>
        </p:grpSpPr>
        <p:sp>
          <p:nvSpPr>
            <p:cNvPr id="11075" name="Google Shape;11075;p130"/>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6" name="Google Shape;11076;p130"/>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77" name="Google Shape;11077;p130"/>
          <p:cNvGrpSpPr/>
          <p:nvPr/>
        </p:nvGrpSpPr>
        <p:grpSpPr>
          <a:xfrm>
            <a:off x="2686471" y="3979142"/>
            <a:ext cx="293997" cy="294073"/>
            <a:chOff x="5053900" y="4993700"/>
            <a:chExt cx="483150" cy="483275"/>
          </a:xfrm>
        </p:grpSpPr>
        <p:sp>
          <p:nvSpPr>
            <p:cNvPr id="11078" name="Google Shape;11078;p130"/>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9" name="Google Shape;11079;p130"/>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83" name="Shape 11083"/>
        <p:cNvGrpSpPr/>
        <p:nvPr/>
      </p:nvGrpSpPr>
      <p:grpSpPr>
        <a:xfrm>
          <a:off x="0" y="0"/>
          <a:ext cx="0" cy="0"/>
          <a:chOff x="0" y="0"/>
          <a:chExt cx="0" cy="0"/>
        </a:xfrm>
      </p:grpSpPr>
      <p:sp>
        <p:nvSpPr>
          <p:cNvPr id="11084" name="Google Shape;11084;p131"/>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31"/>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31"/>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7" name="Google Shape;11087;p131"/>
          <p:cNvGrpSpPr/>
          <p:nvPr/>
        </p:nvGrpSpPr>
        <p:grpSpPr>
          <a:xfrm>
            <a:off x="2987728" y="1561903"/>
            <a:ext cx="371882" cy="373766"/>
            <a:chOff x="-41270450" y="1973375"/>
            <a:chExt cx="315850" cy="317450"/>
          </a:xfrm>
        </p:grpSpPr>
        <p:sp>
          <p:nvSpPr>
            <p:cNvPr id="11088" name="Google Shape;11088;p131"/>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31"/>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31"/>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31"/>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131"/>
          <p:cNvGrpSpPr/>
          <p:nvPr/>
        </p:nvGrpSpPr>
        <p:grpSpPr>
          <a:xfrm>
            <a:off x="3005407" y="2008859"/>
            <a:ext cx="395871" cy="372088"/>
            <a:chOff x="-41291625" y="2339025"/>
            <a:chExt cx="336225" cy="316025"/>
          </a:xfrm>
        </p:grpSpPr>
        <p:sp>
          <p:nvSpPr>
            <p:cNvPr id="11093" name="Google Shape;11093;p131"/>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31"/>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5" name="Google Shape;11095;p131"/>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31"/>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31"/>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31"/>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31"/>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31"/>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1" name="Google Shape;11101;p131"/>
          <p:cNvGrpSpPr/>
          <p:nvPr/>
        </p:nvGrpSpPr>
        <p:grpSpPr>
          <a:xfrm>
            <a:off x="1229534" y="1533910"/>
            <a:ext cx="396931" cy="373147"/>
            <a:chOff x="-42804750" y="1949600"/>
            <a:chExt cx="337125" cy="316925"/>
          </a:xfrm>
        </p:grpSpPr>
        <p:sp>
          <p:nvSpPr>
            <p:cNvPr id="11102" name="Google Shape;11102;p131"/>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31"/>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31"/>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131"/>
          <p:cNvGrpSpPr/>
          <p:nvPr/>
        </p:nvGrpSpPr>
        <p:grpSpPr>
          <a:xfrm>
            <a:off x="1292211" y="1986607"/>
            <a:ext cx="335706" cy="364258"/>
            <a:chOff x="-42778750" y="2320125"/>
            <a:chExt cx="285125" cy="309375"/>
          </a:xfrm>
        </p:grpSpPr>
        <p:sp>
          <p:nvSpPr>
            <p:cNvPr id="11106" name="Google Shape;11106;p131"/>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31"/>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131"/>
          <p:cNvGrpSpPr/>
          <p:nvPr/>
        </p:nvGrpSpPr>
        <p:grpSpPr>
          <a:xfrm>
            <a:off x="1269879" y="2433612"/>
            <a:ext cx="375591" cy="374678"/>
            <a:chOff x="-42796875" y="2680675"/>
            <a:chExt cx="319000" cy="318225"/>
          </a:xfrm>
        </p:grpSpPr>
        <p:sp>
          <p:nvSpPr>
            <p:cNvPr id="11109" name="Google Shape;11109;p131"/>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31"/>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31"/>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31"/>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31"/>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4" name="Google Shape;11114;p131"/>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31"/>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31"/>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31"/>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31"/>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9" name="Google Shape;11119;p131"/>
          <p:cNvGrpSpPr/>
          <p:nvPr/>
        </p:nvGrpSpPr>
        <p:grpSpPr>
          <a:xfrm>
            <a:off x="2168150" y="3311887"/>
            <a:ext cx="390426" cy="369586"/>
            <a:chOff x="-39055650" y="2315975"/>
            <a:chExt cx="331600" cy="313900"/>
          </a:xfrm>
        </p:grpSpPr>
        <p:sp>
          <p:nvSpPr>
            <p:cNvPr id="11120" name="Google Shape;11120;p131"/>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31"/>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2" name="Google Shape;11122;p131"/>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31"/>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4" name="Google Shape;11124;p131"/>
          <p:cNvGrpSpPr/>
          <p:nvPr/>
        </p:nvGrpSpPr>
        <p:grpSpPr>
          <a:xfrm>
            <a:off x="1659816" y="1534087"/>
            <a:ext cx="380241" cy="371793"/>
            <a:chOff x="-42430625" y="1949750"/>
            <a:chExt cx="322950" cy="315775"/>
          </a:xfrm>
        </p:grpSpPr>
        <p:sp>
          <p:nvSpPr>
            <p:cNvPr id="11125" name="Google Shape;11125;p131"/>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31"/>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31"/>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31"/>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9" name="Google Shape;11129;p131"/>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31"/>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31"/>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31"/>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31"/>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31"/>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5" name="Google Shape;11135;p131"/>
          <p:cNvGrpSpPr/>
          <p:nvPr/>
        </p:nvGrpSpPr>
        <p:grpSpPr>
          <a:xfrm>
            <a:off x="2623344" y="3310032"/>
            <a:ext cx="372824" cy="372058"/>
            <a:chOff x="-38686275" y="2314400"/>
            <a:chExt cx="316650" cy="316000"/>
          </a:xfrm>
        </p:grpSpPr>
        <p:sp>
          <p:nvSpPr>
            <p:cNvPr id="11136" name="Google Shape;11136;p131"/>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31"/>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8" name="Google Shape;11138;p131"/>
          <p:cNvGrpSpPr/>
          <p:nvPr/>
        </p:nvGrpSpPr>
        <p:grpSpPr>
          <a:xfrm>
            <a:off x="2621946" y="3802072"/>
            <a:ext cx="375620" cy="373736"/>
            <a:chOff x="-38686275" y="2682250"/>
            <a:chExt cx="319025" cy="317425"/>
          </a:xfrm>
        </p:grpSpPr>
        <p:sp>
          <p:nvSpPr>
            <p:cNvPr id="11139" name="Google Shape;11139;p131"/>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31"/>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131"/>
          <p:cNvGrpSpPr/>
          <p:nvPr/>
        </p:nvGrpSpPr>
        <p:grpSpPr>
          <a:xfrm>
            <a:off x="3940328" y="3800615"/>
            <a:ext cx="391368" cy="376650"/>
            <a:chOff x="-37534750" y="2668075"/>
            <a:chExt cx="332400" cy="319900"/>
          </a:xfrm>
        </p:grpSpPr>
        <p:sp>
          <p:nvSpPr>
            <p:cNvPr id="11142" name="Google Shape;11142;p131"/>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31"/>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4" name="Google Shape;11144;p131"/>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5" name="Google Shape;11145;p131"/>
          <p:cNvGrpSpPr/>
          <p:nvPr/>
        </p:nvGrpSpPr>
        <p:grpSpPr>
          <a:xfrm>
            <a:off x="2131694" y="1981750"/>
            <a:ext cx="375591" cy="374060"/>
            <a:chOff x="-42062025" y="2316000"/>
            <a:chExt cx="319000" cy="317700"/>
          </a:xfrm>
        </p:grpSpPr>
        <p:sp>
          <p:nvSpPr>
            <p:cNvPr id="11146" name="Google Shape;11146;p131"/>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31"/>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8" name="Google Shape;11148;p131"/>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9" name="Google Shape;11149;p131"/>
          <p:cNvGrpSpPr/>
          <p:nvPr/>
        </p:nvGrpSpPr>
        <p:grpSpPr>
          <a:xfrm>
            <a:off x="876569" y="2892853"/>
            <a:ext cx="330143" cy="368173"/>
            <a:chOff x="-40150450" y="1977325"/>
            <a:chExt cx="280400" cy="312700"/>
          </a:xfrm>
        </p:grpSpPr>
        <p:sp>
          <p:nvSpPr>
            <p:cNvPr id="11150" name="Google Shape;11150;p131"/>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31"/>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31"/>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31"/>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131"/>
          <p:cNvGrpSpPr/>
          <p:nvPr/>
        </p:nvGrpSpPr>
        <p:grpSpPr>
          <a:xfrm>
            <a:off x="870534" y="3352072"/>
            <a:ext cx="342211" cy="372824"/>
            <a:chOff x="-40160700" y="2339625"/>
            <a:chExt cx="290650" cy="316650"/>
          </a:xfrm>
        </p:grpSpPr>
        <p:sp>
          <p:nvSpPr>
            <p:cNvPr id="11155" name="Google Shape;11155;p131"/>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31"/>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31"/>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31"/>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131"/>
          <p:cNvGrpSpPr/>
          <p:nvPr/>
        </p:nvGrpSpPr>
        <p:grpSpPr>
          <a:xfrm>
            <a:off x="852359" y="3802529"/>
            <a:ext cx="375591" cy="372824"/>
            <a:chOff x="-40171725" y="2705875"/>
            <a:chExt cx="319000" cy="316650"/>
          </a:xfrm>
        </p:grpSpPr>
        <p:sp>
          <p:nvSpPr>
            <p:cNvPr id="11160" name="Google Shape;11160;p131"/>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31"/>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131"/>
          <p:cNvGrpSpPr/>
          <p:nvPr/>
        </p:nvGrpSpPr>
        <p:grpSpPr>
          <a:xfrm>
            <a:off x="3109957" y="2876984"/>
            <a:ext cx="272686" cy="373766"/>
            <a:chOff x="-38275925" y="1946600"/>
            <a:chExt cx="231600" cy="317450"/>
          </a:xfrm>
        </p:grpSpPr>
        <p:sp>
          <p:nvSpPr>
            <p:cNvPr id="11163" name="Google Shape;11163;p131"/>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31"/>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5" name="Google Shape;11165;p131"/>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31"/>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7" name="Google Shape;11167;p131"/>
          <p:cNvGrpSpPr/>
          <p:nvPr/>
        </p:nvGrpSpPr>
        <p:grpSpPr>
          <a:xfrm>
            <a:off x="2173841" y="4274426"/>
            <a:ext cx="382096" cy="371911"/>
            <a:chOff x="-37190575" y="1951325"/>
            <a:chExt cx="324525" cy="315875"/>
          </a:xfrm>
        </p:grpSpPr>
        <p:sp>
          <p:nvSpPr>
            <p:cNvPr id="11168" name="Google Shape;11168;p131"/>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31"/>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31"/>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31"/>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31"/>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3" name="Google Shape;11173;p131"/>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4" name="Google Shape;11174;p131"/>
          <p:cNvGrpSpPr/>
          <p:nvPr/>
        </p:nvGrpSpPr>
        <p:grpSpPr>
          <a:xfrm>
            <a:off x="2574144" y="2060577"/>
            <a:ext cx="373736" cy="293055"/>
            <a:chOff x="-41694200" y="2382950"/>
            <a:chExt cx="317425" cy="248900"/>
          </a:xfrm>
        </p:grpSpPr>
        <p:sp>
          <p:nvSpPr>
            <p:cNvPr id="11175" name="Google Shape;11175;p131"/>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31"/>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131"/>
          <p:cNvGrpSpPr/>
          <p:nvPr/>
        </p:nvGrpSpPr>
        <p:grpSpPr>
          <a:xfrm>
            <a:off x="2570967" y="2413885"/>
            <a:ext cx="375591" cy="373766"/>
            <a:chOff x="-41695775" y="2683025"/>
            <a:chExt cx="319000" cy="317450"/>
          </a:xfrm>
        </p:grpSpPr>
        <p:sp>
          <p:nvSpPr>
            <p:cNvPr id="11178" name="Google Shape;11178;p131"/>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31"/>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31"/>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1" name="Google Shape;11181;p131"/>
          <p:cNvGrpSpPr/>
          <p:nvPr/>
        </p:nvGrpSpPr>
        <p:grpSpPr>
          <a:xfrm>
            <a:off x="1313266" y="2906655"/>
            <a:ext cx="342211" cy="375620"/>
            <a:chOff x="-39792875" y="1971800"/>
            <a:chExt cx="290650" cy="319025"/>
          </a:xfrm>
        </p:grpSpPr>
        <p:sp>
          <p:nvSpPr>
            <p:cNvPr id="11182" name="Google Shape;11182;p131"/>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31"/>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4" name="Google Shape;11184;p131"/>
          <p:cNvGrpSpPr/>
          <p:nvPr/>
        </p:nvGrpSpPr>
        <p:grpSpPr>
          <a:xfrm>
            <a:off x="1323705" y="3354881"/>
            <a:ext cx="324609" cy="374825"/>
            <a:chOff x="-39783425" y="2337925"/>
            <a:chExt cx="275700" cy="318350"/>
          </a:xfrm>
        </p:grpSpPr>
        <p:sp>
          <p:nvSpPr>
            <p:cNvPr id="11185" name="Google Shape;11185;p131"/>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31"/>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87" name="Google Shape;11187;p131"/>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8" name="Google Shape;11188;p131"/>
          <p:cNvGrpSpPr/>
          <p:nvPr/>
        </p:nvGrpSpPr>
        <p:grpSpPr>
          <a:xfrm>
            <a:off x="3490328" y="2878839"/>
            <a:ext cx="383950" cy="372618"/>
            <a:chOff x="-37956150" y="1948175"/>
            <a:chExt cx="326100" cy="316475"/>
          </a:xfrm>
        </p:grpSpPr>
        <p:sp>
          <p:nvSpPr>
            <p:cNvPr id="11189" name="Google Shape;11189;p131"/>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31"/>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31"/>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131"/>
          <p:cNvGrpSpPr/>
          <p:nvPr/>
        </p:nvGrpSpPr>
        <p:grpSpPr>
          <a:xfrm>
            <a:off x="3497847" y="3386092"/>
            <a:ext cx="375620" cy="243015"/>
            <a:chOff x="-37953000" y="2379000"/>
            <a:chExt cx="319025" cy="206400"/>
          </a:xfrm>
        </p:grpSpPr>
        <p:sp>
          <p:nvSpPr>
            <p:cNvPr id="11193" name="Google Shape;11193;p131"/>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31"/>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31"/>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31"/>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31"/>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8" name="Google Shape;11198;p131"/>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31"/>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3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01" name="Google Shape;11201;p13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202" name="Google Shape;11202;p131"/>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3" name="Google Shape;11203;p131"/>
          <p:cNvGrpSpPr/>
          <p:nvPr/>
        </p:nvGrpSpPr>
        <p:grpSpPr>
          <a:xfrm>
            <a:off x="4865594" y="2008353"/>
            <a:ext cx="354107" cy="355063"/>
            <a:chOff x="-28467625" y="2331750"/>
            <a:chExt cx="296150" cy="296950"/>
          </a:xfrm>
        </p:grpSpPr>
        <p:sp>
          <p:nvSpPr>
            <p:cNvPr id="11204" name="Google Shape;11204;p131"/>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31"/>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131"/>
          <p:cNvGrpSpPr/>
          <p:nvPr/>
        </p:nvGrpSpPr>
        <p:grpSpPr>
          <a:xfrm>
            <a:off x="4879719" y="2451434"/>
            <a:ext cx="325858" cy="351327"/>
            <a:chOff x="-28461325" y="2701925"/>
            <a:chExt cx="272525" cy="293825"/>
          </a:xfrm>
        </p:grpSpPr>
        <p:sp>
          <p:nvSpPr>
            <p:cNvPr id="11207" name="Google Shape;11207;p131"/>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31"/>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31"/>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131"/>
          <p:cNvGrpSpPr/>
          <p:nvPr/>
        </p:nvGrpSpPr>
        <p:grpSpPr>
          <a:xfrm>
            <a:off x="7103910" y="1625071"/>
            <a:ext cx="354107" cy="226974"/>
            <a:chOff x="-26585200" y="2025375"/>
            <a:chExt cx="296150" cy="189825"/>
          </a:xfrm>
        </p:grpSpPr>
        <p:sp>
          <p:nvSpPr>
            <p:cNvPr id="11211" name="Google Shape;11211;p131"/>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31"/>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31"/>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31"/>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31"/>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6" name="Google Shape;11216;p131"/>
          <p:cNvGrpSpPr/>
          <p:nvPr/>
        </p:nvGrpSpPr>
        <p:grpSpPr>
          <a:xfrm>
            <a:off x="7104373" y="2009294"/>
            <a:ext cx="353180" cy="353180"/>
            <a:chOff x="-26584425" y="2340425"/>
            <a:chExt cx="295375" cy="295375"/>
          </a:xfrm>
        </p:grpSpPr>
        <p:sp>
          <p:nvSpPr>
            <p:cNvPr id="11217" name="Google Shape;11217;p131"/>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31"/>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31"/>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31"/>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31"/>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131"/>
          <p:cNvGrpSpPr/>
          <p:nvPr/>
        </p:nvGrpSpPr>
        <p:grpSpPr>
          <a:xfrm>
            <a:off x="7099202" y="2450388"/>
            <a:ext cx="363523" cy="353419"/>
            <a:chOff x="-26585200" y="2710400"/>
            <a:chExt cx="304025" cy="295575"/>
          </a:xfrm>
        </p:grpSpPr>
        <p:sp>
          <p:nvSpPr>
            <p:cNvPr id="11223" name="Google Shape;11223;p131"/>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31"/>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31"/>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31"/>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31"/>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31"/>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31"/>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31"/>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31"/>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31"/>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31"/>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31"/>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5" name="Google Shape;11235;p131"/>
          <p:cNvGrpSpPr/>
          <p:nvPr/>
        </p:nvGrpSpPr>
        <p:grpSpPr>
          <a:xfrm>
            <a:off x="5754337" y="2891866"/>
            <a:ext cx="354136" cy="353210"/>
            <a:chOff x="-24709875" y="1970225"/>
            <a:chExt cx="296175" cy="295400"/>
          </a:xfrm>
        </p:grpSpPr>
        <p:sp>
          <p:nvSpPr>
            <p:cNvPr id="11236" name="Google Shape;11236;p131"/>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31"/>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8" name="Google Shape;11238;p131"/>
          <p:cNvGrpSpPr/>
          <p:nvPr/>
        </p:nvGrpSpPr>
        <p:grpSpPr>
          <a:xfrm>
            <a:off x="5786352" y="3338744"/>
            <a:ext cx="290107" cy="354107"/>
            <a:chOff x="-24683100" y="2340425"/>
            <a:chExt cx="242625" cy="296150"/>
          </a:xfrm>
        </p:grpSpPr>
        <p:sp>
          <p:nvSpPr>
            <p:cNvPr id="11239" name="Google Shape;11239;p131"/>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31"/>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31"/>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31"/>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3" name="Google Shape;11243;p131"/>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4" name="Google Shape;11244;p131"/>
          <p:cNvGrpSpPr/>
          <p:nvPr/>
        </p:nvGrpSpPr>
        <p:grpSpPr>
          <a:xfrm>
            <a:off x="7992594" y="2891866"/>
            <a:ext cx="360713" cy="353210"/>
            <a:chOff x="-22881800" y="1971800"/>
            <a:chExt cx="301675" cy="295400"/>
          </a:xfrm>
        </p:grpSpPr>
        <p:sp>
          <p:nvSpPr>
            <p:cNvPr id="11245" name="Google Shape;11245;p131"/>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31"/>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31"/>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31"/>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31"/>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31"/>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1" name="Google Shape;11251;p131"/>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31"/>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3" name="Google Shape;11253;p131"/>
          <p:cNvGrpSpPr/>
          <p:nvPr/>
        </p:nvGrpSpPr>
        <p:grpSpPr>
          <a:xfrm>
            <a:off x="5368939" y="2450029"/>
            <a:ext cx="227930" cy="354136"/>
            <a:chOff x="-28043900" y="2701925"/>
            <a:chExt cx="190625" cy="296175"/>
          </a:xfrm>
        </p:grpSpPr>
        <p:sp>
          <p:nvSpPr>
            <p:cNvPr id="11254" name="Google Shape;11254;p131"/>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31"/>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31"/>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31"/>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31"/>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9" name="Google Shape;11259;p131"/>
          <p:cNvGrpSpPr/>
          <p:nvPr/>
        </p:nvGrpSpPr>
        <p:grpSpPr>
          <a:xfrm>
            <a:off x="7541805" y="1561968"/>
            <a:ext cx="354136" cy="353180"/>
            <a:chOff x="-26215025" y="1971025"/>
            <a:chExt cx="296175" cy="295375"/>
          </a:xfrm>
        </p:grpSpPr>
        <p:sp>
          <p:nvSpPr>
            <p:cNvPr id="11260" name="Google Shape;11260;p131"/>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31"/>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31"/>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31"/>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31"/>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31"/>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31"/>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31"/>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131"/>
          <p:cNvGrpSpPr/>
          <p:nvPr/>
        </p:nvGrpSpPr>
        <p:grpSpPr>
          <a:xfrm>
            <a:off x="7541327" y="2009758"/>
            <a:ext cx="355093" cy="352253"/>
            <a:chOff x="-26215825" y="2341200"/>
            <a:chExt cx="296975" cy="294600"/>
          </a:xfrm>
        </p:grpSpPr>
        <p:sp>
          <p:nvSpPr>
            <p:cNvPr id="11269" name="Google Shape;11269;p131"/>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31"/>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131"/>
          <p:cNvGrpSpPr/>
          <p:nvPr/>
        </p:nvGrpSpPr>
        <p:grpSpPr>
          <a:xfrm>
            <a:off x="7573357" y="2450508"/>
            <a:ext cx="291033" cy="353180"/>
            <a:chOff x="-26179575" y="2710600"/>
            <a:chExt cx="243400" cy="295375"/>
          </a:xfrm>
        </p:grpSpPr>
        <p:sp>
          <p:nvSpPr>
            <p:cNvPr id="11272" name="Google Shape;11272;p131"/>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31"/>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31"/>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5" name="Google Shape;11275;p131"/>
          <p:cNvGrpSpPr/>
          <p:nvPr/>
        </p:nvGrpSpPr>
        <p:grpSpPr>
          <a:xfrm>
            <a:off x="6212417" y="2891881"/>
            <a:ext cx="337187" cy="353180"/>
            <a:chOff x="-24328675" y="1971025"/>
            <a:chExt cx="282000" cy="295375"/>
          </a:xfrm>
        </p:grpSpPr>
        <p:sp>
          <p:nvSpPr>
            <p:cNvPr id="11276" name="Google Shape;11276;p131"/>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31"/>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131"/>
          <p:cNvGrpSpPr/>
          <p:nvPr/>
        </p:nvGrpSpPr>
        <p:grpSpPr>
          <a:xfrm>
            <a:off x="6214778" y="3339207"/>
            <a:ext cx="332464" cy="353180"/>
            <a:chOff x="-24330250" y="2340425"/>
            <a:chExt cx="278050" cy="295375"/>
          </a:xfrm>
        </p:grpSpPr>
        <p:sp>
          <p:nvSpPr>
            <p:cNvPr id="11279" name="Google Shape;11279;p131"/>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31"/>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31"/>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31"/>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31"/>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31"/>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31"/>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6" name="Google Shape;11286;p131"/>
          <p:cNvGrpSpPr/>
          <p:nvPr/>
        </p:nvGrpSpPr>
        <p:grpSpPr>
          <a:xfrm>
            <a:off x="6204420" y="3780420"/>
            <a:ext cx="353180" cy="353180"/>
            <a:chOff x="-24338900" y="2710600"/>
            <a:chExt cx="295375" cy="295375"/>
          </a:xfrm>
        </p:grpSpPr>
        <p:sp>
          <p:nvSpPr>
            <p:cNvPr id="11287" name="Google Shape;11287;p131"/>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31"/>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131"/>
          <p:cNvGrpSpPr/>
          <p:nvPr/>
        </p:nvGrpSpPr>
        <p:grpSpPr>
          <a:xfrm>
            <a:off x="7995419" y="3339805"/>
            <a:ext cx="355063" cy="351984"/>
            <a:chOff x="-22859750" y="2335900"/>
            <a:chExt cx="296950" cy="294375"/>
          </a:xfrm>
        </p:grpSpPr>
        <p:sp>
          <p:nvSpPr>
            <p:cNvPr id="11290" name="Google Shape;11290;p131"/>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31"/>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31"/>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3" name="Google Shape;11293;p131"/>
          <p:cNvGrpSpPr/>
          <p:nvPr/>
        </p:nvGrpSpPr>
        <p:grpSpPr>
          <a:xfrm>
            <a:off x="5774767" y="1561953"/>
            <a:ext cx="311749" cy="353210"/>
            <a:chOff x="-27710725" y="1959200"/>
            <a:chExt cx="260725" cy="295400"/>
          </a:xfrm>
        </p:grpSpPr>
        <p:sp>
          <p:nvSpPr>
            <p:cNvPr id="11294" name="Google Shape;11294;p131"/>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31"/>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131"/>
          <p:cNvGrpSpPr/>
          <p:nvPr/>
        </p:nvGrpSpPr>
        <p:grpSpPr>
          <a:xfrm>
            <a:off x="5752631" y="2070499"/>
            <a:ext cx="356020" cy="230770"/>
            <a:chOff x="-27728850" y="2382950"/>
            <a:chExt cx="297750" cy="193000"/>
          </a:xfrm>
        </p:grpSpPr>
        <p:sp>
          <p:nvSpPr>
            <p:cNvPr id="11297" name="Google Shape;11297;p131"/>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31"/>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31"/>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0" name="Google Shape;11300;p131"/>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31"/>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2" name="Google Shape;11302;p131"/>
          <p:cNvGrpSpPr/>
          <p:nvPr/>
        </p:nvGrpSpPr>
        <p:grpSpPr>
          <a:xfrm>
            <a:off x="7983975" y="2018710"/>
            <a:ext cx="354136" cy="334348"/>
            <a:chOff x="-25844850" y="2357750"/>
            <a:chExt cx="296175" cy="279625"/>
          </a:xfrm>
        </p:grpSpPr>
        <p:sp>
          <p:nvSpPr>
            <p:cNvPr id="11303" name="Google Shape;11303;p131"/>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31"/>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31"/>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31"/>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31"/>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31"/>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9" name="Google Shape;11309;p131"/>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0" name="Google Shape;11310;p131"/>
          <p:cNvGrpSpPr/>
          <p:nvPr/>
        </p:nvGrpSpPr>
        <p:grpSpPr>
          <a:xfrm>
            <a:off x="6712883" y="2891866"/>
            <a:ext cx="228887" cy="353210"/>
            <a:chOff x="-23917525" y="1970225"/>
            <a:chExt cx="191425" cy="295400"/>
          </a:xfrm>
        </p:grpSpPr>
        <p:sp>
          <p:nvSpPr>
            <p:cNvPr id="11311" name="Google Shape;11311;p131"/>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31"/>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31"/>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4" name="Google Shape;11314;p131"/>
          <p:cNvGrpSpPr/>
          <p:nvPr/>
        </p:nvGrpSpPr>
        <p:grpSpPr>
          <a:xfrm>
            <a:off x="6668164" y="3338744"/>
            <a:ext cx="318325" cy="354107"/>
            <a:chOff x="-23952175" y="2340425"/>
            <a:chExt cx="266225" cy="296150"/>
          </a:xfrm>
        </p:grpSpPr>
        <p:sp>
          <p:nvSpPr>
            <p:cNvPr id="11315" name="Google Shape;11315;p131"/>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31"/>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7" name="Google Shape;11317;p131"/>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8" name="Google Shape;11318;p131"/>
          <p:cNvGrpSpPr/>
          <p:nvPr/>
        </p:nvGrpSpPr>
        <p:grpSpPr>
          <a:xfrm>
            <a:off x="8053336" y="3779000"/>
            <a:ext cx="239230" cy="356020"/>
            <a:chOff x="-22811700" y="2700350"/>
            <a:chExt cx="200075" cy="297750"/>
          </a:xfrm>
        </p:grpSpPr>
        <p:sp>
          <p:nvSpPr>
            <p:cNvPr id="11319" name="Google Shape;11319;p131"/>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31"/>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31"/>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131"/>
          <p:cNvGrpSpPr/>
          <p:nvPr/>
        </p:nvGrpSpPr>
        <p:grpSpPr>
          <a:xfrm>
            <a:off x="6201787" y="1561490"/>
            <a:ext cx="355063" cy="354136"/>
            <a:chOff x="-27358650" y="1961575"/>
            <a:chExt cx="296950" cy="296175"/>
          </a:xfrm>
        </p:grpSpPr>
        <p:sp>
          <p:nvSpPr>
            <p:cNvPr id="11323" name="Google Shape;11323;p131"/>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31"/>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5" name="Google Shape;11325;p131"/>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31"/>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31"/>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8" name="Google Shape;11328;p131"/>
          <p:cNvGrpSpPr/>
          <p:nvPr/>
        </p:nvGrpSpPr>
        <p:grpSpPr>
          <a:xfrm>
            <a:off x="4865631" y="3349565"/>
            <a:ext cx="356946" cy="332464"/>
            <a:chOff x="-25477800" y="2357750"/>
            <a:chExt cx="298525" cy="278050"/>
          </a:xfrm>
        </p:grpSpPr>
        <p:sp>
          <p:nvSpPr>
            <p:cNvPr id="11329" name="Google Shape;11329;p131"/>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31"/>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1" name="Google Shape;11331;p131"/>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2" name="Google Shape;11332;p131"/>
          <p:cNvGrpSpPr/>
          <p:nvPr/>
        </p:nvGrpSpPr>
        <p:grpSpPr>
          <a:xfrm>
            <a:off x="7100357" y="2891881"/>
            <a:ext cx="354136" cy="353180"/>
            <a:chOff x="-23599325" y="1971025"/>
            <a:chExt cx="296175" cy="295375"/>
          </a:xfrm>
        </p:grpSpPr>
        <p:sp>
          <p:nvSpPr>
            <p:cNvPr id="11333" name="Google Shape;11333;p131"/>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31"/>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5" name="Google Shape;11335;p131"/>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31"/>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31"/>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8" name="Google Shape;11338;p131"/>
          <p:cNvGrpSpPr/>
          <p:nvPr/>
        </p:nvGrpSpPr>
        <p:grpSpPr>
          <a:xfrm>
            <a:off x="6644801" y="1561609"/>
            <a:ext cx="360713" cy="353897"/>
            <a:chOff x="-26993200" y="1961775"/>
            <a:chExt cx="301675" cy="295975"/>
          </a:xfrm>
        </p:grpSpPr>
        <p:sp>
          <p:nvSpPr>
            <p:cNvPr id="11339" name="Google Shape;11339;p131"/>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31"/>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31"/>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131"/>
          <p:cNvGrpSpPr/>
          <p:nvPr/>
        </p:nvGrpSpPr>
        <p:grpSpPr>
          <a:xfrm>
            <a:off x="6669761" y="2009294"/>
            <a:ext cx="310792" cy="353180"/>
            <a:chOff x="-26970350" y="2332550"/>
            <a:chExt cx="259925" cy="295375"/>
          </a:xfrm>
        </p:grpSpPr>
        <p:sp>
          <p:nvSpPr>
            <p:cNvPr id="11343" name="Google Shape;11343;p131"/>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31"/>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131"/>
          <p:cNvGrpSpPr/>
          <p:nvPr/>
        </p:nvGrpSpPr>
        <p:grpSpPr>
          <a:xfrm>
            <a:off x="6649046" y="2482059"/>
            <a:ext cx="352223" cy="290077"/>
            <a:chOff x="-26986100" y="2735800"/>
            <a:chExt cx="294575" cy="242600"/>
          </a:xfrm>
        </p:grpSpPr>
        <p:sp>
          <p:nvSpPr>
            <p:cNvPr id="11346" name="Google Shape;11346;p131"/>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31"/>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8" name="Google Shape;11348;p131"/>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9" name="Google Shape;11349;p131"/>
          <p:cNvGrpSpPr/>
          <p:nvPr/>
        </p:nvGrpSpPr>
        <p:grpSpPr>
          <a:xfrm>
            <a:off x="5308265" y="3338744"/>
            <a:ext cx="353180" cy="354107"/>
            <a:chOff x="-25104475" y="2340425"/>
            <a:chExt cx="295375" cy="296150"/>
          </a:xfrm>
        </p:grpSpPr>
        <p:sp>
          <p:nvSpPr>
            <p:cNvPr id="11350" name="Google Shape;11350;p131"/>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31"/>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31"/>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31"/>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31"/>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31"/>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31"/>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31"/>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31"/>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9" name="Google Shape;11359;p131"/>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0" name="Google Shape;11360;p131"/>
          <p:cNvGrpSpPr/>
          <p:nvPr/>
        </p:nvGrpSpPr>
        <p:grpSpPr>
          <a:xfrm>
            <a:off x="7548093" y="2891403"/>
            <a:ext cx="355063" cy="354136"/>
            <a:chOff x="-23229925" y="1970225"/>
            <a:chExt cx="296950" cy="296175"/>
          </a:xfrm>
        </p:grpSpPr>
        <p:sp>
          <p:nvSpPr>
            <p:cNvPr id="11361" name="Google Shape;11361;p131"/>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31"/>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31"/>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31"/>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131"/>
          <p:cNvGrpSpPr/>
          <p:nvPr/>
        </p:nvGrpSpPr>
        <p:grpSpPr>
          <a:xfrm>
            <a:off x="7590466" y="3338266"/>
            <a:ext cx="270318" cy="355063"/>
            <a:chOff x="-23177950" y="2340425"/>
            <a:chExt cx="226075" cy="296950"/>
          </a:xfrm>
        </p:grpSpPr>
        <p:sp>
          <p:nvSpPr>
            <p:cNvPr id="11366" name="Google Shape;11366;p131"/>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31"/>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131"/>
          <p:cNvGrpSpPr/>
          <p:nvPr/>
        </p:nvGrpSpPr>
        <p:grpSpPr>
          <a:xfrm>
            <a:off x="7548556" y="3779942"/>
            <a:ext cx="354136" cy="354136"/>
            <a:chOff x="-23229150" y="2710600"/>
            <a:chExt cx="296175" cy="296175"/>
          </a:xfrm>
        </p:grpSpPr>
        <p:sp>
          <p:nvSpPr>
            <p:cNvPr id="11369" name="Google Shape;11369;p131"/>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31"/>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1" name="Google Shape;11371;p131"/>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75" name="Shape 11375"/>
        <p:cNvGrpSpPr/>
        <p:nvPr/>
      </p:nvGrpSpPr>
      <p:grpSpPr>
        <a:xfrm>
          <a:off x="0" y="0"/>
          <a:ext cx="0" cy="0"/>
          <a:chOff x="0" y="0"/>
          <a:chExt cx="0" cy="0"/>
        </a:xfrm>
      </p:grpSpPr>
      <p:sp>
        <p:nvSpPr>
          <p:cNvPr id="11376" name="Google Shape;11376;p13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77" name="Google Shape;11377;p13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378" name="Google Shape;11378;p132"/>
          <p:cNvGrpSpPr/>
          <p:nvPr/>
        </p:nvGrpSpPr>
        <p:grpSpPr>
          <a:xfrm>
            <a:off x="854368" y="1541720"/>
            <a:ext cx="366269" cy="366240"/>
            <a:chOff x="-65131525" y="1914325"/>
            <a:chExt cx="316650" cy="316625"/>
          </a:xfrm>
        </p:grpSpPr>
        <p:sp>
          <p:nvSpPr>
            <p:cNvPr id="11379" name="Google Shape;11379;p132"/>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32"/>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132"/>
          <p:cNvGrpSpPr/>
          <p:nvPr/>
        </p:nvGrpSpPr>
        <p:grpSpPr>
          <a:xfrm>
            <a:off x="854368" y="2022007"/>
            <a:ext cx="366269" cy="366269"/>
            <a:chOff x="-65131525" y="2281350"/>
            <a:chExt cx="316650" cy="316650"/>
          </a:xfrm>
        </p:grpSpPr>
        <p:sp>
          <p:nvSpPr>
            <p:cNvPr id="11382" name="Google Shape;11382;p132"/>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32"/>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4" name="Google Shape;11384;p132"/>
          <p:cNvGrpSpPr/>
          <p:nvPr/>
        </p:nvGrpSpPr>
        <p:grpSpPr>
          <a:xfrm>
            <a:off x="857564" y="2487006"/>
            <a:ext cx="359878" cy="367165"/>
            <a:chOff x="-65129950" y="2646800"/>
            <a:chExt cx="311125" cy="317425"/>
          </a:xfrm>
        </p:grpSpPr>
        <p:sp>
          <p:nvSpPr>
            <p:cNvPr id="11385" name="Google Shape;11385;p132"/>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32"/>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7" name="Google Shape;11387;p132"/>
          <p:cNvGrpSpPr/>
          <p:nvPr/>
        </p:nvGrpSpPr>
        <p:grpSpPr>
          <a:xfrm>
            <a:off x="3060897" y="1540332"/>
            <a:ext cx="368987" cy="369016"/>
            <a:chOff x="-63252250" y="1930850"/>
            <a:chExt cx="319000" cy="319025"/>
          </a:xfrm>
        </p:grpSpPr>
        <p:sp>
          <p:nvSpPr>
            <p:cNvPr id="11388" name="Google Shape;11388;p132"/>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32"/>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0" name="Google Shape;11390;p132"/>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1" name="Google Shape;11391;p132"/>
          <p:cNvGrpSpPr/>
          <p:nvPr/>
        </p:nvGrpSpPr>
        <p:grpSpPr>
          <a:xfrm>
            <a:off x="3061808" y="2486543"/>
            <a:ext cx="367165" cy="368091"/>
            <a:chOff x="-63250675" y="2664125"/>
            <a:chExt cx="317425" cy="318225"/>
          </a:xfrm>
        </p:grpSpPr>
        <p:sp>
          <p:nvSpPr>
            <p:cNvPr id="11392" name="Google Shape;11392;p132"/>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32"/>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4" name="Google Shape;11394;p132"/>
          <p:cNvGrpSpPr/>
          <p:nvPr/>
        </p:nvGrpSpPr>
        <p:grpSpPr>
          <a:xfrm>
            <a:off x="1738471" y="2962950"/>
            <a:ext cx="363522" cy="361266"/>
            <a:chOff x="-61354075" y="1940500"/>
            <a:chExt cx="314275" cy="312325"/>
          </a:xfrm>
        </p:grpSpPr>
        <p:sp>
          <p:nvSpPr>
            <p:cNvPr id="11395" name="Google Shape;11395;p132"/>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32"/>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32"/>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32"/>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9" name="Google Shape;11399;p132"/>
          <p:cNvGrpSpPr/>
          <p:nvPr/>
        </p:nvGrpSpPr>
        <p:grpSpPr>
          <a:xfrm>
            <a:off x="1737098" y="3411502"/>
            <a:ext cx="366269" cy="336195"/>
            <a:chOff x="-61354875" y="2322300"/>
            <a:chExt cx="316650" cy="290650"/>
          </a:xfrm>
        </p:grpSpPr>
        <p:sp>
          <p:nvSpPr>
            <p:cNvPr id="11400" name="Google Shape;11400;p132"/>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32"/>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32"/>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132"/>
          <p:cNvGrpSpPr/>
          <p:nvPr/>
        </p:nvGrpSpPr>
        <p:grpSpPr>
          <a:xfrm>
            <a:off x="1737098" y="3839066"/>
            <a:ext cx="366269" cy="366269"/>
            <a:chOff x="-61354875" y="2671225"/>
            <a:chExt cx="316650" cy="316650"/>
          </a:xfrm>
        </p:grpSpPr>
        <p:sp>
          <p:nvSpPr>
            <p:cNvPr id="11404" name="Google Shape;11404;p132"/>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32"/>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32"/>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32"/>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32"/>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9" name="Google Shape;11409;p132"/>
          <p:cNvGrpSpPr/>
          <p:nvPr/>
        </p:nvGrpSpPr>
        <p:grpSpPr>
          <a:xfrm>
            <a:off x="3952502" y="2958801"/>
            <a:ext cx="368987" cy="369566"/>
            <a:chOff x="-59502375" y="1904375"/>
            <a:chExt cx="319000" cy="319500"/>
          </a:xfrm>
        </p:grpSpPr>
        <p:sp>
          <p:nvSpPr>
            <p:cNvPr id="11410" name="Google Shape;11410;p132"/>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32"/>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32"/>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132"/>
          <p:cNvGrpSpPr/>
          <p:nvPr/>
        </p:nvGrpSpPr>
        <p:grpSpPr>
          <a:xfrm>
            <a:off x="1298621" y="1543007"/>
            <a:ext cx="368987" cy="363666"/>
            <a:chOff x="-64774725" y="1916550"/>
            <a:chExt cx="319000" cy="314400"/>
          </a:xfrm>
        </p:grpSpPr>
        <p:sp>
          <p:nvSpPr>
            <p:cNvPr id="11414" name="Google Shape;11414;p132"/>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32"/>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6" name="Google Shape;11416;p132"/>
          <p:cNvGrpSpPr/>
          <p:nvPr/>
        </p:nvGrpSpPr>
        <p:grpSpPr>
          <a:xfrm>
            <a:off x="1299979" y="2020186"/>
            <a:ext cx="366269" cy="369913"/>
            <a:chOff x="-64764500" y="2280550"/>
            <a:chExt cx="316650" cy="319800"/>
          </a:xfrm>
        </p:grpSpPr>
        <p:sp>
          <p:nvSpPr>
            <p:cNvPr id="11417" name="Google Shape;11417;p132"/>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32"/>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9" name="Google Shape;11419;p132"/>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0" name="Google Shape;11420;p132"/>
          <p:cNvGrpSpPr/>
          <p:nvPr/>
        </p:nvGrpSpPr>
        <p:grpSpPr>
          <a:xfrm>
            <a:off x="3512023" y="1579963"/>
            <a:ext cx="365344" cy="289753"/>
            <a:chOff x="-62882850" y="1999375"/>
            <a:chExt cx="315850" cy="250500"/>
          </a:xfrm>
        </p:grpSpPr>
        <p:sp>
          <p:nvSpPr>
            <p:cNvPr id="11421" name="Google Shape;11421;p132"/>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32"/>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3" name="Google Shape;11423;p132"/>
          <p:cNvGrpSpPr/>
          <p:nvPr/>
        </p:nvGrpSpPr>
        <p:grpSpPr>
          <a:xfrm>
            <a:off x="3503362" y="2021545"/>
            <a:ext cx="382665" cy="367194"/>
            <a:chOff x="-62890750" y="2296300"/>
            <a:chExt cx="330825" cy="317450"/>
          </a:xfrm>
        </p:grpSpPr>
        <p:sp>
          <p:nvSpPr>
            <p:cNvPr id="11424" name="Google Shape;11424;p132"/>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32"/>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32"/>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132"/>
          <p:cNvGrpSpPr/>
          <p:nvPr/>
        </p:nvGrpSpPr>
        <p:grpSpPr>
          <a:xfrm>
            <a:off x="3512023" y="2487006"/>
            <a:ext cx="365344" cy="367165"/>
            <a:chOff x="-62882850" y="2664925"/>
            <a:chExt cx="315850" cy="317425"/>
          </a:xfrm>
        </p:grpSpPr>
        <p:sp>
          <p:nvSpPr>
            <p:cNvPr id="11428" name="Google Shape;11428;p132"/>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32"/>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0" name="Google Shape;11430;p132"/>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1" name="Google Shape;11431;p132"/>
          <p:cNvGrpSpPr/>
          <p:nvPr/>
        </p:nvGrpSpPr>
        <p:grpSpPr>
          <a:xfrm>
            <a:off x="2183172" y="3399646"/>
            <a:ext cx="366269" cy="359907"/>
            <a:chOff x="-60988625" y="2310475"/>
            <a:chExt cx="316650" cy="311150"/>
          </a:xfrm>
        </p:grpSpPr>
        <p:sp>
          <p:nvSpPr>
            <p:cNvPr id="11432" name="Google Shape;11432;p132"/>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32"/>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32"/>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32"/>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32"/>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32"/>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132"/>
          <p:cNvGrpSpPr/>
          <p:nvPr/>
        </p:nvGrpSpPr>
        <p:grpSpPr>
          <a:xfrm>
            <a:off x="2183634" y="3837809"/>
            <a:ext cx="365344" cy="368785"/>
            <a:chOff x="-60987050" y="2671400"/>
            <a:chExt cx="315850" cy="318825"/>
          </a:xfrm>
        </p:grpSpPr>
        <p:sp>
          <p:nvSpPr>
            <p:cNvPr id="11439" name="Google Shape;11439;p132"/>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32"/>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1" name="Google Shape;11441;p132"/>
          <p:cNvGrpSpPr/>
          <p:nvPr/>
        </p:nvGrpSpPr>
        <p:grpSpPr>
          <a:xfrm>
            <a:off x="3952500" y="3400571"/>
            <a:ext cx="368987" cy="358056"/>
            <a:chOff x="-59481900" y="2290800"/>
            <a:chExt cx="319000" cy="309550"/>
          </a:xfrm>
        </p:grpSpPr>
        <p:sp>
          <p:nvSpPr>
            <p:cNvPr id="11442" name="Google Shape;11442;p132"/>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32"/>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32"/>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32"/>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32"/>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32"/>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8" name="Google Shape;11448;p132"/>
          <p:cNvGrpSpPr/>
          <p:nvPr/>
        </p:nvGrpSpPr>
        <p:grpSpPr>
          <a:xfrm>
            <a:off x="1741805" y="1541344"/>
            <a:ext cx="368987" cy="366992"/>
            <a:chOff x="-64401400" y="1914475"/>
            <a:chExt cx="319000" cy="317275"/>
          </a:xfrm>
        </p:grpSpPr>
        <p:sp>
          <p:nvSpPr>
            <p:cNvPr id="11449" name="Google Shape;11449;p132"/>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32"/>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32"/>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132"/>
          <p:cNvGrpSpPr/>
          <p:nvPr/>
        </p:nvGrpSpPr>
        <p:grpSpPr>
          <a:xfrm>
            <a:off x="1806493" y="2022383"/>
            <a:ext cx="239610" cy="365517"/>
            <a:chOff x="-64343900" y="2282125"/>
            <a:chExt cx="207150" cy="316000"/>
          </a:xfrm>
        </p:grpSpPr>
        <p:sp>
          <p:nvSpPr>
            <p:cNvPr id="11453" name="Google Shape;11453;p132"/>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32"/>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5" name="Google Shape;11455;p132"/>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6" name="Google Shape;11456;p132"/>
          <p:cNvGrpSpPr/>
          <p:nvPr/>
        </p:nvGrpSpPr>
        <p:grpSpPr>
          <a:xfrm>
            <a:off x="3986941" y="1541604"/>
            <a:ext cx="318873" cy="366471"/>
            <a:chOff x="-62496925" y="1931475"/>
            <a:chExt cx="275675" cy="316825"/>
          </a:xfrm>
        </p:grpSpPr>
        <p:sp>
          <p:nvSpPr>
            <p:cNvPr id="11457" name="Google Shape;11457;p132"/>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32"/>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9" name="Google Shape;11459;p132"/>
          <p:cNvGrpSpPr/>
          <p:nvPr/>
        </p:nvGrpSpPr>
        <p:grpSpPr>
          <a:xfrm>
            <a:off x="3963691" y="2021429"/>
            <a:ext cx="365373" cy="367426"/>
            <a:chOff x="-62516625" y="2297875"/>
            <a:chExt cx="315875" cy="317650"/>
          </a:xfrm>
        </p:grpSpPr>
        <p:sp>
          <p:nvSpPr>
            <p:cNvPr id="11460" name="Google Shape;11460;p132"/>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32"/>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132"/>
          <p:cNvGrpSpPr/>
          <p:nvPr/>
        </p:nvGrpSpPr>
        <p:grpSpPr>
          <a:xfrm>
            <a:off x="3962332" y="2503388"/>
            <a:ext cx="368091" cy="334402"/>
            <a:chOff x="-62518200" y="2692475"/>
            <a:chExt cx="318225" cy="289100"/>
          </a:xfrm>
        </p:grpSpPr>
        <p:sp>
          <p:nvSpPr>
            <p:cNvPr id="11463" name="Google Shape;11463;p132"/>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32"/>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5" name="Google Shape;11465;p132"/>
          <p:cNvGrpSpPr/>
          <p:nvPr/>
        </p:nvGrpSpPr>
        <p:grpSpPr>
          <a:xfrm>
            <a:off x="2648986" y="2960912"/>
            <a:ext cx="309793" cy="365344"/>
            <a:chOff x="-60597975" y="1939525"/>
            <a:chExt cx="267825" cy="315850"/>
          </a:xfrm>
        </p:grpSpPr>
        <p:sp>
          <p:nvSpPr>
            <p:cNvPr id="11466" name="Google Shape;11466;p132"/>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32"/>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132"/>
          <p:cNvGrpSpPr/>
          <p:nvPr/>
        </p:nvGrpSpPr>
        <p:grpSpPr>
          <a:xfrm>
            <a:off x="2619389" y="3395337"/>
            <a:ext cx="368987" cy="368525"/>
            <a:chOff x="-60620800" y="2304600"/>
            <a:chExt cx="319000" cy="318600"/>
          </a:xfrm>
        </p:grpSpPr>
        <p:sp>
          <p:nvSpPr>
            <p:cNvPr id="11469" name="Google Shape;11469;p132"/>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32"/>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32"/>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132"/>
          <p:cNvGrpSpPr/>
          <p:nvPr/>
        </p:nvGrpSpPr>
        <p:grpSpPr>
          <a:xfrm>
            <a:off x="2620748" y="3890988"/>
            <a:ext cx="366269" cy="262426"/>
            <a:chOff x="-60621600" y="2716100"/>
            <a:chExt cx="316650" cy="226875"/>
          </a:xfrm>
        </p:grpSpPr>
        <p:sp>
          <p:nvSpPr>
            <p:cNvPr id="11473" name="Google Shape;11473;p132"/>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32"/>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132"/>
          <p:cNvGrpSpPr/>
          <p:nvPr/>
        </p:nvGrpSpPr>
        <p:grpSpPr>
          <a:xfrm>
            <a:off x="3957965" y="3839081"/>
            <a:ext cx="358056" cy="366240"/>
            <a:chOff x="-59475600" y="2658625"/>
            <a:chExt cx="309550" cy="316625"/>
          </a:xfrm>
        </p:grpSpPr>
        <p:sp>
          <p:nvSpPr>
            <p:cNvPr id="11476" name="Google Shape;11476;p132"/>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32"/>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32"/>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32"/>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32"/>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32"/>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32"/>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3" name="Google Shape;11483;p132"/>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32"/>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5" name="Google Shape;11485;p132"/>
          <p:cNvGrpSpPr/>
          <p:nvPr/>
        </p:nvGrpSpPr>
        <p:grpSpPr>
          <a:xfrm>
            <a:off x="2233086" y="2487006"/>
            <a:ext cx="263294" cy="367165"/>
            <a:chOff x="-63987100" y="2646800"/>
            <a:chExt cx="227625" cy="317425"/>
          </a:xfrm>
        </p:grpSpPr>
        <p:sp>
          <p:nvSpPr>
            <p:cNvPr id="11486" name="Google Shape;11486;p132"/>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32"/>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8" name="Google Shape;11488;p132"/>
          <p:cNvGrpSpPr/>
          <p:nvPr/>
        </p:nvGrpSpPr>
        <p:grpSpPr>
          <a:xfrm>
            <a:off x="852428" y="2958627"/>
            <a:ext cx="358056" cy="369913"/>
            <a:chOff x="-62148000" y="1930075"/>
            <a:chExt cx="309550" cy="319800"/>
          </a:xfrm>
        </p:grpSpPr>
        <p:sp>
          <p:nvSpPr>
            <p:cNvPr id="11489" name="Google Shape;11489;p132"/>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32"/>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132"/>
          <p:cNvGrpSpPr/>
          <p:nvPr/>
        </p:nvGrpSpPr>
        <p:grpSpPr>
          <a:xfrm>
            <a:off x="849695" y="3396913"/>
            <a:ext cx="363522" cy="365373"/>
            <a:chOff x="-62150375" y="2297875"/>
            <a:chExt cx="314275" cy="315875"/>
          </a:xfrm>
        </p:grpSpPr>
        <p:sp>
          <p:nvSpPr>
            <p:cNvPr id="11492" name="Google Shape;11492;p132"/>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32"/>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32"/>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32"/>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32"/>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7" name="Google Shape;11497;p132"/>
          <p:cNvGrpSpPr/>
          <p:nvPr/>
        </p:nvGrpSpPr>
        <p:grpSpPr>
          <a:xfrm>
            <a:off x="848322" y="3838156"/>
            <a:ext cx="366269" cy="368091"/>
            <a:chOff x="-62150375" y="2664925"/>
            <a:chExt cx="316650" cy="318225"/>
          </a:xfrm>
        </p:grpSpPr>
        <p:sp>
          <p:nvSpPr>
            <p:cNvPr id="11498" name="Google Shape;11498;p132"/>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32"/>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32"/>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32"/>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2" name="Google Shape;11502;p132"/>
          <p:cNvGrpSpPr/>
          <p:nvPr/>
        </p:nvGrpSpPr>
        <p:grpSpPr>
          <a:xfrm>
            <a:off x="3065911" y="2959133"/>
            <a:ext cx="367165" cy="368901"/>
            <a:chOff x="-60254550" y="1938025"/>
            <a:chExt cx="317425" cy="318925"/>
          </a:xfrm>
        </p:grpSpPr>
        <p:sp>
          <p:nvSpPr>
            <p:cNvPr id="11503" name="Google Shape;11503;p132"/>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32"/>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32"/>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32"/>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7" name="Google Shape;11507;p132"/>
          <p:cNvGrpSpPr/>
          <p:nvPr/>
        </p:nvGrpSpPr>
        <p:grpSpPr>
          <a:xfrm>
            <a:off x="3040249" y="3396389"/>
            <a:ext cx="366648" cy="366420"/>
            <a:chOff x="6479471" y="2079003"/>
            <a:chExt cx="348923" cy="348706"/>
          </a:xfrm>
        </p:grpSpPr>
        <p:sp>
          <p:nvSpPr>
            <p:cNvPr id="11508" name="Google Shape;11508;p132"/>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9" name="Google Shape;11509;p132"/>
            <p:cNvGrpSpPr/>
            <p:nvPr/>
          </p:nvGrpSpPr>
          <p:grpSpPr>
            <a:xfrm>
              <a:off x="6520582" y="2079003"/>
              <a:ext cx="307811" cy="348706"/>
              <a:chOff x="-60218325" y="2304850"/>
              <a:chExt cx="279625" cy="316775"/>
            </a:xfrm>
          </p:grpSpPr>
          <p:sp>
            <p:nvSpPr>
              <p:cNvPr id="11510" name="Google Shape;11510;p132"/>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32"/>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32"/>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32"/>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32"/>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32"/>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32"/>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17" name="Google Shape;11517;p132"/>
          <p:cNvGrpSpPr/>
          <p:nvPr/>
        </p:nvGrpSpPr>
        <p:grpSpPr>
          <a:xfrm>
            <a:off x="3094149" y="3837707"/>
            <a:ext cx="310690" cy="368987"/>
            <a:chOff x="-60232500" y="2671225"/>
            <a:chExt cx="268600" cy="319000"/>
          </a:xfrm>
        </p:grpSpPr>
        <p:sp>
          <p:nvSpPr>
            <p:cNvPr id="11518" name="Google Shape;11518;p132"/>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32"/>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0" name="Google Shape;11520;p132"/>
          <p:cNvGrpSpPr/>
          <p:nvPr/>
        </p:nvGrpSpPr>
        <p:grpSpPr>
          <a:xfrm>
            <a:off x="2179643" y="4286341"/>
            <a:ext cx="365373" cy="368987"/>
            <a:chOff x="-59100700" y="1911950"/>
            <a:chExt cx="315875" cy="319000"/>
          </a:xfrm>
        </p:grpSpPr>
        <p:sp>
          <p:nvSpPr>
            <p:cNvPr id="11521" name="Google Shape;11521;p132"/>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32"/>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32"/>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32"/>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32"/>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32"/>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32"/>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32"/>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32"/>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32"/>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1" name="Google Shape;11531;p132"/>
          <p:cNvGrpSpPr/>
          <p:nvPr/>
        </p:nvGrpSpPr>
        <p:grpSpPr>
          <a:xfrm>
            <a:off x="2621810" y="1541821"/>
            <a:ext cx="379918" cy="366038"/>
            <a:chOff x="-63665750" y="1914325"/>
            <a:chExt cx="328450" cy="316450"/>
          </a:xfrm>
        </p:grpSpPr>
        <p:sp>
          <p:nvSpPr>
            <p:cNvPr id="11532" name="Google Shape;11532;p132"/>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32"/>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132"/>
          <p:cNvGrpSpPr/>
          <p:nvPr/>
        </p:nvGrpSpPr>
        <p:grpSpPr>
          <a:xfrm>
            <a:off x="2626814" y="2020865"/>
            <a:ext cx="369913" cy="368554"/>
            <a:chOff x="-63666550" y="2278975"/>
            <a:chExt cx="319800" cy="318625"/>
          </a:xfrm>
        </p:grpSpPr>
        <p:sp>
          <p:nvSpPr>
            <p:cNvPr id="11535" name="Google Shape;11535;p132"/>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32"/>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132"/>
          <p:cNvGrpSpPr/>
          <p:nvPr/>
        </p:nvGrpSpPr>
        <p:grpSpPr>
          <a:xfrm>
            <a:off x="2624081" y="2486890"/>
            <a:ext cx="375378" cy="367397"/>
            <a:chOff x="-63669700" y="2646600"/>
            <a:chExt cx="324525" cy="317625"/>
          </a:xfrm>
        </p:grpSpPr>
        <p:sp>
          <p:nvSpPr>
            <p:cNvPr id="11538" name="Google Shape;11538;p132"/>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32"/>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132"/>
          <p:cNvGrpSpPr/>
          <p:nvPr/>
        </p:nvGrpSpPr>
        <p:grpSpPr>
          <a:xfrm>
            <a:off x="1286361" y="2960218"/>
            <a:ext cx="366269" cy="366732"/>
            <a:chOff x="-61784125" y="1931250"/>
            <a:chExt cx="316650" cy="317050"/>
          </a:xfrm>
        </p:grpSpPr>
        <p:sp>
          <p:nvSpPr>
            <p:cNvPr id="11541" name="Google Shape;11541;p132"/>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32"/>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32"/>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32"/>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5" name="Google Shape;11545;p132"/>
          <p:cNvGrpSpPr/>
          <p:nvPr/>
        </p:nvGrpSpPr>
        <p:grpSpPr>
          <a:xfrm>
            <a:off x="1286360" y="3396465"/>
            <a:ext cx="366269" cy="366269"/>
            <a:chOff x="-61783350" y="2297100"/>
            <a:chExt cx="316650" cy="316650"/>
          </a:xfrm>
        </p:grpSpPr>
        <p:sp>
          <p:nvSpPr>
            <p:cNvPr id="11546" name="Google Shape;11546;p132"/>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32"/>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132"/>
          <p:cNvGrpSpPr/>
          <p:nvPr/>
        </p:nvGrpSpPr>
        <p:grpSpPr>
          <a:xfrm>
            <a:off x="1286360" y="3837548"/>
            <a:ext cx="366269" cy="369305"/>
            <a:chOff x="-61782550" y="2664925"/>
            <a:chExt cx="316650" cy="319275"/>
          </a:xfrm>
        </p:grpSpPr>
        <p:sp>
          <p:nvSpPr>
            <p:cNvPr id="11549" name="Google Shape;11549;p132"/>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32"/>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32"/>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2" name="Google Shape;11552;p132"/>
          <p:cNvGrpSpPr/>
          <p:nvPr/>
        </p:nvGrpSpPr>
        <p:grpSpPr>
          <a:xfrm>
            <a:off x="3508137" y="2968936"/>
            <a:ext cx="367165" cy="349294"/>
            <a:chOff x="-59889100" y="1945025"/>
            <a:chExt cx="317425" cy="301975"/>
          </a:xfrm>
        </p:grpSpPr>
        <p:sp>
          <p:nvSpPr>
            <p:cNvPr id="11553" name="Google Shape;11553;p132"/>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32"/>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32"/>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32"/>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7" name="Google Shape;11557;p132"/>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8" name="Google Shape;11558;p132"/>
          <p:cNvGrpSpPr/>
          <p:nvPr/>
        </p:nvGrpSpPr>
        <p:grpSpPr>
          <a:xfrm>
            <a:off x="3507226" y="3839471"/>
            <a:ext cx="368987" cy="365459"/>
            <a:chOff x="-59889100" y="2671925"/>
            <a:chExt cx="319000" cy="315950"/>
          </a:xfrm>
        </p:grpSpPr>
        <p:sp>
          <p:nvSpPr>
            <p:cNvPr id="11559" name="Google Shape;11559;p132"/>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32"/>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32"/>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32"/>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3" name="Google Shape;11563;p132"/>
          <p:cNvGrpSpPr/>
          <p:nvPr/>
        </p:nvGrpSpPr>
        <p:grpSpPr>
          <a:xfrm>
            <a:off x="2620204" y="4281976"/>
            <a:ext cx="367165" cy="366269"/>
            <a:chOff x="-59092025" y="2296300"/>
            <a:chExt cx="317425" cy="316650"/>
          </a:xfrm>
        </p:grpSpPr>
        <p:sp>
          <p:nvSpPr>
            <p:cNvPr id="11564" name="Google Shape;11564;p132"/>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32"/>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6" name="Google Shape;11566;p132"/>
          <p:cNvGrpSpPr/>
          <p:nvPr/>
        </p:nvGrpSpPr>
        <p:grpSpPr>
          <a:xfrm>
            <a:off x="4865611" y="1532895"/>
            <a:ext cx="353174" cy="347599"/>
            <a:chOff x="683125" y="1955275"/>
            <a:chExt cx="299325" cy="294600"/>
          </a:xfrm>
        </p:grpSpPr>
        <p:sp>
          <p:nvSpPr>
            <p:cNvPr id="11567" name="Google Shape;11567;p132"/>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32"/>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32"/>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32"/>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1" name="Google Shape;11571;p132"/>
          <p:cNvGrpSpPr/>
          <p:nvPr/>
        </p:nvGrpSpPr>
        <p:grpSpPr>
          <a:xfrm>
            <a:off x="4866541" y="1983453"/>
            <a:ext cx="351315" cy="349486"/>
            <a:chOff x="685475" y="2318350"/>
            <a:chExt cx="297750" cy="296200"/>
          </a:xfrm>
        </p:grpSpPr>
        <p:sp>
          <p:nvSpPr>
            <p:cNvPr id="11572" name="Google Shape;11572;p132"/>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32"/>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32"/>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5" name="Google Shape;11575;p132"/>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6" name="Google Shape;11576;p132"/>
          <p:cNvGrpSpPr/>
          <p:nvPr/>
        </p:nvGrpSpPr>
        <p:grpSpPr>
          <a:xfrm>
            <a:off x="7094699" y="1532659"/>
            <a:ext cx="309517" cy="348071"/>
            <a:chOff x="2523000" y="1954875"/>
            <a:chExt cx="262325" cy="295000"/>
          </a:xfrm>
        </p:grpSpPr>
        <p:sp>
          <p:nvSpPr>
            <p:cNvPr id="11577" name="Google Shape;11577;p132"/>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32"/>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132"/>
          <p:cNvGrpSpPr/>
          <p:nvPr/>
        </p:nvGrpSpPr>
        <p:grpSpPr>
          <a:xfrm>
            <a:off x="7073800" y="1983925"/>
            <a:ext cx="351315" cy="348542"/>
            <a:chOff x="2508825" y="2318350"/>
            <a:chExt cx="297750" cy="295400"/>
          </a:xfrm>
        </p:grpSpPr>
        <p:sp>
          <p:nvSpPr>
            <p:cNvPr id="11580" name="Google Shape;11580;p132"/>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32"/>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2" name="Google Shape;11582;p132"/>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3" name="Google Shape;11583;p132"/>
          <p:cNvGrpSpPr/>
          <p:nvPr/>
        </p:nvGrpSpPr>
        <p:grpSpPr>
          <a:xfrm>
            <a:off x="5747373" y="2897978"/>
            <a:ext cx="347599" cy="348513"/>
            <a:chOff x="4321150" y="1946600"/>
            <a:chExt cx="294600" cy="295375"/>
          </a:xfrm>
        </p:grpSpPr>
        <p:sp>
          <p:nvSpPr>
            <p:cNvPr id="11584" name="Google Shape;11584;p132"/>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32"/>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32"/>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7" name="Google Shape;11587;p132"/>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32"/>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32"/>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32"/>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1" name="Google Shape;11591;p132"/>
          <p:cNvGrpSpPr/>
          <p:nvPr/>
        </p:nvGrpSpPr>
        <p:grpSpPr>
          <a:xfrm>
            <a:off x="5309921" y="1983925"/>
            <a:ext cx="352230" cy="348542"/>
            <a:chOff x="1049375" y="2318350"/>
            <a:chExt cx="298525" cy="295400"/>
          </a:xfrm>
        </p:grpSpPr>
        <p:sp>
          <p:nvSpPr>
            <p:cNvPr id="11592" name="Google Shape;11592;p132"/>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32"/>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32"/>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32"/>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132"/>
          <p:cNvGrpSpPr/>
          <p:nvPr/>
        </p:nvGrpSpPr>
        <p:grpSpPr>
          <a:xfrm>
            <a:off x="5310393" y="2424376"/>
            <a:ext cx="351286" cy="351286"/>
            <a:chOff x="1049375" y="2680675"/>
            <a:chExt cx="297725" cy="297725"/>
          </a:xfrm>
        </p:grpSpPr>
        <p:sp>
          <p:nvSpPr>
            <p:cNvPr id="11597" name="Google Shape;11597;p132"/>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32"/>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132"/>
          <p:cNvGrpSpPr/>
          <p:nvPr/>
        </p:nvGrpSpPr>
        <p:grpSpPr>
          <a:xfrm>
            <a:off x="7523845" y="1532423"/>
            <a:ext cx="348513" cy="348542"/>
            <a:chOff x="2872725" y="1954475"/>
            <a:chExt cx="295375" cy="295400"/>
          </a:xfrm>
        </p:grpSpPr>
        <p:sp>
          <p:nvSpPr>
            <p:cNvPr id="11600" name="Google Shape;11600;p132"/>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32"/>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32"/>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3" name="Google Shape;11603;p132"/>
          <p:cNvGrpSpPr/>
          <p:nvPr/>
        </p:nvGrpSpPr>
        <p:grpSpPr>
          <a:xfrm>
            <a:off x="7545216" y="1982996"/>
            <a:ext cx="305771" cy="350401"/>
            <a:chOff x="2890050" y="2318350"/>
            <a:chExt cx="259150" cy="296975"/>
          </a:xfrm>
        </p:grpSpPr>
        <p:sp>
          <p:nvSpPr>
            <p:cNvPr id="11604" name="Google Shape;11604;p132"/>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32"/>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6" name="Google Shape;11606;p132"/>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7" name="Google Shape;11607;p132"/>
          <p:cNvGrpSpPr/>
          <p:nvPr/>
        </p:nvGrpSpPr>
        <p:grpSpPr>
          <a:xfrm>
            <a:off x="6187732" y="2898450"/>
            <a:ext cx="347569" cy="347569"/>
            <a:chOff x="4685050" y="1945825"/>
            <a:chExt cx="294575" cy="294575"/>
          </a:xfrm>
        </p:grpSpPr>
        <p:sp>
          <p:nvSpPr>
            <p:cNvPr id="11608" name="Google Shape;11608;p132"/>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32"/>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32"/>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32"/>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32"/>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3" name="Google Shape;11613;p132"/>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32"/>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5" name="Google Shape;11615;p132"/>
          <p:cNvGrpSpPr/>
          <p:nvPr/>
        </p:nvGrpSpPr>
        <p:grpSpPr>
          <a:xfrm>
            <a:off x="7958004" y="3387425"/>
            <a:ext cx="348513" cy="347599"/>
            <a:chOff x="6131900" y="2301825"/>
            <a:chExt cx="295375" cy="294600"/>
          </a:xfrm>
        </p:grpSpPr>
        <p:sp>
          <p:nvSpPr>
            <p:cNvPr id="11616" name="Google Shape;11616;p132"/>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32"/>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32"/>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32"/>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0" name="Google Shape;11620;p132"/>
          <p:cNvGrpSpPr/>
          <p:nvPr/>
        </p:nvGrpSpPr>
        <p:grpSpPr>
          <a:xfrm>
            <a:off x="5753997" y="1531966"/>
            <a:ext cx="351315" cy="349457"/>
            <a:chOff x="1412450" y="1954475"/>
            <a:chExt cx="297750" cy="296175"/>
          </a:xfrm>
        </p:grpSpPr>
        <p:sp>
          <p:nvSpPr>
            <p:cNvPr id="11621" name="Google Shape;11621;p132"/>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32"/>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3" name="Google Shape;11623;p132"/>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4" name="Google Shape;11624;p132"/>
          <p:cNvGrpSpPr/>
          <p:nvPr/>
        </p:nvGrpSpPr>
        <p:grpSpPr>
          <a:xfrm>
            <a:off x="5753997" y="2424494"/>
            <a:ext cx="351315" cy="351050"/>
            <a:chOff x="1413250" y="2680675"/>
            <a:chExt cx="297750" cy="297525"/>
          </a:xfrm>
        </p:grpSpPr>
        <p:sp>
          <p:nvSpPr>
            <p:cNvPr id="11625" name="Google Shape;11625;p132"/>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32"/>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32"/>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32"/>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9" name="Google Shape;11629;p132"/>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32"/>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32"/>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2" name="Google Shape;11632;p132"/>
          <p:cNvGrpSpPr/>
          <p:nvPr/>
        </p:nvGrpSpPr>
        <p:grpSpPr>
          <a:xfrm>
            <a:off x="6630407" y="2898111"/>
            <a:ext cx="350371" cy="348247"/>
            <a:chOff x="5045775" y="1946400"/>
            <a:chExt cx="296950" cy="295150"/>
          </a:xfrm>
        </p:grpSpPr>
        <p:sp>
          <p:nvSpPr>
            <p:cNvPr id="11633" name="Google Shape;11633;p132"/>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32"/>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132"/>
          <p:cNvGrpSpPr/>
          <p:nvPr/>
        </p:nvGrpSpPr>
        <p:grpSpPr>
          <a:xfrm>
            <a:off x="6629006" y="3406938"/>
            <a:ext cx="353174" cy="308573"/>
            <a:chOff x="5046550" y="2327025"/>
            <a:chExt cx="299325" cy="261525"/>
          </a:xfrm>
        </p:grpSpPr>
        <p:sp>
          <p:nvSpPr>
            <p:cNvPr id="11636" name="Google Shape;11636;p132"/>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32"/>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32"/>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9" name="Google Shape;11639;p132"/>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0" name="Google Shape;11640;p132"/>
          <p:cNvGrpSpPr/>
          <p:nvPr/>
        </p:nvGrpSpPr>
        <p:grpSpPr>
          <a:xfrm>
            <a:off x="7956604" y="3836276"/>
            <a:ext cx="351315" cy="348513"/>
            <a:chOff x="6167350" y="2672800"/>
            <a:chExt cx="297750" cy="295375"/>
          </a:xfrm>
        </p:grpSpPr>
        <p:sp>
          <p:nvSpPr>
            <p:cNvPr id="11641" name="Google Shape;11641;p132"/>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32"/>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32"/>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32"/>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32"/>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132"/>
          <p:cNvGrpSpPr/>
          <p:nvPr/>
        </p:nvGrpSpPr>
        <p:grpSpPr>
          <a:xfrm>
            <a:off x="6197601" y="1531509"/>
            <a:ext cx="347599" cy="350371"/>
            <a:chOff x="1777925" y="1953700"/>
            <a:chExt cx="294600" cy="296950"/>
          </a:xfrm>
        </p:grpSpPr>
        <p:sp>
          <p:nvSpPr>
            <p:cNvPr id="11647" name="Google Shape;11647;p132"/>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32"/>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32"/>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32"/>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132"/>
          <p:cNvGrpSpPr/>
          <p:nvPr/>
        </p:nvGrpSpPr>
        <p:grpSpPr>
          <a:xfrm>
            <a:off x="6213411" y="1984397"/>
            <a:ext cx="315977" cy="347599"/>
            <a:chOff x="1790525" y="2319150"/>
            <a:chExt cx="267800" cy="294600"/>
          </a:xfrm>
        </p:grpSpPr>
        <p:sp>
          <p:nvSpPr>
            <p:cNvPr id="11652" name="Google Shape;11652;p132"/>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32"/>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4" name="Google Shape;11654;p132"/>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5" name="Google Shape;11655;p132"/>
          <p:cNvGrpSpPr/>
          <p:nvPr/>
        </p:nvGrpSpPr>
        <p:grpSpPr>
          <a:xfrm>
            <a:off x="4866386" y="2897963"/>
            <a:ext cx="349457" cy="348542"/>
            <a:chOff x="3599700" y="1954475"/>
            <a:chExt cx="296175" cy="295400"/>
          </a:xfrm>
        </p:grpSpPr>
        <p:sp>
          <p:nvSpPr>
            <p:cNvPr id="11656" name="Google Shape;11656;p132"/>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32"/>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32"/>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9" name="Google Shape;11659;p132"/>
          <p:cNvGrpSpPr/>
          <p:nvPr/>
        </p:nvGrpSpPr>
        <p:grpSpPr>
          <a:xfrm>
            <a:off x="4867316" y="3387426"/>
            <a:ext cx="347599" cy="347599"/>
            <a:chOff x="3601275" y="2319150"/>
            <a:chExt cx="294600" cy="294600"/>
          </a:xfrm>
        </p:grpSpPr>
        <p:sp>
          <p:nvSpPr>
            <p:cNvPr id="11660" name="Google Shape;11660;p132"/>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32"/>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2" name="Google Shape;11662;p132"/>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3" name="Google Shape;11663;p132"/>
          <p:cNvGrpSpPr/>
          <p:nvPr/>
        </p:nvGrpSpPr>
        <p:grpSpPr>
          <a:xfrm>
            <a:off x="7087019" y="2897521"/>
            <a:ext cx="328071" cy="349427"/>
            <a:chOff x="5421475" y="1945825"/>
            <a:chExt cx="278050" cy="296150"/>
          </a:xfrm>
        </p:grpSpPr>
        <p:sp>
          <p:nvSpPr>
            <p:cNvPr id="11664" name="Google Shape;11664;p132"/>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32"/>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32"/>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32"/>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32"/>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32"/>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32"/>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32"/>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2" name="Google Shape;11672;p132"/>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3" name="Google Shape;11673;p132"/>
          <p:cNvGrpSpPr/>
          <p:nvPr/>
        </p:nvGrpSpPr>
        <p:grpSpPr>
          <a:xfrm>
            <a:off x="7075869" y="3898073"/>
            <a:ext cx="350371" cy="224918"/>
            <a:chOff x="5411225" y="2726350"/>
            <a:chExt cx="296950" cy="190625"/>
          </a:xfrm>
        </p:grpSpPr>
        <p:sp>
          <p:nvSpPr>
            <p:cNvPr id="11674" name="Google Shape;11674;p132"/>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32"/>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6" name="Google Shape;11676;p132"/>
          <p:cNvGrpSpPr/>
          <p:nvPr/>
        </p:nvGrpSpPr>
        <p:grpSpPr>
          <a:xfrm>
            <a:off x="6185904" y="4287346"/>
            <a:ext cx="351286" cy="326390"/>
            <a:chOff x="6524150" y="1938725"/>
            <a:chExt cx="297725" cy="276625"/>
          </a:xfrm>
        </p:grpSpPr>
        <p:sp>
          <p:nvSpPr>
            <p:cNvPr id="11677" name="Google Shape;11677;p132"/>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32"/>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32"/>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32"/>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132"/>
          <p:cNvGrpSpPr/>
          <p:nvPr/>
        </p:nvGrpSpPr>
        <p:grpSpPr>
          <a:xfrm>
            <a:off x="6637536" y="1531966"/>
            <a:ext cx="350401" cy="349457"/>
            <a:chOff x="2141000" y="1954475"/>
            <a:chExt cx="296975" cy="296175"/>
          </a:xfrm>
        </p:grpSpPr>
        <p:sp>
          <p:nvSpPr>
            <p:cNvPr id="11682" name="Google Shape;11682;p132"/>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32"/>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32"/>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32"/>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6" name="Google Shape;11686;p132"/>
          <p:cNvGrpSpPr/>
          <p:nvPr/>
        </p:nvGrpSpPr>
        <p:grpSpPr>
          <a:xfrm>
            <a:off x="6631047" y="1983807"/>
            <a:ext cx="363380" cy="348778"/>
            <a:chOff x="2140225" y="2318650"/>
            <a:chExt cx="307975" cy="295600"/>
          </a:xfrm>
        </p:grpSpPr>
        <p:sp>
          <p:nvSpPr>
            <p:cNvPr id="11687" name="Google Shape;11687;p132"/>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32"/>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9" name="Google Shape;11689;p132"/>
          <p:cNvGrpSpPr/>
          <p:nvPr/>
        </p:nvGrpSpPr>
        <p:grpSpPr>
          <a:xfrm>
            <a:off x="6636607" y="2425305"/>
            <a:ext cx="352259" cy="349427"/>
            <a:chOff x="2139425" y="2682250"/>
            <a:chExt cx="298550" cy="296150"/>
          </a:xfrm>
        </p:grpSpPr>
        <p:sp>
          <p:nvSpPr>
            <p:cNvPr id="11690" name="Google Shape;11690;p132"/>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32"/>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32"/>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32"/>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132"/>
          <p:cNvGrpSpPr/>
          <p:nvPr/>
        </p:nvGrpSpPr>
        <p:grpSpPr>
          <a:xfrm>
            <a:off x="5301219" y="2939791"/>
            <a:ext cx="350401" cy="264888"/>
            <a:chOff x="3962775" y="1990700"/>
            <a:chExt cx="296975" cy="224500"/>
          </a:xfrm>
        </p:grpSpPr>
        <p:sp>
          <p:nvSpPr>
            <p:cNvPr id="11695" name="Google Shape;11695;p132"/>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32"/>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32"/>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32"/>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9" name="Google Shape;11699;p132"/>
          <p:cNvGrpSpPr/>
          <p:nvPr/>
        </p:nvGrpSpPr>
        <p:grpSpPr>
          <a:xfrm>
            <a:off x="5301691" y="3386497"/>
            <a:ext cx="349457" cy="349457"/>
            <a:chOff x="3963575" y="2317575"/>
            <a:chExt cx="296175" cy="296175"/>
          </a:xfrm>
        </p:grpSpPr>
        <p:sp>
          <p:nvSpPr>
            <p:cNvPr id="11700" name="Google Shape;11700;p132"/>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32"/>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32"/>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32"/>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32"/>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32"/>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32"/>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32"/>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32"/>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32"/>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32"/>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32"/>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32"/>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32"/>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32"/>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32"/>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6" name="Google Shape;11716;p132"/>
          <p:cNvGrpSpPr/>
          <p:nvPr/>
        </p:nvGrpSpPr>
        <p:grpSpPr>
          <a:xfrm>
            <a:off x="5301691" y="3836276"/>
            <a:ext cx="349457" cy="348513"/>
            <a:chOff x="3962775" y="2683025"/>
            <a:chExt cx="296175" cy="295375"/>
          </a:xfrm>
        </p:grpSpPr>
        <p:sp>
          <p:nvSpPr>
            <p:cNvPr id="11717" name="Google Shape;11717;p132"/>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32"/>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32"/>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0" name="Google Shape;11720;p132"/>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1" name="Google Shape;11721;p132"/>
          <p:cNvGrpSpPr/>
          <p:nvPr/>
        </p:nvGrpSpPr>
        <p:grpSpPr>
          <a:xfrm>
            <a:off x="7516228" y="3386968"/>
            <a:ext cx="348513" cy="348513"/>
            <a:chOff x="5775900" y="2308125"/>
            <a:chExt cx="295375" cy="295375"/>
          </a:xfrm>
        </p:grpSpPr>
        <p:sp>
          <p:nvSpPr>
            <p:cNvPr id="11722" name="Google Shape;11722;p132"/>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32"/>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32"/>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32"/>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32"/>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132"/>
          <p:cNvGrpSpPr/>
          <p:nvPr/>
        </p:nvGrpSpPr>
        <p:grpSpPr>
          <a:xfrm>
            <a:off x="7537142" y="3835804"/>
            <a:ext cx="306686" cy="349457"/>
            <a:chOff x="5794025" y="2673575"/>
            <a:chExt cx="259925" cy="296175"/>
          </a:xfrm>
        </p:grpSpPr>
        <p:sp>
          <p:nvSpPr>
            <p:cNvPr id="11728" name="Google Shape;11728;p132"/>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32"/>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0" name="Google Shape;11730;p132"/>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5" name="Shape 1325"/>
        <p:cNvGrpSpPr/>
        <p:nvPr/>
      </p:nvGrpSpPr>
      <p:grpSpPr>
        <a:xfrm>
          <a:off x="0" y="0"/>
          <a:ext cx="0" cy="0"/>
          <a:chOff x="0" y="0"/>
          <a:chExt cx="0" cy="0"/>
        </a:xfrm>
      </p:grpSpPr>
      <p:sp>
        <p:nvSpPr>
          <p:cNvPr id="1326" name="Google Shape;1326;p88"/>
          <p:cNvSpPr txBox="1"/>
          <p:nvPr>
            <p:ph type="title"/>
          </p:nvPr>
        </p:nvSpPr>
        <p:spPr>
          <a:xfrm>
            <a:off x="1258575" y="1410175"/>
            <a:ext cx="2890800" cy="64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Introduction</a:t>
            </a:r>
            <a:r>
              <a:rPr lang="en"/>
              <a:t> to forces</a:t>
            </a:r>
            <a:endParaRPr/>
          </a:p>
        </p:txBody>
      </p:sp>
      <p:sp>
        <p:nvSpPr>
          <p:cNvPr id="1327" name="Google Shape;1327;p88"/>
          <p:cNvSpPr txBox="1"/>
          <p:nvPr>
            <p:ph idx="1" type="subTitle"/>
          </p:nvPr>
        </p:nvSpPr>
        <p:spPr>
          <a:xfrm>
            <a:off x="1114125" y="2739125"/>
            <a:ext cx="3179700" cy="994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grpSp>
        <p:nvGrpSpPr>
          <p:cNvPr id="1328" name="Google Shape;1328;p88"/>
          <p:cNvGrpSpPr/>
          <p:nvPr/>
        </p:nvGrpSpPr>
        <p:grpSpPr>
          <a:xfrm>
            <a:off x="5144317" y="814417"/>
            <a:ext cx="2776047" cy="3514647"/>
            <a:chOff x="4110600" y="2892525"/>
            <a:chExt cx="1777125" cy="2249950"/>
          </a:xfrm>
        </p:grpSpPr>
        <p:sp>
          <p:nvSpPr>
            <p:cNvPr id="1329" name="Google Shape;1329;p88"/>
            <p:cNvSpPr/>
            <p:nvPr/>
          </p:nvSpPr>
          <p:spPr>
            <a:xfrm>
              <a:off x="4807775" y="2892525"/>
              <a:ext cx="248525" cy="248525"/>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88"/>
            <p:cNvSpPr/>
            <p:nvPr/>
          </p:nvSpPr>
          <p:spPr>
            <a:xfrm>
              <a:off x="4110600" y="5054050"/>
              <a:ext cx="1777125" cy="88425"/>
            </a:xfrm>
            <a:custGeom>
              <a:rect b="b" l="l" r="r" t="t"/>
              <a:pathLst>
                <a:path extrusionOk="0" h="3537" w="71085">
                  <a:moveTo>
                    <a:pt x="35559" y="1"/>
                  </a:moveTo>
                  <a:cubicBezTo>
                    <a:pt x="15912" y="1"/>
                    <a:pt x="1" y="801"/>
                    <a:pt x="1" y="1769"/>
                  </a:cubicBezTo>
                  <a:cubicBezTo>
                    <a:pt x="1" y="2736"/>
                    <a:pt x="15912" y="3537"/>
                    <a:pt x="35559" y="3537"/>
                  </a:cubicBezTo>
                  <a:cubicBezTo>
                    <a:pt x="55173" y="3537"/>
                    <a:pt x="71085" y="2736"/>
                    <a:pt x="71085" y="1769"/>
                  </a:cubicBezTo>
                  <a:cubicBezTo>
                    <a:pt x="71085" y="801"/>
                    <a:pt x="55173" y="1"/>
                    <a:pt x="35559" y="1"/>
                  </a:cubicBezTo>
                  <a:close/>
                </a:path>
              </a:pathLst>
            </a:custGeom>
            <a:solidFill>
              <a:srgbClr val="F7D8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88"/>
            <p:cNvSpPr/>
            <p:nvPr/>
          </p:nvSpPr>
          <p:spPr>
            <a:xfrm>
              <a:off x="4921175" y="4831400"/>
              <a:ext cx="127625" cy="214350"/>
            </a:xfrm>
            <a:custGeom>
              <a:rect b="b" l="l" r="r" t="t"/>
              <a:pathLst>
                <a:path extrusionOk="0" h="8574" w="5105">
                  <a:moveTo>
                    <a:pt x="5105" y="1"/>
                  </a:moveTo>
                  <a:lnTo>
                    <a:pt x="1235" y="201"/>
                  </a:lnTo>
                  <a:lnTo>
                    <a:pt x="1" y="8340"/>
                  </a:lnTo>
                  <a:lnTo>
                    <a:pt x="3437" y="8573"/>
                  </a:lnTo>
                  <a:lnTo>
                    <a:pt x="5105" y="1"/>
                  </a:lnTo>
                  <a:close/>
                </a:path>
              </a:pathLst>
            </a:custGeom>
            <a:solidFill>
              <a:srgbClr val="CC7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88"/>
            <p:cNvSpPr/>
            <p:nvPr/>
          </p:nvSpPr>
          <p:spPr>
            <a:xfrm>
              <a:off x="4751075" y="4982350"/>
              <a:ext cx="296900" cy="96750"/>
            </a:xfrm>
            <a:custGeom>
              <a:rect b="b" l="l" r="r" t="t"/>
              <a:pathLst>
                <a:path extrusionOk="0" h="3870" w="11876">
                  <a:moveTo>
                    <a:pt x="6638" y="0"/>
                  </a:moveTo>
                  <a:lnTo>
                    <a:pt x="0" y="3870"/>
                  </a:lnTo>
                  <a:lnTo>
                    <a:pt x="0" y="3870"/>
                  </a:lnTo>
                  <a:lnTo>
                    <a:pt x="11875" y="3803"/>
                  </a:lnTo>
                  <a:lnTo>
                    <a:pt x="10975" y="734"/>
                  </a:lnTo>
                  <a:cubicBezTo>
                    <a:pt x="10975" y="734"/>
                    <a:pt x="10047" y="1130"/>
                    <a:pt x="8991" y="1130"/>
                  </a:cubicBezTo>
                  <a:cubicBezTo>
                    <a:pt x="8157" y="1130"/>
                    <a:pt x="7242" y="883"/>
                    <a:pt x="66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88"/>
            <p:cNvSpPr/>
            <p:nvPr/>
          </p:nvSpPr>
          <p:spPr>
            <a:xfrm>
              <a:off x="4751075" y="5076575"/>
              <a:ext cx="297725" cy="30050"/>
            </a:xfrm>
            <a:custGeom>
              <a:rect b="b" l="l" r="r" t="t"/>
              <a:pathLst>
                <a:path extrusionOk="0" h="1202" w="11909">
                  <a:moveTo>
                    <a:pt x="11875" y="1"/>
                  </a:moveTo>
                  <a:lnTo>
                    <a:pt x="0" y="101"/>
                  </a:lnTo>
                  <a:lnTo>
                    <a:pt x="0" y="1201"/>
                  </a:lnTo>
                  <a:lnTo>
                    <a:pt x="11909" y="1101"/>
                  </a:lnTo>
                  <a:lnTo>
                    <a:pt x="1187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88"/>
            <p:cNvSpPr/>
            <p:nvPr/>
          </p:nvSpPr>
          <p:spPr>
            <a:xfrm>
              <a:off x="5636700" y="4729650"/>
              <a:ext cx="171800" cy="243550"/>
            </a:xfrm>
            <a:custGeom>
              <a:rect b="b" l="l" r="r" t="t"/>
              <a:pathLst>
                <a:path extrusionOk="0" h="9742" w="6872">
                  <a:moveTo>
                    <a:pt x="2902" y="1"/>
                  </a:moveTo>
                  <a:lnTo>
                    <a:pt x="0" y="2536"/>
                  </a:lnTo>
                  <a:lnTo>
                    <a:pt x="4037" y="9741"/>
                  </a:lnTo>
                  <a:lnTo>
                    <a:pt x="6872" y="7773"/>
                  </a:lnTo>
                  <a:lnTo>
                    <a:pt x="2902" y="1"/>
                  </a:lnTo>
                  <a:close/>
                </a:path>
              </a:pathLst>
            </a:custGeom>
            <a:solidFill>
              <a:srgbClr val="CC7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88"/>
            <p:cNvSpPr/>
            <p:nvPr/>
          </p:nvSpPr>
          <p:spPr>
            <a:xfrm>
              <a:off x="5628350" y="4877275"/>
              <a:ext cx="231875" cy="231025"/>
            </a:xfrm>
            <a:custGeom>
              <a:rect b="b" l="l" r="r" t="t"/>
              <a:pathLst>
                <a:path extrusionOk="0" h="9241" w="9275">
                  <a:moveTo>
                    <a:pt x="6672" y="0"/>
                  </a:moveTo>
                  <a:cubicBezTo>
                    <a:pt x="6672" y="0"/>
                    <a:pt x="5469" y="2223"/>
                    <a:pt x="3573" y="2223"/>
                  </a:cubicBezTo>
                  <a:cubicBezTo>
                    <a:pt x="3327" y="2223"/>
                    <a:pt x="3070" y="2186"/>
                    <a:pt x="2803" y="2102"/>
                  </a:cubicBezTo>
                  <a:lnTo>
                    <a:pt x="1" y="9240"/>
                  </a:lnTo>
                  <a:lnTo>
                    <a:pt x="9274" y="1835"/>
                  </a:lnTo>
                  <a:lnTo>
                    <a:pt x="66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88"/>
            <p:cNvSpPr/>
            <p:nvPr/>
          </p:nvSpPr>
          <p:spPr>
            <a:xfrm>
              <a:off x="5629200" y="4923125"/>
              <a:ext cx="248525" cy="206850"/>
            </a:xfrm>
            <a:custGeom>
              <a:rect b="b" l="l" r="r" t="t"/>
              <a:pathLst>
                <a:path extrusionOk="0" h="8274" w="9941">
                  <a:moveTo>
                    <a:pt x="9273" y="1"/>
                  </a:moveTo>
                  <a:lnTo>
                    <a:pt x="0" y="7406"/>
                  </a:lnTo>
                  <a:lnTo>
                    <a:pt x="667" y="8273"/>
                  </a:lnTo>
                  <a:lnTo>
                    <a:pt x="9941" y="868"/>
                  </a:lnTo>
                  <a:lnTo>
                    <a:pt x="92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88"/>
            <p:cNvSpPr/>
            <p:nvPr/>
          </p:nvSpPr>
          <p:spPr>
            <a:xfrm>
              <a:off x="4900325" y="3958275"/>
              <a:ext cx="892350" cy="1018250"/>
            </a:xfrm>
            <a:custGeom>
              <a:rect b="b" l="l" r="r" t="t"/>
              <a:pathLst>
                <a:path extrusionOk="0" h="40730" w="35694">
                  <a:moveTo>
                    <a:pt x="11376" y="1"/>
                  </a:moveTo>
                  <a:cubicBezTo>
                    <a:pt x="11376" y="1"/>
                    <a:pt x="6739" y="12409"/>
                    <a:pt x="5472" y="16245"/>
                  </a:cubicBezTo>
                  <a:cubicBezTo>
                    <a:pt x="4171" y="20082"/>
                    <a:pt x="1" y="39462"/>
                    <a:pt x="1" y="39462"/>
                  </a:cubicBezTo>
                  <a:lnTo>
                    <a:pt x="6005" y="40730"/>
                  </a:lnTo>
                  <a:lnTo>
                    <a:pt x="12276" y="21149"/>
                  </a:lnTo>
                  <a:lnTo>
                    <a:pt x="16680" y="11942"/>
                  </a:lnTo>
                  <a:cubicBezTo>
                    <a:pt x="16680" y="11942"/>
                    <a:pt x="20416" y="21149"/>
                    <a:pt x="21750" y="24285"/>
                  </a:cubicBezTo>
                  <a:cubicBezTo>
                    <a:pt x="23084" y="27454"/>
                    <a:pt x="29989" y="38762"/>
                    <a:pt x="29989" y="38762"/>
                  </a:cubicBezTo>
                  <a:lnTo>
                    <a:pt x="35693" y="36060"/>
                  </a:lnTo>
                  <a:lnTo>
                    <a:pt x="29655" y="20549"/>
                  </a:lnTo>
                  <a:lnTo>
                    <a:pt x="23718" y="1"/>
                  </a:ln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88"/>
            <p:cNvSpPr/>
            <p:nvPr/>
          </p:nvSpPr>
          <p:spPr>
            <a:xfrm>
              <a:off x="5298950" y="3364525"/>
              <a:ext cx="90100" cy="157625"/>
            </a:xfrm>
            <a:custGeom>
              <a:rect b="b" l="l" r="r" t="t"/>
              <a:pathLst>
                <a:path extrusionOk="0" h="6305" w="3604">
                  <a:moveTo>
                    <a:pt x="3370" y="0"/>
                  </a:moveTo>
                  <a:lnTo>
                    <a:pt x="67" y="1501"/>
                  </a:lnTo>
                  <a:lnTo>
                    <a:pt x="34" y="4637"/>
                  </a:lnTo>
                  <a:cubicBezTo>
                    <a:pt x="1" y="5738"/>
                    <a:pt x="668" y="6305"/>
                    <a:pt x="1702" y="6305"/>
                  </a:cubicBezTo>
                  <a:cubicBezTo>
                    <a:pt x="2603" y="6305"/>
                    <a:pt x="3603" y="5704"/>
                    <a:pt x="3570" y="4737"/>
                  </a:cubicBezTo>
                  <a:lnTo>
                    <a:pt x="3370" y="0"/>
                  </a:ln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88"/>
            <p:cNvSpPr/>
            <p:nvPr/>
          </p:nvSpPr>
          <p:spPr>
            <a:xfrm>
              <a:off x="5299800" y="3391925"/>
              <a:ext cx="75900" cy="58500"/>
            </a:xfrm>
            <a:custGeom>
              <a:rect b="b" l="l" r="r" t="t"/>
              <a:pathLst>
                <a:path extrusionOk="0" h="2340" w="3036">
                  <a:moveTo>
                    <a:pt x="1244" y="1"/>
                  </a:moveTo>
                  <a:cubicBezTo>
                    <a:pt x="602" y="1"/>
                    <a:pt x="33" y="72"/>
                    <a:pt x="33" y="72"/>
                  </a:cubicBezTo>
                  <a:lnTo>
                    <a:pt x="0" y="2340"/>
                  </a:lnTo>
                  <a:lnTo>
                    <a:pt x="0" y="2340"/>
                  </a:lnTo>
                  <a:lnTo>
                    <a:pt x="3036" y="639"/>
                  </a:lnTo>
                  <a:cubicBezTo>
                    <a:pt x="2998" y="116"/>
                    <a:pt x="2061" y="1"/>
                    <a:pt x="1244" y="1"/>
                  </a:cubicBezTo>
                  <a:close/>
                </a:path>
              </a:pathLst>
            </a:custGeom>
            <a:solidFill>
              <a:srgbClr val="D69C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88"/>
            <p:cNvSpPr/>
            <p:nvPr/>
          </p:nvSpPr>
          <p:spPr>
            <a:xfrm>
              <a:off x="5161350" y="3154375"/>
              <a:ext cx="125950" cy="72650"/>
            </a:xfrm>
            <a:custGeom>
              <a:rect b="b" l="l" r="r" t="t"/>
              <a:pathLst>
                <a:path extrusionOk="0" h="2906" w="5038">
                  <a:moveTo>
                    <a:pt x="835" y="0"/>
                  </a:moveTo>
                  <a:cubicBezTo>
                    <a:pt x="835" y="0"/>
                    <a:pt x="801" y="0"/>
                    <a:pt x="801" y="34"/>
                  </a:cubicBezTo>
                  <a:cubicBezTo>
                    <a:pt x="668" y="67"/>
                    <a:pt x="1" y="267"/>
                    <a:pt x="168" y="1068"/>
                  </a:cubicBezTo>
                  <a:cubicBezTo>
                    <a:pt x="323" y="1715"/>
                    <a:pt x="2027" y="2906"/>
                    <a:pt x="3671" y="2906"/>
                  </a:cubicBezTo>
                  <a:cubicBezTo>
                    <a:pt x="4145" y="2906"/>
                    <a:pt x="4613" y="2807"/>
                    <a:pt x="5038" y="2569"/>
                  </a:cubicBezTo>
                  <a:lnTo>
                    <a:pt x="4371" y="701"/>
                  </a:lnTo>
                  <a:lnTo>
                    <a:pt x="835" y="0"/>
                  </a:lnTo>
                  <a:close/>
                </a:path>
              </a:pathLst>
            </a:custGeom>
            <a:solidFill>
              <a:srgbClr val="AD2D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88"/>
            <p:cNvSpPr/>
            <p:nvPr/>
          </p:nvSpPr>
          <p:spPr>
            <a:xfrm>
              <a:off x="5202225" y="3293575"/>
              <a:ext cx="71725" cy="64350"/>
            </a:xfrm>
            <a:custGeom>
              <a:rect b="b" l="l" r="r" t="t"/>
              <a:pathLst>
                <a:path extrusionOk="0" h="2574" w="2869">
                  <a:moveTo>
                    <a:pt x="1432" y="0"/>
                  </a:moveTo>
                  <a:cubicBezTo>
                    <a:pt x="843" y="0"/>
                    <a:pt x="310" y="404"/>
                    <a:pt x="167" y="1004"/>
                  </a:cubicBezTo>
                  <a:cubicBezTo>
                    <a:pt x="0" y="1704"/>
                    <a:pt x="467" y="2405"/>
                    <a:pt x="1134" y="2538"/>
                  </a:cubicBezTo>
                  <a:cubicBezTo>
                    <a:pt x="1236" y="2562"/>
                    <a:pt x="1337" y="2574"/>
                    <a:pt x="1437" y="2574"/>
                  </a:cubicBezTo>
                  <a:cubicBezTo>
                    <a:pt x="2026" y="2574"/>
                    <a:pt x="2560" y="2170"/>
                    <a:pt x="2702" y="1571"/>
                  </a:cubicBezTo>
                  <a:cubicBezTo>
                    <a:pt x="2869" y="870"/>
                    <a:pt x="2402" y="170"/>
                    <a:pt x="1735" y="36"/>
                  </a:cubicBezTo>
                  <a:cubicBezTo>
                    <a:pt x="1633" y="12"/>
                    <a:pt x="1532" y="0"/>
                    <a:pt x="1432" y="0"/>
                  </a:cubicBezTo>
                  <a:close/>
                </a:path>
              </a:pathLst>
            </a:custGeom>
            <a:solidFill>
              <a:srgbClr val="D68A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88"/>
            <p:cNvSpPr/>
            <p:nvPr/>
          </p:nvSpPr>
          <p:spPr>
            <a:xfrm>
              <a:off x="5213050" y="3180200"/>
              <a:ext cx="209275" cy="251350"/>
            </a:xfrm>
            <a:custGeom>
              <a:rect b="b" l="l" r="r" t="t"/>
              <a:pathLst>
                <a:path extrusionOk="0" h="10054" w="8371">
                  <a:moveTo>
                    <a:pt x="4067" y="1"/>
                  </a:moveTo>
                  <a:cubicBezTo>
                    <a:pt x="2841" y="1"/>
                    <a:pt x="1584" y="589"/>
                    <a:pt x="701" y="1769"/>
                  </a:cubicBezTo>
                  <a:cubicBezTo>
                    <a:pt x="701" y="1769"/>
                    <a:pt x="1" y="6139"/>
                    <a:pt x="701" y="7807"/>
                  </a:cubicBezTo>
                  <a:cubicBezTo>
                    <a:pt x="1234" y="9164"/>
                    <a:pt x="2275" y="10054"/>
                    <a:pt x="3792" y="10054"/>
                  </a:cubicBezTo>
                  <a:cubicBezTo>
                    <a:pt x="4177" y="10054"/>
                    <a:pt x="4592" y="9996"/>
                    <a:pt x="5038" y="9875"/>
                  </a:cubicBezTo>
                  <a:cubicBezTo>
                    <a:pt x="5038" y="9875"/>
                    <a:pt x="7640" y="9575"/>
                    <a:pt x="8007" y="5672"/>
                  </a:cubicBezTo>
                  <a:cubicBezTo>
                    <a:pt x="8371" y="1900"/>
                    <a:pt x="6270" y="1"/>
                    <a:pt x="4067" y="1"/>
                  </a:cubicBezTo>
                  <a:close/>
                </a:path>
              </a:pathLst>
            </a:custGeom>
            <a:solidFill>
              <a:srgbClr val="EDB8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88"/>
            <p:cNvSpPr/>
            <p:nvPr/>
          </p:nvSpPr>
          <p:spPr>
            <a:xfrm>
              <a:off x="5230575" y="3166775"/>
              <a:ext cx="240400" cy="166075"/>
            </a:xfrm>
            <a:custGeom>
              <a:rect b="b" l="l" r="r" t="t"/>
              <a:pathLst>
                <a:path extrusionOk="0" h="6643" w="9616">
                  <a:moveTo>
                    <a:pt x="4194" y="1"/>
                  </a:moveTo>
                  <a:cubicBezTo>
                    <a:pt x="4119" y="1"/>
                    <a:pt x="4045" y="2"/>
                    <a:pt x="3970" y="5"/>
                  </a:cubicBezTo>
                  <a:cubicBezTo>
                    <a:pt x="834" y="138"/>
                    <a:pt x="0" y="2306"/>
                    <a:pt x="0" y="2306"/>
                  </a:cubicBezTo>
                  <a:cubicBezTo>
                    <a:pt x="584" y="1628"/>
                    <a:pt x="2069" y="1256"/>
                    <a:pt x="3423" y="1256"/>
                  </a:cubicBezTo>
                  <a:cubicBezTo>
                    <a:pt x="4935" y="1256"/>
                    <a:pt x="6284" y="1720"/>
                    <a:pt x="6038" y="2740"/>
                  </a:cubicBezTo>
                  <a:cubicBezTo>
                    <a:pt x="5571" y="4708"/>
                    <a:pt x="6038" y="5408"/>
                    <a:pt x="6038" y="5408"/>
                  </a:cubicBezTo>
                  <a:lnTo>
                    <a:pt x="7806" y="6643"/>
                  </a:lnTo>
                  <a:lnTo>
                    <a:pt x="8573" y="5408"/>
                  </a:lnTo>
                  <a:cubicBezTo>
                    <a:pt x="9615" y="1990"/>
                    <a:pt x="7225" y="1"/>
                    <a:pt x="4194"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88"/>
            <p:cNvSpPr/>
            <p:nvPr/>
          </p:nvSpPr>
          <p:spPr>
            <a:xfrm>
              <a:off x="5225575" y="3276125"/>
              <a:ext cx="196000" cy="156275"/>
            </a:xfrm>
            <a:custGeom>
              <a:rect b="b" l="l" r="r" t="t"/>
              <a:pathLst>
                <a:path extrusionOk="0" h="6251" w="7840">
                  <a:moveTo>
                    <a:pt x="6038" y="0"/>
                  </a:moveTo>
                  <a:lnTo>
                    <a:pt x="6038" y="0"/>
                  </a:lnTo>
                  <a:cubicBezTo>
                    <a:pt x="6038" y="1"/>
                    <a:pt x="6271" y="2536"/>
                    <a:pt x="4103" y="3002"/>
                  </a:cubicBezTo>
                  <a:cubicBezTo>
                    <a:pt x="3929" y="3036"/>
                    <a:pt x="3754" y="3049"/>
                    <a:pt x="3579" y="3049"/>
                  </a:cubicBezTo>
                  <a:cubicBezTo>
                    <a:pt x="2809" y="3049"/>
                    <a:pt x="2042" y="2785"/>
                    <a:pt x="1296" y="2785"/>
                  </a:cubicBezTo>
                  <a:cubicBezTo>
                    <a:pt x="856" y="2785"/>
                    <a:pt x="423" y="2877"/>
                    <a:pt x="0" y="3169"/>
                  </a:cubicBezTo>
                  <a:cubicBezTo>
                    <a:pt x="0" y="3169"/>
                    <a:pt x="399" y="6250"/>
                    <a:pt x="3305" y="6250"/>
                  </a:cubicBezTo>
                  <a:cubicBezTo>
                    <a:pt x="3655" y="6250"/>
                    <a:pt x="4043" y="6205"/>
                    <a:pt x="4470" y="6105"/>
                  </a:cubicBezTo>
                  <a:cubicBezTo>
                    <a:pt x="5004" y="5971"/>
                    <a:pt x="5471" y="5738"/>
                    <a:pt x="5904" y="5371"/>
                  </a:cubicBezTo>
                  <a:cubicBezTo>
                    <a:pt x="6705" y="4670"/>
                    <a:pt x="7839" y="3236"/>
                    <a:pt x="7172" y="1201"/>
                  </a:cubicBezTo>
                  <a:lnTo>
                    <a:pt x="6038" y="0"/>
                  </a:ln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88"/>
            <p:cNvSpPr/>
            <p:nvPr/>
          </p:nvSpPr>
          <p:spPr>
            <a:xfrm>
              <a:off x="5382350" y="3286750"/>
              <a:ext cx="85925" cy="78000"/>
            </a:xfrm>
            <a:custGeom>
              <a:rect b="b" l="l" r="r" t="t"/>
              <a:pathLst>
                <a:path extrusionOk="0" h="3120" w="3437">
                  <a:moveTo>
                    <a:pt x="1713" y="0"/>
                  </a:moveTo>
                  <a:cubicBezTo>
                    <a:pt x="1002" y="0"/>
                    <a:pt x="344" y="495"/>
                    <a:pt x="201" y="1210"/>
                  </a:cubicBezTo>
                  <a:cubicBezTo>
                    <a:pt x="0" y="2044"/>
                    <a:pt x="534" y="2911"/>
                    <a:pt x="1368" y="3078"/>
                  </a:cubicBezTo>
                  <a:cubicBezTo>
                    <a:pt x="1487" y="3106"/>
                    <a:pt x="1606" y="3120"/>
                    <a:pt x="1724" y="3120"/>
                  </a:cubicBezTo>
                  <a:cubicBezTo>
                    <a:pt x="2435" y="3120"/>
                    <a:pt x="3093" y="2626"/>
                    <a:pt x="3236" y="1910"/>
                  </a:cubicBezTo>
                  <a:cubicBezTo>
                    <a:pt x="3436" y="1076"/>
                    <a:pt x="2902" y="209"/>
                    <a:pt x="2069" y="42"/>
                  </a:cubicBezTo>
                  <a:cubicBezTo>
                    <a:pt x="1950" y="14"/>
                    <a:pt x="1830" y="0"/>
                    <a:pt x="1713" y="0"/>
                  </a:cubicBezTo>
                  <a:close/>
                </a:path>
              </a:pathLst>
            </a:custGeom>
            <a:solidFill>
              <a:srgbClr val="EDB8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88"/>
            <p:cNvSpPr/>
            <p:nvPr/>
          </p:nvSpPr>
          <p:spPr>
            <a:xfrm>
              <a:off x="5407375" y="3306975"/>
              <a:ext cx="35050" cy="31725"/>
            </a:xfrm>
            <a:custGeom>
              <a:rect b="b" l="l" r="r" t="t"/>
              <a:pathLst>
                <a:path extrusionOk="0" fill="none" h="1269" w="1402">
                  <a:moveTo>
                    <a:pt x="1401" y="234"/>
                  </a:moveTo>
                  <a:cubicBezTo>
                    <a:pt x="1401" y="234"/>
                    <a:pt x="234" y="1"/>
                    <a:pt x="0" y="1268"/>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88"/>
            <p:cNvSpPr/>
            <p:nvPr/>
          </p:nvSpPr>
          <p:spPr>
            <a:xfrm>
              <a:off x="5229750" y="3297650"/>
              <a:ext cx="16700" cy="15325"/>
            </a:xfrm>
            <a:custGeom>
              <a:rect b="b" l="l" r="r" t="t"/>
              <a:pathLst>
                <a:path extrusionOk="0" h="613" w="668">
                  <a:moveTo>
                    <a:pt x="336" y="0"/>
                  </a:moveTo>
                  <a:cubicBezTo>
                    <a:pt x="193" y="0"/>
                    <a:pt x="62" y="95"/>
                    <a:pt x="33" y="240"/>
                  </a:cubicBezTo>
                  <a:cubicBezTo>
                    <a:pt x="0" y="407"/>
                    <a:pt x="133" y="574"/>
                    <a:pt x="267" y="607"/>
                  </a:cubicBezTo>
                  <a:cubicBezTo>
                    <a:pt x="285" y="611"/>
                    <a:pt x="302" y="612"/>
                    <a:pt x="320" y="612"/>
                  </a:cubicBezTo>
                  <a:cubicBezTo>
                    <a:pt x="467" y="612"/>
                    <a:pt x="604" y="493"/>
                    <a:pt x="634" y="374"/>
                  </a:cubicBezTo>
                  <a:cubicBezTo>
                    <a:pt x="667" y="207"/>
                    <a:pt x="534" y="40"/>
                    <a:pt x="400" y="7"/>
                  </a:cubicBezTo>
                  <a:cubicBezTo>
                    <a:pt x="379" y="2"/>
                    <a:pt x="357" y="0"/>
                    <a:pt x="336" y="0"/>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88"/>
            <p:cNvSpPr/>
            <p:nvPr/>
          </p:nvSpPr>
          <p:spPr>
            <a:xfrm>
              <a:off x="5292275" y="3294350"/>
              <a:ext cx="16700" cy="15275"/>
            </a:xfrm>
            <a:custGeom>
              <a:rect b="b" l="l" r="r" t="t"/>
              <a:pathLst>
                <a:path extrusionOk="0" h="611" w="668">
                  <a:moveTo>
                    <a:pt x="348" y="0"/>
                  </a:moveTo>
                  <a:cubicBezTo>
                    <a:pt x="201" y="0"/>
                    <a:pt x="64" y="119"/>
                    <a:pt x="34" y="239"/>
                  </a:cubicBezTo>
                  <a:cubicBezTo>
                    <a:pt x="1" y="405"/>
                    <a:pt x="101" y="572"/>
                    <a:pt x="268" y="606"/>
                  </a:cubicBezTo>
                  <a:cubicBezTo>
                    <a:pt x="285" y="609"/>
                    <a:pt x="303" y="611"/>
                    <a:pt x="320" y="611"/>
                  </a:cubicBezTo>
                  <a:cubicBezTo>
                    <a:pt x="468" y="611"/>
                    <a:pt x="605" y="491"/>
                    <a:pt x="635" y="372"/>
                  </a:cubicBezTo>
                  <a:cubicBezTo>
                    <a:pt x="668" y="205"/>
                    <a:pt x="535" y="39"/>
                    <a:pt x="401" y="5"/>
                  </a:cubicBezTo>
                  <a:cubicBezTo>
                    <a:pt x="384" y="2"/>
                    <a:pt x="366" y="0"/>
                    <a:pt x="348" y="0"/>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88"/>
            <p:cNvSpPr/>
            <p:nvPr/>
          </p:nvSpPr>
          <p:spPr>
            <a:xfrm>
              <a:off x="5249750" y="3312825"/>
              <a:ext cx="12525" cy="25875"/>
            </a:xfrm>
            <a:custGeom>
              <a:rect b="b" l="l" r="r" t="t"/>
              <a:pathLst>
                <a:path extrusionOk="0" fill="none" h="1035" w="501">
                  <a:moveTo>
                    <a:pt x="501" y="0"/>
                  </a:moveTo>
                  <a:lnTo>
                    <a:pt x="1" y="801"/>
                  </a:lnTo>
                  <a:lnTo>
                    <a:pt x="501" y="1034"/>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88"/>
            <p:cNvSpPr/>
            <p:nvPr/>
          </p:nvSpPr>
          <p:spPr>
            <a:xfrm>
              <a:off x="5283950" y="3246450"/>
              <a:ext cx="58400" cy="25675"/>
            </a:xfrm>
            <a:custGeom>
              <a:rect b="b" l="l" r="r" t="t"/>
              <a:pathLst>
                <a:path extrusionOk="0" h="1027" w="2336">
                  <a:moveTo>
                    <a:pt x="909" y="1"/>
                  </a:moveTo>
                  <a:cubicBezTo>
                    <a:pt x="753" y="1"/>
                    <a:pt x="584" y="16"/>
                    <a:pt x="401" y="53"/>
                  </a:cubicBezTo>
                  <a:cubicBezTo>
                    <a:pt x="200" y="87"/>
                    <a:pt x="34" y="220"/>
                    <a:pt x="34" y="420"/>
                  </a:cubicBezTo>
                  <a:cubicBezTo>
                    <a:pt x="0" y="654"/>
                    <a:pt x="200" y="854"/>
                    <a:pt x="467" y="854"/>
                  </a:cubicBezTo>
                  <a:cubicBezTo>
                    <a:pt x="801" y="854"/>
                    <a:pt x="1335" y="854"/>
                    <a:pt x="1835" y="1021"/>
                  </a:cubicBezTo>
                  <a:cubicBezTo>
                    <a:pt x="1861" y="1025"/>
                    <a:pt x="1887" y="1027"/>
                    <a:pt x="1912" y="1027"/>
                  </a:cubicBezTo>
                  <a:cubicBezTo>
                    <a:pt x="2085" y="1027"/>
                    <a:pt x="2244" y="932"/>
                    <a:pt x="2302" y="787"/>
                  </a:cubicBezTo>
                  <a:cubicBezTo>
                    <a:pt x="2335" y="620"/>
                    <a:pt x="2235" y="453"/>
                    <a:pt x="2102" y="353"/>
                  </a:cubicBezTo>
                  <a:cubicBezTo>
                    <a:pt x="1842" y="197"/>
                    <a:pt x="1460" y="1"/>
                    <a:pt x="909"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88"/>
            <p:cNvSpPr/>
            <p:nvPr/>
          </p:nvSpPr>
          <p:spPr>
            <a:xfrm>
              <a:off x="5217225" y="3249725"/>
              <a:ext cx="38400" cy="26625"/>
            </a:xfrm>
            <a:custGeom>
              <a:rect b="b" l="l" r="r" t="t"/>
              <a:pathLst>
                <a:path extrusionOk="0" h="1065" w="1536">
                  <a:moveTo>
                    <a:pt x="1107" y="1"/>
                  </a:moveTo>
                  <a:cubicBezTo>
                    <a:pt x="694" y="1"/>
                    <a:pt x="399" y="219"/>
                    <a:pt x="201" y="389"/>
                  </a:cubicBezTo>
                  <a:cubicBezTo>
                    <a:pt x="67" y="489"/>
                    <a:pt x="1" y="656"/>
                    <a:pt x="34" y="856"/>
                  </a:cubicBezTo>
                  <a:cubicBezTo>
                    <a:pt x="62" y="995"/>
                    <a:pt x="136" y="1065"/>
                    <a:pt x="237" y="1065"/>
                  </a:cubicBezTo>
                  <a:cubicBezTo>
                    <a:pt x="257" y="1065"/>
                    <a:pt x="279" y="1062"/>
                    <a:pt x="301" y="1056"/>
                  </a:cubicBezTo>
                  <a:cubicBezTo>
                    <a:pt x="634" y="890"/>
                    <a:pt x="1001" y="823"/>
                    <a:pt x="1235" y="823"/>
                  </a:cubicBezTo>
                  <a:cubicBezTo>
                    <a:pt x="1402" y="823"/>
                    <a:pt x="1535" y="623"/>
                    <a:pt x="1535" y="389"/>
                  </a:cubicBezTo>
                  <a:cubicBezTo>
                    <a:pt x="1535" y="189"/>
                    <a:pt x="1468" y="56"/>
                    <a:pt x="1335" y="22"/>
                  </a:cubicBezTo>
                  <a:cubicBezTo>
                    <a:pt x="1255" y="7"/>
                    <a:pt x="1179" y="1"/>
                    <a:pt x="1107" y="1"/>
                  </a:cubicBezTo>
                  <a:close/>
                </a:path>
              </a:pathLst>
            </a:custGeom>
            <a:solidFill>
              <a:srgbClr val="17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88"/>
            <p:cNvSpPr/>
            <p:nvPr/>
          </p:nvSpPr>
          <p:spPr>
            <a:xfrm>
              <a:off x="5255600" y="3359525"/>
              <a:ext cx="40050" cy="23375"/>
            </a:xfrm>
            <a:custGeom>
              <a:rect b="b" l="l" r="r" t="t"/>
              <a:pathLst>
                <a:path extrusionOk="0" h="935" w="1602">
                  <a:moveTo>
                    <a:pt x="0" y="0"/>
                  </a:moveTo>
                  <a:cubicBezTo>
                    <a:pt x="0" y="0"/>
                    <a:pt x="167" y="934"/>
                    <a:pt x="867" y="934"/>
                  </a:cubicBezTo>
                  <a:cubicBezTo>
                    <a:pt x="1568" y="934"/>
                    <a:pt x="1601" y="33"/>
                    <a:pt x="1601" y="33"/>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88"/>
            <p:cNvSpPr/>
            <p:nvPr/>
          </p:nvSpPr>
          <p:spPr>
            <a:xfrm>
              <a:off x="5390675" y="3135725"/>
              <a:ext cx="33400" cy="31450"/>
            </a:xfrm>
            <a:custGeom>
              <a:rect b="b" l="l" r="r" t="t"/>
              <a:pathLst>
                <a:path extrusionOk="0" h="1258" w="1336">
                  <a:moveTo>
                    <a:pt x="653" y="1"/>
                  </a:moveTo>
                  <a:cubicBezTo>
                    <a:pt x="361" y="1"/>
                    <a:pt x="93" y="218"/>
                    <a:pt x="34" y="513"/>
                  </a:cubicBezTo>
                  <a:cubicBezTo>
                    <a:pt x="1" y="880"/>
                    <a:pt x="234" y="1180"/>
                    <a:pt x="568" y="1247"/>
                  </a:cubicBezTo>
                  <a:cubicBezTo>
                    <a:pt x="610" y="1254"/>
                    <a:pt x="651" y="1258"/>
                    <a:pt x="692" y="1258"/>
                  </a:cubicBezTo>
                  <a:cubicBezTo>
                    <a:pt x="1001" y="1258"/>
                    <a:pt x="1243" y="1038"/>
                    <a:pt x="1302" y="713"/>
                  </a:cubicBezTo>
                  <a:cubicBezTo>
                    <a:pt x="1335" y="379"/>
                    <a:pt x="1102" y="46"/>
                    <a:pt x="768" y="12"/>
                  </a:cubicBezTo>
                  <a:cubicBezTo>
                    <a:pt x="730" y="5"/>
                    <a:pt x="691" y="1"/>
                    <a:pt x="653" y="1"/>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88"/>
            <p:cNvSpPr/>
            <p:nvPr/>
          </p:nvSpPr>
          <p:spPr>
            <a:xfrm>
              <a:off x="5256425" y="3130600"/>
              <a:ext cx="214350" cy="147225"/>
            </a:xfrm>
            <a:custGeom>
              <a:rect b="b" l="l" r="r" t="t"/>
              <a:pathLst>
                <a:path extrusionOk="0" h="5889" w="8574">
                  <a:moveTo>
                    <a:pt x="3348" y="0"/>
                  </a:moveTo>
                  <a:cubicBezTo>
                    <a:pt x="2028" y="0"/>
                    <a:pt x="783" y="561"/>
                    <a:pt x="0" y="1552"/>
                  </a:cubicBezTo>
                  <a:lnTo>
                    <a:pt x="7739" y="5888"/>
                  </a:lnTo>
                  <a:cubicBezTo>
                    <a:pt x="8573" y="3753"/>
                    <a:pt x="7406" y="1285"/>
                    <a:pt x="5137" y="351"/>
                  </a:cubicBezTo>
                  <a:cubicBezTo>
                    <a:pt x="4549" y="113"/>
                    <a:pt x="3941" y="0"/>
                    <a:pt x="3348" y="0"/>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88"/>
            <p:cNvSpPr/>
            <p:nvPr/>
          </p:nvSpPr>
          <p:spPr>
            <a:xfrm>
              <a:off x="5182200" y="3154375"/>
              <a:ext cx="198500" cy="85950"/>
            </a:xfrm>
            <a:custGeom>
              <a:rect b="b" l="l" r="r" t="t"/>
              <a:pathLst>
                <a:path extrusionOk="0" h="3438" w="7940">
                  <a:moveTo>
                    <a:pt x="1" y="0"/>
                  </a:moveTo>
                  <a:lnTo>
                    <a:pt x="1" y="0"/>
                  </a:lnTo>
                  <a:cubicBezTo>
                    <a:pt x="1" y="0"/>
                    <a:pt x="2402" y="901"/>
                    <a:pt x="3336" y="1902"/>
                  </a:cubicBezTo>
                  <a:cubicBezTo>
                    <a:pt x="4127" y="2777"/>
                    <a:pt x="6065" y="3437"/>
                    <a:pt x="7329" y="3437"/>
                  </a:cubicBezTo>
                  <a:cubicBezTo>
                    <a:pt x="7558" y="3437"/>
                    <a:pt x="7766" y="3415"/>
                    <a:pt x="7940" y="3369"/>
                  </a:cubicBezTo>
                  <a:cubicBezTo>
                    <a:pt x="7940" y="3369"/>
                    <a:pt x="5938" y="734"/>
                    <a:pt x="3103" y="467"/>
                  </a:cubicBezTo>
                  <a:lnTo>
                    <a:pt x="1" y="0"/>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88"/>
            <p:cNvSpPr/>
            <p:nvPr/>
          </p:nvSpPr>
          <p:spPr>
            <a:xfrm>
              <a:off x="4956200" y="3313925"/>
              <a:ext cx="289400" cy="327475"/>
            </a:xfrm>
            <a:custGeom>
              <a:rect b="b" l="l" r="r" t="t"/>
              <a:pathLst>
                <a:path extrusionOk="0" h="13099" w="11576">
                  <a:moveTo>
                    <a:pt x="2781" y="0"/>
                  </a:moveTo>
                  <a:cubicBezTo>
                    <a:pt x="2421" y="0"/>
                    <a:pt x="2069" y="180"/>
                    <a:pt x="1669" y="623"/>
                  </a:cubicBezTo>
                  <a:cubicBezTo>
                    <a:pt x="668" y="1724"/>
                    <a:pt x="1" y="2758"/>
                    <a:pt x="968" y="3926"/>
                  </a:cubicBezTo>
                  <a:cubicBezTo>
                    <a:pt x="6572" y="10597"/>
                    <a:pt x="9341" y="13099"/>
                    <a:pt x="9341" y="13099"/>
                  </a:cubicBezTo>
                  <a:lnTo>
                    <a:pt x="11576" y="6227"/>
                  </a:lnTo>
                  <a:lnTo>
                    <a:pt x="4404" y="757"/>
                  </a:lnTo>
                  <a:cubicBezTo>
                    <a:pt x="3756" y="318"/>
                    <a:pt x="3261" y="0"/>
                    <a:pt x="2781" y="0"/>
                  </a:cubicBez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88"/>
            <p:cNvSpPr/>
            <p:nvPr/>
          </p:nvSpPr>
          <p:spPr>
            <a:xfrm>
              <a:off x="4970375" y="2950775"/>
              <a:ext cx="100950" cy="228625"/>
            </a:xfrm>
            <a:custGeom>
              <a:rect b="b" l="l" r="r" t="t"/>
              <a:pathLst>
                <a:path extrusionOk="0" h="9145" w="4038">
                  <a:moveTo>
                    <a:pt x="3602" y="1"/>
                  </a:moveTo>
                  <a:cubicBezTo>
                    <a:pt x="3365" y="1"/>
                    <a:pt x="3167" y="158"/>
                    <a:pt x="3137" y="372"/>
                  </a:cubicBezTo>
                  <a:lnTo>
                    <a:pt x="2503" y="2974"/>
                  </a:lnTo>
                  <a:lnTo>
                    <a:pt x="1469" y="4742"/>
                  </a:lnTo>
                  <a:lnTo>
                    <a:pt x="1202" y="2707"/>
                  </a:lnTo>
                  <a:cubicBezTo>
                    <a:pt x="1171" y="2493"/>
                    <a:pt x="974" y="2336"/>
                    <a:pt x="761" y="2336"/>
                  </a:cubicBezTo>
                  <a:cubicBezTo>
                    <a:pt x="742" y="2336"/>
                    <a:pt x="722" y="2337"/>
                    <a:pt x="701" y="2340"/>
                  </a:cubicBezTo>
                  <a:cubicBezTo>
                    <a:pt x="468" y="2340"/>
                    <a:pt x="368" y="2540"/>
                    <a:pt x="335" y="2807"/>
                  </a:cubicBezTo>
                  <a:lnTo>
                    <a:pt x="34" y="4442"/>
                  </a:lnTo>
                  <a:cubicBezTo>
                    <a:pt x="1" y="4942"/>
                    <a:pt x="1" y="5476"/>
                    <a:pt x="101" y="5976"/>
                  </a:cubicBezTo>
                  <a:lnTo>
                    <a:pt x="668" y="9112"/>
                  </a:lnTo>
                  <a:lnTo>
                    <a:pt x="2770" y="9145"/>
                  </a:lnTo>
                  <a:lnTo>
                    <a:pt x="2703" y="6710"/>
                  </a:lnTo>
                  <a:lnTo>
                    <a:pt x="3503" y="3941"/>
                  </a:lnTo>
                  <a:cubicBezTo>
                    <a:pt x="3604" y="3641"/>
                    <a:pt x="3670" y="3341"/>
                    <a:pt x="3704" y="3041"/>
                  </a:cubicBezTo>
                  <a:lnTo>
                    <a:pt x="4004" y="505"/>
                  </a:lnTo>
                  <a:cubicBezTo>
                    <a:pt x="4037" y="272"/>
                    <a:pt x="3904" y="72"/>
                    <a:pt x="3670" y="5"/>
                  </a:cubicBezTo>
                  <a:cubicBezTo>
                    <a:pt x="3647" y="2"/>
                    <a:pt x="3625" y="1"/>
                    <a:pt x="3602" y="1"/>
                  </a:cubicBez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88"/>
            <p:cNvSpPr/>
            <p:nvPr/>
          </p:nvSpPr>
          <p:spPr>
            <a:xfrm>
              <a:off x="4961225" y="3141025"/>
              <a:ext cx="132600" cy="288550"/>
            </a:xfrm>
            <a:custGeom>
              <a:rect b="b" l="l" r="r" t="t"/>
              <a:pathLst>
                <a:path extrusionOk="0" h="11542" w="5304">
                  <a:moveTo>
                    <a:pt x="3836" y="0"/>
                  </a:moveTo>
                  <a:lnTo>
                    <a:pt x="100" y="34"/>
                  </a:lnTo>
                  <a:lnTo>
                    <a:pt x="0" y="9274"/>
                  </a:lnTo>
                  <a:cubicBezTo>
                    <a:pt x="141" y="10598"/>
                    <a:pt x="1257" y="11541"/>
                    <a:pt x="2505" y="11541"/>
                  </a:cubicBezTo>
                  <a:cubicBezTo>
                    <a:pt x="2735" y="11541"/>
                    <a:pt x="2969" y="11509"/>
                    <a:pt x="3202" y="11442"/>
                  </a:cubicBezTo>
                  <a:cubicBezTo>
                    <a:pt x="4537" y="11042"/>
                    <a:pt x="5304" y="9641"/>
                    <a:pt x="4904" y="8340"/>
                  </a:cubicBezTo>
                  <a:lnTo>
                    <a:pt x="3836" y="0"/>
                  </a:ln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88"/>
            <p:cNvSpPr/>
            <p:nvPr/>
          </p:nvSpPr>
          <p:spPr>
            <a:xfrm>
              <a:off x="5155525" y="3469600"/>
              <a:ext cx="381950" cy="606200"/>
            </a:xfrm>
            <a:custGeom>
              <a:rect b="b" l="l" r="r" t="t"/>
              <a:pathLst>
                <a:path extrusionOk="0" h="24248" w="15278">
                  <a:moveTo>
                    <a:pt x="3603" y="0"/>
                  </a:moveTo>
                  <a:cubicBezTo>
                    <a:pt x="1868" y="501"/>
                    <a:pt x="1068" y="968"/>
                    <a:pt x="467" y="1401"/>
                  </a:cubicBezTo>
                  <a:cubicBezTo>
                    <a:pt x="167" y="1635"/>
                    <a:pt x="501" y="1968"/>
                    <a:pt x="501" y="2135"/>
                  </a:cubicBezTo>
                  <a:lnTo>
                    <a:pt x="0" y="23150"/>
                  </a:lnTo>
                  <a:cubicBezTo>
                    <a:pt x="2520" y="23978"/>
                    <a:pt x="4979" y="24248"/>
                    <a:pt x="7111" y="24248"/>
                  </a:cubicBezTo>
                  <a:cubicBezTo>
                    <a:pt x="11075" y="24248"/>
                    <a:pt x="13910" y="23317"/>
                    <a:pt x="13910" y="23317"/>
                  </a:cubicBezTo>
                  <a:lnTo>
                    <a:pt x="15244" y="3569"/>
                  </a:lnTo>
                  <a:cubicBezTo>
                    <a:pt x="15278" y="3236"/>
                    <a:pt x="15144" y="2902"/>
                    <a:pt x="14844" y="2702"/>
                  </a:cubicBezTo>
                  <a:cubicBezTo>
                    <a:pt x="13210" y="1668"/>
                    <a:pt x="11542" y="1001"/>
                    <a:pt x="11542" y="1001"/>
                  </a:cubicBezTo>
                  <a:lnTo>
                    <a:pt x="3603" y="0"/>
                  </a:ln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88"/>
            <p:cNvSpPr/>
            <p:nvPr/>
          </p:nvSpPr>
          <p:spPr>
            <a:xfrm>
              <a:off x="5165525" y="3540475"/>
              <a:ext cx="2525" cy="80075"/>
            </a:xfrm>
            <a:custGeom>
              <a:rect b="b" l="l" r="r" t="t"/>
              <a:pathLst>
                <a:path extrusionOk="0" fill="none" h="3203" w="101">
                  <a:moveTo>
                    <a:pt x="1" y="3203"/>
                  </a:moveTo>
                  <a:lnTo>
                    <a:pt x="101" y="1"/>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88"/>
            <p:cNvSpPr/>
            <p:nvPr/>
          </p:nvSpPr>
          <p:spPr>
            <a:xfrm>
              <a:off x="5245575" y="3467100"/>
              <a:ext cx="198500" cy="69325"/>
            </a:xfrm>
            <a:custGeom>
              <a:rect b="b" l="l" r="r" t="t"/>
              <a:pathLst>
                <a:path extrusionOk="0" h="2773" w="7940">
                  <a:moveTo>
                    <a:pt x="2736" y="0"/>
                  </a:moveTo>
                  <a:lnTo>
                    <a:pt x="1" y="100"/>
                  </a:lnTo>
                  <a:cubicBezTo>
                    <a:pt x="66" y="849"/>
                    <a:pt x="1751" y="2772"/>
                    <a:pt x="4249" y="2772"/>
                  </a:cubicBezTo>
                  <a:cubicBezTo>
                    <a:pt x="4312" y="2772"/>
                    <a:pt x="4374" y="2771"/>
                    <a:pt x="4437" y="2769"/>
                  </a:cubicBezTo>
                  <a:cubicBezTo>
                    <a:pt x="7239" y="2635"/>
                    <a:pt x="7940" y="1101"/>
                    <a:pt x="7940" y="1101"/>
                  </a:cubicBezTo>
                  <a:lnTo>
                    <a:pt x="4671" y="0"/>
                  </a:ln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88"/>
            <p:cNvSpPr/>
            <p:nvPr/>
          </p:nvSpPr>
          <p:spPr>
            <a:xfrm>
              <a:off x="5449900" y="3536300"/>
              <a:ext cx="329425" cy="348375"/>
            </a:xfrm>
            <a:custGeom>
              <a:rect b="b" l="l" r="r" t="t"/>
              <a:pathLst>
                <a:path extrusionOk="0" h="13935" w="13177">
                  <a:moveTo>
                    <a:pt x="3002" y="1"/>
                  </a:moveTo>
                  <a:lnTo>
                    <a:pt x="0" y="5605"/>
                  </a:lnTo>
                  <a:lnTo>
                    <a:pt x="8306" y="12910"/>
                  </a:lnTo>
                  <a:cubicBezTo>
                    <a:pt x="8952" y="13512"/>
                    <a:pt x="9431" y="13934"/>
                    <a:pt x="9976" y="13934"/>
                  </a:cubicBezTo>
                  <a:cubicBezTo>
                    <a:pt x="10276" y="13934"/>
                    <a:pt x="10596" y="13807"/>
                    <a:pt x="10975" y="13510"/>
                  </a:cubicBezTo>
                  <a:cubicBezTo>
                    <a:pt x="12142" y="12576"/>
                    <a:pt x="13176" y="11809"/>
                    <a:pt x="12342" y="10575"/>
                  </a:cubicBezTo>
                  <a:cubicBezTo>
                    <a:pt x="7072" y="2836"/>
                    <a:pt x="3002" y="1"/>
                    <a:pt x="3002" y="1"/>
                  </a:cubicBez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88"/>
            <p:cNvSpPr/>
            <p:nvPr/>
          </p:nvSpPr>
          <p:spPr>
            <a:xfrm>
              <a:off x="5449900" y="3676400"/>
              <a:ext cx="75075" cy="63400"/>
            </a:xfrm>
            <a:custGeom>
              <a:rect b="b" l="l" r="r" t="t"/>
              <a:pathLst>
                <a:path extrusionOk="0" fill="none" h="2536" w="3003">
                  <a:moveTo>
                    <a:pt x="3002" y="2536"/>
                  </a:moveTo>
                  <a:lnTo>
                    <a:pt x="0" y="1"/>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88"/>
            <p:cNvSpPr/>
            <p:nvPr/>
          </p:nvSpPr>
          <p:spPr>
            <a:xfrm>
              <a:off x="5387350" y="3904525"/>
              <a:ext cx="176825" cy="133350"/>
            </a:xfrm>
            <a:custGeom>
              <a:rect b="b" l="l" r="r" t="t"/>
              <a:pathLst>
                <a:path extrusionOk="0" h="5334" w="7073">
                  <a:moveTo>
                    <a:pt x="2578" y="0"/>
                  </a:moveTo>
                  <a:cubicBezTo>
                    <a:pt x="2458" y="0"/>
                    <a:pt x="2347" y="52"/>
                    <a:pt x="2269" y="149"/>
                  </a:cubicBezTo>
                  <a:cubicBezTo>
                    <a:pt x="2102" y="316"/>
                    <a:pt x="2069" y="549"/>
                    <a:pt x="2202" y="716"/>
                  </a:cubicBezTo>
                  <a:lnTo>
                    <a:pt x="2502" y="1217"/>
                  </a:lnTo>
                  <a:lnTo>
                    <a:pt x="267" y="2751"/>
                  </a:lnTo>
                  <a:cubicBezTo>
                    <a:pt x="101" y="2884"/>
                    <a:pt x="1" y="3118"/>
                    <a:pt x="101" y="3318"/>
                  </a:cubicBezTo>
                  <a:cubicBezTo>
                    <a:pt x="171" y="3481"/>
                    <a:pt x="322" y="3563"/>
                    <a:pt x="487" y="3563"/>
                  </a:cubicBezTo>
                  <a:cubicBezTo>
                    <a:pt x="558" y="3563"/>
                    <a:pt x="631" y="3548"/>
                    <a:pt x="701" y="3518"/>
                  </a:cubicBezTo>
                  <a:lnTo>
                    <a:pt x="1201" y="3318"/>
                  </a:lnTo>
                  <a:lnTo>
                    <a:pt x="801" y="3585"/>
                  </a:lnTo>
                  <a:cubicBezTo>
                    <a:pt x="634" y="3718"/>
                    <a:pt x="534" y="3952"/>
                    <a:pt x="634" y="4119"/>
                  </a:cubicBezTo>
                  <a:cubicBezTo>
                    <a:pt x="722" y="4272"/>
                    <a:pt x="853" y="4353"/>
                    <a:pt x="989" y="4353"/>
                  </a:cubicBezTo>
                  <a:cubicBezTo>
                    <a:pt x="1060" y="4353"/>
                    <a:pt x="1133" y="4331"/>
                    <a:pt x="1201" y="4285"/>
                  </a:cubicBezTo>
                  <a:lnTo>
                    <a:pt x="1502" y="4152"/>
                  </a:lnTo>
                  <a:lnTo>
                    <a:pt x="1502" y="4152"/>
                  </a:lnTo>
                  <a:cubicBezTo>
                    <a:pt x="1301" y="4319"/>
                    <a:pt x="1201" y="4552"/>
                    <a:pt x="1335" y="4719"/>
                  </a:cubicBezTo>
                  <a:cubicBezTo>
                    <a:pt x="1403" y="4832"/>
                    <a:pt x="1532" y="4899"/>
                    <a:pt x="1671" y="4899"/>
                  </a:cubicBezTo>
                  <a:cubicBezTo>
                    <a:pt x="1737" y="4899"/>
                    <a:pt x="1804" y="4885"/>
                    <a:pt x="1869" y="4852"/>
                  </a:cubicBezTo>
                  <a:lnTo>
                    <a:pt x="2202" y="4586"/>
                  </a:lnTo>
                  <a:lnTo>
                    <a:pt x="2202" y="4586"/>
                  </a:lnTo>
                  <a:cubicBezTo>
                    <a:pt x="1869" y="4853"/>
                    <a:pt x="1902" y="5053"/>
                    <a:pt x="2002" y="5153"/>
                  </a:cubicBezTo>
                  <a:cubicBezTo>
                    <a:pt x="2070" y="5266"/>
                    <a:pt x="2200" y="5333"/>
                    <a:pt x="2328" y="5333"/>
                  </a:cubicBezTo>
                  <a:cubicBezTo>
                    <a:pt x="2389" y="5333"/>
                    <a:pt x="2449" y="5318"/>
                    <a:pt x="2502" y="5286"/>
                  </a:cubicBezTo>
                  <a:lnTo>
                    <a:pt x="4404" y="4452"/>
                  </a:lnTo>
                  <a:cubicBezTo>
                    <a:pt x="4470" y="4419"/>
                    <a:pt x="4537" y="4385"/>
                    <a:pt x="4570" y="4352"/>
                  </a:cubicBezTo>
                  <a:cubicBezTo>
                    <a:pt x="4661" y="4380"/>
                    <a:pt x="4781" y="4395"/>
                    <a:pt x="4920" y="4395"/>
                  </a:cubicBezTo>
                  <a:cubicBezTo>
                    <a:pt x="5602" y="4395"/>
                    <a:pt x="6740" y="4038"/>
                    <a:pt x="7072" y="3151"/>
                  </a:cubicBezTo>
                  <a:lnTo>
                    <a:pt x="5304" y="1517"/>
                  </a:lnTo>
                  <a:lnTo>
                    <a:pt x="2836" y="82"/>
                  </a:lnTo>
                  <a:cubicBezTo>
                    <a:pt x="2752" y="27"/>
                    <a:pt x="2663" y="0"/>
                    <a:pt x="2578" y="0"/>
                  </a:cubicBez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88"/>
            <p:cNvSpPr/>
            <p:nvPr/>
          </p:nvSpPr>
          <p:spPr>
            <a:xfrm>
              <a:off x="5493250" y="3904900"/>
              <a:ext cx="103450" cy="78425"/>
            </a:xfrm>
            <a:custGeom>
              <a:rect b="b" l="l" r="r" t="t"/>
              <a:pathLst>
                <a:path extrusionOk="0" h="3137" w="4138">
                  <a:moveTo>
                    <a:pt x="2836" y="1"/>
                  </a:moveTo>
                  <a:lnTo>
                    <a:pt x="1" y="2136"/>
                  </a:lnTo>
                  <a:lnTo>
                    <a:pt x="2836" y="3136"/>
                  </a:lnTo>
                  <a:lnTo>
                    <a:pt x="4137" y="2302"/>
                  </a:lnTo>
                  <a:lnTo>
                    <a:pt x="2836" y="1"/>
                  </a:lnTo>
                  <a:close/>
                </a:path>
              </a:pathLst>
            </a:custGeom>
            <a:solidFill>
              <a:srgbClr val="EDB9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88"/>
            <p:cNvSpPr/>
            <p:nvPr/>
          </p:nvSpPr>
          <p:spPr>
            <a:xfrm>
              <a:off x="5519950" y="3778350"/>
              <a:ext cx="264375" cy="219975"/>
            </a:xfrm>
            <a:custGeom>
              <a:rect b="b" l="l" r="r" t="t"/>
              <a:pathLst>
                <a:path extrusionOk="0" h="8799" w="10575">
                  <a:moveTo>
                    <a:pt x="7612" y="1"/>
                  </a:moveTo>
                  <a:cubicBezTo>
                    <a:pt x="7131" y="1"/>
                    <a:pt x="6642" y="139"/>
                    <a:pt x="6205" y="426"/>
                  </a:cubicBezTo>
                  <a:lnTo>
                    <a:pt x="0" y="5430"/>
                  </a:lnTo>
                  <a:lnTo>
                    <a:pt x="1468" y="8799"/>
                  </a:lnTo>
                  <a:lnTo>
                    <a:pt x="8606" y="4796"/>
                  </a:lnTo>
                  <a:cubicBezTo>
                    <a:pt x="10041" y="4162"/>
                    <a:pt x="10575" y="2394"/>
                    <a:pt x="9674" y="1093"/>
                  </a:cubicBezTo>
                  <a:cubicBezTo>
                    <a:pt x="9194" y="384"/>
                    <a:pt x="8415" y="1"/>
                    <a:pt x="7612" y="1"/>
                  </a:cubicBez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88"/>
            <p:cNvSpPr/>
            <p:nvPr/>
          </p:nvSpPr>
          <p:spPr>
            <a:xfrm>
              <a:off x="5622525" y="3799825"/>
              <a:ext cx="38375" cy="29225"/>
            </a:xfrm>
            <a:custGeom>
              <a:rect b="b" l="l" r="r" t="t"/>
              <a:pathLst>
                <a:path extrusionOk="0" fill="none" h="1169" w="1535">
                  <a:moveTo>
                    <a:pt x="0" y="1168"/>
                  </a:moveTo>
                  <a:lnTo>
                    <a:pt x="1535" y="1"/>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88"/>
            <p:cNvSpPr/>
            <p:nvPr/>
          </p:nvSpPr>
          <p:spPr>
            <a:xfrm>
              <a:off x="5417375" y="3974950"/>
              <a:ext cx="19200" cy="12550"/>
            </a:xfrm>
            <a:custGeom>
              <a:rect b="b" l="l" r="r" t="t"/>
              <a:pathLst>
                <a:path extrusionOk="0" fill="none" h="502" w="768">
                  <a:moveTo>
                    <a:pt x="0" y="501"/>
                  </a:moveTo>
                  <a:cubicBezTo>
                    <a:pt x="0" y="501"/>
                    <a:pt x="534" y="134"/>
                    <a:pt x="768" y="1"/>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88"/>
            <p:cNvSpPr/>
            <p:nvPr/>
          </p:nvSpPr>
          <p:spPr>
            <a:xfrm>
              <a:off x="5424875" y="3989125"/>
              <a:ext cx="26725" cy="19200"/>
            </a:xfrm>
            <a:custGeom>
              <a:rect b="b" l="l" r="r" t="t"/>
              <a:pathLst>
                <a:path extrusionOk="0" fill="none" h="768" w="1069">
                  <a:moveTo>
                    <a:pt x="1" y="768"/>
                  </a:moveTo>
                  <a:lnTo>
                    <a:pt x="1068" y="1"/>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88"/>
            <p:cNvSpPr/>
            <p:nvPr/>
          </p:nvSpPr>
          <p:spPr>
            <a:xfrm>
              <a:off x="5441550" y="4006650"/>
              <a:ext cx="18375" cy="14200"/>
            </a:xfrm>
            <a:custGeom>
              <a:rect b="b" l="l" r="r" t="t"/>
              <a:pathLst>
                <a:path extrusionOk="0" fill="none" h="568" w="735">
                  <a:moveTo>
                    <a:pt x="1" y="567"/>
                  </a:moveTo>
                  <a:lnTo>
                    <a:pt x="735" y="0"/>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88"/>
            <p:cNvSpPr/>
            <p:nvPr/>
          </p:nvSpPr>
          <p:spPr>
            <a:xfrm>
              <a:off x="5449900" y="3930750"/>
              <a:ext cx="31700" cy="4200"/>
            </a:xfrm>
            <a:custGeom>
              <a:rect b="b" l="l" r="r" t="t"/>
              <a:pathLst>
                <a:path extrusionOk="0" fill="none" h="168" w="1268">
                  <a:moveTo>
                    <a:pt x="0" y="168"/>
                  </a:moveTo>
                  <a:cubicBezTo>
                    <a:pt x="0" y="168"/>
                    <a:pt x="434" y="1"/>
                    <a:pt x="1268" y="168"/>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88"/>
            <p:cNvSpPr/>
            <p:nvPr/>
          </p:nvSpPr>
          <p:spPr>
            <a:xfrm>
              <a:off x="4185650" y="4439450"/>
              <a:ext cx="326925" cy="582950"/>
            </a:xfrm>
            <a:custGeom>
              <a:rect b="b" l="l" r="r" t="t"/>
              <a:pathLst>
                <a:path extrusionOk="0" h="23318" w="13077">
                  <a:moveTo>
                    <a:pt x="7773" y="1"/>
                  </a:moveTo>
                  <a:lnTo>
                    <a:pt x="5872" y="9407"/>
                  </a:lnTo>
                  <a:lnTo>
                    <a:pt x="5405" y="10175"/>
                  </a:lnTo>
                  <a:cubicBezTo>
                    <a:pt x="3904" y="12610"/>
                    <a:pt x="2636" y="15178"/>
                    <a:pt x="1602" y="17847"/>
                  </a:cubicBezTo>
                  <a:lnTo>
                    <a:pt x="1" y="22016"/>
                  </a:lnTo>
                  <a:lnTo>
                    <a:pt x="2903" y="23317"/>
                  </a:lnTo>
                  <a:cubicBezTo>
                    <a:pt x="2903" y="23317"/>
                    <a:pt x="10675" y="9141"/>
                    <a:pt x="11609" y="7006"/>
                  </a:cubicBezTo>
                  <a:cubicBezTo>
                    <a:pt x="12543" y="4904"/>
                    <a:pt x="13077" y="1502"/>
                    <a:pt x="13077" y="1502"/>
                  </a:cubicBezTo>
                  <a:lnTo>
                    <a:pt x="7773" y="1"/>
                  </a:lnTo>
                  <a:close/>
                </a:path>
              </a:pathLst>
            </a:custGeom>
            <a:solidFill>
              <a:srgbClr val="E0A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88"/>
            <p:cNvSpPr/>
            <p:nvPr/>
          </p:nvSpPr>
          <p:spPr>
            <a:xfrm>
              <a:off x="4118950" y="4969000"/>
              <a:ext cx="270225" cy="141800"/>
            </a:xfrm>
            <a:custGeom>
              <a:rect b="b" l="l" r="r" t="t"/>
              <a:pathLst>
                <a:path extrusionOk="0" h="5672" w="10809">
                  <a:moveTo>
                    <a:pt x="1468" y="0"/>
                  </a:moveTo>
                  <a:cubicBezTo>
                    <a:pt x="401" y="2069"/>
                    <a:pt x="0" y="3503"/>
                    <a:pt x="0" y="3503"/>
                  </a:cubicBezTo>
                  <a:lnTo>
                    <a:pt x="10708" y="5671"/>
                  </a:lnTo>
                  <a:cubicBezTo>
                    <a:pt x="10808" y="4437"/>
                    <a:pt x="10041" y="3336"/>
                    <a:pt x="8373" y="2802"/>
                  </a:cubicBezTo>
                  <a:cubicBezTo>
                    <a:pt x="6705" y="2302"/>
                    <a:pt x="6872" y="1101"/>
                    <a:pt x="6872" y="1101"/>
                  </a:cubicBezTo>
                  <a:lnTo>
                    <a:pt x="14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88"/>
            <p:cNvSpPr/>
            <p:nvPr/>
          </p:nvSpPr>
          <p:spPr>
            <a:xfrm>
              <a:off x="4115600" y="5056550"/>
              <a:ext cx="271050" cy="73425"/>
            </a:xfrm>
            <a:custGeom>
              <a:rect b="b" l="l" r="r" t="t"/>
              <a:pathLst>
                <a:path extrusionOk="0" h="2937" w="10842">
                  <a:moveTo>
                    <a:pt x="134" y="1"/>
                  </a:moveTo>
                  <a:lnTo>
                    <a:pt x="1" y="768"/>
                  </a:lnTo>
                  <a:lnTo>
                    <a:pt x="10675" y="2936"/>
                  </a:lnTo>
                  <a:lnTo>
                    <a:pt x="10842" y="2169"/>
                  </a:lnTo>
                  <a:lnTo>
                    <a:pt x="134" y="1"/>
                  </a:lnTo>
                  <a:close/>
                </a:path>
              </a:pathLst>
            </a:custGeom>
            <a:solidFill>
              <a:srgbClr val="0709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88"/>
            <p:cNvSpPr/>
            <p:nvPr/>
          </p:nvSpPr>
          <p:spPr>
            <a:xfrm>
              <a:off x="4135625" y="5010700"/>
              <a:ext cx="50050" cy="57550"/>
            </a:xfrm>
            <a:custGeom>
              <a:rect b="b" l="l" r="r" t="t"/>
              <a:pathLst>
                <a:path extrusionOk="0" fill="none" h="2302" w="2002">
                  <a:moveTo>
                    <a:pt x="0" y="0"/>
                  </a:moveTo>
                  <a:cubicBezTo>
                    <a:pt x="0" y="0"/>
                    <a:pt x="2002" y="634"/>
                    <a:pt x="1668" y="2302"/>
                  </a:cubicBezTo>
                </a:path>
              </a:pathLst>
            </a:custGeom>
            <a:noFill/>
            <a:ln cap="flat" cmpd="sng" w="4175">
              <a:solidFill>
                <a:srgbClr val="07092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88"/>
            <p:cNvSpPr/>
            <p:nvPr/>
          </p:nvSpPr>
          <p:spPr>
            <a:xfrm>
              <a:off x="4270725" y="5019875"/>
              <a:ext cx="27550" cy="9200"/>
            </a:xfrm>
            <a:custGeom>
              <a:rect b="b" l="l" r="r" t="t"/>
              <a:pathLst>
                <a:path extrusionOk="0" fill="none" h="368" w="1102">
                  <a:moveTo>
                    <a:pt x="1101" y="67"/>
                  </a:moveTo>
                  <a:cubicBezTo>
                    <a:pt x="1101" y="67"/>
                    <a:pt x="768" y="0"/>
                    <a:pt x="0" y="367"/>
                  </a:cubicBezTo>
                </a:path>
              </a:pathLst>
            </a:custGeom>
            <a:noFill/>
            <a:ln cap="rnd" cmpd="sng" w="4175">
              <a:solidFill>
                <a:srgbClr val="07092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88"/>
            <p:cNvSpPr/>
            <p:nvPr/>
          </p:nvSpPr>
          <p:spPr>
            <a:xfrm>
              <a:off x="4286575" y="5031550"/>
              <a:ext cx="26700" cy="10025"/>
            </a:xfrm>
            <a:custGeom>
              <a:rect b="b" l="l" r="r" t="t"/>
              <a:pathLst>
                <a:path extrusionOk="0" fill="none" h="401" w="1068">
                  <a:moveTo>
                    <a:pt x="1068" y="100"/>
                  </a:moveTo>
                  <a:cubicBezTo>
                    <a:pt x="1068" y="100"/>
                    <a:pt x="467" y="0"/>
                    <a:pt x="0" y="401"/>
                  </a:cubicBezTo>
                </a:path>
              </a:pathLst>
            </a:custGeom>
            <a:noFill/>
            <a:ln cap="rnd" cmpd="sng" w="4175">
              <a:solidFill>
                <a:srgbClr val="07092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88"/>
            <p:cNvSpPr/>
            <p:nvPr/>
          </p:nvSpPr>
          <p:spPr>
            <a:xfrm>
              <a:off x="4332425" y="4130900"/>
              <a:ext cx="248550" cy="352775"/>
            </a:xfrm>
            <a:custGeom>
              <a:rect b="b" l="l" r="r" t="t"/>
              <a:pathLst>
                <a:path extrusionOk="0" h="14111" w="9942">
                  <a:moveTo>
                    <a:pt x="668" y="0"/>
                  </a:moveTo>
                  <a:lnTo>
                    <a:pt x="668" y="0"/>
                  </a:lnTo>
                  <a:cubicBezTo>
                    <a:pt x="668" y="1"/>
                    <a:pt x="1702" y="8240"/>
                    <a:pt x="1" y="11942"/>
                  </a:cubicBezTo>
                  <a:lnTo>
                    <a:pt x="8173" y="14111"/>
                  </a:lnTo>
                  <a:cubicBezTo>
                    <a:pt x="9941" y="9107"/>
                    <a:pt x="8907" y="4137"/>
                    <a:pt x="8907" y="4137"/>
                  </a:cubicBezTo>
                  <a:lnTo>
                    <a:pt x="668" y="0"/>
                  </a:lnTo>
                  <a:close/>
                </a:path>
              </a:pathLst>
            </a:custGeom>
            <a:solidFill>
              <a:srgbClr val="AD2D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88"/>
            <p:cNvSpPr/>
            <p:nvPr/>
          </p:nvSpPr>
          <p:spPr>
            <a:xfrm>
              <a:off x="4576775" y="4316025"/>
              <a:ext cx="484525" cy="597125"/>
            </a:xfrm>
            <a:custGeom>
              <a:rect b="b" l="l" r="r" t="t"/>
              <a:pathLst>
                <a:path extrusionOk="0" h="23885" w="19381">
                  <a:moveTo>
                    <a:pt x="4637" y="1"/>
                  </a:moveTo>
                  <a:lnTo>
                    <a:pt x="0" y="4504"/>
                  </a:lnTo>
                  <a:lnTo>
                    <a:pt x="7539" y="11242"/>
                  </a:lnTo>
                  <a:cubicBezTo>
                    <a:pt x="8807" y="14311"/>
                    <a:pt x="10608" y="17080"/>
                    <a:pt x="12943" y="19448"/>
                  </a:cubicBezTo>
                  <a:lnTo>
                    <a:pt x="17346" y="23885"/>
                  </a:lnTo>
                  <a:lnTo>
                    <a:pt x="19381" y="22017"/>
                  </a:lnTo>
                  <a:lnTo>
                    <a:pt x="10575" y="8373"/>
                  </a:lnTo>
                  <a:lnTo>
                    <a:pt x="4637" y="1"/>
                  </a:lnTo>
                  <a:close/>
                </a:path>
              </a:pathLst>
            </a:custGeom>
            <a:solidFill>
              <a:srgbClr val="E0A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88"/>
            <p:cNvSpPr/>
            <p:nvPr/>
          </p:nvSpPr>
          <p:spPr>
            <a:xfrm>
              <a:off x="4957875" y="4798825"/>
              <a:ext cx="249375" cy="200225"/>
            </a:xfrm>
            <a:custGeom>
              <a:rect b="b" l="l" r="r" t="t"/>
              <a:pathLst>
                <a:path extrusionOk="0" h="8009" w="9975">
                  <a:moveTo>
                    <a:pt x="8415" y="1"/>
                  </a:moveTo>
                  <a:cubicBezTo>
                    <a:pt x="7763" y="1"/>
                    <a:pt x="7043" y="258"/>
                    <a:pt x="6305" y="803"/>
                  </a:cubicBezTo>
                  <a:cubicBezTo>
                    <a:pt x="5758" y="1220"/>
                    <a:pt x="5293" y="1347"/>
                    <a:pt x="4929" y="1347"/>
                  </a:cubicBezTo>
                  <a:cubicBezTo>
                    <a:pt x="4359" y="1347"/>
                    <a:pt x="4037" y="1037"/>
                    <a:pt x="4037" y="1037"/>
                  </a:cubicBezTo>
                  <a:lnTo>
                    <a:pt x="1" y="4773"/>
                  </a:lnTo>
                  <a:cubicBezTo>
                    <a:pt x="1068" y="6874"/>
                    <a:pt x="1969" y="8008"/>
                    <a:pt x="1969" y="8008"/>
                  </a:cubicBezTo>
                  <a:lnTo>
                    <a:pt x="9974" y="603"/>
                  </a:lnTo>
                  <a:cubicBezTo>
                    <a:pt x="9533" y="208"/>
                    <a:pt x="9001" y="1"/>
                    <a:pt x="84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88"/>
            <p:cNvSpPr/>
            <p:nvPr/>
          </p:nvSpPr>
          <p:spPr>
            <a:xfrm>
              <a:off x="5007075" y="4813900"/>
              <a:ext cx="213525" cy="199325"/>
            </a:xfrm>
            <a:custGeom>
              <a:rect b="b" l="l" r="r" t="t"/>
              <a:pathLst>
                <a:path extrusionOk="0" h="7973" w="8541">
                  <a:moveTo>
                    <a:pt x="8006" y="0"/>
                  </a:moveTo>
                  <a:lnTo>
                    <a:pt x="1" y="7405"/>
                  </a:lnTo>
                  <a:lnTo>
                    <a:pt x="534" y="7972"/>
                  </a:lnTo>
                  <a:lnTo>
                    <a:pt x="8540" y="567"/>
                  </a:lnTo>
                  <a:lnTo>
                    <a:pt x="8006" y="0"/>
                  </a:lnTo>
                  <a:close/>
                </a:path>
              </a:pathLst>
            </a:custGeom>
            <a:solidFill>
              <a:srgbClr val="0709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88"/>
            <p:cNvSpPr/>
            <p:nvPr/>
          </p:nvSpPr>
          <p:spPr>
            <a:xfrm>
              <a:off x="4980400" y="4927300"/>
              <a:ext cx="70075" cy="31725"/>
            </a:xfrm>
            <a:custGeom>
              <a:rect b="b" l="l" r="r" t="t"/>
              <a:pathLst>
                <a:path extrusionOk="0" fill="none" h="1269" w="2803">
                  <a:moveTo>
                    <a:pt x="0" y="1268"/>
                  </a:moveTo>
                  <a:cubicBezTo>
                    <a:pt x="0" y="1268"/>
                    <a:pt x="1635" y="1"/>
                    <a:pt x="2802" y="1268"/>
                  </a:cubicBezTo>
                </a:path>
              </a:pathLst>
            </a:custGeom>
            <a:noFill/>
            <a:ln cap="flat" cmpd="sng" w="4175">
              <a:solidFill>
                <a:srgbClr val="07092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88"/>
            <p:cNvSpPr/>
            <p:nvPr/>
          </p:nvSpPr>
          <p:spPr>
            <a:xfrm>
              <a:off x="5073800" y="4833075"/>
              <a:ext cx="10025" cy="27550"/>
            </a:xfrm>
            <a:custGeom>
              <a:rect b="b" l="l" r="r" t="t"/>
              <a:pathLst>
                <a:path extrusionOk="0" fill="none" h="1102" w="401">
                  <a:moveTo>
                    <a:pt x="401" y="0"/>
                  </a:moveTo>
                  <a:cubicBezTo>
                    <a:pt x="401" y="0"/>
                    <a:pt x="134" y="234"/>
                    <a:pt x="0" y="1101"/>
                  </a:cubicBezTo>
                </a:path>
              </a:pathLst>
            </a:custGeom>
            <a:noFill/>
            <a:ln cap="rnd" cmpd="sng" w="4175">
              <a:solidFill>
                <a:srgbClr val="07092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88"/>
            <p:cNvSpPr/>
            <p:nvPr/>
          </p:nvSpPr>
          <p:spPr>
            <a:xfrm>
              <a:off x="5091300" y="4828075"/>
              <a:ext cx="10875" cy="26700"/>
            </a:xfrm>
            <a:custGeom>
              <a:rect b="b" l="l" r="r" t="t"/>
              <a:pathLst>
                <a:path extrusionOk="0" fill="none" h="1068" w="435">
                  <a:moveTo>
                    <a:pt x="434" y="0"/>
                  </a:moveTo>
                  <a:cubicBezTo>
                    <a:pt x="434" y="0"/>
                    <a:pt x="1" y="434"/>
                    <a:pt x="67" y="1068"/>
                  </a:cubicBezTo>
                </a:path>
              </a:pathLst>
            </a:custGeom>
            <a:noFill/>
            <a:ln cap="rnd" cmpd="sng" w="4175">
              <a:solidFill>
                <a:srgbClr val="07092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88"/>
            <p:cNvSpPr/>
            <p:nvPr/>
          </p:nvSpPr>
          <p:spPr>
            <a:xfrm>
              <a:off x="4296575" y="3980800"/>
              <a:ext cx="418700" cy="458675"/>
            </a:xfrm>
            <a:custGeom>
              <a:rect b="b" l="l" r="r" t="t"/>
              <a:pathLst>
                <a:path extrusionOk="0" h="18347" w="16748">
                  <a:moveTo>
                    <a:pt x="8506" y="0"/>
                  </a:moveTo>
                  <a:lnTo>
                    <a:pt x="2536" y="1601"/>
                  </a:lnTo>
                  <a:cubicBezTo>
                    <a:pt x="0" y="9674"/>
                    <a:pt x="8006" y="14611"/>
                    <a:pt x="8006" y="14611"/>
                  </a:cubicBezTo>
                  <a:lnTo>
                    <a:pt x="10775" y="18347"/>
                  </a:lnTo>
                  <a:lnTo>
                    <a:pt x="16612" y="12676"/>
                  </a:lnTo>
                  <a:cubicBezTo>
                    <a:pt x="16612" y="12676"/>
                    <a:pt x="16623" y="12685"/>
                    <a:pt x="16634" y="12685"/>
                  </a:cubicBezTo>
                  <a:cubicBezTo>
                    <a:pt x="16700" y="12685"/>
                    <a:pt x="16748" y="12340"/>
                    <a:pt x="14110" y="7439"/>
                  </a:cubicBezTo>
                  <a:cubicBezTo>
                    <a:pt x="11008" y="1701"/>
                    <a:pt x="8506" y="0"/>
                    <a:pt x="8506"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88"/>
            <p:cNvSpPr/>
            <p:nvPr/>
          </p:nvSpPr>
          <p:spPr>
            <a:xfrm>
              <a:off x="4446675" y="3547825"/>
              <a:ext cx="272725" cy="244700"/>
            </a:xfrm>
            <a:custGeom>
              <a:rect b="b" l="l" r="r" t="t"/>
              <a:pathLst>
                <a:path extrusionOk="0" h="9788" w="10909">
                  <a:moveTo>
                    <a:pt x="8128" y="0"/>
                  </a:moveTo>
                  <a:cubicBezTo>
                    <a:pt x="7530" y="0"/>
                    <a:pt x="6926" y="213"/>
                    <a:pt x="6439" y="641"/>
                  </a:cubicBezTo>
                  <a:lnTo>
                    <a:pt x="1101" y="5511"/>
                  </a:lnTo>
                  <a:cubicBezTo>
                    <a:pt x="134" y="6378"/>
                    <a:pt x="1" y="7812"/>
                    <a:pt x="801" y="8846"/>
                  </a:cubicBezTo>
                  <a:cubicBezTo>
                    <a:pt x="1288" y="9464"/>
                    <a:pt x="2016" y="9788"/>
                    <a:pt x="2750" y="9788"/>
                  </a:cubicBezTo>
                  <a:cubicBezTo>
                    <a:pt x="3324" y="9788"/>
                    <a:pt x="3902" y="9590"/>
                    <a:pt x="4370" y="9180"/>
                  </a:cubicBezTo>
                  <a:lnTo>
                    <a:pt x="9741" y="4377"/>
                  </a:lnTo>
                  <a:cubicBezTo>
                    <a:pt x="10742" y="3509"/>
                    <a:pt x="10908" y="2042"/>
                    <a:pt x="10108" y="1007"/>
                  </a:cubicBezTo>
                  <a:cubicBezTo>
                    <a:pt x="9624" y="338"/>
                    <a:pt x="8881" y="0"/>
                    <a:pt x="8128"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88"/>
            <p:cNvSpPr/>
            <p:nvPr/>
          </p:nvSpPr>
          <p:spPr>
            <a:xfrm>
              <a:off x="4726050" y="3240450"/>
              <a:ext cx="69225" cy="98250"/>
            </a:xfrm>
            <a:custGeom>
              <a:rect b="b" l="l" r="r" t="t"/>
              <a:pathLst>
                <a:path extrusionOk="0" h="3930" w="2769">
                  <a:moveTo>
                    <a:pt x="1269" y="0"/>
                  </a:moveTo>
                  <a:cubicBezTo>
                    <a:pt x="1150" y="0"/>
                    <a:pt x="1041" y="62"/>
                    <a:pt x="968" y="160"/>
                  </a:cubicBezTo>
                  <a:lnTo>
                    <a:pt x="467" y="1160"/>
                  </a:lnTo>
                  <a:cubicBezTo>
                    <a:pt x="0" y="2295"/>
                    <a:pt x="801" y="3796"/>
                    <a:pt x="801" y="3796"/>
                  </a:cubicBezTo>
                  <a:lnTo>
                    <a:pt x="1368" y="3929"/>
                  </a:lnTo>
                  <a:lnTo>
                    <a:pt x="1902" y="2862"/>
                  </a:lnTo>
                  <a:lnTo>
                    <a:pt x="2636" y="2128"/>
                  </a:lnTo>
                  <a:cubicBezTo>
                    <a:pt x="2769" y="2028"/>
                    <a:pt x="2769" y="1828"/>
                    <a:pt x="2636" y="1694"/>
                  </a:cubicBezTo>
                  <a:cubicBezTo>
                    <a:pt x="2582" y="1623"/>
                    <a:pt x="2500" y="1589"/>
                    <a:pt x="2414" y="1589"/>
                  </a:cubicBezTo>
                  <a:cubicBezTo>
                    <a:pt x="2340" y="1589"/>
                    <a:pt x="2264" y="1614"/>
                    <a:pt x="2202" y="1661"/>
                  </a:cubicBezTo>
                  <a:lnTo>
                    <a:pt x="1702" y="2061"/>
                  </a:lnTo>
                  <a:lnTo>
                    <a:pt x="2235" y="1227"/>
                  </a:lnTo>
                  <a:cubicBezTo>
                    <a:pt x="2335" y="1094"/>
                    <a:pt x="2335" y="927"/>
                    <a:pt x="2202" y="794"/>
                  </a:cubicBezTo>
                  <a:cubicBezTo>
                    <a:pt x="2143" y="735"/>
                    <a:pt x="2066" y="709"/>
                    <a:pt x="1986" y="709"/>
                  </a:cubicBezTo>
                  <a:cubicBezTo>
                    <a:pt x="1883" y="709"/>
                    <a:pt x="1776" y="752"/>
                    <a:pt x="1702" y="827"/>
                  </a:cubicBezTo>
                  <a:lnTo>
                    <a:pt x="1134" y="1527"/>
                  </a:lnTo>
                  <a:lnTo>
                    <a:pt x="1568" y="393"/>
                  </a:lnTo>
                  <a:cubicBezTo>
                    <a:pt x="1601" y="260"/>
                    <a:pt x="1535" y="93"/>
                    <a:pt x="1401" y="26"/>
                  </a:cubicBezTo>
                  <a:cubicBezTo>
                    <a:pt x="1357" y="8"/>
                    <a:pt x="1312" y="0"/>
                    <a:pt x="1269" y="0"/>
                  </a:cubicBezTo>
                  <a:close/>
                </a:path>
              </a:pathLst>
            </a:custGeom>
            <a:solidFill>
              <a:srgbClr val="C67D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88"/>
            <p:cNvSpPr/>
            <p:nvPr/>
          </p:nvSpPr>
          <p:spPr>
            <a:xfrm>
              <a:off x="4701025" y="3234425"/>
              <a:ext cx="80075" cy="175150"/>
            </a:xfrm>
            <a:custGeom>
              <a:rect b="b" l="l" r="r" t="t"/>
              <a:pathLst>
                <a:path extrusionOk="0" h="7006" w="3203">
                  <a:moveTo>
                    <a:pt x="1468" y="0"/>
                  </a:moveTo>
                  <a:cubicBezTo>
                    <a:pt x="1302" y="0"/>
                    <a:pt x="1168" y="101"/>
                    <a:pt x="1135" y="267"/>
                  </a:cubicBezTo>
                  <a:lnTo>
                    <a:pt x="734" y="2102"/>
                  </a:lnTo>
                  <a:cubicBezTo>
                    <a:pt x="701" y="2335"/>
                    <a:pt x="668" y="2536"/>
                    <a:pt x="701" y="2769"/>
                  </a:cubicBezTo>
                  <a:lnTo>
                    <a:pt x="601" y="4871"/>
                  </a:lnTo>
                  <a:lnTo>
                    <a:pt x="1" y="6538"/>
                  </a:lnTo>
                  <a:lnTo>
                    <a:pt x="1468" y="7005"/>
                  </a:lnTo>
                  <a:lnTo>
                    <a:pt x="2569" y="4971"/>
                  </a:lnTo>
                  <a:cubicBezTo>
                    <a:pt x="2769" y="4637"/>
                    <a:pt x="2903" y="4304"/>
                    <a:pt x="2969" y="3937"/>
                  </a:cubicBezTo>
                  <a:lnTo>
                    <a:pt x="3170" y="2736"/>
                  </a:lnTo>
                  <a:cubicBezTo>
                    <a:pt x="3203" y="2502"/>
                    <a:pt x="3170" y="2369"/>
                    <a:pt x="3003" y="2302"/>
                  </a:cubicBezTo>
                  <a:cubicBezTo>
                    <a:pt x="2958" y="2284"/>
                    <a:pt x="2913" y="2276"/>
                    <a:pt x="2870" y="2276"/>
                  </a:cubicBezTo>
                  <a:cubicBezTo>
                    <a:pt x="2751" y="2276"/>
                    <a:pt x="2642" y="2338"/>
                    <a:pt x="2569" y="2436"/>
                  </a:cubicBezTo>
                  <a:lnTo>
                    <a:pt x="1902" y="3770"/>
                  </a:lnTo>
                  <a:lnTo>
                    <a:pt x="1602" y="2335"/>
                  </a:lnTo>
                  <a:lnTo>
                    <a:pt x="1769" y="367"/>
                  </a:lnTo>
                  <a:cubicBezTo>
                    <a:pt x="1802" y="201"/>
                    <a:pt x="1668" y="34"/>
                    <a:pt x="1468" y="0"/>
                  </a:cubicBezTo>
                  <a:close/>
                </a:path>
              </a:pathLst>
            </a:custGeom>
            <a:solidFill>
              <a:srgbClr val="E0A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88"/>
            <p:cNvSpPr/>
            <p:nvPr/>
          </p:nvSpPr>
          <p:spPr>
            <a:xfrm>
              <a:off x="4592625" y="3362025"/>
              <a:ext cx="191825" cy="297300"/>
            </a:xfrm>
            <a:custGeom>
              <a:rect b="b" l="l" r="r" t="t"/>
              <a:pathLst>
                <a:path extrusionOk="0" h="11892" w="7673">
                  <a:moveTo>
                    <a:pt x="4036" y="0"/>
                  </a:moveTo>
                  <a:lnTo>
                    <a:pt x="501" y="8773"/>
                  </a:lnTo>
                  <a:cubicBezTo>
                    <a:pt x="0" y="10041"/>
                    <a:pt x="701" y="11442"/>
                    <a:pt x="2002" y="11809"/>
                  </a:cubicBezTo>
                  <a:cubicBezTo>
                    <a:pt x="2204" y="11865"/>
                    <a:pt x="2409" y="11892"/>
                    <a:pt x="2610" y="11892"/>
                  </a:cubicBezTo>
                  <a:cubicBezTo>
                    <a:pt x="3603" y="11892"/>
                    <a:pt x="4526" y="11239"/>
                    <a:pt x="4804" y="10241"/>
                  </a:cubicBezTo>
                  <a:lnTo>
                    <a:pt x="7672" y="1268"/>
                  </a:lnTo>
                  <a:lnTo>
                    <a:pt x="4036" y="0"/>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88"/>
            <p:cNvSpPr/>
            <p:nvPr/>
          </p:nvSpPr>
          <p:spPr>
            <a:xfrm>
              <a:off x="4273225" y="3652500"/>
              <a:ext cx="314425" cy="368350"/>
            </a:xfrm>
            <a:custGeom>
              <a:rect b="b" l="l" r="r" t="t"/>
              <a:pathLst>
                <a:path extrusionOk="0" h="14734" w="12577">
                  <a:moveTo>
                    <a:pt x="6847" y="0"/>
                  </a:moveTo>
                  <a:cubicBezTo>
                    <a:pt x="5520" y="0"/>
                    <a:pt x="3092" y="314"/>
                    <a:pt x="1802" y="2425"/>
                  </a:cubicBezTo>
                  <a:cubicBezTo>
                    <a:pt x="0" y="5460"/>
                    <a:pt x="1168" y="13166"/>
                    <a:pt x="3470" y="14733"/>
                  </a:cubicBezTo>
                  <a:lnTo>
                    <a:pt x="9440" y="13132"/>
                  </a:lnTo>
                  <a:cubicBezTo>
                    <a:pt x="9440" y="13132"/>
                    <a:pt x="12576" y="6928"/>
                    <a:pt x="11042" y="3058"/>
                  </a:cubicBezTo>
                  <a:cubicBezTo>
                    <a:pt x="10041" y="456"/>
                    <a:pt x="7773" y="56"/>
                    <a:pt x="7773" y="56"/>
                  </a:cubicBezTo>
                  <a:cubicBezTo>
                    <a:pt x="7773" y="56"/>
                    <a:pt x="7408" y="0"/>
                    <a:pt x="6847" y="0"/>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88"/>
            <p:cNvSpPr/>
            <p:nvPr/>
          </p:nvSpPr>
          <p:spPr>
            <a:xfrm>
              <a:off x="4856150" y="3632200"/>
              <a:ext cx="135950" cy="104275"/>
            </a:xfrm>
            <a:custGeom>
              <a:rect b="b" l="l" r="r" t="t"/>
              <a:pathLst>
                <a:path extrusionOk="0" h="4171" w="5438">
                  <a:moveTo>
                    <a:pt x="4519" y="1"/>
                  </a:moveTo>
                  <a:cubicBezTo>
                    <a:pt x="4477" y="1"/>
                    <a:pt x="4437" y="12"/>
                    <a:pt x="4403" y="34"/>
                  </a:cubicBezTo>
                  <a:lnTo>
                    <a:pt x="1501" y="1502"/>
                  </a:lnTo>
                  <a:lnTo>
                    <a:pt x="1968" y="801"/>
                  </a:lnTo>
                  <a:cubicBezTo>
                    <a:pt x="2035" y="668"/>
                    <a:pt x="2035" y="501"/>
                    <a:pt x="1968" y="368"/>
                  </a:cubicBezTo>
                  <a:cubicBezTo>
                    <a:pt x="1893" y="293"/>
                    <a:pt x="1797" y="249"/>
                    <a:pt x="1704" y="249"/>
                  </a:cubicBezTo>
                  <a:cubicBezTo>
                    <a:pt x="1631" y="249"/>
                    <a:pt x="1560" y="276"/>
                    <a:pt x="1501" y="334"/>
                  </a:cubicBezTo>
                  <a:lnTo>
                    <a:pt x="934" y="868"/>
                  </a:lnTo>
                  <a:cubicBezTo>
                    <a:pt x="634" y="1168"/>
                    <a:pt x="400" y="1569"/>
                    <a:pt x="267" y="1969"/>
                  </a:cubicBezTo>
                  <a:lnTo>
                    <a:pt x="0" y="2770"/>
                  </a:lnTo>
                  <a:lnTo>
                    <a:pt x="334" y="4171"/>
                  </a:lnTo>
                  <a:lnTo>
                    <a:pt x="4570" y="2936"/>
                  </a:lnTo>
                  <a:cubicBezTo>
                    <a:pt x="4637" y="2903"/>
                    <a:pt x="4703" y="2836"/>
                    <a:pt x="4703" y="2770"/>
                  </a:cubicBezTo>
                  <a:cubicBezTo>
                    <a:pt x="4764" y="2617"/>
                    <a:pt x="4631" y="2465"/>
                    <a:pt x="4480" y="2465"/>
                  </a:cubicBezTo>
                  <a:cubicBezTo>
                    <a:pt x="4466" y="2465"/>
                    <a:pt x="4451" y="2466"/>
                    <a:pt x="4437" y="2469"/>
                  </a:cubicBezTo>
                  <a:lnTo>
                    <a:pt x="3269" y="2703"/>
                  </a:lnTo>
                  <a:lnTo>
                    <a:pt x="3269" y="2703"/>
                  </a:lnTo>
                  <a:lnTo>
                    <a:pt x="5137" y="2069"/>
                  </a:lnTo>
                  <a:cubicBezTo>
                    <a:pt x="5237" y="2036"/>
                    <a:pt x="5304" y="1969"/>
                    <a:pt x="5304" y="1869"/>
                  </a:cubicBezTo>
                  <a:lnTo>
                    <a:pt x="5304" y="1836"/>
                  </a:lnTo>
                  <a:cubicBezTo>
                    <a:pt x="5275" y="1690"/>
                    <a:pt x="5170" y="1596"/>
                    <a:pt x="5055" y="1596"/>
                  </a:cubicBezTo>
                  <a:cubicBezTo>
                    <a:pt x="5038" y="1596"/>
                    <a:pt x="5021" y="1598"/>
                    <a:pt x="5004" y="1602"/>
                  </a:cubicBezTo>
                  <a:lnTo>
                    <a:pt x="3169" y="2002"/>
                  </a:lnTo>
                  <a:lnTo>
                    <a:pt x="5304" y="1102"/>
                  </a:lnTo>
                  <a:cubicBezTo>
                    <a:pt x="5404" y="1068"/>
                    <a:pt x="5437" y="935"/>
                    <a:pt x="5404" y="835"/>
                  </a:cubicBezTo>
                  <a:lnTo>
                    <a:pt x="5404" y="768"/>
                  </a:lnTo>
                  <a:cubicBezTo>
                    <a:pt x="5355" y="670"/>
                    <a:pt x="5270" y="608"/>
                    <a:pt x="5176" y="608"/>
                  </a:cubicBezTo>
                  <a:cubicBezTo>
                    <a:pt x="5142" y="608"/>
                    <a:pt x="5106" y="617"/>
                    <a:pt x="5070" y="635"/>
                  </a:cubicBezTo>
                  <a:lnTo>
                    <a:pt x="3002" y="1435"/>
                  </a:lnTo>
                  <a:lnTo>
                    <a:pt x="3002" y="1435"/>
                  </a:lnTo>
                  <a:lnTo>
                    <a:pt x="4670" y="501"/>
                  </a:lnTo>
                  <a:cubicBezTo>
                    <a:pt x="4770" y="435"/>
                    <a:pt x="4803" y="334"/>
                    <a:pt x="4770" y="234"/>
                  </a:cubicBezTo>
                  <a:lnTo>
                    <a:pt x="4737" y="134"/>
                  </a:lnTo>
                  <a:cubicBezTo>
                    <a:pt x="4692" y="45"/>
                    <a:pt x="4603" y="1"/>
                    <a:pt x="4519" y="1"/>
                  </a:cubicBezTo>
                  <a:close/>
                </a:path>
              </a:pathLst>
            </a:custGeom>
            <a:solidFill>
              <a:srgbClr val="E0A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88"/>
            <p:cNvSpPr/>
            <p:nvPr/>
          </p:nvSpPr>
          <p:spPr>
            <a:xfrm>
              <a:off x="4580950" y="3654725"/>
              <a:ext cx="306900" cy="166075"/>
            </a:xfrm>
            <a:custGeom>
              <a:rect b="b" l="l" r="r" t="t"/>
              <a:pathLst>
                <a:path extrusionOk="0" h="6643" w="12276">
                  <a:moveTo>
                    <a:pt x="11208" y="1"/>
                  </a:moveTo>
                  <a:lnTo>
                    <a:pt x="2068" y="2169"/>
                  </a:lnTo>
                  <a:cubicBezTo>
                    <a:pt x="734" y="2502"/>
                    <a:pt x="0" y="3870"/>
                    <a:pt x="467" y="5138"/>
                  </a:cubicBezTo>
                  <a:cubicBezTo>
                    <a:pt x="808" y="6054"/>
                    <a:pt x="1663" y="6642"/>
                    <a:pt x="2596" y="6642"/>
                  </a:cubicBezTo>
                  <a:cubicBezTo>
                    <a:pt x="2851" y="6642"/>
                    <a:pt x="3112" y="6598"/>
                    <a:pt x="3369" y="6505"/>
                  </a:cubicBezTo>
                  <a:lnTo>
                    <a:pt x="12276" y="3636"/>
                  </a:lnTo>
                  <a:lnTo>
                    <a:pt x="11208" y="1"/>
                  </a:ln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88"/>
            <p:cNvSpPr/>
            <p:nvPr/>
          </p:nvSpPr>
          <p:spPr>
            <a:xfrm>
              <a:off x="4410825" y="3686075"/>
              <a:ext cx="294400" cy="134350"/>
            </a:xfrm>
            <a:custGeom>
              <a:rect b="b" l="l" r="r" t="t"/>
              <a:pathLst>
                <a:path extrusionOk="0" h="5374" w="11776">
                  <a:moveTo>
                    <a:pt x="2516" y="0"/>
                  </a:moveTo>
                  <a:cubicBezTo>
                    <a:pt x="1417" y="0"/>
                    <a:pt x="453" y="797"/>
                    <a:pt x="267" y="1882"/>
                  </a:cubicBezTo>
                  <a:cubicBezTo>
                    <a:pt x="0" y="3183"/>
                    <a:pt x="934" y="4250"/>
                    <a:pt x="2202" y="4584"/>
                  </a:cubicBezTo>
                  <a:cubicBezTo>
                    <a:pt x="4991" y="5303"/>
                    <a:pt x="7954" y="5352"/>
                    <a:pt x="8718" y="5352"/>
                  </a:cubicBezTo>
                  <a:cubicBezTo>
                    <a:pt x="8841" y="5352"/>
                    <a:pt x="8907" y="5351"/>
                    <a:pt x="8907" y="5351"/>
                  </a:cubicBezTo>
                  <a:cubicBezTo>
                    <a:pt x="9016" y="5366"/>
                    <a:pt x="9124" y="5373"/>
                    <a:pt x="9231" y="5373"/>
                  </a:cubicBezTo>
                  <a:cubicBezTo>
                    <a:pt x="10335" y="5373"/>
                    <a:pt x="11296" y="4611"/>
                    <a:pt x="11509" y="3517"/>
                  </a:cubicBezTo>
                  <a:cubicBezTo>
                    <a:pt x="11775" y="2149"/>
                    <a:pt x="10841" y="881"/>
                    <a:pt x="9474" y="715"/>
                  </a:cubicBezTo>
                  <a:lnTo>
                    <a:pt x="2769" y="14"/>
                  </a:lnTo>
                  <a:cubicBezTo>
                    <a:pt x="2684" y="5"/>
                    <a:pt x="2600" y="0"/>
                    <a:pt x="2516" y="0"/>
                  </a:cubicBez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88"/>
            <p:cNvSpPr/>
            <p:nvPr/>
          </p:nvSpPr>
          <p:spPr>
            <a:xfrm>
              <a:off x="4397475" y="3498775"/>
              <a:ext cx="112600" cy="183500"/>
            </a:xfrm>
            <a:custGeom>
              <a:rect b="b" l="l" r="r" t="t"/>
              <a:pathLst>
                <a:path extrusionOk="0" h="7340" w="4504">
                  <a:moveTo>
                    <a:pt x="1135" y="1"/>
                  </a:moveTo>
                  <a:lnTo>
                    <a:pt x="1" y="6305"/>
                  </a:lnTo>
                  <a:lnTo>
                    <a:pt x="3737" y="7339"/>
                  </a:lnTo>
                  <a:lnTo>
                    <a:pt x="4504" y="2936"/>
                  </a:lnTo>
                  <a:lnTo>
                    <a:pt x="1135" y="1"/>
                  </a:lnTo>
                  <a:close/>
                </a:path>
              </a:pathLst>
            </a:custGeom>
            <a:solidFill>
              <a:srgbClr val="E0A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88"/>
            <p:cNvSpPr/>
            <p:nvPr/>
          </p:nvSpPr>
          <p:spPr>
            <a:xfrm>
              <a:off x="4467525" y="3568825"/>
              <a:ext cx="45900" cy="62575"/>
            </a:xfrm>
            <a:custGeom>
              <a:rect b="b" l="l" r="r" t="t"/>
              <a:pathLst>
                <a:path extrusionOk="0" h="2503" w="1836">
                  <a:moveTo>
                    <a:pt x="1" y="1"/>
                  </a:moveTo>
                  <a:cubicBezTo>
                    <a:pt x="1" y="1"/>
                    <a:pt x="1285" y="2405"/>
                    <a:pt x="1269" y="2501"/>
                  </a:cubicBezTo>
                  <a:lnTo>
                    <a:pt x="1269" y="2501"/>
                  </a:lnTo>
                  <a:lnTo>
                    <a:pt x="1835" y="634"/>
                  </a:lnTo>
                  <a:lnTo>
                    <a:pt x="1" y="1"/>
                  </a:lnTo>
                  <a:close/>
                  <a:moveTo>
                    <a:pt x="1269" y="2501"/>
                  </a:moveTo>
                  <a:lnTo>
                    <a:pt x="1268" y="2502"/>
                  </a:lnTo>
                  <a:cubicBezTo>
                    <a:pt x="1268" y="2502"/>
                    <a:pt x="1269" y="2502"/>
                    <a:pt x="1269" y="2501"/>
                  </a:cubicBezTo>
                  <a:close/>
                </a:path>
              </a:pathLst>
            </a:custGeom>
            <a:solidFill>
              <a:srgbClr val="CE8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88"/>
            <p:cNvSpPr/>
            <p:nvPr/>
          </p:nvSpPr>
          <p:spPr>
            <a:xfrm>
              <a:off x="4365800" y="3367850"/>
              <a:ext cx="221000" cy="218750"/>
            </a:xfrm>
            <a:custGeom>
              <a:rect b="b" l="l" r="r" t="t"/>
              <a:pathLst>
                <a:path extrusionOk="0" h="8750" w="8840">
                  <a:moveTo>
                    <a:pt x="5337" y="1"/>
                  </a:moveTo>
                  <a:cubicBezTo>
                    <a:pt x="1601" y="67"/>
                    <a:pt x="0" y="4804"/>
                    <a:pt x="2869" y="7206"/>
                  </a:cubicBezTo>
                  <a:lnTo>
                    <a:pt x="4070" y="8040"/>
                  </a:lnTo>
                  <a:cubicBezTo>
                    <a:pt x="4856" y="8463"/>
                    <a:pt x="5670" y="8749"/>
                    <a:pt x="6387" y="8749"/>
                  </a:cubicBezTo>
                  <a:cubicBezTo>
                    <a:pt x="6460" y="8749"/>
                    <a:pt x="6533" y="8746"/>
                    <a:pt x="6605" y="8740"/>
                  </a:cubicBezTo>
                  <a:cubicBezTo>
                    <a:pt x="8206" y="8607"/>
                    <a:pt x="8840" y="7172"/>
                    <a:pt x="8606" y="5905"/>
                  </a:cubicBezTo>
                  <a:cubicBezTo>
                    <a:pt x="8173" y="3503"/>
                    <a:pt x="7939" y="2302"/>
                    <a:pt x="7939" y="2302"/>
                  </a:cubicBezTo>
                  <a:cubicBezTo>
                    <a:pt x="7505" y="34"/>
                    <a:pt x="5604" y="1"/>
                    <a:pt x="5604" y="1"/>
                  </a:cubicBezTo>
                  <a:close/>
                </a:path>
              </a:pathLst>
            </a:custGeom>
            <a:solidFill>
              <a:srgbClr val="E0A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88"/>
            <p:cNvSpPr/>
            <p:nvPr/>
          </p:nvSpPr>
          <p:spPr>
            <a:xfrm>
              <a:off x="4569275" y="3477925"/>
              <a:ext cx="24200" cy="38400"/>
            </a:xfrm>
            <a:custGeom>
              <a:rect b="b" l="l" r="r" t="t"/>
              <a:pathLst>
                <a:path extrusionOk="0" h="1536" w="968">
                  <a:moveTo>
                    <a:pt x="0" y="1"/>
                  </a:moveTo>
                  <a:lnTo>
                    <a:pt x="34" y="1535"/>
                  </a:lnTo>
                  <a:lnTo>
                    <a:pt x="801" y="1468"/>
                  </a:lnTo>
                  <a:cubicBezTo>
                    <a:pt x="934" y="1435"/>
                    <a:pt x="968" y="1235"/>
                    <a:pt x="834" y="1135"/>
                  </a:cubicBezTo>
                  <a:lnTo>
                    <a:pt x="0" y="1"/>
                  </a:lnTo>
                  <a:close/>
                </a:path>
              </a:pathLst>
            </a:custGeom>
            <a:solidFill>
              <a:srgbClr val="E0A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88"/>
            <p:cNvSpPr/>
            <p:nvPr/>
          </p:nvSpPr>
          <p:spPr>
            <a:xfrm>
              <a:off x="4531750" y="3444450"/>
              <a:ext cx="35050" cy="14650"/>
            </a:xfrm>
            <a:custGeom>
              <a:rect b="b" l="l" r="r" t="t"/>
              <a:pathLst>
                <a:path extrusionOk="0" h="586" w="1402">
                  <a:moveTo>
                    <a:pt x="1056" y="0"/>
                  </a:moveTo>
                  <a:cubicBezTo>
                    <a:pt x="871" y="0"/>
                    <a:pt x="667" y="72"/>
                    <a:pt x="667" y="72"/>
                  </a:cubicBezTo>
                  <a:cubicBezTo>
                    <a:pt x="367" y="139"/>
                    <a:pt x="0" y="306"/>
                    <a:pt x="100" y="472"/>
                  </a:cubicBezTo>
                  <a:cubicBezTo>
                    <a:pt x="153" y="543"/>
                    <a:pt x="215" y="585"/>
                    <a:pt x="340" y="585"/>
                  </a:cubicBezTo>
                  <a:cubicBezTo>
                    <a:pt x="452" y="585"/>
                    <a:pt x="615" y="551"/>
                    <a:pt x="867" y="472"/>
                  </a:cubicBezTo>
                  <a:cubicBezTo>
                    <a:pt x="1401" y="306"/>
                    <a:pt x="1334" y="139"/>
                    <a:pt x="1334" y="139"/>
                  </a:cubicBezTo>
                  <a:cubicBezTo>
                    <a:pt x="1294" y="32"/>
                    <a:pt x="1180" y="0"/>
                    <a:pt x="1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88"/>
            <p:cNvSpPr/>
            <p:nvPr/>
          </p:nvSpPr>
          <p:spPr>
            <a:xfrm>
              <a:off x="4551750" y="3478775"/>
              <a:ext cx="14200" cy="12525"/>
            </a:xfrm>
            <a:custGeom>
              <a:rect b="b" l="l" r="r" t="t"/>
              <a:pathLst>
                <a:path extrusionOk="0" h="501" w="568">
                  <a:moveTo>
                    <a:pt x="284" y="0"/>
                  </a:moveTo>
                  <a:cubicBezTo>
                    <a:pt x="242" y="0"/>
                    <a:pt x="201" y="11"/>
                    <a:pt x="167" y="33"/>
                  </a:cubicBezTo>
                  <a:cubicBezTo>
                    <a:pt x="34" y="100"/>
                    <a:pt x="1" y="267"/>
                    <a:pt x="67" y="367"/>
                  </a:cubicBezTo>
                  <a:cubicBezTo>
                    <a:pt x="112" y="456"/>
                    <a:pt x="201" y="500"/>
                    <a:pt x="285" y="500"/>
                  </a:cubicBezTo>
                  <a:cubicBezTo>
                    <a:pt x="327" y="500"/>
                    <a:pt x="368" y="489"/>
                    <a:pt x="401" y="467"/>
                  </a:cubicBezTo>
                  <a:cubicBezTo>
                    <a:pt x="534" y="400"/>
                    <a:pt x="568" y="234"/>
                    <a:pt x="501" y="134"/>
                  </a:cubicBezTo>
                  <a:cubicBezTo>
                    <a:pt x="457" y="45"/>
                    <a:pt x="368" y="0"/>
                    <a:pt x="2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88"/>
            <p:cNvSpPr/>
            <p:nvPr/>
          </p:nvSpPr>
          <p:spPr>
            <a:xfrm>
              <a:off x="4531750" y="3524625"/>
              <a:ext cx="35875" cy="27300"/>
            </a:xfrm>
            <a:custGeom>
              <a:rect b="b" l="l" r="r" t="t"/>
              <a:pathLst>
                <a:path extrusionOk="0" h="1092" w="1435">
                  <a:moveTo>
                    <a:pt x="234" y="1"/>
                  </a:moveTo>
                  <a:cubicBezTo>
                    <a:pt x="234" y="1"/>
                    <a:pt x="0" y="901"/>
                    <a:pt x="634" y="1068"/>
                  </a:cubicBezTo>
                  <a:cubicBezTo>
                    <a:pt x="687" y="1084"/>
                    <a:pt x="736" y="1091"/>
                    <a:pt x="782" y="1091"/>
                  </a:cubicBezTo>
                  <a:cubicBezTo>
                    <a:pt x="1321" y="1091"/>
                    <a:pt x="1434" y="101"/>
                    <a:pt x="1434" y="101"/>
                  </a:cubicBez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88"/>
            <p:cNvSpPr/>
            <p:nvPr/>
          </p:nvSpPr>
          <p:spPr>
            <a:xfrm>
              <a:off x="4343275" y="3350025"/>
              <a:ext cx="198500" cy="218825"/>
            </a:xfrm>
            <a:custGeom>
              <a:rect b="b" l="l" r="r" t="t"/>
              <a:pathLst>
                <a:path extrusionOk="0" h="8753" w="7940">
                  <a:moveTo>
                    <a:pt x="4845" y="0"/>
                  </a:moveTo>
                  <a:cubicBezTo>
                    <a:pt x="3947" y="0"/>
                    <a:pt x="2870" y="269"/>
                    <a:pt x="1635" y="1047"/>
                  </a:cubicBezTo>
                  <a:cubicBezTo>
                    <a:pt x="801" y="1548"/>
                    <a:pt x="34" y="2782"/>
                    <a:pt x="34" y="3749"/>
                  </a:cubicBezTo>
                  <a:cubicBezTo>
                    <a:pt x="0" y="5350"/>
                    <a:pt x="1034" y="6551"/>
                    <a:pt x="2802" y="8753"/>
                  </a:cubicBezTo>
                  <a:lnTo>
                    <a:pt x="4137" y="6651"/>
                  </a:lnTo>
                  <a:cubicBezTo>
                    <a:pt x="4170" y="6251"/>
                    <a:pt x="4704" y="5217"/>
                    <a:pt x="4704" y="5217"/>
                  </a:cubicBezTo>
                  <a:cubicBezTo>
                    <a:pt x="4704" y="5217"/>
                    <a:pt x="3218" y="1041"/>
                    <a:pt x="6330" y="1041"/>
                  </a:cubicBezTo>
                  <a:cubicBezTo>
                    <a:pt x="6769" y="1041"/>
                    <a:pt x="7300" y="1124"/>
                    <a:pt x="7939" y="1314"/>
                  </a:cubicBezTo>
                  <a:cubicBezTo>
                    <a:pt x="7939" y="1314"/>
                    <a:pt x="6832" y="0"/>
                    <a:pt x="48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88"/>
            <p:cNvSpPr/>
            <p:nvPr/>
          </p:nvSpPr>
          <p:spPr>
            <a:xfrm>
              <a:off x="4421650" y="3412050"/>
              <a:ext cx="70925" cy="86750"/>
            </a:xfrm>
            <a:custGeom>
              <a:rect b="b" l="l" r="r" t="t"/>
              <a:pathLst>
                <a:path extrusionOk="0" h="3470" w="2837">
                  <a:moveTo>
                    <a:pt x="2836" y="1"/>
                  </a:moveTo>
                  <a:lnTo>
                    <a:pt x="1" y="901"/>
                  </a:lnTo>
                  <a:lnTo>
                    <a:pt x="1936" y="3370"/>
                  </a:lnTo>
                  <a:lnTo>
                    <a:pt x="2603" y="3470"/>
                  </a:lnTo>
                  <a:lnTo>
                    <a:pt x="28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88"/>
            <p:cNvSpPr/>
            <p:nvPr/>
          </p:nvSpPr>
          <p:spPr>
            <a:xfrm>
              <a:off x="4408325" y="3467875"/>
              <a:ext cx="64225" cy="61825"/>
            </a:xfrm>
            <a:custGeom>
              <a:rect b="b" l="l" r="r" t="t"/>
              <a:pathLst>
                <a:path extrusionOk="0" h="2473" w="2569">
                  <a:moveTo>
                    <a:pt x="1264" y="1"/>
                  </a:moveTo>
                  <a:cubicBezTo>
                    <a:pt x="1243" y="1"/>
                    <a:pt x="1222" y="1"/>
                    <a:pt x="1201" y="2"/>
                  </a:cubicBezTo>
                  <a:cubicBezTo>
                    <a:pt x="501" y="36"/>
                    <a:pt x="0" y="636"/>
                    <a:pt x="34" y="1337"/>
                  </a:cubicBezTo>
                  <a:cubicBezTo>
                    <a:pt x="98" y="1983"/>
                    <a:pt x="632" y="2472"/>
                    <a:pt x="1302" y="2472"/>
                  </a:cubicBezTo>
                  <a:cubicBezTo>
                    <a:pt x="1324" y="2472"/>
                    <a:pt x="1346" y="2472"/>
                    <a:pt x="1368" y="2471"/>
                  </a:cubicBezTo>
                  <a:cubicBezTo>
                    <a:pt x="2035" y="2438"/>
                    <a:pt x="2569" y="1837"/>
                    <a:pt x="2502" y="1170"/>
                  </a:cubicBezTo>
                  <a:cubicBezTo>
                    <a:pt x="2470" y="492"/>
                    <a:pt x="1906" y="1"/>
                    <a:pt x="1264" y="1"/>
                  </a:cubicBezTo>
                  <a:close/>
                </a:path>
              </a:pathLst>
            </a:custGeom>
            <a:solidFill>
              <a:srgbClr val="E0A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88"/>
            <p:cNvSpPr/>
            <p:nvPr/>
          </p:nvSpPr>
          <p:spPr>
            <a:xfrm>
              <a:off x="4431675" y="3482100"/>
              <a:ext cx="22525" cy="21700"/>
            </a:xfrm>
            <a:custGeom>
              <a:rect b="b" l="l" r="r" t="t"/>
              <a:pathLst>
                <a:path extrusionOk="0" fill="none" h="868" w="901">
                  <a:moveTo>
                    <a:pt x="901" y="868"/>
                  </a:moveTo>
                  <a:cubicBezTo>
                    <a:pt x="901" y="868"/>
                    <a:pt x="834" y="1"/>
                    <a:pt x="0" y="167"/>
                  </a:cubicBezTo>
                </a:path>
              </a:pathLst>
            </a:custGeom>
            <a:noFill/>
            <a:ln cap="rnd" cmpd="sng" w="4175">
              <a:solidFill>
                <a:srgbClr val="07092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88"/>
            <p:cNvSpPr/>
            <p:nvPr/>
          </p:nvSpPr>
          <p:spPr>
            <a:xfrm>
              <a:off x="4373300" y="3350350"/>
              <a:ext cx="216850" cy="98150"/>
            </a:xfrm>
            <a:custGeom>
              <a:rect b="b" l="l" r="r" t="t"/>
              <a:pathLst>
                <a:path extrusionOk="0" h="3926" w="8674">
                  <a:moveTo>
                    <a:pt x="4170" y="0"/>
                  </a:moveTo>
                  <a:cubicBezTo>
                    <a:pt x="0" y="1535"/>
                    <a:pt x="2569" y="3536"/>
                    <a:pt x="2569" y="3536"/>
                  </a:cubicBezTo>
                  <a:cubicBezTo>
                    <a:pt x="3077" y="3820"/>
                    <a:pt x="3713" y="3926"/>
                    <a:pt x="4381" y="3926"/>
                  </a:cubicBezTo>
                  <a:cubicBezTo>
                    <a:pt x="6384" y="3926"/>
                    <a:pt x="8673" y="2969"/>
                    <a:pt x="8673" y="2969"/>
                  </a:cubicBezTo>
                  <a:cubicBezTo>
                    <a:pt x="8606" y="67"/>
                    <a:pt x="4170" y="0"/>
                    <a:pt x="41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88"/>
            <p:cNvSpPr/>
            <p:nvPr/>
          </p:nvSpPr>
          <p:spPr>
            <a:xfrm>
              <a:off x="4204850" y="3355550"/>
              <a:ext cx="167625" cy="146925"/>
            </a:xfrm>
            <a:custGeom>
              <a:rect b="b" l="l" r="r" t="t"/>
              <a:pathLst>
                <a:path extrusionOk="0" h="5877" w="6705">
                  <a:moveTo>
                    <a:pt x="3348" y="0"/>
                  </a:moveTo>
                  <a:cubicBezTo>
                    <a:pt x="2919" y="0"/>
                    <a:pt x="2483" y="95"/>
                    <a:pt x="2068" y="292"/>
                  </a:cubicBezTo>
                  <a:cubicBezTo>
                    <a:pt x="601" y="1026"/>
                    <a:pt x="0" y="2761"/>
                    <a:pt x="734" y="4229"/>
                  </a:cubicBezTo>
                  <a:cubicBezTo>
                    <a:pt x="1232" y="5271"/>
                    <a:pt x="2268" y="5876"/>
                    <a:pt x="3340" y="5876"/>
                  </a:cubicBezTo>
                  <a:cubicBezTo>
                    <a:pt x="3778" y="5876"/>
                    <a:pt x="4221" y="5776"/>
                    <a:pt x="4637" y="5563"/>
                  </a:cubicBezTo>
                  <a:cubicBezTo>
                    <a:pt x="6104" y="4862"/>
                    <a:pt x="6705" y="3094"/>
                    <a:pt x="6004" y="1660"/>
                  </a:cubicBezTo>
                  <a:cubicBezTo>
                    <a:pt x="5478" y="607"/>
                    <a:pt x="4436" y="0"/>
                    <a:pt x="33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7" name="Google Shape;1407;p88"/>
          <p:cNvSpPr/>
          <p:nvPr/>
        </p:nvSpPr>
        <p:spPr>
          <a:xfrm>
            <a:off x="3832775" y="3894225"/>
            <a:ext cx="868150" cy="862100"/>
          </a:xfrm>
          <a:custGeom>
            <a:rect b="b" l="l" r="r" t="t"/>
            <a:pathLst>
              <a:path extrusionOk="0" h="34484" w="34726">
                <a:moveTo>
                  <a:pt x="20048" y="18513"/>
                </a:moveTo>
                <a:cubicBezTo>
                  <a:pt x="22951" y="18513"/>
                  <a:pt x="25809" y="19055"/>
                  <a:pt x="28621" y="20067"/>
                </a:cubicBezTo>
                <a:cubicBezTo>
                  <a:pt x="29755" y="20467"/>
                  <a:pt x="30822" y="21035"/>
                  <a:pt x="31556" y="22035"/>
                </a:cubicBezTo>
                <a:cubicBezTo>
                  <a:pt x="32524" y="23336"/>
                  <a:pt x="32390" y="24837"/>
                  <a:pt x="31156" y="25905"/>
                </a:cubicBezTo>
                <a:cubicBezTo>
                  <a:pt x="30022" y="26939"/>
                  <a:pt x="28621" y="27473"/>
                  <a:pt x="27120" y="27573"/>
                </a:cubicBezTo>
                <a:cubicBezTo>
                  <a:pt x="26579" y="27615"/>
                  <a:pt x="26047" y="27636"/>
                  <a:pt x="25523" y="27636"/>
                </a:cubicBezTo>
                <a:cubicBezTo>
                  <a:pt x="19848" y="27636"/>
                  <a:pt x="15179" y="25185"/>
                  <a:pt x="11208" y="21001"/>
                </a:cubicBezTo>
                <a:cubicBezTo>
                  <a:pt x="11175" y="20968"/>
                  <a:pt x="11142" y="20901"/>
                  <a:pt x="11075" y="20801"/>
                </a:cubicBezTo>
                <a:cubicBezTo>
                  <a:pt x="12576" y="19834"/>
                  <a:pt x="14144" y="19233"/>
                  <a:pt x="15812" y="18900"/>
                </a:cubicBezTo>
                <a:cubicBezTo>
                  <a:pt x="17234" y="18639"/>
                  <a:pt x="18646" y="18513"/>
                  <a:pt x="20048" y="18513"/>
                </a:cubicBezTo>
                <a:close/>
                <a:moveTo>
                  <a:pt x="19648" y="0"/>
                </a:moveTo>
                <a:cubicBezTo>
                  <a:pt x="18632" y="0"/>
                  <a:pt x="17587" y="115"/>
                  <a:pt x="16512" y="353"/>
                </a:cubicBezTo>
                <a:cubicBezTo>
                  <a:pt x="9941" y="1754"/>
                  <a:pt x="3870" y="8359"/>
                  <a:pt x="7205" y="17365"/>
                </a:cubicBezTo>
                <a:cubicBezTo>
                  <a:pt x="7539" y="18333"/>
                  <a:pt x="8073" y="19233"/>
                  <a:pt x="8573" y="20134"/>
                </a:cubicBezTo>
                <a:cubicBezTo>
                  <a:pt x="5337" y="23003"/>
                  <a:pt x="4037" y="26739"/>
                  <a:pt x="3770" y="30942"/>
                </a:cubicBezTo>
                <a:cubicBezTo>
                  <a:pt x="3002" y="30108"/>
                  <a:pt x="2335" y="29274"/>
                  <a:pt x="1468" y="28640"/>
                </a:cubicBezTo>
                <a:cubicBezTo>
                  <a:pt x="1280" y="28490"/>
                  <a:pt x="1071" y="28382"/>
                  <a:pt x="859" y="28382"/>
                </a:cubicBezTo>
                <a:cubicBezTo>
                  <a:pt x="694" y="28382"/>
                  <a:pt x="527" y="28446"/>
                  <a:pt x="367" y="28607"/>
                </a:cubicBezTo>
                <a:cubicBezTo>
                  <a:pt x="0" y="28974"/>
                  <a:pt x="134" y="29374"/>
                  <a:pt x="434" y="29707"/>
                </a:cubicBezTo>
                <a:cubicBezTo>
                  <a:pt x="1568" y="31042"/>
                  <a:pt x="2669" y="32376"/>
                  <a:pt x="3603" y="33877"/>
                </a:cubicBezTo>
                <a:cubicBezTo>
                  <a:pt x="3868" y="34283"/>
                  <a:pt x="4151" y="34484"/>
                  <a:pt x="4458" y="34484"/>
                </a:cubicBezTo>
                <a:cubicBezTo>
                  <a:pt x="4731" y="34484"/>
                  <a:pt x="5023" y="34325"/>
                  <a:pt x="5337" y="34011"/>
                </a:cubicBezTo>
                <a:cubicBezTo>
                  <a:pt x="6672" y="32710"/>
                  <a:pt x="7973" y="31409"/>
                  <a:pt x="9574" y="30375"/>
                </a:cubicBezTo>
                <a:cubicBezTo>
                  <a:pt x="9941" y="30141"/>
                  <a:pt x="10074" y="29774"/>
                  <a:pt x="9807" y="29374"/>
                </a:cubicBezTo>
                <a:cubicBezTo>
                  <a:pt x="9642" y="29126"/>
                  <a:pt x="9438" y="29006"/>
                  <a:pt x="9212" y="29006"/>
                </a:cubicBezTo>
                <a:cubicBezTo>
                  <a:pt x="9073" y="29006"/>
                  <a:pt x="8926" y="29051"/>
                  <a:pt x="8773" y="29140"/>
                </a:cubicBezTo>
                <a:cubicBezTo>
                  <a:pt x="7739" y="29774"/>
                  <a:pt x="6672" y="30375"/>
                  <a:pt x="5771" y="31209"/>
                </a:cubicBezTo>
                <a:cubicBezTo>
                  <a:pt x="5671" y="31309"/>
                  <a:pt x="5571" y="31475"/>
                  <a:pt x="5337" y="31475"/>
                </a:cubicBezTo>
                <a:cubicBezTo>
                  <a:pt x="6005" y="27839"/>
                  <a:pt x="6772" y="24304"/>
                  <a:pt x="9741" y="21768"/>
                </a:cubicBezTo>
                <a:cubicBezTo>
                  <a:pt x="10208" y="22202"/>
                  <a:pt x="10641" y="22636"/>
                  <a:pt x="11075" y="23069"/>
                </a:cubicBezTo>
                <a:cubicBezTo>
                  <a:pt x="11542" y="23470"/>
                  <a:pt x="11976" y="23870"/>
                  <a:pt x="12443" y="24270"/>
                </a:cubicBezTo>
                <a:cubicBezTo>
                  <a:pt x="16415" y="27353"/>
                  <a:pt x="20781" y="29255"/>
                  <a:pt x="25829" y="29255"/>
                </a:cubicBezTo>
                <a:cubicBezTo>
                  <a:pt x="26080" y="29255"/>
                  <a:pt x="26332" y="29250"/>
                  <a:pt x="26586" y="29240"/>
                </a:cubicBezTo>
                <a:cubicBezTo>
                  <a:pt x="28421" y="29174"/>
                  <a:pt x="30222" y="28740"/>
                  <a:pt x="31756" y="27639"/>
                </a:cubicBezTo>
                <a:cubicBezTo>
                  <a:pt x="34558" y="25671"/>
                  <a:pt x="34725" y="22436"/>
                  <a:pt x="32223" y="20134"/>
                </a:cubicBezTo>
                <a:cubicBezTo>
                  <a:pt x="31423" y="19400"/>
                  <a:pt x="30522" y="18900"/>
                  <a:pt x="29555" y="18433"/>
                </a:cubicBezTo>
                <a:cubicBezTo>
                  <a:pt x="27353" y="17465"/>
                  <a:pt x="25052" y="16898"/>
                  <a:pt x="22683" y="16631"/>
                </a:cubicBezTo>
                <a:cubicBezTo>
                  <a:pt x="21685" y="16507"/>
                  <a:pt x="20693" y="16440"/>
                  <a:pt x="19704" y="16440"/>
                </a:cubicBezTo>
                <a:cubicBezTo>
                  <a:pt x="18313" y="16440"/>
                  <a:pt x="16929" y="16572"/>
                  <a:pt x="15545" y="16865"/>
                </a:cubicBezTo>
                <a:cubicBezTo>
                  <a:pt x="13510" y="17265"/>
                  <a:pt x="11642" y="18066"/>
                  <a:pt x="9874" y="19200"/>
                </a:cubicBezTo>
                <a:cubicBezTo>
                  <a:pt x="9340" y="18466"/>
                  <a:pt x="8973" y="17732"/>
                  <a:pt x="8707" y="16965"/>
                </a:cubicBezTo>
                <a:cubicBezTo>
                  <a:pt x="7372" y="13229"/>
                  <a:pt x="7472" y="9626"/>
                  <a:pt x="10108" y="6491"/>
                </a:cubicBezTo>
                <a:cubicBezTo>
                  <a:pt x="12499" y="3626"/>
                  <a:pt x="15470" y="2170"/>
                  <a:pt x="18906" y="2170"/>
                </a:cubicBezTo>
                <a:cubicBezTo>
                  <a:pt x="19832" y="2170"/>
                  <a:pt x="20791" y="2276"/>
                  <a:pt x="21783" y="2488"/>
                </a:cubicBezTo>
                <a:cubicBezTo>
                  <a:pt x="25052" y="3188"/>
                  <a:pt x="27987" y="4556"/>
                  <a:pt x="30222" y="7191"/>
                </a:cubicBezTo>
                <a:cubicBezTo>
                  <a:pt x="30376" y="7422"/>
                  <a:pt x="30550" y="7713"/>
                  <a:pt x="30834" y="7713"/>
                </a:cubicBezTo>
                <a:cubicBezTo>
                  <a:pt x="30920" y="7713"/>
                  <a:pt x="31015" y="7686"/>
                  <a:pt x="31123" y="7625"/>
                </a:cubicBezTo>
                <a:cubicBezTo>
                  <a:pt x="31556" y="7391"/>
                  <a:pt x="31389" y="6924"/>
                  <a:pt x="31289" y="6558"/>
                </a:cubicBezTo>
                <a:cubicBezTo>
                  <a:pt x="31223" y="6291"/>
                  <a:pt x="31056" y="6024"/>
                  <a:pt x="30889" y="5790"/>
                </a:cubicBezTo>
                <a:cubicBezTo>
                  <a:pt x="30555" y="5190"/>
                  <a:pt x="30122" y="4589"/>
                  <a:pt x="29588" y="4122"/>
                </a:cubicBezTo>
                <a:cubicBezTo>
                  <a:pt x="26634" y="1508"/>
                  <a:pt x="23331" y="0"/>
                  <a:pt x="196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88"/>
          <p:cNvSpPr/>
          <p:nvPr/>
        </p:nvSpPr>
        <p:spPr>
          <a:xfrm>
            <a:off x="7268975" y="530013"/>
            <a:ext cx="607975" cy="366425"/>
          </a:xfrm>
          <a:custGeom>
            <a:rect b="b" l="l" r="r" t="t"/>
            <a:pathLst>
              <a:path extrusionOk="0" h="14657" w="24319">
                <a:moveTo>
                  <a:pt x="8959" y="1"/>
                </a:moveTo>
                <a:cubicBezTo>
                  <a:pt x="7113" y="1"/>
                  <a:pt x="5258" y="177"/>
                  <a:pt x="3403" y="497"/>
                </a:cubicBezTo>
                <a:cubicBezTo>
                  <a:pt x="2970" y="597"/>
                  <a:pt x="2536" y="664"/>
                  <a:pt x="2169" y="898"/>
                </a:cubicBezTo>
                <a:cubicBezTo>
                  <a:pt x="2002" y="1031"/>
                  <a:pt x="1869" y="1198"/>
                  <a:pt x="1969" y="1398"/>
                </a:cubicBezTo>
                <a:cubicBezTo>
                  <a:pt x="2036" y="1598"/>
                  <a:pt x="2203" y="1665"/>
                  <a:pt x="2369" y="1665"/>
                </a:cubicBezTo>
                <a:cubicBezTo>
                  <a:pt x="2670" y="1631"/>
                  <a:pt x="2936" y="1631"/>
                  <a:pt x="3203" y="1631"/>
                </a:cubicBezTo>
                <a:cubicBezTo>
                  <a:pt x="4916" y="1484"/>
                  <a:pt x="6619" y="1357"/>
                  <a:pt x="8322" y="1357"/>
                </a:cubicBezTo>
                <a:cubicBezTo>
                  <a:pt x="9704" y="1357"/>
                  <a:pt x="11087" y="1441"/>
                  <a:pt x="12477" y="1665"/>
                </a:cubicBezTo>
                <a:cubicBezTo>
                  <a:pt x="15145" y="2065"/>
                  <a:pt x="17747" y="2732"/>
                  <a:pt x="20082" y="4133"/>
                </a:cubicBezTo>
                <a:cubicBezTo>
                  <a:pt x="21083" y="4734"/>
                  <a:pt x="21983" y="5401"/>
                  <a:pt x="22517" y="6435"/>
                </a:cubicBezTo>
                <a:cubicBezTo>
                  <a:pt x="23518" y="8303"/>
                  <a:pt x="23251" y="9070"/>
                  <a:pt x="21283" y="9771"/>
                </a:cubicBezTo>
                <a:cubicBezTo>
                  <a:pt x="19248" y="10504"/>
                  <a:pt x="17180" y="10671"/>
                  <a:pt x="15045" y="10705"/>
                </a:cubicBezTo>
                <a:cubicBezTo>
                  <a:pt x="14595" y="10715"/>
                  <a:pt x="14144" y="10719"/>
                  <a:pt x="13694" y="10719"/>
                </a:cubicBezTo>
                <a:cubicBezTo>
                  <a:pt x="11738" y="10719"/>
                  <a:pt x="9782" y="10643"/>
                  <a:pt x="7826" y="10643"/>
                </a:cubicBezTo>
                <a:cubicBezTo>
                  <a:pt x="7197" y="10643"/>
                  <a:pt x="6568" y="10651"/>
                  <a:pt x="5939" y="10671"/>
                </a:cubicBezTo>
                <a:lnTo>
                  <a:pt x="3537" y="10671"/>
                </a:lnTo>
                <a:cubicBezTo>
                  <a:pt x="4237" y="10138"/>
                  <a:pt x="4904" y="9637"/>
                  <a:pt x="5371" y="8970"/>
                </a:cubicBezTo>
                <a:cubicBezTo>
                  <a:pt x="5572" y="8703"/>
                  <a:pt x="5772" y="8436"/>
                  <a:pt x="5772" y="8069"/>
                </a:cubicBezTo>
                <a:cubicBezTo>
                  <a:pt x="5805" y="7769"/>
                  <a:pt x="5638" y="7569"/>
                  <a:pt x="5405" y="7469"/>
                </a:cubicBezTo>
                <a:cubicBezTo>
                  <a:pt x="5344" y="7446"/>
                  <a:pt x="5288" y="7435"/>
                  <a:pt x="5236" y="7435"/>
                </a:cubicBezTo>
                <a:cubicBezTo>
                  <a:pt x="5061" y="7435"/>
                  <a:pt x="4933" y="7556"/>
                  <a:pt x="4804" y="7736"/>
                </a:cubicBezTo>
                <a:cubicBezTo>
                  <a:pt x="4738" y="7903"/>
                  <a:pt x="4571" y="8036"/>
                  <a:pt x="4437" y="8169"/>
                </a:cubicBezTo>
                <a:cubicBezTo>
                  <a:pt x="3303" y="9304"/>
                  <a:pt x="1969" y="10138"/>
                  <a:pt x="501" y="10771"/>
                </a:cubicBezTo>
                <a:cubicBezTo>
                  <a:pt x="234" y="10905"/>
                  <a:pt x="1" y="11038"/>
                  <a:pt x="68" y="11372"/>
                </a:cubicBezTo>
                <a:cubicBezTo>
                  <a:pt x="101" y="11705"/>
                  <a:pt x="368" y="11805"/>
                  <a:pt x="635" y="11872"/>
                </a:cubicBezTo>
                <a:cubicBezTo>
                  <a:pt x="1302" y="12072"/>
                  <a:pt x="1969" y="12239"/>
                  <a:pt x="2603" y="12439"/>
                </a:cubicBezTo>
                <a:cubicBezTo>
                  <a:pt x="3970" y="12873"/>
                  <a:pt x="5205" y="13540"/>
                  <a:pt x="6305" y="14407"/>
                </a:cubicBezTo>
                <a:cubicBezTo>
                  <a:pt x="6546" y="14572"/>
                  <a:pt x="6779" y="14656"/>
                  <a:pt x="6978" y="14656"/>
                </a:cubicBezTo>
                <a:cubicBezTo>
                  <a:pt x="7222" y="14656"/>
                  <a:pt x="7415" y="14531"/>
                  <a:pt x="7506" y="14274"/>
                </a:cubicBezTo>
                <a:cubicBezTo>
                  <a:pt x="7640" y="13874"/>
                  <a:pt x="7406" y="13607"/>
                  <a:pt x="7073" y="13407"/>
                </a:cubicBezTo>
                <a:cubicBezTo>
                  <a:pt x="6472" y="12973"/>
                  <a:pt x="5838" y="12573"/>
                  <a:pt x="5138" y="12139"/>
                </a:cubicBezTo>
                <a:lnTo>
                  <a:pt x="6906" y="12139"/>
                </a:lnTo>
                <a:cubicBezTo>
                  <a:pt x="8660" y="12139"/>
                  <a:pt x="10413" y="12195"/>
                  <a:pt x="12167" y="12195"/>
                </a:cubicBezTo>
                <a:cubicBezTo>
                  <a:pt x="14249" y="12195"/>
                  <a:pt x="16332" y="12116"/>
                  <a:pt x="18414" y="11772"/>
                </a:cubicBezTo>
                <a:cubicBezTo>
                  <a:pt x="19949" y="11505"/>
                  <a:pt x="21450" y="11105"/>
                  <a:pt x="22817" y="10304"/>
                </a:cubicBezTo>
                <a:cubicBezTo>
                  <a:pt x="23818" y="9737"/>
                  <a:pt x="24318" y="8903"/>
                  <a:pt x="24152" y="7736"/>
                </a:cubicBezTo>
                <a:cubicBezTo>
                  <a:pt x="23951" y="6101"/>
                  <a:pt x="23151" y="4800"/>
                  <a:pt x="21883" y="3766"/>
                </a:cubicBezTo>
                <a:cubicBezTo>
                  <a:pt x="20482" y="2632"/>
                  <a:pt x="18881" y="1865"/>
                  <a:pt x="17180" y="1298"/>
                </a:cubicBezTo>
                <a:cubicBezTo>
                  <a:pt x="14478" y="397"/>
                  <a:pt x="11728" y="1"/>
                  <a:pt x="8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734" name="Shape 11734"/>
        <p:cNvGrpSpPr/>
        <p:nvPr/>
      </p:nvGrpSpPr>
      <p:grpSpPr>
        <a:xfrm>
          <a:off x="0" y="0"/>
          <a:ext cx="0" cy="0"/>
          <a:chOff x="0" y="0"/>
          <a:chExt cx="0" cy="0"/>
        </a:xfrm>
      </p:grpSpPr>
      <p:sp>
        <p:nvSpPr>
          <p:cNvPr id="11735" name="Google Shape;11735;p13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36" name="Google Shape;11736;p13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737" name="Google Shape;11737;p133"/>
          <p:cNvGrpSpPr/>
          <p:nvPr/>
        </p:nvGrpSpPr>
        <p:grpSpPr>
          <a:xfrm>
            <a:off x="882957" y="1534450"/>
            <a:ext cx="292442" cy="355741"/>
            <a:chOff x="-35830350" y="1912725"/>
            <a:chExt cx="241050" cy="293225"/>
          </a:xfrm>
        </p:grpSpPr>
        <p:sp>
          <p:nvSpPr>
            <p:cNvPr id="11738" name="Google Shape;11738;p133"/>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33"/>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0" name="Google Shape;11740;p133"/>
          <p:cNvGrpSpPr/>
          <p:nvPr/>
        </p:nvGrpSpPr>
        <p:grpSpPr>
          <a:xfrm>
            <a:off x="851444" y="1994048"/>
            <a:ext cx="355468" cy="353587"/>
            <a:chOff x="-35854750" y="2272675"/>
            <a:chExt cx="293000" cy="291450"/>
          </a:xfrm>
        </p:grpSpPr>
        <p:sp>
          <p:nvSpPr>
            <p:cNvPr id="11741" name="Google Shape;11741;p133"/>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33"/>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33"/>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133"/>
          <p:cNvGrpSpPr/>
          <p:nvPr/>
        </p:nvGrpSpPr>
        <p:grpSpPr>
          <a:xfrm>
            <a:off x="850958" y="2448634"/>
            <a:ext cx="356438" cy="354558"/>
            <a:chOff x="-35853975" y="2631825"/>
            <a:chExt cx="293800" cy="292250"/>
          </a:xfrm>
        </p:grpSpPr>
        <p:sp>
          <p:nvSpPr>
            <p:cNvPr id="11745" name="Google Shape;11745;p133"/>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33"/>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33"/>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33"/>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33"/>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0" name="Google Shape;11750;p133"/>
          <p:cNvGrpSpPr/>
          <p:nvPr/>
        </p:nvGrpSpPr>
        <p:grpSpPr>
          <a:xfrm>
            <a:off x="3089562" y="1535527"/>
            <a:ext cx="353587" cy="353587"/>
            <a:chOff x="-34032200" y="1916675"/>
            <a:chExt cx="291450" cy="291450"/>
          </a:xfrm>
        </p:grpSpPr>
        <p:sp>
          <p:nvSpPr>
            <p:cNvPr id="11751" name="Google Shape;11751;p133"/>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33"/>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33"/>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33"/>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5" name="Google Shape;11755;p133"/>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6" name="Google Shape;11756;p133"/>
          <p:cNvGrpSpPr/>
          <p:nvPr/>
        </p:nvGrpSpPr>
        <p:grpSpPr>
          <a:xfrm>
            <a:off x="3089092" y="2448634"/>
            <a:ext cx="354527" cy="354558"/>
            <a:chOff x="-34032200" y="2634975"/>
            <a:chExt cx="292225" cy="292250"/>
          </a:xfrm>
        </p:grpSpPr>
        <p:sp>
          <p:nvSpPr>
            <p:cNvPr id="11757" name="Google Shape;11757;p133"/>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33"/>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33"/>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0" name="Google Shape;11760;p133"/>
          <p:cNvGrpSpPr/>
          <p:nvPr/>
        </p:nvGrpSpPr>
        <p:grpSpPr>
          <a:xfrm>
            <a:off x="1739487" y="2914882"/>
            <a:ext cx="358379" cy="354527"/>
            <a:chOff x="-32245875" y="1938725"/>
            <a:chExt cx="295400" cy="292225"/>
          </a:xfrm>
        </p:grpSpPr>
        <p:sp>
          <p:nvSpPr>
            <p:cNvPr id="11761" name="Google Shape;11761;p133"/>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33"/>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33"/>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133"/>
          <p:cNvGrpSpPr/>
          <p:nvPr/>
        </p:nvGrpSpPr>
        <p:grpSpPr>
          <a:xfrm>
            <a:off x="1736150" y="3384280"/>
            <a:ext cx="365052" cy="352162"/>
            <a:chOff x="-32243500" y="2299850"/>
            <a:chExt cx="300900" cy="290275"/>
          </a:xfrm>
        </p:grpSpPr>
        <p:sp>
          <p:nvSpPr>
            <p:cNvPr id="11765" name="Google Shape;11765;p133"/>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33"/>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7" name="Google Shape;11767;p133"/>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8" name="Google Shape;11768;p133"/>
          <p:cNvGrpSpPr/>
          <p:nvPr/>
        </p:nvGrpSpPr>
        <p:grpSpPr>
          <a:xfrm>
            <a:off x="1299432" y="1534571"/>
            <a:ext cx="354527" cy="355498"/>
            <a:chOff x="-35495600" y="1912725"/>
            <a:chExt cx="292225" cy="293025"/>
          </a:xfrm>
        </p:grpSpPr>
        <p:sp>
          <p:nvSpPr>
            <p:cNvPr id="11769" name="Google Shape;11769;p133"/>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33"/>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33"/>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2" name="Google Shape;11772;p133"/>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3" name="Google Shape;11773;p133"/>
          <p:cNvGrpSpPr/>
          <p:nvPr/>
        </p:nvGrpSpPr>
        <p:grpSpPr>
          <a:xfrm>
            <a:off x="1299432" y="2449119"/>
            <a:ext cx="354527" cy="353587"/>
            <a:chOff x="-35495600" y="2631825"/>
            <a:chExt cx="292225" cy="291450"/>
          </a:xfrm>
        </p:grpSpPr>
        <p:sp>
          <p:nvSpPr>
            <p:cNvPr id="11774" name="Google Shape;11774;p133"/>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33"/>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33"/>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33"/>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8" name="Google Shape;11778;p133"/>
          <p:cNvGrpSpPr/>
          <p:nvPr/>
        </p:nvGrpSpPr>
        <p:grpSpPr>
          <a:xfrm>
            <a:off x="3537081" y="1535527"/>
            <a:ext cx="353587" cy="353587"/>
            <a:chOff x="-33673825" y="1916675"/>
            <a:chExt cx="291450" cy="291450"/>
          </a:xfrm>
        </p:grpSpPr>
        <p:sp>
          <p:nvSpPr>
            <p:cNvPr id="11779" name="Google Shape;11779;p133"/>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33"/>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33"/>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33"/>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133"/>
          <p:cNvGrpSpPr/>
          <p:nvPr/>
        </p:nvGrpSpPr>
        <p:grpSpPr>
          <a:xfrm>
            <a:off x="3534700" y="1993107"/>
            <a:ext cx="358349" cy="355468"/>
            <a:chOff x="-33676975" y="2275050"/>
            <a:chExt cx="295375" cy="293000"/>
          </a:xfrm>
        </p:grpSpPr>
        <p:sp>
          <p:nvSpPr>
            <p:cNvPr id="11784" name="Google Shape;11784;p133"/>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33"/>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33"/>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133"/>
          <p:cNvGrpSpPr/>
          <p:nvPr/>
        </p:nvGrpSpPr>
        <p:grpSpPr>
          <a:xfrm>
            <a:off x="3537081" y="2448406"/>
            <a:ext cx="353587" cy="355013"/>
            <a:chOff x="-33673825" y="2634975"/>
            <a:chExt cx="291450" cy="292625"/>
          </a:xfrm>
        </p:grpSpPr>
        <p:sp>
          <p:nvSpPr>
            <p:cNvPr id="11788" name="Google Shape;11788;p133"/>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33"/>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133"/>
          <p:cNvGrpSpPr/>
          <p:nvPr/>
        </p:nvGrpSpPr>
        <p:grpSpPr>
          <a:xfrm>
            <a:off x="2205089" y="2915322"/>
            <a:ext cx="329687" cy="353648"/>
            <a:chOff x="-31874100" y="1939525"/>
            <a:chExt cx="271750" cy="291500"/>
          </a:xfrm>
        </p:grpSpPr>
        <p:sp>
          <p:nvSpPr>
            <p:cNvPr id="11791" name="Google Shape;11791;p133"/>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33"/>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3" name="Google Shape;11793;p133"/>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4" name="Google Shape;11794;p133"/>
          <p:cNvGrpSpPr/>
          <p:nvPr/>
        </p:nvGrpSpPr>
        <p:grpSpPr>
          <a:xfrm>
            <a:off x="2186451" y="3844343"/>
            <a:ext cx="366963" cy="352768"/>
            <a:chOff x="-31889075" y="2658950"/>
            <a:chExt cx="302475" cy="290775"/>
          </a:xfrm>
        </p:grpSpPr>
        <p:sp>
          <p:nvSpPr>
            <p:cNvPr id="11795" name="Google Shape;11795;p133"/>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33"/>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7" name="Google Shape;11797;p133"/>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8" name="Google Shape;11798;p133"/>
          <p:cNvGrpSpPr/>
          <p:nvPr/>
        </p:nvGrpSpPr>
        <p:grpSpPr>
          <a:xfrm>
            <a:off x="1747421" y="1534571"/>
            <a:ext cx="354527" cy="355498"/>
            <a:chOff x="-35136450" y="1912725"/>
            <a:chExt cx="292225" cy="293025"/>
          </a:xfrm>
        </p:grpSpPr>
        <p:sp>
          <p:nvSpPr>
            <p:cNvPr id="11799" name="Google Shape;11799;p133"/>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33"/>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33"/>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2" name="Google Shape;11802;p133"/>
          <p:cNvGrpSpPr/>
          <p:nvPr/>
        </p:nvGrpSpPr>
        <p:grpSpPr>
          <a:xfrm>
            <a:off x="1747891" y="1993790"/>
            <a:ext cx="353587" cy="354103"/>
            <a:chOff x="-35134875" y="2272675"/>
            <a:chExt cx="291450" cy="291875"/>
          </a:xfrm>
        </p:grpSpPr>
        <p:sp>
          <p:nvSpPr>
            <p:cNvPr id="11803" name="Google Shape;11803;p133"/>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33"/>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33"/>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33"/>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7" name="Google Shape;11807;p133"/>
          <p:cNvGrpSpPr/>
          <p:nvPr/>
        </p:nvGrpSpPr>
        <p:grpSpPr>
          <a:xfrm>
            <a:off x="1789458" y="2449119"/>
            <a:ext cx="270453" cy="353587"/>
            <a:chOff x="-35101800" y="2631050"/>
            <a:chExt cx="222925" cy="291450"/>
          </a:xfrm>
        </p:grpSpPr>
        <p:sp>
          <p:nvSpPr>
            <p:cNvPr id="11808" name="Google Shape;11808;p133"/>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33"/>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33"/>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33"/>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2" name="Google Shape;11812;p133"/>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3" name="Google Shape;11813;p133"/>
          <p:cNvGrpSpPr/>
          <p:nvPr/>
        </p:nvGrpSpPr>
        <p:grpSpPr>
          <a:xfrm>
            <a:off x="3977510" y="1993107"/>
            <a:ext cx="353587" cy="355468"/>
            <a:chOff x="-33314675" y="2275050"/>
            <a:chExt cx="291450" cy="293000"/>
          </a:xfrm>
        </p:grpSpPr>
        <p:sp>
          <p:nvSpPr>
            <p:cNvPr id="11814" name="Google Shape;11814;p133"/>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33"/>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33"/>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7" name="Google Shape;11817;p133"/>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8" name="Google Shape;11818;p133"/>
          <p:cNvGrpSpPr/>
          <p:nvPr/>
        </p:nvGrpSpPr>
        <p:grpSpPr>
          <a:xfrm>
            <a:off x="2639701" y="2915367"/>
            <a:ext cx="353587" cy="353557"/>
            <a:chOff x="-31523625" y="1939525"/>
            <a:chExt cx="291450" cy="291425"/>
          </a:xfrm>
        </p:grpSpPr>
        <p:sp>
          <p:nvSpPr>
            <p:cNvPr id="11819" name="Google Shape;11819;p133"/>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33"/>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33"/>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33"/>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33"/>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33"/>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33"/>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33"/>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33"/>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33"/>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33"/>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0" name="Google Shape;11830;p133"/>
          <p:cNvGrpSpPr/>
          <p:nvPr/>
        </p:nvGrpSpPr>
        <p:grpSpPr>
          <a:xfrm>
            <a:off x="2638746" y="3383568"/>
            <a:ext cx="355498" cy="353587"/>
            <a:chOff x="-31523625" y="2298675"/>
            <a:chExt cx="293025" cy="291450"/>
          </a:xfrm>
        </p:grpSpPr>
        <p:sp>
          <p:nvSpPr>
            <p:cNvPr id="11831" name="Google Shape;11831;p133"/>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33"/>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33"/>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4" name="Google Shape;11834;p133"/>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33"/>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6" name="Google Shape;11836;p133"/>
          <p:cNvGrpSpPr/>
          <p:nvPr/>
        </p:nvGrpSpPr>
        <p:grpSpPr>
          <a:xfrm>
            <a:off x="2205934" y="1535542"/>
            <a:ext cx="331598" cy="353557"/>
            <a:chOff x="-34767825" y="1914325"/>
            <a:chExt cx="273325" cy="291425"/>
          </a:xfrm>
        </p:grpSpPr>
        <p:sp>
          <p:nvSpPr>
            <p:cNvPr id="11837" name="Google Shape;11837;p133"/>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33"/>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33"/>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0" name="Google Shape;11840;p133"/>
          <p:cNvGrpSpPr/>
          <p:nvPr/>
        </p:nvGrpSpPr>
        <p:grpSpPr>
          <a:xfrm>
            <a:off x="2193513" y="1993092"/>
            <a:ext cx="356438" cy="355498"/>
            <a:chOff x="-34778075" y="2272675"/>
            <a:chExt cx="293800" cy="293025"/>
          </a:xfrm>
        </p:grpSpPr>
        <p:sp>
          <p:nvSpPr>
            <p:cNvPr id="11841" name="Google Shape;11841;p133"/>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33"/>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33"/>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133"/>
          <p:cNvGrpSpPr/>
          <p:nvPr/>
        </p:nvGrpSpPr>
        <p:grpSpPr>
          <a:xfrm>
            <a:off x="2194939" y="2449119"/>
            <a:ext cx="353587" cy="353587"/>
            <a:chOff x="-34776500" y="2631825"/>
            <a:chExt cx="291450" cy="291450"/>
          </a:xfrm>
        </p:grpSpPr>
        <p:sp>
          <p:nvSpPr>
            <p:cNvPr id="11845" name="Google Shape;11845;p133"/>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33"/>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33"/>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133"/>
          <p:cNvGrpSpPr/>
          <p:nvPr/>
        </p:nvGrpSpPr>
        <p:grpSpPr>
          <a:xfrm>
            <a:off x="853628" y="2912973"/>
            <a:ext cx="354527" cy="358349"/>
            <a:chOff x="-32956300" y="1915900"/>
            <a:chExt cx="292225" cy="295375"/>
          </a:xfrm>
        </p:grpSpPr>
        <p:sp>
          <p:nvSpPr>
            <p:cNvPr id="11849" name="Google Shape;11849;p133"/>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33"/>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1" name="Google Shape;11851;p133"/>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33"/>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3" name="Google Shape;11853;p133"/>
          <p:cNvGrpSpPr/>
          <p:nvPr/>
        </p:nvGrpSpPr>
        <p:grpSpPr>
          <a:xfrm>
            <a:off x="3081101" y="2915367"/>
            <a:ext cx="356438" cy="353557"/>
            <a:chOff x="-31166825" y="1939525"/>
            <a:chExt cx="293800" cy="291425"/>
          </a:xfrm>
        </p:grpSpPr>
        <p:sp>
          <p:nvSpPr>
            <p:cNvPr id="11854" name="Google Shape;11854;p133"/>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33"/>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33"/>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33"/>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33"/>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33"/>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33"/>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33"/>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33"/>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33"/>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33"/>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5" name="Google Shape;11865;p133"/>
          <p:cNvGrpSpPr/>
          <p:nvPr/>
        </p:nvGrpSpPr>
        <p:grpSpPr>
          <a:xfrm>
            <a:off x="3082057" y="3383295"/>
            <a:ext cx="354527" cy="354133"/>
            <a:chOff x="-31165250" y="2298675"/>
            <a:chExt cx="292225" cy="291900"/>
          </a:xfrm>
        </p:grpSpPr>
        <p:sp>
          <p:nvSpPr>
            <p:cNvPr id="11866" name="Google Shape;11866;p133"/>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33"/>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33"/>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133"/>
          <p:cNvGrpSpPr/>
          <p:nvPr/>
        </p:nvGrpSpPr>
        <p:grpSpPr>
          <a:xfrm>
            <a:off x="3082542" y="3843949"/>
            <a:ext cx="353557" cy="353557"/>
            <a:chOff x="-31164450" y="2657050"/>
            <a:chExt cx="291425" cy="291425"/>
          </a:xfrm>
        </p:grpSpPr>
        <p:sp>
          <p:nvSpPr>
            <p:cNvPr id="11870" name="Google Shape;11870;p133"/>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33"/>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33"/>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33"/>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4" name="Google Shape;11874;p133"/>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5" name="Google Shape;11875;p133"/>
          <p:cNvGrpSpPr/>
          <p:nvPr/>
        </p:nvGrpSpPr>
        <p:grpSpPr>
          <a:xfrm>
            <a:off x="2632987" y="1535178"/>
            <a:ext cx="358349" cy="354285"/>
            <a:chOff x="-34421275" y="1912725"/>
            <a:chExt cx="295375" cy="292025"/>
          </a:xfrm>
        </p:grpSpPr>
        <p:sp>
          <p:nvSpPr>
            <p:cNvPr id="11876" name="Google Shape;11876;p133"/>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33"/>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133"/>
          <p:cNvGrpSpPr/>
          <p:nvPr/>
        </p:nvGrpSpPr>
        <p:grpSpPr>
          <a:xfrm>
            <a:off x="2632032" y="1993093"/>
            <a:ext cx="360260" cy="355498"/>
            <a:chOff x="-34418125" y="2271100"/>
            <a:chExt cx="296950" cy="293025"/>
          </a:xfrm>
        </p:grpSpPr>
        <p:sp>
          <p:nvSpPr>
            <p:cNvPr id="11879" name="Google Shape;11879;p133"/>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33"/>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33"/>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33"/>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33"/>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133"/>
          <p:cNvGrpSpPr/>
          <p:nvPr/>
        </p:nvGrpSpPr>
        <p:grpSpPr>
          <a:xfrm>
            <a:off x="2632987" y="2449119"/>
            <a:ext cx="358349" cy="353587"/>
            <a:chOff x="-34421275" y="2631050"/>
            <a:chExt cx="295375" cy="291450"/>
          </a:xfrm>
        </p:grpSpPr>
        <p:sp>
          <p:nvSpPr>
            <p:cNvPr id="11885" name="Google Shape;11885;p133"/>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33"/>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33"/>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33"/>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9" name="Google Shape;11889;p133"/>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33"/>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33"/>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2" name="Google Shape;11892;p133"/>
          <p:cNvGrpSpPr/>
          <p:nvPr/>
        </p:nvGrpSpPr>
        <p:grpSpPr>
          <a:xfrm>
            <a:off x="3537620" y="2915837"/>
            <a:ext cx="353587" cy="352617"/>
            <a:chOff x="-30805300" y="1938725"/>
            <a:chExt cx="291450" cy="290650"/>
          </a:xfrm>
        </p:grpSpPr>
        <p:sp>
          <p:nvSpPr>
            <p:cNvPr id="11893" name="Google Shape;11893;p133"/>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33"/>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5" name="Google Shape;11895;p133"/>
          <p:cNvGrpSpPr/>
          <p:nvPr/>
        </p:nvGrpSpPr>
        <p:grpSpPr>
          <a:xfrm>
            <a:off x="3538105" y="3383765"/>
            <a:ext cx="352617" cy="353193"/>
            <a:chOff x="-30805300" y="2298675"/>
            <a:chExt cx="290650" cy="291125"/>
          </a:xfrm>
        </p:grpSpPr>
        <p:sp>
          <p:nvSpPr>
            <p:cNvPr id="11896" name="Google Shape;11896;p133"/>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33"/>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33"/>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33"/>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133"/>
          <p:cNvGrpSpPr/>
          <p:nvPr/>
        </p:nvGrpSpPr>
        <p:grpSpPr>
          <a:xfrm>
            <a:off x="3537635" y="3843949"/>
            <a:ext cx="353557" cy="353557"/>
            <a:chOff x="-30806075" y="2657050"/>
            <a:chExt cx="291425" cy="291425"/>
          </a:xfrm>
        </p:grpSpPr>
        <p:sp>
          <p:nvSpPr>
            <p:cNvPr id="11901" name="Google Shape;11901;p133"/>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33"/>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33"/>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4" name="Google Shape;11904;p133"/>
          <p:cNvGrpSpPr/>
          <p:nvPr/>
        </p:nvGrpSpPr>
        <p:grpSpPr>
          <a:xfrm>
            <a:off x="2639681" y="4301756"/>
            <a:ext cx="353557" cy="353557"/>
            <a:chOff x="-30064925" y="2332550"/>
            <a:chExt cx="291425" cy="291425"/>
          </a:xfrm>
        </p:grpSpPr>
        <p:sp>
          <p:nvSpPr>
            <p:cNvPr id="11905" name="Google Shape;11905;p133"/>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33"/>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33"/>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133"/>
          <p:cNvGrpSpPr/>
          <p:nvPr/>
        </p:nvGrpSpPr>
        <p:grpSpPr>
          <a:xfrm>
            <a:off x="3983068" y="2911256"/>
            <a:ext cx="348855" cy="347879"/>
            <a:chOff x="2821450" y="2957850"/>
            <a:chExt cx="259275" cy="258550"/>
          </a:xfrm>
        </p:grpSpPr>
        <p:sp>
          <p:nvSpPr>
            <p:cNvPr id="11909" name="Google Shape;11909;p133"/>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33"/>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33"/>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912" name="Google Shape;11912;p133"/>
          <p:cNvGrpSpPr/>
          <p:nvPr/>
        </p:nvGrpSpPr>
        <p:grpSpPr>
          <a:xfrm>
            <a:off x="4858100" y="1532274"/>
            <a:ext cx="361090" cy="361090"/>
            <a:chOff x="-57970450" y="1903275"/>
            <a:chExt cx="318225" cy="318225"/>
          </a:xfrm>
        </p:grpSpPr>
        <p:sp>
          <p:nvSpPr>
            <p:cNvPr id="11913" name="Google Shape;11913;p133"/>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33"/>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33"/>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33"/>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7" name="Google Shape;11917;p133"/>
          <p:cNvGrpSpPr/>
          <p:nvPr/>
        </p:nvGrpSpPr>
        <p:grpSpPr>
          <a:xfrm>
            <a:off x="4880000" y="2008231"/>
            <a:ext cx="317290" cy="359303"/>
            <a:chOff x="-57950750" y="2296300"/>
            <a:chExt cx="279625" cy="316650"/>
          </a:xfrm>
        </p:grpSpPr>
        <p:sp>
          <p:nvSpPr>
            <p:cNvPr id="11918" name="Google Shape;11918;p133"/>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33"/>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33"/>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33"/>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133"/>
          <p:cNvGrpSpPr/>
          <p:nvPr/>
        </p:nvGrpSpPr>
        <p:grpSpPr>
          <a:xfrm>
            <a:off x="4858214" y="2459907"/>
            <a:ext cx="360863" cy="360211"/>
            <a:chOff x="-57969675" y="2687750"/>
            <a:chExt cx="318025" cy="317450"/>
          </a:xfrm>
        </p:grpSpPr>
        <p:sp>
          <p:nvSpPr>
            <p:cNvPr id="11923" name="Google Shape;11923;p133"/>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33"/>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33"/>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33"/>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7" name="Google Shape;11927;p133"/>
          <p:cNvGrpSpPr/>
          <p:nvPr/>
        </p:nvGrpSpPr>
        <p:grpSpPr>
          <a:xfrm>
            <a:off x="7067397" y="1532274"/>
            <a:ext cx="363785" cy="361090"/>
            <a:chOff x="-56012425" y="1903275"/>
            <a:chExt cx="320600" cy="318225"/>
          </a:xfrm>
        </p:grpSpPr>
        <p:sp>
          <p:nvSpPr>
            <p:cNvPr id="11928" name="Google Shape;11928;p133"/>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33"/>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133"/>
          <p:cNvGrpSpPr/>
          <p:nvPr/>
        </p:nvGrpSpPr>
        <p:grpSpPr>
          <a:xfrm>
            <a:off x="7068290" y="2006443"/>
            <a:ext cx="361998" cy="361998"/>
            <a:chOff x="-56010850" y="2294725"/>
            <a:chExt cx="319025" cy="319025"/>
          </a:xfrm>
        </p:grpSpPr>
        <p:sp>
          <p:nvSpPr>
            <p:cNvPr id="11931" name="Google Shape;11931;p133"/>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33"/>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33"/>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33"/>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5" name="Google Shape;11935;p133"/>
          <p:cNvGrpSpPr/>
          <p:nvPr/>
        </p:nvGrpSpPr>
        <p:grpSpPr>
          <a:xfrm>
            <a:off x="7068305" y="2459027"/>
            <a:ext cx="361969" cy="361090"/>
            <a:chOff x="-56010050" y="2686975"/>
            <a:chExt cx="319000" cy="318225"/>
          </a:xfrm>
        </p:grpSpPr>
        <p:sp>
          <p:nvSpPr>
            <p:cNvPr id="11936" name="Google Shape;11936;p133"/>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33"/>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33"/>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33"/>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133"/>
          <p:cNvGrpSpPr/>
          <p:nvPr/>
        </p:nvGrpSpPr>
        <p:grpSpPr>
          <a:xfrm>
            <a:off x="5753801" y="2911936"/>
            <a:ext cx="361998" cy="361090"/>
            <a:chOff x="-54081175" y="1903275"/>
            <a:chExt cx="319025" cy="318225"/>
          </a:xfrm>
        </p:grpSpPr>
        <p:sp>
          <p:nvSpPr>
            <p:cNvPr id="11941" name="Google Shape;11941;p133"/>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33"/>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133"/>
          <p:cNvGrpSpPr/>
          <p:nvPr/>
        </p:nvGrpSpPr>
        <p:grpSpPr>
          <a:xfrm>
            <a:off x="5776154" y="3365399"/>
            <a:ext cx="317290" cy="360211"/>
            <a:chOff x="-54063050" y="2296300"/>
            <a:chExt cx="279625" cy="317450"/>
          </a:xfrm>
        </p:grpSpPr>
        <p:sp>
          <p:nvSpPr>
            <p:cNvPr id="11944" name="Google Shape;11944;p133"/>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33"/>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33"/>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33"/>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133"/>
          <p:cNvGrpSpPr/>
          <p:nvPr/>
        </p:nvGrpSpPr>
        <p:grpSpPr>
          <a:xfrm>
            <a:off x="5776154" y="3829461"/>
            <a:ext cx="317290" cy="361033"/>
            <a:chOff x="-54061475" y="2685450"/>
            <a:chExt cx="279625" cy="318175"/>
          </a:xfrm>
        </p:grpSpPr>
        <p:sp>
          <p:nvSpPr>
            <p:cNvPr id="11949" name="Google Shape;11949;p133"/>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33"/>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33"/>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33"/>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3" name="Google Shape;11953;p133"/>
          <p:cNvGrpSpPr/>
          <p:nvPr/>
        </p:nvGrpSpPr>
        <p:grpSpPr>
          <a:xfrm>
            <a:off x="8029690" y="2921780"/>
            <a:ext cx="275278" cy="361969"/>
            <a:chOff x="-52074300" y="1911950"/>
            <a:chExt cx="242600" cy="319000"/>
          </a:xfrm>
        </p:grpSpPr>
        <p:sp>
          <p:nvSpPr>
            <p:cNvPr id="11954" name="Google Shape;11954;p133"/>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33"/>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33"/>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33"/>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8" name="Google Shape;11958;p133"/>
          <p:cNvGrpSpPr/>
          <p:nvPr/>
        </p:nvGrpSpPr>
        <p:grpSpPr>
          <a:xfrm>
            <a:off x="5287689" y="1533182"/>
            <a:ext cx="361998" cy="361090"/>
            <a:chOff x="-57578225" y="1904075"/>
            <a:chExt cx="319025" cy="318225"/>
          </a:xfrm>
        </p:grpSpPr>
        <p:sp>
          <p:nvSpPr>
            <p:cNvPr id="11959" name="Google Shape;11959;p133"/>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33"/>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33"/>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33"/>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133"/>
          <p:cNvGrpSpPr/>
          <p:nvPr/>
        </p:nvGrpSpPr>
        <p:grpSpPr>
          <a:xfrm>
            <a:off x="5310042" y="2006443"/>
            <a:ext cx="317290" cy="361090"/>
            <a:chOff x="-57558525" y="2294725"/>
            <a:chExt cx="279625" cy="318225"/>
          </a:xfrm>
        </p:grpSpPr>
        <p:sp>
          <p:nvSpPr>
            <p:cNvPr id="11964" name="Google Shape;11964;p133"/>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33"/>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33"/>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33"/>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33"/>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9" name="Google Shape;11969;p133"/>
          <p:cNvGrpSpPr/>
          <p:nvPr/>
        </p:nvGrpSpPr>
        <p:grpSpPr>
          <a:xfrm>
            <a:off x="5285901" y="2459027"/>
            <a:ext cx="365572" cy="361969"/>
            <a:chOff x="-57579800" y="2686975"/>
            <a:chExt cx="322175" cy="319000"/>
          </a:xfrm>
        </p:grpSpPr>
        <p:sp>
          <p:nvSpPr>
            <p:cNvPr id="11970" name="Google Shape;11970;p133"/>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33"/>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2" name="Google Shape;11972;p133"/>
          <p:cNvGrpSpPr/>
          <p:nvPr/>
        </p:nvGrpSpPr>
        <p:grpSpPr>
          <a:xfrm>
            <a:off x="7510682" y="2006443"/>
            <a:ext cx="367359" cy="361090"/>
            <a:chOff x="-55620975" y="2294725"/>
            <a:chExt cx="323750" cy="318225"/>
          </a:xfrm>
        </p:grpSpPr>
        <p:sp>
          <p:nvSpPr>
            <p:cNvPr id="11973" name="Google Shape;11973;p133"/>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33"/>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33"/>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33"/>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33"/>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33"/>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133"/>
          <p:cNvGrpSpPr/>
          <p:nvPr/>
        </p:nvGrpSpPr>
        <p:grpSpPr>
          <a:xfrm>
            <a:off x="7512923" y="2458942"/>
            <a:ext cx="362877" cy="361175"/>
            <a:chOff x="-55620175" y="2686900"/>
            <a:chExt cx="319800" cy="318300"/>
          </a:xfrm>
        </p:grpSpPr>
        <p:sp>
          <p:nvSpPr>
            <p:cNvPr id="11980" name="Google Shape;11980;p133"/>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33"/>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33"/>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33"/>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4" name="Google Shape;11984;p133"/>
          <p:cNvGrpSpPr/>
          <p:nvPr/>
        </p:nvGrpSpPr>
        <p:grpSpPr>
          <a:xfrm>
            <a:off x="6198887" y="2911936"/>
            <a:ext cx="361969" cy="361090"/>
            <a:chOff x="-53690500" y="1903275"/>
            <a:chExt cx="319000" cy="318225"/>
          </a:xfrm>
        </p:grpSpPr>
        <p:sp>
          <p:nvSpPr>
            <p:cNvPr id="11985" name="Google Shape;11985;p133"/>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33"/>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33"/>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33"/>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9" name="Google Shape;11989;p133"/>
          <p:cNvGrpSpPr/>
          <p:nvPr/>
        </p:nvGrpSpPr>
        <p:grpSpPr>
          <a:xfrm>
            <a:off x="6221226" y="3365399"/>
            <a:ext cx="317290" cy="359303"/>
            <a:chOff x="-53670800" y="2296300"/>
            <a:chExt cx="279625" cy="316650"/>
          </a:xfrm>
        </p:grpSpPr>
        <p:sp>
          <p:nvSpPr>
            <p:cNvPr id="11990" name="Google Shape;11990;p133"/>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33"/>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33"/>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33"/>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133"/>
          <p:cNvGrpSpPr/>
          <p:nvPr/>
        </p:nvGrpSpPr>
        <p:grpSpPr>
          <a:xfrm>
            <a:off x="6198887" y="3830738"/>
            <a:ext cx="361969" cy="361544"/>
            <a:chOff x="-53690500" y="2686575"/>
            <a:chExt cx="319000" cy="318625"/>
          </a:xfrm>
        </p:grpSpPr>
        <p:sp>
          <p:nvSpPr>
            <p:cNvPr id="11995" name="Google Shape;11995;p133"/>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33"/>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33"/>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33"/>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133"/>
          <p:cNvGrpSpPr/>
          <p:nvPr/>
        </p:nvGrpSpPr>
        <p:grpSpPr>
          <a:xfrm>
            <a:off x="8008669" y="3373598"/>
            <a:ext cx="317319" cy="360948"/>
            <a:chOff x="-52092425" y="2303525"/>
            <a:chExt cx="279650" cy="318100"/>
          </a:xfrm>
        </p:grpSpPr>
        <p:sp>
          <p:nvSpPr>
            <p:cNvPr id="12000" name="Google Shape;12000;p133"/>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33"/>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33"/>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33"/>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33"/>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5" name="Google Shape;12005;p133"/>
          <p:cNvGrpSpPr/>
          <p:nvPr/>
        </p:nvGrpSpPr>
        <p:grpSpPr>
          <a:xfrm>
            <a:off x="5727728" y="1534061"/>
            <a:ext cx="363756" cy="361090"/>
            <a:chOff x="-57189125" y="1904850"/>
            <a:chExt cx="320575" cy="318225"/>
          </a:xfrm>
        </p:grpSpPr>
        <p:sp>
          <p:nvSpPr>
            <p:cNvPr id="12006" name="Google Shape;12006;p133"/>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33"/>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33"/>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33"/>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33"/>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1" name="Google Shape;12011;p133"/>
          <p:cNvGrpSpPr/>
          <p:nvPr/>
        </p:nvGrpSpPr>
        <p:grpSpPr>
          <a:xfrm>
            <a:off x="5728621" y="2028797"/>
            <a:ext cx="361969" cy="316411"/>
            <a:chOff x="-57187550" y="2314425"/>
            <a:chExt cx="319000" cy="278850"/>
          </a:xfrm>
        </p:grpSpPr>
        <p:sp>
          <p:nvSpPr>
            <p:cNvPr id="12012" name="Google Shape;12012;p133"/>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33"/>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33"/>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33"/>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6" name="Google Shape;12016;p133"/>
          <p:cNvGrpSpPr/>
          <p:nvPr/>
        </p:nvGrpSpPr>
        <p:grpSpPr>
          <a:xfrm>
            <a:off x="5745585" y="2458346"/>
            <a:ext cx="328042" cy="361771"/>
            <a:chOff x="-57172600" y="2686375"/>
            <a:chExt cx="289100" cy="318825"/>
          </a:xfrm>
        </p:grpSpPr>
        <p:sp>
          <p:nvSpPr>
            <p:cNvPr id="12017" name="Google Shape;12017;p133"/>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33"/>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9" name="Google Shape;12019;p133"/>
          <p:cNvGrpSpPr/>
          <p:nvPr/>
        </p:nvGrpSpPr>
        <p:grpSpPr>
          <a:xfrm>
            <a:off x="7958434" y="1532274"/>
            <a:ext cx="361090" cy="359303"/>
            <a:chOff x="-55225575" y="1903275"/>
            <a:chExt cx="318225" cy="316650"/>
          </a:xfrm>
        </p:grpSpPr>
        <p:sp>
          <p:nvSpPr>
            <p:cNvPr id="12020" name="Google Shape;12020;p133"/>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33"/>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33"/>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33"/>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33"/>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133"/>
          <p:cNvGrpSpPr/>
          <p:nvPr/>
        </p:nvGrpSpPr>
        <p:grpSpPr>
          <a:xfrm>
            <a:off x="7969611" y="2008231"/>
            <a:ext cx="338736" cy="359303"/>
            <a:chOff x="-55217700" y="2296300"/>
            <a:chExt cx="298525" cy="316650"/>
          </a:xfrm>
        </p:grpSpPr>
        <p:sp>
          <p:nvSpPr>
            <p:cNvPr id="12026" name="Google Shape;12026;p133"/>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133"/>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33"/>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33"/>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133"/>
          <p:cNvGrpSpPr/>
          <p:nvPr/>
        </p:nvGrpSpPr>
        <p:grpSpPr>
          <a:xfrm>
            <a:off x="7957541" y="2460814"/>
            <a:ext cx="362877" cy="359303"/>
            <a:chOff x="-55229525" y="2688550"/>
            <a:chExt cx="319800" cy="316650"/>
          </a:xfrm>
        </p:grpSpPr>
        <p:sp>
          <p:nvSpPr>
            <p:cNvPr id="12031" name="Google Shape;12031;p133"/>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33"/>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33"/>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33"/>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5" name="Google Shape;12035;p133"/>
          <p:cNvGrpSpPr/>
          <p:nvPr/>
        </p:nvGrpSpPr>
        <p:grpSpPr>
          <a:xfrm>
            <a:off x="6653760" y="2911936"/>
            <a:ext cx="338765" cy="361090"/>
            <a:chOff x="-53288825" y="1903275"/>
            <a:chExt cx="298550" cy="318225"/>
          </a:xfrm>
        </p:grpSpPr>
        <p:sp>
          <p:nvSpPr>
            <p:cNvPr id="12036" name="Google Shape;12036;p133"/>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33"/>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33"/>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9" name="Google Shape;12039;p133"/>
          <p:cNvGrpSpPr/>
          <p:nvPr/>
        </p:nvGrpSpPr>
        <p:grpSpPr>
          <a:xfrm>
            <a:off x="6642143" y="3363612"/>
            <a:ext cx="361998" cy="361090"/>
            <a:chOff x="-53299850" y="2294725"/>
            <a:chExt cx="319025" cy="318225"/>
          </a:xfrm>
        </p:grpSpPr>
        <p:sp>
          <p:nvSpPr>
            <p:cNvPr id="12040" name="Google Shape;12040;p133"/>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33"/>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2" name="Google Shape;12042;p133"/>
          <p:cNvGrpSpPr/>
          <p:nvPr/>
        </p:nvGrpSpPr>
        <p:grpSpPr>
          <a:xfrm>
            <a:off x="6664936" y="3832071"/>
            <a:ext cx="316411" cy="360211"/>
            <a:chOff x="-53278575" y="2687750"/>
            <a:chExt cx="278850" cy="317450"/>
          </a:xfrm>
        </p:grpSpPr>
        <p:sp>
          <p:nvSpPr>
            <p:cNvPr id="12043" name="Google Shape;12043;p133"/>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33"/>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33"/>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33"/>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7" name="Google Shape;12047;p133"/>
          <p:cNvGrpSpPr/>
          <p:nvPr/>
        </p:nvGrpSpPr>
        <p:grpSpPr>
          <a:xfrm>
            <a:off x="7986330" y="3831759"/>
            <a:ext cx="361998" cy="362310"/>
            <a:chOff x="-52101875" y="2687475"/>
            <a:chExt cx="319025" cy="319300"/>
          </a:xfrm>
        </p:grpSpPr>
        <p:sp>
          <p:nvSpPr>
            <p:cNvPr id="12048" name="Google Shape;12048;p133"/>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33"/>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33"/>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33"/>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133"/>
          <p:cNvGrpSpPr/>
          <p:nvPr/>
        </p:nvGrpSpPr>
        <p:grpSpPr>
          <a:xfrm>
            <a:off x="6201079" y="1533182"/>
            <a:ext cx="317290" cy="361090"/>
            <a:chOff x="-56774050" y="1904075"/>
            <a:chExt cx="279625" cy="318225"/>
          </a:xfrm>
        </p:grpSpPr>
        <p:sp>
          <p:nvSpPr>
            <p:cNvPr id="12053" name="Google Shape;12053;p133"/>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33"/>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5" name="Google Shape;12055;p133"/>
          <p:cNvGrpSpPr/>
          <p:nvPr/>
        </p:nvGrpSpPr>
        <p:grpSpPr>
          <a:xfrm>
            <a:off x="6201079" y="2006443"/>
            <a:ext cx="317290" cy="361090"/>
            <a:chOff x="-56774850" y="2294725"/>
            <a:chExt cx="279625" cy="318225"/>
          </a:xfrm>
        </p:grpSpPr>
        <p:sp>
          <p:nvSpPr>
            <p:cNvPr id="12056" name="Google Shape;12056;p133"/>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33"/>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33"/>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9" name="Google Shape;12059;p133"/>
          <p:cNvGrpSpPr/>
          <p:nvPr/>
        </p:nvGrpSpPr>
        <p:grpSpPr>
          <a:xfrm>
            <a:off x="6222086" y="2459027"/>
            <a:ext cx="275278" cy="360182"/>
            <a:chOff x="-56756725" y="2686975"/>
            <a:chExt cx="242600" cy="317425"/>
          </a:xfrm>
        </p:grpSpPr>
        <p:sp>
          <p:nvSpPr>
            <p:cNvPr id="12060" name="Google Shape;12060;p133"/>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33"/>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33"/>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133"/>
          <p:cNvGrpSpPr/>
          <p:nvPr/>
        </p:nvGrpSpPr>
        <p:grpSpPr>
          <a:xfrm>
            <a:off x="4870518" y="2911936"/>
            <a:ext cx="337346" cy="361998"/>
            <a:chOff x="-54826975" y="1903275"/>
            <a:chExt cx="297300" cy="319025"/>
          </a:xfrm>
        </p:grpSpPr>
        <p:sp>
          <p:nvSpPr>
            <p:cNvPr id="12064" name="Google Shape;12064;p133"/>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33"/>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33"/>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133"/>
          <p:cNvGrpSpPr/>
          <p:nvPr/>
        </p:nvGrpSpPr>
        <p:grpSpPr>
          <a:xfrm>
            <a:off x="4858206" y="3365399"/>
            <a:ext cx="361969" cy="359274"/>
            <a:chOff x="-54836500" y="2296300"/>
            <a:chExt cx="319000" cy="316625"/>
          </a:xfrm>
        </p:grpSpPr>
        <p:sp>
          <p:nvSpPr>
            <p:cNvPr id="12068" name="Google Shape;12068;p133"/>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33"/>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33"/>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33"/>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133"/>
          <p:cNvGrpSpPr/>
          <p:nvPr/>
        </p:nvGrpSpPr>
        <p:grpSpPr>
          <a:xfrm>
            <a:off x="4879652" y="3832071"/>
            <a:ext cx="319078" cy="361090"/>
            <a:chOff x="-54817600" y="2687750"/>
            <a:chExt cx="281200" cy="318225"/>
          </a:xfrm>
        </p:grpSpPr>
        <p:sp>
          <p:nvSpPr>
            <p:cNvPr id="12073" name="Google Shape;12073;p133"/>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33"/>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33"/>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33"/>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7" name="Google Shape;12077;p133"/>
          <p:cNvGrpSpPr/>
          <p:nvPr/>
        </p:nvGrpSpPr>
        <p:grpSpPr>
          <a:xfrm>
            <a:off x="7110476" y="2911936"/>
            <a:ext cx="317290" cy="359303"/>
            <a:chOff x="-52887125" y="1903275"/>
            <a:chExt cx="279625" cy="316650"/>
          </a:xfrm>
        </p:grpSpPr>
        <p:sp>
          <p:nvSpPr>
            <p:cNvPr id="12078" name="Google Shape;12078;p133"/>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33"/>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0" name="Google Shape;12080;p133"/>
          <p:cNvGrpSpPr/>
          <p:nvPr/>
        </p:nvGrpSpPr>
        <p:grpSpPr>
          <a:xfrm>
            <a:off x="7089030" y="3362733"/>
            <a:ext cx="360182" cy="361969"/>
            <a:chOff x="-52906025" y="2293950"/>
            <a:chExt cx="317425" cy="319000"/>
          </a:xfrm>
        </p:grpSpPr>
        <p:sp>
          <p:nvSpPr>
            <p:cNvPr id="12081" name="Google Shape;12081;p133"/>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33"/>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33"/>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133"/>
          <p:cNvGrpSpPr/>
          <p:nvPr/>
        </p:nvGrpSpPr>
        <p:grpSpPr>
          <a:xfrm>
            <a:off x="7110476" y="3831192"/>
            <a:ext cx="317290" cy="361090"/>
            <a:chOff x="-52887125" y="2686975"/>
            <a:chExt cx="279625" cy="318225"/>
          </a:xfrm>
        </p:grpSpPr>
        <p:sp>
          <p:nvSpPr>
            <p:cNvPr id="12085" name="Google Shape;12085;p133"/>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33"/>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33"/>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33"/>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133"/>
          <p:cNvGrpSpPr/>
          <p:nvPr/>
        </p:nvGrpSpPr>
        <p:grpSpPr>
          <a:xfrm>
            <a:off x="6220848" y="4290810"/>
            <a:ext cx="318170" cy="359303"/>
            <a:chOff x="-51722225" y="1915100"/>
            <a:chExt cx="280400" cy="316650"/>
          </a:xfrm>
        </p:grpSpPr>
        <p:sp>
          <p:nvSpPr>
            <p:cNvPr id="12090" name="Google Shape;12090;p133"/>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33"/>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33"/>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33"/>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133"/>
          <p:cNvGrpSpPr/>
          <p:nvPr/>
        </p:nvGrpSpPr>
        <p:grpSpPr>
          <a:xfrm>
            <a:off x="6616678" y="1531508"/>
            <a:ext cx="370905" cy="360976"/>
            <a:chOff x="-56407800" y="1902600"/>
            <a:chExt cx="326875" cy="318125"/>
          </a:xfrm>
        </p:grpSpPr>
        <p:sp>
          <p:nvSpPr>
            <p:cNvPr id="12095" name="Google Shape;12095;p133"/>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33"/>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33"/>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8" name="Google Shape;12098;p133"/>
          <p:cNvGrpSpPr/>
          <p:nvPr/>
        </p:nvGrpSpPr>
        <p:grpSpPr>
          <a:xfrm>
            <a:off x="6622479" y="2018074"/>
            <a:ext cx="359303" cy="338736"/>
            <a:chOff x="-56401500" y="2304975"/>
            <a:chExt cx="316650" cy="298525"/>
          </a:xfrm>
        </p:grpSpPr>
        <p:sp>
          <p:nvSpPr>
            <p:cNvPr id="12099" name="Google Shape;12099;p133"/>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33"/>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33"/>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33"/>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3" name="Google Shape;12103;p133"/>
          <p:cNvGrpSpPr/>
          <p:nvPr/>
        </p:nvGrpSpPr>
        <p:grpSpPr>
          <a:xfrm>
            <a:off x="5328863" y="2910149"/>
            <a:ext cx="319985" cy="361090"/>
            <a:chOff x="-54426150" y="1901700"/>
            <a:chExt cx="282000" cy="318225"/>
          </a:xfrm>
        </p:grpSpPr>
        <p:sp>
          <p:nvSpPr>
            <p:cNvPr id="12104" name="Google Shape;12104;p133"/>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33"/>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33"/>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33"/>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133"/>
          <p:cNvGrpSpPr/>
          <p:nvPr/>
        </p:nvGrpSpPr>
        <p:grpSpPr>
          <a:xfrm>
            <a:off x="5328863" y="3363612"/>
            <a:ext cx="319985" cy="361998"/>
            <a:chOff x="-54426150" y="2294725"/>
            <a:chExt cx="282000" cy="319025"/>
          </a:xfrm>
        </p:grpSpPr>
        <p:sp>
          <p:nvSpPr>
            <p:cNvPr id="12109" name="Google Shape;12109;p133"/>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33"/>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33"/>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33"/>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33"/>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4" name="Google Shape;12114;p133"/>
          <p:cNvGrpSpPr/>
          <p:nvPr/>
        </p:nvGrpSpPr>
        <p:grpSpPr>
          <a:xfrm>
            <a:off x="5327076" y="3831192"/>
            <a:ext cx="323560" cy="361969"/>
            <a:chOff x="-54427725" y="2686975"/>
            <a:chExt cx="285150" cy="319000"/>
          </a:xfrm>
        </p:grpSpPr>
        <p:sp>
          <p:nvSpPr>
            <p:cNvPr id="12115" name="Google Shape;12115;p133"/>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33"/>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33"/>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33"/>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33"/>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133"/>
          <p:cNvGrpSpPr/>
          <p:nvPr/>
        </p:nvGrpSpPr>
        <p:grpSpPr>
          <a:xfrm>
            <a:off x="7533634" y="2912163"/>
            <a:ext cx="359303" cy="359984"/>
            <a:chOff x="-52513800" y="1903475"/>
            <a:chExt cx="316650" cy="317250"/>
          </a:xfrm>
        </p:grpSpPr>
        <p:sp>
          <p:nvSpPr>
            <p:cNvPr id="12121" name="Google Shape;12121;p133"/>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33"/>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133"/>
          <p:cNvGrpSpPr/>
          <p:nvPr/>
        </p:nvGrpSpPr>
        <p:grpSpPr>
          <a:xfrm>
            <a:off x="7543464" y="3364520"/>
            <a:ext cx="339644" cy="360182"/>
            <a:chOff x="-52505925" y="2295525"/>
            <a:chExt cx="299325" cy="317425"/>
          </a:xfrm>
        </p:grpSpPr>
        <p:sp>
          <p:nvSpPr>
            <p:cNvPr id="12124" name="Google Shape;12124;p133"/>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33"/>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33"/>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33"/>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8" name="Google Shape;12128;p133"/>
          <p:cNvGrpSpPr/>
          <p:nvPr/>
        </p:nvGrpSpPr>
        <p:grpSpPr>
          <a:xfrm>
            <a:off x="7554641" y="3831192"/>
            <a:ext cx="317290" cy="361090"/>
            <a:chOff x="-52494100" y="2686975"/>
            <a:chExt cx="279625" cy="318225"/>
          </a:xfrm>
        </p:grpSpPr>
        <p:sp>
          <p:nvSpPr>
            <p:cNvPr id="12129" name="Google Shape;12129;p133"/>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33"/>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33"/>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33"/>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3" name="Google Shape;12133;p133"/>
          <p:cNvGrpSpPr/>
          <p:nvPr/>
        </p:nvGrpSpPr>
        <p:grpSpPr>
          <a:xfrm>
            <a:off x="6665412" y="4292135"/>
            <a:ext cx="315503" cy="361090"/>
            <a:chOff x="-51708850" y="2305750"/>
            <a:chExt cx="278050" cy="318225"/>
          </a:xfrm>
        </p:grpSpPr>
        <p:sp>
          <p:nvSpPr>
            <p:cNvPr id="12134" name="Google Shape;12134;p133"/>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33"/>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33"/>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7" name="Google Shape;12137;p133"/>
          <p:cNvGrpSpPr/>
          <p:nvPr/>
        </p:nvGrpSpPr>
        <p:grpSpPr>
          <a:xfrm>
            <a:off x="7536807" y="1533922"/>
            <a:ext cx="319089" cy="362073"/>
            <a:chOff x="1044400" y="2917425"/>
            <a:chExt cx="248125" cy="281550"/>
          </a:xfrm>
        </p:grpSpPr>
        <p:sp>
          <p:nvSpPr>
            <p:cNvPr id="12138" name="Google Shape;12138;p133"/>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33"/>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33"/>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33"/>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33"/>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2143" name="Google Shape;12143;p133"/>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144" name="Google Shape;12144;p133"/>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2145" name="Google Shape;12145;p133"/>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33"/>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7" name="Google Shape;12147;p133"/>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51" name="Shape 12151"/>
        <p:cNvGrpSpPr/>
        <p:nvPr/>
      </p:nvGrpSpPr>
      <p:grpSpPr>
        <a:xfrm>
          <a:off x="0" y="0"/>
          <a:ext cx="0" cy="0"/>
          <a:chOff x="0" y="0"/>
          <a:chExt cx="0" cy="0"/>
        </a:xfrm>
      </p:grpSpPr>
      <p:sp>
        <p:nvSpPr>
          <p:cNvPr id="12152" name="Google Shape;12152;p13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153" name="Google Shape;12153;p13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154" name="Google Shape;12154;p134"/>
          <p:cNvGrpSpPr/>
          <p:nvPr/>
        </p:nvGrpSpPr>
        <p:grpSpPr>
          <a:xfrm>
            <a:off x="889109" y="1531603"/>
            <a:ext cx="278288" cy="357036"/>
            <a:chOff x="-50489600" y="1947400"/>
            <a:chExt cx="233150" cy="299125"/>
          </a:xfrm>
        </p:grpSpPr>
        <p:sp>
          <p:nvSpPr>
            <p:cNvPr id="12155" name="Google Shape;12155;p134"/>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34"/>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7" name="Google Shape;12157;p134"/>
          <p:cNvGrpSpPr/>
          <p:nvPr/>
        </p:nvGrpSpPr>
        <p:grpSpPr>
          <a:xfrm>
            <a:off x="849616" y="1986560"/>
            <a:ext cx="357274" cy="358199"/>
            <a:chOff x="-50523475" y="2316000"/>
            <a:chExt cx="299325" cy="300100"/>
          </a:xfrm>
        </p:grpSpPr>
        <p:sp>
          <p:nvSpPr>
            <p:cNvPr id="12158" name="Google Shape;12158;p134"/>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34"/>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134"/>
          <p:cNvGrpSpPr/>
          <p:nvPr/>
        </p:nvGrpSpPr>
        <p:grpSpPr>
          <a:xfrm>
            <a:off x="848213" y="2435869"/>
            <a:ext cx="360079" cy="357304"/>
            <a:chOff x="-50524250" y="2686150"/>
            <a:chExt cx="301675" cy="299350"/>
          </a:xfrm>
        </p:grpSpPr>
        <p:sp>
          <p:nvSpPr>
            <p:cNvPr id="12161" name="Google Shape;12161;p134"/>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34"/>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34"/>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34"/>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34"/>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34"/>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7" name="Google Shape;12167;p134"/>
          <p:cNvGrpSpPr/>
          <p:nvPr/>
        </p:nvGrpSpPr>
        <p:grpSpPr>
          <a:xfrm>
            <a:off x="3070976" y="1561682"/>
            <a:ext cx="358199" cy="359154"/>
            <a:chOff x="-48633950" y="1972600"/>
            <a:chExt cx="300100" cy="300900"/>
          </a:xfrm>
        </p:grpSpPr>
        <p:sp>
          <p:nvSpPr>
            <p:cNvPr id="12168" name="Google Shape;12168;p134"/>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34"/>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0" name="Google Shape;12170;p134"/>
          <p:cNvGrpSpPr/>
          <p:nvPr/>
        </p:nvGrpSpPr>
        <p:grpSpPr>
          <a:xfrm>
            <a:off x="3070499" y="2017593"/>
            <a:ext cx="359154" cy="361004"/>
            <a:chOff x="-48634750" y="2342000"/>
            <a:chExt cx="300900" cy="302450"/>
          </a:xfrm>
        </p:grpSpPr>
        <p:sp>
          <p:nvSpPr>
            <p:cNvPr id="12171" name="Google Shape;12171;p134"/>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34"/>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34"/>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34"/>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34"/>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34"/>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34"/>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34"/>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9" name="Google Shape;12179;p134"/>
          <p:cNvGrpSpPr/>
          <p:nvPr/>
        </p:nvGrpSpPr>
        <p:grpSpPr>
          <a:xfrm>
            <a:off x="3071439" y="2465977"/>
            <a:ext cx="357274" cy="357274"/>
            <a:chOff x="-48633175" y="2711375"/>
            <a:chExt cx="299325" cy="299325"/>
          </a:xfrm>
        </p:grpSpPr>
        <p:sp>
          <p:nvSpPr>
            <p:cNvPr id="12180" name="Google Shape;12180;p134"/>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34"/>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2" name="Google Shape;12182;p134"/>
          <p:cNvGrpSpPr/>
          <p:nvPr/>
        </p:nvGrpSpPr>
        <p:grpSpPr>
          <a:xfrm>
            <a:off x="1757928" y="2917929"/>
            <a:ext cx="314006" cy="358229"/>
            <a:chOff x="-46753100" y="1965500"/>
            <a:chExt cx="263075" cy="300125"/>
          </a:xfrm>
        </p:grpSpPr>
        <p:sp>
          <p:nvSpPr>
            <p:cNvPr id="12183" name="Google Shape;12183;p134"/>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34"/>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5" name="Google Shape;12185;p134"/>
          <p:cNvGrpSpPr/>
          <p:nvPr/>
        </p:nvGrpSpPr>
        <p:grpSpPr>
          <a:xfrm>
            <a:off x="1735354" y="3385142"/>
            <a:ext cx="359154" cy="315916"/>
            <a:chOff x="-46772025" y="2350650"/>
            <a:chExt cx="300900" cy="264675"/>
          </a:xfrm>
        </p:grpSpPr>
        <p:sp>
          <p:nvSpPr>
            <p:cNvPr id="12186" name="Google Shape;12186;p134"/>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34"/>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8" name="Google Shape;12188;p134"/>
          <p:cNvGrpSpPr/>
          <p:nvPr/>
        </p:nvGrpSpPr>
        <p:grpSpPr>
          <a:xfrm>
            <a:off x="1735354" y="3819420"/>
            <a:ext cx="359154" cy="359154"/>
            <a:chOff x="-46772025" y="2701925"/>
            <a:chExt cx="300900" cy="300900"/>
          </a:xfrm>
        </p:grpSpPr>
        <p:sp>
          <p:nvSpPr>
            <p:cNvPr id="12189" name="Google Shape;12189;p134"/>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34"/>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1" name="Google Shape;12191;p134"/>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2" name="Google Shape;12192;p134"/>
          <p:cNvGrpSpPr/>
          <p:nvPr/>
        </p:nvGrpSpPr>
        <p:grpSpPr>
          <a:xfrm>
            <a:off x="1293035" y="1532528"/>
            <a:ext cx="358199" cy="359154"/>
            <a:chOff x="-50154075" y="1948175"/>
            <a:chExt cx="300100" cy="300900"/>
          </a:xfrm>
        </p:grpSpPr>
        <p:sp>
          <p:nvSpPr>
            <p:cNvPr id="12193" name="Google Shape;12193;p134"/>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34"/>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134"/>
          <p:cNvGrpSpPr/>
          <p:nvPr/>
        </p:nvGrpSpPr>
        <p:grpSpPr>
          <a:xfrm>
            <a:off x="1293035" y="1987485"/>
            <a:ext cx="358199" cy="358229"/>
            <a:chOff x="-50154850" y="2316775"/>
            <a:chExt cx="300100" cy="300125"/>
          </a:xfrm>
        </p:grpSpPr>
        <p:sp>
          <p:nvSpPr>
            <p:cNvPr id="12196" name="Google Shape;12196;p134"/>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34"/>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8" name="Google Shape;12198;p134"/>
          <p:cNvGrpSpPr/>
          <p:nvPr/>
        </p:nvGrpSpPr>
        <p:grpSpPr>
          <a:xfrm>
            <a:off x="1288813" y="2434496"/>
            <a:ext cx="366644" cy="356558"/>
            <a:chOff x="-50158000" y="2685000"/>
            <a:chExt cx="307175" cy="298725"/>
          </a:xfrm>
        </p:grpSpPr>
        <p:sp>
          <p:nvSpPr>
            <p:cNvPr id="12199" name="Google Shape;12199;p134"/>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34"/>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134"/>
          <p:cNvGrpSpPr/>
          <p:nvPr/>
        </p:nvGrpSpPr>
        <p:grpSpPr>
          <a:xfrm>
            <a:off x="3521599" y="1562607"/>
            <a:ext cx="361004" cy="358229"/>
            <a:chOff x="-48266125" y="1973375"/>
            <a:chExt cx="302450" cy="300125"/>
          </a:xfrm>
        </p:grpSpPr>
        <p:sp>
          <p:nvSpPr>
            <p:cNvPr id="12202" name="Google Shape;12202;p134"/>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34"/>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34"/>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34"/>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34"/>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34"/>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134"/>
          <p:cNvGrpSpPr/>
          <p:nvPr/>
        </p:nvGrpSpPr>
        <p:grpSpPr>
          <a:xfrm>
            <a:off x="3548844" y="2018369"/>
            <a:ext cx="306516" cy="358349"/>
            <a:chOff x="-48237000" y="2342650"/>
            <a:chExt cx="256800" cy="300225"/>
          </a:xfrm>
        </p:grpSpPr>
        <p:sp>
          <p:nvSpPr>
            <p:cNvPr id="12209" name="Google Shape;12209;p134"/>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34"/>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34"/>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134"/>
          <p:cNvGrpSpPr/>
          <p:nvPr/>
        </p:nvGrpSpPr>
        <p:grpSpPr>
          <a:xfrm>
            <a:off x="2180338" y="2918646"/>
            <a:ext cx="361034" cy="355633"/>
            <a:chOff x="-46404975" y="1966100"/>
            <a:chExt cx="302475" cy="297950"/>
          </a:xfrm>
        </p:grpSpPr>
        <p:sp>
          <p:nvSpPr>
            <p:cNvPr id="12213" name="Google Shape;12213;p134"/>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34"/>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34"/>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34"/>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134"/>
          <p:cNvGrpSpPr/>
          <p:nvPr/>
        </p:nvGrpSpPr>
        <p:grpSpPr>
          <a:xfrm>
            <a:off x="2181740" y="3364463"/>
            <a:ext cx="358229" cy="358199"/>
            <a:chOff x="-46401050" y="2333325"/>
            <a:chExt cx="300125" cy="300100"/>
          </a:xfrm>
        </p:grpSpPr>
        <p:sp>
          <p:nvSpPr>
            <p:cNvPr id="12218" name="Google Shape;12218;p134"/>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34"/>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34"/>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34"/>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2" name="Google Shape;12222;p134"/>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3" name="Google Shape;12223;p134"/>
          <p:cNvGrpSpPr/>
          <p:nvPr/>
        </p:nvGrpSpPr>
        <p:grpSpPr>
          <a:xfrm>
            <a:off x="3961830" y="3374818"/>
            <a:ext cx="359154" cy="359124"/>
            <a:chOff x="-44914800" y="2342000"/>
            <a:chExt cx="300900" cy="300875"/>
          </a:xfrm>
        </p:grpSpPr>
        <p:sp>
          <p:nvSpPr>
            <p:cNvPr id="12224" name="Google Shape;12224;p134"/>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34"/>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34"/>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7" name="Google Shape;12227;p134"/>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8" name="Google Shape;12228;p134"/>
          <p:cNvGrpSpPr/>
          <p:nvPr/>
        </p:nvGrpSpPr>
        <p:grpSpPr>
          <a:xfrm>
            <a:off x="1735816" y="1987336"/>
            <a:ext cx="359154" cy="357424"/>
            <a:chOff x="-49786250" y="2316650"/>
            <a:chExt cx="300900" cy="299450"/>
          </a:xfrm>
        </p:grpSpPr>
        <p:sp>
          <p:nvSpPr>
            <p:cNvPr id="12229" name="Google Shape;12229;p134"/>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34"/>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34"/>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34"/>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34"/>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34"/>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34"/>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6" name="Google Shape;12236;p134"/>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34"/>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8" name="Google Shape;12238;p134"/>
          <p:cNvGrpSpPr/>
          <p:nvPr/>
        </p:nvGrpSpPr>
        <p:grpSpPr>
          <a:xfrm>
            <a:off x="4033144" y="2017593"/>
            <a:ext cx="230365" cy="359124"/>
            <a:chOff x="-47842400" y="2342000"/>
            <a:chExt cx="193000" cy="300875"/>
          </a:xfrm>
        </p:grpSpPr>
        <p:sp>
          <p:nvSpPr>
            <p:cNvPr id="12239" name="Google Shape;12239;p134"/>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34"/>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34"/>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134"/>
          <p:cNvGrpSpPr/>
          <p:nvPr/>
        </p:nvGrpSpPr>
        <p:grpSpPr>
          <a:xfrm>
            <a:off x="3969212" y="2465052"/>
            <a:ext cx="358229" cy="359154"/>
            <a:chOff x="-47896750" y="2710600"/>
            <a:chExt cx="300125" cy="300900"/>
          </a:xfrm>
        </p:grpSpPr>
        <p:sp>
          <p:nvSpPr>
            <p:cNvPr id="12243" name="Google Shape;12243;p134"/>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34"/>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34"/>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34"/>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7" name="Google Shape;12247;p134"/>
          <p:cNvGrpSpPr/>
          <p:nvPr/>
        </p:nvGrpSpPr>
        <p:grpSpPr>
          <a:xfrm>
            <a:off x="2624852" y="2938609"/>
            <a:ext cx="359154" cy="314991"/>
            <a:chOff x="-46033225" y="1982825"/>
            <a:chExt cx="300900" cy="263900"/>
          </a:xfrm>
        </p:grpSpPr>
        <p:sp>
          <p:nvSpPr>
            <p:cNvPr id="12248" name="Google Shape;12248;p134"/>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34"/>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34"/>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1" name="Google Shape;12251;p134"/>
          <p:cNvGrpSpPr/>
          <p:nvPr/>
        </p:nvGrpSpPr>
        <p:grpSpPr>
          <a:xfrm>
            <a:off x="2621569" y="3365866"/>
            <a:ext cx="365719" cy="326151"/>
            <a:chOff x="-46034000" y="2334500"/>
            <a:chExt cx="306400" cy="273250"/>
          </a:xfrm>
        </p:grpSpPr>
        <p:sp>
          <p:nvSpPr>
            <p:cNvPr id="12252" name="Google Shape;12252;p134"/>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34"/>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34"/>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5" name="Google Shape;12255;p134"/>
          <p:cNvGrpSpPr/>
          <p:nvPr/>
        </p:nvGrpSpPr>
        <p:grpSpPr>
          <a:xfrm>
            <a:off x="2667627" y="3820255"/>
            <a:ext cx="273603" cy="356439"/>
            <a:chOff x="-45998575" y="2702625"/>
            <a:chExt cx="229225" cy="298625"/>
          </a:xfrm>
        </p:grpSpPr>
        <p:sp>
          <p:nvSpPr>
            <p:cNvPr id="12256" name="Google Shape;12256;p134"/>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34"/>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34"/>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34"/>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34"/>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34"/>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34"/>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3" name="Google Shape;12263;p134"/>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34"/>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5" name="Google Shape;12265;p134"/>
          <p:cNvGrpSpPr/>
          <p:nvPr/>
        </p:nvGrpSpPr>
        <p:grpSpPr>
          <a:xfrm>
            <a:off x="2203197" y="2434019"/>
            <a:ext cx="314961" cy="361034"/>
            <a:chOff x="-49398750" y="2684600"/>
            <a:chExt cx="263875" cy="302475"/>
          </a:xfrm>
        </p:grpSpPr>
        <p:sp>
          <p:nvSpPr>
            <p:cNvPr id="12266" name="Google Shape;12266;p134"/>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34"/>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34"/>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134"/>
          <p:cNvGrpSpPr/>
          <p:nvPr/>
        </p:nvGrpSpPr>
        <p:grpSpPr>
          <a:xfrm>
            <a:off x="873121" y="2928284"/>
            <a:ext cx="314006" cy="359154"/>
            <a:chOff x="-47509225" y="1974175"/>
            <a:chExt cx="263075" cy="300900"/>
          </a:xfrm>
        </p:grpSpPr>
        <p:sp>
          <p:nvSpPr>
            <p:cNvPr id="12270" name="Google Shape;12270;p134"/>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34"/>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34"/>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34"/>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34"/>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5" name="Google Shape;12275;p134"/>
          <p:cNvGrpSpPr/>
          <p:nvPr/>
        </p:nvGrpSpPr>
        <p:grpSpPr>
          <a:xfrm>
            <a:off x="849622" y="3374818"/>
            <a:ext cx="361004" cy="357961"/>
            <a:chOff x="-47529700" y="2342000"/>
            <a:chExt cx="302450" cy="299900"/>
          </a:xfrm>
        </p:grpSpPr>
        <p:sp>
          <p:nvSpPr>
            <p:cNvPr id="12276" name="Google Shape;12276;p134"/>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34"/>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134"/>
          <p:cNvGrpSpPr/>
          <p:nvPr/>
        </p:nvGrpSpPr>
        <p:grpSpPr>
          <a:xfrm>
            <a:off x="851025" y="3873967"/>
            <a:ext cx="358199" cy="272648"/>
            <a:chOff x="-47527350" y="2747625"/>
            <a:chExt cx="300100" cy="228425"/>
          </a:xfrm>
        </p:grpSpPr>
        <p:sp>
          <p:nvSpPr>
            <p:cNvPr id="12279" name="Google Shape;12279;p134"/>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34"/>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34"/>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34"/>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34"/>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34"/>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5" name="Google Shape;12285;p134"/>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6" name="Google Shape;12286;p134"/>
          <p:cNvGrpSpPr/>
          <p:nvPr/>
        </p:nvGrpSpPr>
        <p:grpSpPr>
          <a:xfrm>
            <a:off x="3073924" y="3387022"/>
            <a:ext cx="358229" cy="314961"/>
            <a:chOff x="-45664625" y="2352225"/>
            <a:chExt cx="300125" cy="263875"/>
          </a:xfrm>
        </p:grpSpPr>
        <p:sp>
          <p:nvSpPr>
            <p:cNvPr id="12287" name="Google Shape;12287;p134"/>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34"/>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34"/>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34"/>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34"/>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34"/>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34"/>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4" name="Google Shape;12294;p134"/>
          <p:cNvGrpSpPr/>
          <p:nvPr/>
        </p:nvGrpSpPr>
        <p:grpSpPr>
          <a:xfrm>
            <a:off x="3073103" y="3821001"/>
            <a:ext cx="359870" cy="357573"/>
            <a:chOff x="-45665400" y="2703250"/>
            <a:chExt cx="301500" cy="299575"/>
          </a:xfrm>
        </p:grpSpPr>
        <p:sp>
          <p:nvSpPr>
            <p:cNvPr id="12295" name="Google Shape;12295;p134"/>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34"/>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34"/>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34"/>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134"/>
          <p:cNvGrpSpPr/>
          <p:nvPr/>
        </p:nvGrpSpPr>
        <p:grpSpPr>
          <a:xfrm>
            <a:off x="2174760" y="4261937"/>
            <a:ext cx="359154" cy="360109"/>
            <a:chOff x="-44528075" y="1982825"/>
            <a:chExt cx="300900" cy="301700"/>
          </a:xfrm>
        </p:grpSpPr>
        <p:sp>
          <p:nvSpPr>
            <p:cNvPr id="12300" name="Google Shape;12300;p134"/>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34"/>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34"/>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34"/>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34"/>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34"/>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34"/>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7" name="Google Shape;12307;p134"/>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8" name="Google Shape;12308;p134"/>
          <p:cNvGrpSpPr/>
          <p:nvPr/>
        </p:nvGrpSpPr>
        <p:grpSpPr>
          <a:xfrm>
            <a:off x="2625923" y="1987485"/>
            <a:ext cx="358199" cy="358229"/>
            <a:chOff x="-49048250" y="2316775"/>
            <a:chExt cx="300100" cy="300125"/>
          </a:xfrm>
        </p:grpSpPr>
        <p:sp>
          <p:nvSpPr>
            <p:cNvPr id="12309" name="Google Shape;12309;p134"/>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34"/>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34"/>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34"/>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3" name="Google Shape;12313;p134"/>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4" name="Google Shape;12314;p134"/>
          <p:cNvGrpSpPr/>
          <p:nvPr/>
        </p:nvGrpSpPr>
        <p:grpSpPr>
          <a:xfrm>
            <a:off x="1290494" y="2928284"/>
            <a:ext cx="360109" cy="358199"/>
            <a:chOff x="-47160325" y="1974175"/>
            <a:chExt cx="301700" cy="300100"/>
          </a:xfrm>
        </p:grpSpPr>
        <p:sp>
          <p:nvSpPr>
            <p:cNvPr id="12315" name="Google Shape;12315;p134"/>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34"/>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7" name="Google Shape;12317;p134"/>
          <p:cNvGrpSpPr/>
          <p:nvPr/>
        </p:nvGrpSpPr>
        <p:grpSpPr>
          <a:xfrm>
            <a:off x="1290971" y="3374818"/>
            <a:ext cx="359154" cy="359124"/>
            <a:chOff x="-47159525" y="2342000"/>
            <a:chExt cx="300900" cy="300875"/>
          </a:xfrm>
        </p:grpSpPr>
        <p:sp>
          <p:nvSpPr>
            <p:cNvPr id="12318" name="Google Shape;12318;p134"/>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34"/>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34"/>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34"/>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34"/>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134"/>
          <p:cNvGrpSpPr/>
          <p:nvPr/>
        </p:nvGrpSpPr>
        <p:grpSpPr>
          <a:xfrm>
            <a:off x="1291448" y="3831654"/>
            <a:ext cx="358199" cy="359154"/>
            <a:chOff x="-47157950" y="2712175"/>
            <a:chExt cx="300100" cy="300900"/>
          </a:xfrm>
        </p:grpSpPr>
        <p:sp>
          <p:nvSpPr>
            <p:cNvPr id="12324" name="Google Shape;12324;p134"/>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34"/>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34"/>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34"/>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34"/>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34"/>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34"/>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1" name="Google Shape;12331;p134"/>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2" name="Google Shape;12332;p134"/>
          <p:cNvGrpSpPr/>
          <p:nvPr/>
        </p:nvGrpSpPr>
        <p:grpSpPr>
          <a:xfrm>
            <a:off x="3535175" y="3364463"/>
            <a:ext cx="315886" cy="358199"/>
            <a:chOff x="-45278675" y="2333325"/>
            <a:chExt cx="264650" cy="300100"/>
          </a:xfrm>
        </p:grpSpPr>
        <p:sp>
          <p:nvSpPr>
            <p:cNvPr id="12333" name="Google Shape;12333;p134"/>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34"/>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34"/>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34"/>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134"/>
          <p:cNvGrpSpPr/>
          <p:nvPr/>
        </p:nvGrpSpPr>
        <p:grpSpPr>
          <a:xfrm>
            <a:off x="3545500" y="3819420"/>
            <a:ext cx="295237" cy="358229"/>
            <a:chOff x="-45270025" y="2701925"/>
            <a:chExt cx="247350" cy="300125"/>
          </a:xfrm>
        </p:grpSpPr>
        <p:sp>
          <p:nvSpPr>
            <p:cNvPr id="12338" name="Google Shape;12338;p134"/>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34"/>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34"/>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34"/>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2" name="Google Shape;12342;p134"/>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3" name="Google Shape;12343;p134"/>
          <p:cNvGrpSpPr/>
          <p:nvPr/>
        </p:nvGrpSpPr>
        <p:grpSpPr>
          <a:xfrm>
            <a:off x="2209567" y="1972337"/>
            <a:ext cx="307444" cy="366556"/>
            <a:chOff x="2209567" y="1972337"/>
            <a:chExt cx="307444" cy="366556"/>
          </a:xfrm>
        </p:grpSpPr>
        <p:sp>
          <p:nvSpPr>
            <p:cNvPr id="12344" name="Google Shape;12344;p134"/>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34"/>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34"/>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7" name="Google Shape;12347;p134"/>
            <p:cNvGrpSpPr/>
            <p:nvPr/>
          </p:nvGrpSpPr>
          <p:grpSpPr>
            <a:xfrm>
              <a:off x="2209567" y="2078266"/>
              <a:ext cx="307444" cy="260626"/>
              <a:chOff x="1636184" y="2959225"/>
              <a:chExt cx="232666" cy="197250"/>
            </a:xfrm>
          </p:grpSpPr>
          <p:sp>
            <p:nvSpPr>
              <p:cNvPr id="12348" name="Google Shape;12348;p134"/>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34"/>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34"/>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2351" name="Google Shape;12351;p134"/>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grpSp>
        <p:nvGrpSpPr>
          <p:cNvPr id="12352" name="Google Shape;12352;p134"/>
          <p:cNvGrpSpPr/>
          <p:nvPr/>
        </p:nvGrpSpPr>
        <p:grpSpPr>
          <a:xfrm>
            <a:off x="3577265" y="2463611"/>
            <a:ext cx="258542" cy="365154"/>
            <a:chOff x="-47300587" y="123275"/>
            <a:chExt cx="190975" cy="269725"/>
          </a:xfrm>
        </p:grpSpPr>
        <p:sp>
          <p:nvSpPr>
            <p:cNvPr id="12353" name="Google Shape;12353;p134"/>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34"/>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34"/>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34"/>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34"/>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134"/>
          <p:cNvGrpSpPr/>
          <p:nvPr/>
        </p:nvGrpSpPr>
        <p:grpSpPr>
          <a:xfrm>
            <a:off x="4870788" y="1532801"/>
            <a:ext cx="342328" cy="339793"/>
            <a:chOff x="-13966675" y="1639700"/>
            <a:chExt cx="354450" cy="351825"/>
          </a:xfrm>
        </p:grpSpPr>
        <p:sp>
          <p:nvSpPr>
            <p:cNvPr id="12359" name="Google Shape;12359;p134"/>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34"/>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34"/>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34"/>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34"/>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4" name="Google Shape;12364;p134"/>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34"/>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6" name="Google Shape;12366;p134"/>
          <p:cNvGrpSpPr/>
          <p:nvPr/>
        </p:nvGrpSpPr>
        <p:grpSpPr>
          <a:xfrm>
            <a:off x="6667277" y="1532487"/>
            <a:ext cx="340034" cy="340420"/>
            <a:chOff x="-12199250" y="1662675"/>
            <a:chExt cx="352075" cy="352475"/>
          </a:xfrm>
        </p:grpSpPr>
        <p:sp>
          <p:nvSpPr>
            <p:cNvPr id="12367" name="Google Shape;12367;p134"/>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34"/>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34"/>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0" name="Google Shape;12370;p134"/>
          <p:cNvGrpSpPr/>
          <p:nvPr/>
        </p:nvGrpSpPr>
        <p:grpSpPr>
          <a:xfrm>
            <a:off x="6666130" y="1939354"/>
            <a:ext cx="342328" cy="342328"/>
            <a:chOff x="-12199250" y="2096250"/>
            <a:chExt cx="354450" cy="354450"/>
          </a:xfrm>
        </p:grpSpPr>
        <p:sp>
          <p:nvSpPr>
            <p:cNvPr id="12371" name="Google Shape;12371;p134"/>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34"/>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134"/>
          <p:cNvGrpSpPr/>
          <p:nvPr/>
        </p:nvGrpSpPr>
        <p:grpSpPr>
          <a:xfrm>
            <a:off x="6667277" y="2348308"/>
            <a:ext cx="340034" cy="341579"/>
            <a:chOff x="-12199250" y="2530225"/>
            <a:chExt cx="352075" cy="353675"/>
          </a:xfrm>
        </p:grpSpPr>
        <p:sp>
          <p:nvSpPr>
            <p:cNvPr id="12374" name="Google Shape;12374;p134"/>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34"/>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34"/>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34"/>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8" name="Google Shape;12378;p134"/>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9" name="Google Shape;12379;p134"/>
          <p:cNvGrpSpPr/>
          <p:nvPr/>
        </p:nvGrpSpPr>
        <p:grpSpPr>
          <a:xfrm>
            <a:off x="4870788" y="3188088"/>
            <a:ext cx="342328" cy="339310"/>
            <a:chOff x="-10462550" y="2057650"/>
            <a:chExt cx="354450" cy="351325"/>
          </a:xfrm>
        </p:grpSpPr>
        <p:sp>
          <p:nvSpPr>
            <p:cNvPr id="12380" name="Google Shape;12380;p134"/>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34"/>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2" name="Google Shape;12382;p134"/>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3" name="Google Shape;12383;p134"/>
          <p:cNvGrpSpPr/>
          <p:nvPr/>
        </p:nvGrpSpPr>
        <p:grpSpPr>
          <a:xfrm>
            <a:off x="6649772" y="2779651"/>
            <a:ext cx="375044" cy="340541"/>
            <a:chOff x="-8692750" y="1622100"/>
            <a:chExt cx="388325" cy="352600"/>
          </a:xfrm>
        </p:grpSpPr>
        <p:sp>
          <p:nvSpPr>
            <p:cNvPr id="12384" name="Google Shape;12384;p134"/>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34"/>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134"/>
          <p:cNvGrpSpPr/>
          <p:nvPr/>
        </p:nvGrpSpPr>
        <p:grpSpPr>
          <a:xfrm>
            <a:off x="5304253" y="1531907"/>
            <a:ext cx="341555" cy="341579"/>
            <a:chOff x="-13529550" y="1639425"/>
            <a:chExt cx="353650" cy="353675"/>
          </a:xfrm>
        </p:grpSpPr>
        <p:sp>
          <p:nvSpPr>
            <p:cNvPr id="12387" name="Google Shape;12387;p134"/>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34"/>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34"/>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34"/>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34"/>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34"/>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34"/>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34"/>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5" name="Google Shape;12395;p134"/>
          <p:cNvGrpSpPr/>
          <p:nvPr/>
        </p:nvGrpSpPr>
        <p:grpSpPr>
          <a:xfrm>
            <a:off x="5303106" y="1940489"/>
            <a:ext cx="343849" cy="340058"/>
            <a:chOff x="-13531925" y="2075775"/>
            <a:chExt cx="356025" cy="352100"/>
          </a:xfrm>
        </p:grpSpPr>
        <p:sp>
          <p:nvSpPr>
            <p:cNvPr id="12396" name="Google Shape;12396;p134"/>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34"/>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8" name="Google Shape;12398;p134"/>
          <p:cNvGrpSpPr/>
          <p:nvPr/>
        </p:nvGrpSpPr>
        <p:grpSpPr>
          <a:xfrm>
            <a:off x="5304627" y="2348694"/>
            <a:ext cx="340807" cy="340807"/>
            <a:chOff x="-13528775" y="2507400"/>
            <a:chExt cx="352875" cy="352875"/>
          </a:xfrm>
        </p:grpSpPr>
        <p:sp>
          <p:nvSpPr>
            <p:cNvPr id="12399" name="Google Shape;12399;p134"/>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34"/>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34"/>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2" name="Google Shape;12402;p134"/>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34"/>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4" name="Google Shape;12404;p134"/>
          <p:cNvGrpSpPr/>
          <p:nvPr/>
        </p:nvGrpSpPr>
        <p:grpSpPr>
          <a:xfrm>
            <a:off x="7140133" y="2348308"/>
            <a:ext cx="308090" cy="341579"/>
            <a:chOff x="-11747150" y="2530225"/>
            <a:chExt cx="319000" cy="353675"/>
          </a:xfrm>
        </p:grpSpPr>
        <p:sp>
          <p:nvSpPr>
            <p:cNvPr id="12405" name="Google Shape;12405;p134"/>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34"/>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134"/>
          <p:cNvGrpSpPr/>
          <p:nvPr/>
        </p:nvGrpSpPr>
        <p:grpSpPr>
          <a:xfrm>
            <a:off x="5304627" y="2779519"/>
            <a:ext cx="340807" cy="340807"/>
            <a:chOff x="-10027775" y="1622900"/>
            <a:chExt cx="352875" cy="352875"/>
          </a:xfrm>
        </p:grpSpPr>
        <p:sp>
          <p:nvSpPr>
            <p:cNvPr id="12408" name="Google Shape;12408;p134"/>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34"/>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34"/>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34"/>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34"/>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34"/>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4" name="Google Shape;12414;p134"/>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5" name="Google Shape;12415;p134"/>
          <p:cNvGrpSpPr/>
          <p:nvPr/>
        </p:nvGrpSpPr>
        <p:grpSpPr>
          <a:xfrm>
            <a:off x="8031595" y="2805183"/>
            <a:ext cx="322553" cy="342328"/>
            <a:chOff x="-10019125" y="2490075"/>
            <a:chExt cx="333975" cy="354450"/>
          </a:xfrm>
        </p:grpSpPr>
        <p:sp>
          <p:nvSpPr>
            <p:cNvPr id="12416" name="Google Shape;12416;p134"/>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34"/>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34"/>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34"/>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134"/>
          <p:cNvGrpSpPr/>
          <p:nvPr/>
        </p:nvGrpSpPr>
        <p:grpSpPr>
          <a:xfrm>
            <a:off x="6661180" y="3186193"/>
            <a:ext cx="352227" cy="343100"/>
            <a:chOff x="-8684100" y="2032450"/>
            <a:chExt cx="364700" cy="355250"/>
          </a:xfrm>
        </p:grpSpPr>
        <p:sp>
          <p:nvSpPr>
            <p:cNvPr id="12421" name="Google Shape;12421;p134"/>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34"/>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34"/>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4" name="Google Shape;12424;p134"/>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5" name="Google Shape;12425;p134"/>
          <p:cNvGrpSpPr/>
          <p:nvPr/>
        </p:nvGrpSpPr>
        <p:grpSpPr>
          <a:xfrm>
            <a:off x="5752039" y="1939656"/>
            <a:ext cx="343849" cy="341724"/>
            <a:chOff x="-13095575" y="2073400"/>
            <a:chExt cx="356025" cy="353825"/>
          </a:xfrm>
        </p:grpSpPr>
        <p:sp>
          <p:nvSpPr>
            <p:cNvPr id="12426" name="Google Shape;12426;p134"/>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34"/>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34"/>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34"/>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34"/>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34"/>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34"/>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34"/>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4" name="Google Shape;12434;p134"/>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5" name="Google Shape;12435;p134"/>
          <p:cNvGrpSpPr/>
          <p:nvPr/>
        </p:nvGrpSpPr>
        <p:grpSpPr>
          <a:xfrm>
            <a:off x="7576787" y="1531485"/>
            <a:ext cx="343100" cy="342424"/>
            <a:chOff x="-11332875" y="1660700"/>
            <a:chExt cx="355250" cy="354550"/>
          </a:xfrm>
        </p:grpSpPr>
        <p:sp>
          <p:nvSpPr>
            <p:cNvPr id="12436" name="Google Shape;12436;p134"/>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34"/>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34"/>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34"/>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0" name="Google Shape;12440;p134"/>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34"/>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2" name="Google Shape;12442;p134"/>
          <p:cNvGrpSpPr/>
          <p:nvPr/>
        </p:nvGrpSpPr>
        <p:grpSpPr>
          <a:xfrm>
            <a:off x="5774096" y="2777997"/>
            <a:ext cx="299736" cy="343849"/>
            <a:chOff x="-9570950" y="1622100"/>
            <a:chExt cx="310350" cy="356025"/>
          </a:xfrm>
        </p:grpSpPr>
        <p:sp>
          <p:nvSpPr>
            <p:cNvPr id="12443" name="Google Shape;12443;p134"/>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34"/>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5" name="Google Shape;12445;p134"/>
          <p:cNvGrpSpPr/>
          <p:nvPr/>
        </p:nvGrpSpPr>
        <p:grpSpPr>
          <a:xfrm>
            <a:off x="5752800" y="3186953"/>
            <a:ext cx="342328" cy="341579"/>
            <a:chOff x="-9594575" y="2056875"/>
            <a:chExt cx="354450" cy="353675"/>
          </a:xfrm>
        </p:grpSpPr>
        <p:sp>
          <p:nvSpPr>
            <p:cNvPr id="12446" name="Google Shape;12446;p134"/>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34"/>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34"/>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9" name="Google Shape;12449;p134"/>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0" name="Google Shape;12450;p134"/>
          <p:cNvGrpSpPr/>
          <p:nvPr/>
        </p:nvGrpSpPr>
        <p:grpSpPr>
          <a:xfrm>
            <a:off x="6208482" y="1532293"/>
            <a:ext cx="342328" cy="340807"/>
            <a:chOff x="-12661600" y="1640225"/>
            <a:chExt cx="354450" cy="352875"/>
          </a:xfrm>
        </p:grpSpPr>
        <p:sp>
          <p:nvSpPr>
            <p:cNvPr id="12451" name="Google Shape;12451;p134"/>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34"/>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34"/>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4" name="Google Shape;12454;p134"/>
          <p:cNvGrpSpPr/>
          <p:nvPr/>
        </p:nvGrpSpPr>
        <p:grpSpPr>
          <a:xfrm>
            <a:off x="6208857" y="1960831"/>
            <a:ext cx="341579" cy="299374"/>
            <a:chOff x="-12660025" y="2096250"/>
            <a:chExt cx="353675" cy="309975"/>
          </a:xfrm>
        </p:grpSpPr>
        <p:sp>
          <p:nvSpPr>
            <p:cNvPr id="12455" name="Google Shape;12455;p134"/>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34"/>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34"/>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34"/>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34"/>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34"/>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1" name="Google Shape;12461;p134"/>
          <p:cNvGrpSpPr/>
          <p:nvPr/>
        </p:nvGrpSpPr>
        <p:grpSpPr>
          <a:xfrm>
            <a:off x="6207335" y="2348127"/>
            <a:ext cx="344622" cy="341941"/>
            <a:chOff x="-12663175" y="2506800"/>
            <a:chExt cx="356825" cy="354050"/>
          </a:xfrm>
        </p:grpSpPr>
        <p:sp>
          <p:nvSpPr>
            <p:cNvPr id="12462" name="Google Shape;12462;p134"/>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34"/>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34"/>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34"/>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6" name="Google Shape;12466;p134"/>
          <p:cNvGrpSpPr/>
          <p:nvPr/>
        </p:nvGrpSpPr>
        <p:grpSpPr>
          <a:xfrm>
            <a:off x="8022468" y="1531907"/>
            <a:ext cx="340807" cy="341579"/>
            <a:chOff x="-10896525" y="1663050"/>
            <a:chExt cx="352875" cy="353675"/>
          </a:xfrm>
        </p:grpSpPr>
        <p:sp>
          <p:nvSpPr>
            <p:cNvPr id="12467" name="Google Shape;12467;p134"/>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34"/>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9" name="Google Shape;12469;p134"/>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0" name="Google Shape;12470;p134"/>
          <p:cNvGrpSpPr/>
          <p:nvPr/>
        </p:nvGrpSpPr>
        <p:grpSpPr>
          <a:xfrm>
            <a:off x="8022082" y="2359342"/>
            <a:ext cx="341579" cy="319511"/>
            <a:chOff x="-10898100" y="2542050"/>
            <a:chExt cx="353675" cy="330825"/>
          </a:xfrm>
        </p:grpSpPr>
        <p:sp>
          <p:nvSpPr>
            <p:cNvPr id="12471" name="Google Shape;12471;p134"/>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34"/>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34"/>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34"/>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34"/>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34"/>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7" name="Google Shape;12477;p134"/>
          <p:cNvGrpSpPr/>
          <p:nvPr/>
        </p:nvGrpSpPr>
        <p:grpSpPr>
          <a:xfrm>
            <a:off x="6209617" y="2780207"/>
            <a:ext cx="340058" cy="339430"/>
            <a:chOff x="-9157450" y="1622750"/>
            <a:chExt cx="352100" cy="351450"/>
          </a:xfrm>
        </p:grpSpPr>
        <p:sp>
          <p:nvSpPr>
            <p:cNvPr id="12478" name="Google Shape;12478;p134"/>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34"/>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134"/>
          <p:cNvGrpSpPr/>
          <p:nvPr/>
        </p:nvGrpSpPr>
        <p:grpSpPr>
          <a:xfrm>
            <a:off x="6247658" y="3188474"/>
            <a:ext cx="263977" cy="338537"/>
            <a:chOff x="-9119650" y="2056875"/>
            <a:chExt cx="273325" cy="350525"/>
          </a:xfrm>
        </p:grpSpPr>
        <p:sp>
          <p:nvSpPr>
            <p:cNvPr id="12481" name="Google Shape;12481;p134"/>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34"/>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3" name="Google Shape;12483;p134"/>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34"/>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5" name="Google Shape;12485;p134"/>
          <p:cNvGrpSpPr/>
          <p:nvPr/>
        </p:nvGrpSpPr>
        <p:grpSpPr>
          <a:xfrm>
            <a:off x="7576790" y="3217879"/>
            <a:ext cx="343094" cy="341569"/>
            <a:chOff x="6001575" y="3119050"/>
            <a:chExt cx="315025" cy="313625"/>
          </a:xfrm>
        </p:grpSpPr>
        <p:sp>
          <p:nvSpPr>
            <p:cNvPr id="12486" name="Google Shape;12486;p134"/>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34"/>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91" name="Shape 12491"/>
        <p:cNvGrpSpPr/>
        <p:nvPr/>
      </p:nvGrpSpPr>
      <p:grpSpPr>
        <a:xfrm>
          <a:off x="0" y="0"/>
          <a:ext cx="0" cy="0"/>
          <a:chOff x="0" y="0"/>
          <a:chExt cx="0" cy="0"/>
        </a:xfrm>
      </p:grpSpPr>
      <p:sp>
        <p:nvSpPr>
          <p:cNvPr id="12492" name="Google Shape;12492;p135"/>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3" name="Google Shape;12493;p135"/>
          <p:cNvGrpSpPr/>
          <p:nvPr/>
        </p:nvGrpSpPr>
        <p:grpSpPr>
          <a:xfrm>
            <a:off x="845233" y="2273195"/>
            <a:ext cx="476329" cy="476213"/>
            <a:chOff x="-21298675" y="2414425"/>
            <a:chExt cx="306400" cy="306325"/>
          </a:xfrm>
        </p:grpSpPr>
        <p:sp>
          <p:nvSpPr>
            <p:cNvPr id="12494" name="Google Shape;12494;p135"/>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35"/>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35"/>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7" name="Google Shape;12497;p135"/>
          <p:cNvGrpSpPr/>
          <p:nvPr/>
        </p:nvGrpSpPr>
        <p:grpSpPr>
          <a:xfrm>
            <a:off x="844611" y="2865128"/>
            <a:ext cx="477573" cy="445432"/>
            <a:chOff x="-21299475" y="2798025"/>
            <a:chExt cx="307200" cy="286525"/>
          </a:xfrm>
        </p:grpSpPr>
        <p:sp>
          <p:nvSpPr>
            <p:cNvPr id="12498" name="Google Shape;12498;p135"/>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35"/>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35"/>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35"/>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35"/>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35"/>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35"/>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35"/>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35"/>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35"/>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35"/>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35"/>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0" name="Google Shape;12510;p135"/>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35"/>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35"/>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3" name="Google Shape;12513;p135"/>
          <p:cNvGrpSpPr/>
          <p:nvPr/>
        </p:nvGrpSpPr>
        <p:grpSpPr>
          <a:xfrm>
            <a:off x="6713966" y="1688917"/>
            <a:ext cx="413912" cy="472676"/>
            <a:chOff x="-17545650" y="2051350"/>
            <a:chExt cx="266250" cy="304050"/>
          </a:xfrm>
        </p:grpSpPr>
        <p:sp>
          <p:nvSpPr>
            <p:cNvPr id="12514" name="Google Shape;12514;p135"/>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35"/>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35"/>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35"/>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8" name="Google Shape;12518;p135"/>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9" name="Google Shape;12519;p135"/>
          <p:cNvGrpSpPr/>
          <p:nvPr/>
        </p:nvGrpSpPr>
        <p:grpSpPr>
          <a:xfrm>
            <a:off x="6684584" y="2865574"/>
            <a:ext cx="472676" cy="444538"/>
            <a:chOff x="-17565350" y="2809825"/>
            <a:chExt cx="304050" cy="285950"/>
          </a:xfrm>
        </p:grpSpPr>
        <p:sp>
          <p:nvSpPr>
            <p:cNvPr id="12520" name="Google Shape;12520;p135"/>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35"/>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35"/>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35"/>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35"/>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5" name="Google Shape;12525;p135"/>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35"/>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35"/>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8" name="Google Shape;12528;p135"/>
          <p:cNvGrpSpPr/>
          <p:nvPr/>
        </p:nvGrpSpPr>
        <p:grpSpPr>
          <a:xfrm>
            <a:off x="1457493" y="2850904"/>
            <a:ext cx="416283" cy="473881"/>
            <a:chOff x="-20904875" y="2788575"/>
            <a:chExt cx="267775" cy="304825"/>
          </a:xfrm>
        </p:grpSpPr>
        <p:sp>
          <p:nvSpPr>
            <p:cNvPr id="12529" name="Google Shape;12529;p135"/>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35"/>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135"/>
          <p:cNvGrpSpPr/>
          <p:nvPr/>
        </p:nvGrpSpPr>
        <p:grpSpPr>
          <a:xfrm>
            <a:off x="4397908" y="2275564"/>
            <a:ext cx="360045" cy="471471"/>
            <a:chOff x="-19006700" y="2434925"/>
            <a:chExt cx="231600" cy="303275"/>
          </a:xfrm>
        </p:grpSpPr>
        <p:sp>
          <p:nvSpPr>
            <p:cNvPr id="12532" name="Google Shape;12532;p135"/>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35"/>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35"/>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35"/>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6" name="Google Shape;12536;p135"/>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35"/>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8" name="Google Shape;12538;p135"/>
          <p:cNvGrpSpPr/>
          <p:nvPr/>
        </p:nvGrpSpPr>
        <p:grpSpPr>
          <a:xfrm>
            <a:off x="7276507" y="2289051"/>
            <a:ext cx="473881" cy="444499"/>
            <a:chOff x="-17190425" y="2435725"/>
            <a:chExt cx="304825" cy="285925"/>
          </a:xfrm>
        </p:grpSpPr>
        <p:sp>
          <p:nvSpPr>
            <p:cNvPr id="12539" name="Google Shape;12539;p135"/>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35"/>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35"/>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2" name="Google Shape;12542;p135"/>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3" name="Google Shape;12543;p135"/>
          <p:cNvGrpSpPr/>
          <p:nvPr/>
        </p:nvGrpSpPr>
        <p:grpSpPr>
          <a:xfrm>
            <a:off x="4931233" y="3444650"/>
            <a:ext cx="476329" cy="475086"/>
            <a:chOff x="-15719925" y="2416825"/>
            <a:chExt cx="306400" cy="305600"/>
          </a:xfrm>
        </p:grpSpPr>
        <p:sp>
          <p:nvSpPr>
            <p:cNvPr id="12544" name="Google Shape;12544;p135"/>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35"/>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35"/>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7" name="Google Shape;12547;p135"/>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35"/>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9" name="Google Shape;12549;p135"/>
          <p:cNvGrpSpPr/>
          <p:nvPr/>
        </p:nvGrpSpPr>
        <p:grpSpPr>
          <a:xfrm>
            <a:off x="2017527" y="2851506"/>
            <a:ext cx="479983" cy="472676"/>
            <a:chOff x="-20550425" y="2789350"/>
            <a:chExt cx="308750" cy="304050"/>
          </a:xfrm>
        </p:grpSpPr>
        <p:sp>
          <p:nvSpPr>
            <p:cNvPr id="12550" name="Google Shape;12550;p135"/>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35"/>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135"/>
          <p:cNvGrpSpPr/>
          <p:nvPr/>
        </p:nvGrpSpPr>
        <p:grpSpPr>
          <a:xfrm>
            <a:off x="4932894" y="1688158"/>
            <a:ext cx="473920" cy="474192"/>
            <a:chOff x="-18666450" y="2059825"/>
            <a:chExt cx="304850" cy="305025"/>
          </a:xfrm>
        </p:grpSpPr>
        <p:sp>
          <p:nvSpPr>
            <p:cNvPr id="12553" name="Google Shape;12553;p135"/>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35"/>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5" name="Google Shape;12555;p135"/>
          <p:cNvGrpSpPr/>
          <p:nvPr/>
        </p:nvGrpSpPr>
        <p:grpSpPr>
          <a:xfrm>
            <a:off x="4932292" y="2275584"/>
            <a:ext cx="475125" cy="471432"/>
            <a:chOff x="-18668025" y="2435725"/>
            <a:chExt cx="305625" cy="303250"/>
          </a:xfrm>
        </p:grpSpPr>
        <p:sp>
          <p:nvSpPr>
            <p:cNvPr id="12556" name="Google Shape;12556;p135"/>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35"/>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135"/>
          <p:cNvGrpSpPr/>
          <p:nvPr/>
        </p:nvGrpSpPr>
        <p:grpSpPr>
          <a:xfrm>
            <a:off x="4931689" y="2850902"/>
            <a:ext cx="476329" cy="473881"/>
            <a:chOff x="-18668800" y="2807475"/>
            <a:chExt cx="306400" cy="304825"/>
          </a:xfrm>
        </p:grpSpPr>
        <p:sp>
          <p:nvSpPr>
            <p:cNvPr id="12559" name="Google Shape;12559;p135"/>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35"/>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35"/>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35"/>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35"/>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35"/>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35"/>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35"/>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35"/>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8" name="Google Shape;12568;p135"/>
          <p:cNvGrpSpPr/>
          <p:nvPr/>
        </p:nvGrpSpPr>
        <p:grpSpPr>
          <a:xfrm>
            <a:off x="7885658" y="1687693"/>
            <a:ext cx="416361" cy="475125"/>
            <a:chOff x="-16798200" y="2050575"/>
            <a:chExt cx="267825" cy="305625"/>
          </a:xfrm>
        </p:grpSpPr>
        <p:sp>
          <p:nvSpPr>
            <p:cNvPr id="12569" name="Google Shape;12569;p135"/>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35"/>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35"/>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2" name="Google Shape;12572;p135"/>
          <p:cNvGrpSpPr/>
          <p:nvPr/>
        </p:nvGrpSpPr>
        <p:grpSpPr>
          <a:xfrm>
            <a:off x="7856276" y="2852127"/>
            <a:ext cx="475125" cy="471432"/>
            <a:chOff x="-16817100" y="2801175"/>
            <a:chExt cx="305625" cy="303250"/>
          </a:xfrm>
        </p:grpSpPr>
        <p:sp>
          <p:nvSpPr>
            <p:cNvPr id="12573" name="Google Shape;12573;p135"/>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35"/>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35"/>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35"/>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35"/>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35"/>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35"/>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35"/>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1" name="Google Shape;12581;p135"/>
          <p:cNvGrpSpPr/>
          <p:nvPr/>
        </p:nvGrpSpPr>
        <p:grpSpPr>
          <a:xfrm>
            <a:off x="7263396" y="3444614"/>
            <a:ext cx="476329" cy="475125"/>
            <a:chOff x="-15717575" y="2786200"/>
            <a:chExt cx="306400" cy="305625"/>
          </a:xfrm>
        </p:grpSpPr>
        <p:sp>
          <p:nvSpPr>
            <p:cNvPr id="12582" name="Google Shape;12582;p135"/>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35"/>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35"/>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35"/>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35"/>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35"/>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35"/>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9" name="Google Shape;12589;p135"/>
          <p:cNvGrpSpPr/>
          <p:nvPr/>
        </p:nvGrpSpPr>
        <p:grpSpPr>
          <a:xfrm>
            <a:off x="2600969" y="1688296"/>
            <a:ext cx="475125" cy="473920"/>
            <a:chOff x="-20173175" y="2038750"/>
            <a:chExt cx="305625" cy="304850"/>
          </a:xfrm>
        </p:grpSpPr>
        <p:sp>
          <p:nvSpPr>
            <p:cNvPr id="12590" name="Google Shape;12590;p135"/>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35"/>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2" name="Google Shape;12592;p135"/>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3" name="Google Shape;12593;p135"/>
          <p:cNvGrpSpPr/>
          <p:nvPr/>
        </p:nvGrpSpPr>
        <p:grpSpPr>
          <a:xfrm>
            <a:off x="2602193" y="2850282"/>
            <a:ext cx="472676" cy="475125"/>
            <a:chOff x="-20173175" y="2787775"/>
            <a:chExt cx="304050" cy="305625"/>
          </a:xfrm>
        </p:grpSpPr>
        <p:sp>
          <p:nvSpPr>
            <p:cNvPr id="12594" name="Google Shape;12594;p135"/>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35"/>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35"/>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35"/>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35"/>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35"/>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35"/>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1" name="Google Shape;12601;p135"/>
          <p:cNvGrpSpPr/>
          <p:nvPr/>
        </p:nvGrpSpPr>
        <p:grpSpPr>
          <a:xfrm>
            <a:off x="5527177" y="2275564"/>
            <a:ext cx="473881" cy="471471"/>
            <a:chOff x="-18294675" y="2434925"/>
            <a:chExt cx="304825" cy="303275"/>
          </a:xfrm>
        </p:grpSpPr>
        <p:sp>
          <p:nvSpPr>
            <p:cNvPr id="12602" name="Google Shape;12602;p135"/>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35"/>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35"/>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5" name="Google Shape;12605;p135"/>
          <p:cNvGrpSpPr/>
          <p:nvPr/>
        </p:nvGrpSpPr>
        <p:grpSpPr>
          <a:xfrm>
            <a:off x="5583492" y="2852107"/>
            <a:ext cx="361250" cy="471471"/>
            <a:chOff x="-18258450" y="2809825"/>
            <a:chExt cx="232375" cy="303275"/>
          </a:xfrm>
        </p:grpSpPr>
        <p:sp>
          <p:nvSpPr>
            <p:cNvPr id="12606" name="Google Shape;12606;p135"/>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35"/>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35"/>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9" name="Google Shape;12609;p135"/>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0" name="Google Shape;12610;p135"/>
          <p:cNvGrpSpPr/>
          <p:nvPr/>
        </p:nvGrpSpPr>
        <p:grpSpPr>
          <a:xfrm>
            <a:off x="3793692" y="3445233"/>
            <a:ext cx="415117" cy="473920"/>
            <a:chOff x="-16422500" y="2425450"/>
            <a:chExt cx="267025" cy="304850"/>
          </a:xfrm>
        </p:grpSpPr>
        <p:sp>
          <p:nvSpPr>
            <p:cNvPr id="12611" name="Google Shape;12611;p135"/>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35"/>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35"/>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135"/>
          <p:cNvGrpSpPr/>
          <p:nvPr/>
        </p:nvGrpSpPr>
        <p:grpSpPr>
          <a:xfrm>
            <a:off x="6096453" y="3445838"/>
            <a:ext cx="473920" cy="472676"/>
            <a:chOff x="-16442200" y="2801175"/>
            <a:chExt cx="304850" cy="304050"/>
          </a:xfrm>
        </p:grpSpPr>
        <p:sp>
          <p:nvSpPr>
            <p:cNvPr id="12615" name="Google Shape;12615;p135"/>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35"/>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35"/>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8" name="Google Shape;12618;p135"/>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35"/>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0" name="Google Shape;12620;p135"/>
          <p:cNvGrpSpPr/>
          <p:nvPr/>
        </p:nvGrpSpPr>
        <p:grpSpPr>
          <a:xfrm>
            <a:off x="3172167" y="2276343"/>
            <a:ext cx="481265" cy="469917"/>
            <a:chOff x="-19802200" y="2416025"/>
            <a:chExt cx="309575" cy="302275"/>
          </a:xfrm>
        </p:grpSpPr>
        <p:sp>
          <p:nvSpPr>
            <p:cNvPr id="12621" name="Google Shape;12621;p135"/>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35"/>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35"/>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35"/>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35"/>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6" name="Google Shape;12626;p135"/>
          <p:cNvGrpSpPr/>
          <p:nvPr/>
        </p:nvGrpSpPr>
        <p:grpSpPr>
          <a:xfrm>
            <a:off x="3175238" y="2851506"/>
            <a:ext cx="475125" cy="472676"/>
            <a:chOff x="-19801400" y="2788575"/>
            <a:chExt cx="305625" cy="304050"/>
          </a:xfrm>
        </p:grpSpPr>
        <p:sp>
          <p:nvSpPr>
            <p:cNvPr id="12627" name="Google Shape;12627;p135"/>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35"/>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35"/>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35"/>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35"/>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35"/>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3" name="Google Shape;12633;p135"/>
          <p:cNvGrpSpPr/>
          <p:nvPr/>
        </p:nvGrpSpPr>
        <p:grpSpPr>
          <a:xfrm>
            <a:off x="6130314" y="1688916"/>
            <a:ext cx="422463" cy="472676"/>
            <a:chOff x="-17903225" y="2060800"/>
            <a:chExt cx="271750" cy="304050"/>
          </a:xfrm>
        </p:grpSpPr>
        <p:sp>
          <p:nvSpPr>
            <p:cNvPr id="12634" name="Google Shape;12634;p135"/>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35"/>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35"/>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7" name="Google Shape;12637;p135"/>
          <p:cNvGrpSpPr/>
          <p:nvPr/>
        </p:nvGrpSpPr>
        <p:grpSpPr>
          <a:xfrm>
            <a:off x="6104605" y="2274962"/>
            <a:ext cx="473881" cy="472676"/>
            <a:chOff x="-17918975" y="2435725"/>
            <a:chExt cx="304825" cy="304050"/>
          </a:xfrm>
        </p:grpSpPr>
        <p:sp>
          <p:nvSpPr>
            <p:cNvPr id="12638" name="Google Shape;12638;p135"/>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35"/>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0" name="Google Shape;12640;p135"/>
          <p:cNvGrpSpPr/>
          <p:nvPr/>
        </p:nvGrpSpPr>
        <p:grpSpPr>
          <a:xfrm>
            <a:off x="6133365" y="2852729"/>
            <a:ext cx="416361" cy="470228"/>
            <a:chOff x="-17899300" y="2810625"/>
            <a:chExt cx="267825" cy="302475"/>
          </a:xfrm>
        </p:grpSpPr>
        <p:sp>
          <p:nvSpPr>
            <p:cNvPr id="12641" name="Google Shape;12641;p135"/>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35"/>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35"/>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4" name="Google Shape;12644;p135"/>
          <p:cNvGrpSpPr/>
          <p:nvPr/>
        </p:nvGrpSpPr>
        <p:grpSpPr>
          <a:xfrm>
            <a:off x="2039218" y="3461166"/>
            <a:ext cx="472676" cy="442089"/>
            <a:chOff x="-16066500" y="2060800"/>
            <a:chExt cx="304050" cy="284375"/>
          </a:xfrm>
        </p:grpSpPr>
        <p:sp>
          <p:nvSpPr>
            <p:cNvPr id="12645" name="Google Shape;12645;p135"/>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35"/>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35"/>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35"/>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35"/>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0" name="Google Shape;12650;p135"/>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35"/>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35"/>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3" name="Google Shape;12653;p135"/>
          <p:cNvGrpSpPr/>
          <p:nvPr/>
        </p:nvGrpSpPr>
        <p:grpSpPr>
          <a:xfrm>
            <a:off x="7923925" y="2297751"/>
            <a:ext cx="368362" cy="419314"/>
            <a:chOff x="4995050" y="3245650"/>
            <a:chExt cx="236950" cy="269725"/>
          </a:xfrm>
        </p:grpSpPr>
        <p:sp>
          <p:nvSpPr>
            <p:cNvPr id="12654" name="Google Shape;12654;p135"/>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35"/>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35"/>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7" name="Google Shape;12657;p135"/>
            <p:cNvGrpSpPr/>
            <p:nvPr/>
          </p:nvGrpSpPr>
          <p:grpSpPr>
            <a:xfrm>
              <a:off x="4995050" y="3245650"/>
              <a:ext cx="236950" cy="269725"/>
              <a:chOff x="4995050" y="3245650"/>
              <a:chExt cx="236950" cy="269725"/>
            </a:xfrm>
          </p:grpSpPr>
          <p:sp>
            <p:nvSpPr>
              <p:cNvPr id="12658" name="Google Shape;12658;p135"/>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35"/>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60" name="Google Shape;12660;p135"/>
          <p:cNvGrpSpPr/>
          <p:nvPr/>
        </p:nvGrpSpPr>
        <p:grpSpPr>
          <a:xfrm>
            <a:off x="5523718" y="1689744"/>
            <a:ext cx="483749" cy="481292"/>
            <a:chOff x="4724650" y="2885700"/>
            <a:chExt cx="270750" cy="269375"/>
          </a:xfrm>
        </p:grpSpPr>
        <p:sp>
          <p:nvSpPr>
            <p:cNvPr id="12661" name="Google Shape;12661;p135"/>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35"/>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35"/>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35"/>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35"/>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35"/>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35"/>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8" name="Google Shape;12668;p135"/>
          <p:cNvGrpSpPr/>
          <p:nvPr/>
        </p:nvGrpSpPr>
        <p:grpSpPr>
          <a:xfrm>
            <a:off x="4390823" y="1683870"/>
            <a:ext cx="389425" cy="467822"/>
            <a:chOff x="4459350" y="2882125"/>
            <a:chExt cx="228375" cy="274350"/>
          </a:xfrm>
        </p:grpSpPr>
        <p:sp>
          <p:nvSpPr>
            <p:cNvPr id="12669" name="Google Shape;12669;p135"/>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35"/>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35"/>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35"/>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35"/>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674" name="Google Shape;12674;p135"/>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675" name="Google Shape;12675;p135"/>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79" name="Shape 12679"/>
        <p:cNvGrpSpPr/>
        <p:nvPr/>
      </p:nvGrpSpPr>
      <p:grpSpPr>
        <a:xfrm>
          <a:off x="0" y="0"/>
          <a:ext cx="0" cy="0"/>
          <a:chOff x="0" y="0"/>
          <a:chExt cx="0" cy="0"/>
        </a:xfrm>
      </p:grpSpPr>
      <p:sp>
        <p:nvSpPr>
          <p:cNvPr id="12680" name="Google Shape;12680;p13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681" name="Google Shape;12681;p136"/>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2" name="Google Shape;12682;p136"/>
          <p:cNvGrpSpPr/>
          <p:nvPr/>
        </p:nvGrpSpPr>
        <p:grpSpPr>
          <a:xfrm>
            <a:off x="847082" y="2140412"/>
            <a:ext cx="426462" cy="420796"/>
            <a:chOff x="-6713450" y="2397900"/>
            <a:chExt cx="295375" cy="291450"/>
          </a:xfrm>
        </p:grpSpPr>
        <p:sp>
          <p:nvSpPr>
            <p:cNvPr id="12683" name="Google Shape;12683;p136"/>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36"/>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5" name="Google Shape;12685;p136"/>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6" name="Google Shape;12686;p136"/>
          <p:cNvGrpSpPr/>
          <p:nvPr/>
        </p:nvGrpSpPr>
        <p:grpSpPr>
          <a:xfrm>
            <a:off x="3551844" y="1631401"/>
            <a:ext cx="423069" cy="420507"/>
            <a:chOff x="-4932650" y="2046625"/>
            <a:chExt cx="293025" cy="291250"/>
          </a:xfrm>
        </p:grpSpPr>
        <p:sp>
          <p:nvSpPr>
            <p:cNvPr id="12687" name="Google Shape;12687;p136"/>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36"/>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9" name="Google Shape;12689;p136"/>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90" name="Google Shape;12690;p136"/>
          <p:cNvGrpSpPr/>
          <p:nvPr/>
        </p:nvGrpSpPr>
        <p:grpSpPr>
          <a:xfrm>
            <a:off x="3563775" y="2660957"/>
            <a:ext cx="423069" cy="420796"/>
            <a:chOff x="-4931075" y="2765725"/>
            <a:chExt cx="293025" cy="291450"/>
          </a:xfrm>
        </p:grpSpPr>
        <p:sp>
          <p:nvSpPr>
            <p:cNvPr id="12691" name="Google Shape;12691;p136"/>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36"/>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3" name="Google Shape;12693;p136"/>
          <p:cNvGrpSpPr/>
          <p:nvPr/>
        </p:nvGrpSpPr>
        <p:grpSpPr>
          <a:xfrm>
            <a:off x="6269343" y="1656289"/>
            <a:ext cx="420796" cy="370732"/>
            <a:chOff x="-3137650" y="2067900"/>
            <a:chExt cx="291450" cy="256775"/>
          </a:xfrm>
        </p:grpSpPr>
        <p:sp>
          <p:nvSpPr>
            <p:cNvPr id="12694" name="Google Shape;12694;p136"/>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36"/>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36"/>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7" name="Google Shape;12697;p136"/>
          <p:cNvGrpSpPr/>
          <p:nvPr/>
        </p:nvGrpSpPr>
        <p:grpSpPr>
          <a:xfrm>
            <a:off x="6269343" y="2139926"/>
            <a:ext cx="420796" cy="421770"/>
            <a:chOff x="-3137650" y="2408950"/>
            <a:chExt cx="291450" cy="292125"/>
          </a:xfrm>
        </p:grpSpPr>
        <p:sp>
          <p:nvSpPr>
            <p:cNvPr id="12698" name="Google Shape;12698;p136"/>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36"/>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36"/>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36"/>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36"/>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3" name="Google Shape;12703;p136"/>
          <p:cNvGrpSpPr/>
          <p:nvPr/>
        </p:nvGrpSpPr>
        <p:grpSpPr>
          <a:xfrm>
            <a:off x="6281274" y="2685412"/>
            <a:ext cx="420796" cy="371887"/>
            <a:chOff x="-3137650" y="2787000"/>
            <a:chExt cx="291450" cy="257575"/>
          </a:xfrm>
        </p:grpSpPr>
        <p:sp>
          <p:nvSpPr>
            <p:cNvPr id="12704" name="Google Shape;12704;p136"/>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36"/>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36"/>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36"/>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36"/>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36"/>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36"/>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36"/>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2" name="Google Shape;12712;p136"/>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36"/>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36"/>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5" name="Google Shape;12715;p136"/>
          <p:cNvGrpSpPr/>
          <p:nvPr/>
        </p:nvGrpSpPr>
        <p:grpSpPr>
          <a:xfrm>
            <a:off x="1399451" y="2660397"/>
            <a:ext cx="421914" cy="421914"/>
            <a:chOff x="-6354300" y="2757075"/>
            <a:chExt cx="292225" cy="292225"/>
          </a:xfrm>
        </p:grpSpPr>
        <p:sp>
          <p:nvSpPr>
            <p:cNvPr id="12716" name="Google Shape;12716;p136"/>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36"/>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36"/>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36"/>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136"/>
          <p:cNvGrpSpPr/>
          <p:nvPr/>
        </p:nvGrpSpPr>
        <p:grpSpPr>
          <a:xfrm>
            <a:off x="4093454" y="1629560"/>
            <a:ext cx="424188" cy="424188"/>
            <a:chOff x="-4573475" y="2045850"/>
            <a:chExt cx="293800" cy="293800"/>
          </a:xfrm>
        </p:grpSpPr>
        <p:sp>
          <p:nvSpPr>
            <p:cNvPr id="12721" name="Google Shape;12721;p136"/>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36"/>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3" name="Google Shape;12723;p136"/>
          <p:cNvGrpSpPr/>
          <p:nvPr/>
        </p:nvGrpSpPr>
        <p:grpSpPr>
          <a:xfrm>
            <a:off x="4092877" y="2138699"/>
            <a:ext cx="425343" cy="424225"/>
            <a:chOff x="-4570325" y="2405775"/>
            <a:chExt cx="294600" cy="293825"/>
          </a:xfrm>
        </p:grpSpPr>
        <p:sp>
          <p:nvSpPr>
            <p:cNvPr id="12724" name="Google Shape;12724;p136"/>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36"/>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6" name="Google Shape;12726;p136"/>
          <p:cNvGrpSpPr/>
          <p:nvPr/>
        </p:nvGrpSpPr>
        <p:grpSpPr>
          <a:xfrm>
            <a:off x="4105945" y="2659838"/>
            <a:ext cx="423069" cy="423033"/>
            <a:chOff x="-4572700" y="2764950"/>
            <a:chExt cx="293025" cy="293000"/>
          </a:xfrm>
        </p:grpSpPr>
        <p:sp>
          <p:nvSpPr>
            <p:cNvPr id="12727" name="Google Shape;12727;p136"/>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36"/>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36"/>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36"/>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36"/>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2" name="Google Shape;12732;p136"/>
          <p:cNvGrpSpPr/>
          <p:nvPr/>
        </p:nvGrpSpPr>
        <p:grpSpPr>
          <a:xfrm>
            <a:off x="6824707" y="1631239"/>
            <a:ext cx="414840" cy="420832"/>
            <a:chOff x="-2777700" y="2049775"/>
            <a:chExt cx="287325" cy="291475"/>
          </a:xfrm>
        </p:grpSpPr>
        <p:sp>
          <p:nvSpPr>
            <p:cNvPr id="12733" name="Google Shape;12733;p136"/>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36"/>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36"/>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6" name="Google Shape;12736;p136"/>
          <p:cNvGrpSpPr/>
          <p:nvPr/>
        </p:nvGrpSpPr>
        <p:grpSpPr>
          <a:xfrm>
            <a:off x="6821170" y="2140431"/>
            <a:ext cx="421914" cy="420759"/>
            <a:chOff x="-2571737" y="2403625"/>
            <a:chExt cx="292225" cy="291425"/>
          </a:xfrm>
        </p:grpSpPr>
        <p:sp>
          <p:nvSpPr>
            <p:cNvPr id="12737" name="Google Shape;12737;p136"/>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36"/>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36"/>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36"/>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36"/>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36"/>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36"/>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136"/>
          <p:cNvGrpSpPr/>
          <p:nvPr/>
        </p:nvGrpSpPr>
        <p:grpSpPr>
          <a:xfrm>
            <a:off x="6821170" y="2661534"/>
            <a:ext cx="421914" cy="419640"/>
            <a:chOff x="-2571737" y="2764550"/>
            <a:chExt cx="292225" cy="290650"/>
          </a:xfrm>
        </p:grpSpPr>
        <p:sp>
          <p:nvSpPr>
            <p:cNvPr id="12745" name="Google Shape;12745;p136"/>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36"/>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36"/>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136"/>
          <p:cNvGrpSpPr/>
          <p:nvPr/>
        </p:nvGrpSpPr>
        <p:grpSpPr>
          <a:xfrm>
            <a:off x="3020671" y="3230538"/>
            <a:ext cx="421914" cy="423864"/>
            <a:chOff x="-1333975" y="2365850"/>
            <a:chExt cx="292225" cy="293575"/>
          </a:xfrm>
        </p:grpSpPr>
        <p:sp>
          <p:nvSpPr>
            <p:cNvPr id="12749" name="Google Shape;12749;p136"/>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36"/>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36"/>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36"/>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36"/>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36"/>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36"/>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36"/>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7" name="Google Shape;12757;p136"/>
          <p:cNvGrpSpPr/>
          <p:nvPr/>
        </p:nvGrpSpPr>
        <p:grpSpPr>
          <a:xfrm>
            <a:off x="1954146" y="2660397"/>
            <a:ext cx="398020" cy="421914"/>
            <a:chOff x="-5995925" y="2757850"/>
            <a:chExt cx="275675" cy="292225"/>
          </a:xfrm>
        </p:grpSpPr>
        <p:sp>
          <p:nvSpPr>
            <p:cNvPr id="12758" name="Google Shape;12758;p136"/>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36"/>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36"/>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36"/>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36"/>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36"/>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36"/>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36"/>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36"/>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7" name="Google Shape;12767;p136"/>
          <p:cNvGrpSpPr/>
          <p:nvPr/>
        </p:nvGrpSpPr>
        <p:grpSpPr>
          <a:xfrm>
            <a:off x="4634433" y="1631816"/>
            <a:ext cx="421951" cy="419677"/>
            <a:chOff x="-4211975" y="2046625"/>
            <a:chExt cx="292250" cy="290675"/>
          </a:xfrm>
        </p:grpSpPr>
        <p:sp>
          <p:nvSpPr>
            <p:cNvPr id="12768" name="Google Shape;12768;p136"/>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36"/>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0" name="Google Shape;12770;p136"/>
          <p:cNvGrpSpPr/>
          <p:nvPr/>
        </p:nvGrpSpPr>
        <p:grpSpPr>
          <a:xfrm>
            <a:off x="4684479" y="2138699"/>
            <a:ext cx="321859" cy="424225"/>
            <a:chOff x="-4178875" y="2405775"/>
            <a:chExt cx="222925" cy="293825"/>
          </a:xfrm>
        </p:grpSpPr>
        <p:sp>
          <p:nvSpPr>
            <p:cNvPr id="12771" name="Google Shape;12771;p136"/>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36"/>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36"/>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4" name="Google Shape;12774;p136"/>
          <p:cNvGrpSpPr/>
          <p:nvPr/>
        </p:nvGrpSpPr>
        <p:grpSpPr>
          <a:xfrm>
            <a:off x="4646942" y="2673483"/>
            <a:ext cx="420796" cy="395746"/>
            <a:chOff x="-4211975" y="2783850"/>
            <a:chExt cx="291450" cy="274100"/>
          </a:xfrm>
        </p:grpSpPr>
        <p:sp>
          <p:nvSpPr>
            <p:cNvPr id="12775" name="Google Shape;12775;p136"/>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36"/>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36"/>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8" name="Google Shape;12778;p136"/>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9" name="Google Shape;12779;p136"/>
          <p:cNvGrpSpPr/>
          <p:nvPr/>
        </p:nvGrpSpPr>
        <p:grpSpPr>
          <a:xfrm>
            <a:off x="7351871" y="2140413"/>
            <a:ext cx="420796" cy="420796"/>
            <a:chOff x="-2419325" y="2408150"/>
            <a:chExt cx="291450" cy="291450"/>
          </a:xfrm>
        </p:grpSpPr>
        <p:sp>
          <p:nvSpPr>
            <p:cNvPr id="12780" name="Google Shape;12780;p136"/>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36"/>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36"/>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36"/>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36"/>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36"/>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36"/>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7" name="Google Shape;12787;p136"/>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8" name="Google Shape;12788;p136"/>
          <p:cNvGrpSpPr/>
          <p:nvPr/>
        </p:nvGrpSpPr>
        <p:grpSpPr>
          <a:xfrm>
            <a:off x="4673396" y="3231514"/>
            <a:ext cx="420796" cy="421914"/>
            <a:chOff x="-1333200" y="2770450"/>
            <a:chExt cx="291450" cy="292225"/>
          </a:xfrm>
        </p:grpSpPr>
        <p:sp>
          <p:nvSpPr>
            <p:cNvPr id="12789" name="Google Shape;12789;p136"/>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36"/>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1" name="Google Shape;12791;p136"/>
          <p:cNvGrpSpPr/>
          <p:nvPr/>
        </p:nvGrpSpPr>
        <p:grpSpPr>
          <a:xfrm>
            <a:off x="2470009" y="1631256"/>
            <a:ext cx="423069" cy="420796"/>
            <a:chOff x="-5635200" y="2037975"/>
            <a:chExt cx="293025" cy="291450"/>
          </a:xfrm>
        </p:grpSpPr>
        <p:sp>
          <p:nvSpPr>
            <p:cNvPr id="12792" name="Google Shape;12792;p136"/>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36"/>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4" name="Google Shape;12794;p136"/>
          <p:cNvGrpSpPr/>
          <p:nvPr/>
        </p:nvGrpSpPr>
        <p:grpSpPr>
          <a:xfrm>
            <a:off x="2468295" y="2140412"/>
            <a:ext cx="426499" cy="420796"/>
            <a:chOff x="-5637575" y="2397900"/>
            <a:chExt cx="295400" cy="291450"/>
          </a:xfrm>
        </p:grpSpPr>
        <p:sp>
          <p:nvSpPr>
            <p:cNvPr id="12795" name="Google Shape;12795;p136"/>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36"/>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36"/>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36"/>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136"/>
          <p:cNvGrpSpPr/>
          <p:nvPr/>
        </p:nvGrpSpPr>
        <p:grpSpPr>
          <a:xfrm>
            <a:off x="2481958" y="2660397"/>
            <a:ext cx="423033" cy="421914"/>
            <a:chOff x="-5635975" y="2757075"/>
            <a:chExt cx="293000" cy="292225"/>
          </a:xfrm>
        </p:grpSpPr>
        <p:sp>
          <p:nvSpPr>
            <p:cNvPr id="12800" name="Google Shape;12800;p136"/>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36"/>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136"/>
          <p:cNvGrpSpPr/>
          <p:nvPr/>
        </p:nvGrpSpPr>
        <p:grpSpPr>
          <a:xfrm>
            <a:off x="5165893" y="1631256"/>
            <a:ext cx="423069" cy="420796"/>
            <a:chOff x="-3854375" y="2046625"/>
            <a:chExt cx="293025" cy="291450"/>
          </a:xfrm>
        </p:grpSpPr>
        <p:sp>
          <p:nvSpPr>
            <p:cNvPr id="12803" name="Google Shape;12803;p136"/>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36"/>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136"/>
          <p:cNvGrpSpPr/>
          <p:nvPr/>
        </p:nvGrpSpPr>
        <p:grpSpPr>
          <a:xfrm>
            <a:off x="5164756" y="2138717"/>
            <a:ext cx="425343" cy="424188"/>
            <a:chOff x="-3854375" y="2405000"/>
            <a:chExt cx="294600" cy="293800"/>
          </a:xfrm>
        </p:grpSpPr>
        <p:sp>
          <p:nvSpPr>
            <p:cNvPr id="12806" name="Google Shape;12806;p136"/>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36"/>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8" name="Google Shape;12808;p136"/>
          <p:cNvGrpSpPr/>
          <p:nvPr/>
        </p:nvGrpSpPr>
        <p:grpSpPr>
          <a:xfrm>
            <a:off x="5178961" y="2659838"/>
            <a:ext cx="420796" cy="423033"/>
            <a:chOff x="-3852025" y="2764950"/>
            <a:chExt cx="291450" cy="293000"/>
          </a:xfrm>
        </p:grpSpPr>
        <p:sp>
          <p:nvSpPr>
            <p:cNvPr id="12809" name="Google Shape;12809;p136"/>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36"/>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1" name="Google Shape;12811;p136"/>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36"/>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3" name="Google Shape;12813;p136"/>
          <p:cNvGrpSpPr/>
          <p:nvPr/>
        </p:nvGrpSpPr>
        <p:grpSpPr>
          <a:xfrm>
            <a:off x="7901550" y="2660398"/>
            <a:ext cx="420796" cy="421914"/>
            <a:chOff x="-2060175" y="2768875"/>
            <a:chExt cx="291450" cy="292225"/>
          </a:xfrm>
        </p:grpSpPr>
        <p:sp>
          <p:nvSpPr>
            <p:cNvPr id="12814" name="Google Shape;12814;p136"/>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36"/>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6" name="Google Shape;12816;p136"/>
          <p:cNvGrpSpPr/>
          <p:nvPr/>
        </p:nvGrpSpPr>
        <p:grpSpPr>
          <a:xfrm>
            <a:off x="1915160" y="3232071"/>
            <a:ext cx="421914" cy="420796"/>
            <a:chOff x="-937025" y="2064750"/>
            <a:chExt cx="292225" cy="291450"/>
          </a:xfrm>
        </p:grpSpPr>
        <p:sp>
          <p:nvSpPr>
            <p:cNvPr id="12817" name="Google Shape;12817;p136"/>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36"/>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36"/>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136"/>
          <p:cNvGrpSpPr/>
          <p:nvPr/>
        </p:nvGrpSpPr>
        <p:grpSpPr>
          <a:xfrm>
            <a:off x="3018323" y="1630697"/>
            <a:ext cx="421951" cy="421914"/>
            <a:chOff x="-5276050" y="2037975"/>
            <a:chExt cx="292250" cy="292225"/>
          </a:xfrm>
        </p:grpSpPr>
        <p:sp>
          <p:nvSpPr>
            <p:cNvPr id="12821" name="Google Shape;12821;p136"/>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36"/>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36"/>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4" name="Google Shape;12824;p136"/>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36"/>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6" name="Google Shape;12826;p136"/>
          <p:cNvGrpSpPr/>
          <p:nvPr/>
        </p:nvGrpSpPr>
        <p:grpSpPr>
          <a:xfrm>
            <a:off x="5777136" y="1631256"/>
            <a:ext cx="324133" cy="420796"/>
            <a:chOff x="-3462150" y="2046625"/>
            <a:chExt cx="224500" cy="291450"/>
          </a:xfrm>
        </p:grpSpPr>
        <p:sp>
          <p:nvSpPr>
            <p:cNvPr id="12827" name="Google Shape;12827;p136"/>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36"/>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36"/>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36"/>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36"/>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36"/>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36"/>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4" name="Google Shape;12834;p136"/>
          <p:cNvGrpSpPr/>
          <p:nvPr/>
        </p:nvGrpSpPr>
        <p:grpSpPr>
          <a:xfrm>
            <a:off x="5752700" y="2139276"/>
            <a:ext cx="373006" cy="423069"/>
            <a:chOff x="-3478675" y="2405775"/>
            <a:chExt cx="258350" cy="293025"/>
          </a:xfrm>
        </p:grpSpPr>
        <p:sp>
          <p:nvSpPr>
            <p:cNvPr id="12835" name="Google Shape;12835;p136"/>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36"/>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36"/>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36"/>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9" name="Google Shape;12839;p136"/>
          <p:cNvGrpSpPr/>
          <p:nvPr/>
        </p:nvGrpSpPr>
        <p:grpSpPr>
          <a:xfrm>
            <a:off x="5815218" y="2660398"/>
            <a:ext cx="271831" cy="421914"/>
            <a:chOff x="-3443250" y="2765725"/>
            <a:chExt cx="188275" cy="292225"/>
          </a:xfrm>
        </p:grpSpPr>
        <p:sp>
          <p:nvSpPr>
            <p:cNvPr id="12840" name="Google Shape;12840;p136"/>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36"/>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36"/>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36"/>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4" name="Google Shape;12844;p136"/>
          <p:cNvGrpSpPr/>
          <p:nvPr/>
        </p:nvGrpSpPr>
        <p:grpSpPr>
          <a:xfrm>
            <a:off x="844114" y="3230934"/>
            <a:ext cx="371887" cy="423069"/>
            <a:chOff x="-1684475" y="2049000"/>
            <a:chExt cx="257575" cy="293025"/>
          </a:xfrm>
        </p:grpSpPr>
        <p:sp>
          <p:nvSpPr>
            <p:cNvPr id="12845" name="Google Shape;12845;p136"/>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36"/>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36"/>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36"/>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9" name="Google Shape;12849;p136"/>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0" name="Google Shape;12850;p136"/>
          <p:cNvGrpSpPr/>
          <p:nvPr/>
        </p:nvGrpSpPr>
        <p:grpSpPr>
          <a:xfrm>
            <a:off x="4134007" y="3231514"/>
            <a:ext cx="420796" cy="421914"/>
            <a:chOff x="-1700225" y="2768875"/>
            <a:chExt cx="291450" cy="292225"/>
          </a:xfrm>
        </p:grpSpPr>
        <p:sp>
          <p:nvSpPr>
            <p:cNvPr id="12851" name="Google Shape;12851;p136"/>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36"/>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36"/>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36"/>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36"/>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36"/>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136"/>
          <p:cNvGrpSpPr/>
          <p:nvPr/>
        </p:nvGrpSpPr>
        <p:grpSpPr>
          <a:xfrm>
            <a:off x="3602355" y="3230935"/>
            <a:ext cx="371887" cy="423069"/>
            <a:chOff x="-919700" y="2420750"/>
            <a:chExt cx="257575" cy="293025"/>
          </a:xfrm>
        </p:grpSpPr>
        <p:sp>
          <p:nvSpPr>
            <p:cNvPr id="12858" name="Google Shape;12858;p136"/>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36"/>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36"/>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136"/>
          <p:cNvGrpSpPr/>
          <p:nvPr/>
        </p:nvGrpSpPr>
        <p:grpSpPr>
          <a:xfrm>
            <a:off x="1937547" y="1645950"/>
            <a:ext cx="409531" cy="410617"/>
            <a:chOff x="6679825" y="2693700"/>
            <a:chExt cx="257875" cy="258575"/>
          </a:xfrm>
        </p:grpSpPr>
        <p:sp>
          <p:nvSpPr>
            <p:cNvPr id="12862" name="Google Shape;12862;p136"/>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36"/>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4" name="Google Shape;12864;p136"/>
          <p:cNvGrpSpPr/>
          <p:nvPr/>
        </p:nvGrpSpPr>
        <p:grpSpPr>
          <a:xfrm>
            <a:off x="1927121" y="2142110"/>
            <a:ext cx="420531" cy="417262"/>
            <a:chOff x="6790450" y="3119050"/>
            <a:chExt cx="262750" cy="260675"/>
          </a:xfrm>
        </p:grpSpPr>
        <p:sp>
          <p:nvSpPr>
            <p:cNvPr id="12865" name="Google Shape;12865;p136"/>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36"/>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7" name="Google Shape;12867;p136"/>
          <p:cNvGrpSpPr/>
          <p:nvPr/>
        </p:nvGrpSpPr>
        <p:grpSpPr>
          <a:xfrm>
            <a:off x="6853082" y="3755436"/>
            <a:ext cx="358093" cy="407391"/>
            <a:chOff x="7660859" y="2571753"/>
            <a:chExt cx="366561" cy="417024"/>
          </a:xfrm>
        </p:grpSpPr>
        <p:sp>
          <p:nvSpPr>
            <p:cNvPr id="12868" name="Google Shape;12868;p136"/>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36"/>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36"/>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1" name="Google Shape;12871;p136"/>
          <p:cNvGrpSpPr/>
          <p:nvPr/>
        </p:nvGrpSpPr>
        <p:grpSpPr>
          <a:xfrm>
            <a:off x="4387763" y="3755436"/>
            <a:ext cx="407391" cy="407391"/>
            <a:chOff x="5566722" y="2571753"/>
            <a:chExt cx="417024" cy="417024"/>
          </a:xfrm>
        </p:grpSpPr>
        <p:sp>
          <p:nvSpPr>
            <p:cNvPr id="12872" name="Google Shape;12872;p136"/>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36"/>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136"/>
          <p:cNvGrpSpPr/>
          <p:nvPr/>
        </p:nvGrpSpPr>
        <p:grpSpPr>
          <a:xfrm>
            <a:off x="5004096" y="3857692"/>
            <a:ext cx="407381" cy="202880"/>
            <a:chOff x="6090251" y="2676413"/>
            <a:chExt cx="417014" cy="207677"/>
          </a:xfrm>
        </p:grpSpPr>
        <p:sp>
          <p:nvSpPr>
            <p:cNvPr id="12875" name="Google Shape;12875;p136"/>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36"/>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36"/>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36"/>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9" name="Google Shape;12879;p136"/>
          <p:cNvGrpSpPr/>
          <p:nvPr/>
        </p:nvGrpSpPr>
        <p:grpSpPr>
          <a:xfrm>
            <a:off x="6236750" y="3755436"/>
            <a:ext cx="407391" cy="407391"/>
            <a:chOff x="7137330" y="2571753"/>
            <a:chExt cx="417024" cy="417024"/>
          </a:xfrm>
        </p:grpSpPr>
        <p:sp>
          <p:nvSpPr>
            <p:cNvPr id="12880" name="Google Shape;12880;p136"/>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36"/>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36"/>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3" name="Google Shape;12883;p136"/>
          <p:cNvGrpSpPr/>
          <p:nvPr/>
        </p:nvGrpSpPr>
        <p:grpSpPr>
          <a:xfrm>
            <a:off x="5620418" y="3755436"/>
            <a:ext cx="407391" cy="407391"/>
            <a:chOff x="6613801" y="2571753"/>
            <a:chExt cx="417024" cy="417024"/>
          </a:xfrm>
        </p:grpSpPr>
        <p:sp>
          <p:nvSpPr>
            <p:cNvPr id="12884" name="Google Shape;12884;p136"/>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36"/>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36"/>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36"/>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36"/>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9" name="Google Shape;12889;p136"/>
          <p:cNvGrpSpPr/>
          <p:nvPr/>
        </p:nvGrpSpPr>
        <p:grpSpPr>
          <a:xfrm>
            <a:off x="7908242" y="3238780"/>
            <a:ext cx="407411" cy="407411"/>
            <a:chOff x="2964567" y="2571753"/>
            <a:chExt cx="417045" cy="417045"/>
          </a:xfrm>
        </p:grpSpPr>
        <p:sp>
          <p:nvSpPr>
            <p:cNvPr id="12890" name="Google Shape;12890;p136"/>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36"/>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2" name="Google Shape;12892;p136"/>
          <p:cNvGrpSpPr/>
          <p:nvPr/>
        </p:nvGrpSpPr>
        <p:grpSpPr>
          <a:xfrm>
            <a:off x="1922414" y="3815897"/>
            <a:ext cx="407391" cy="286470"/>
            <a:chOff x="3476576" y="2633631"/>
            <a:chExt cx="417024" cy="293244"/>
          </a:xfrm>
        </p:grpSpPr>
        <p:sp>
          <p:nvSpPr>
            <p:cNvPr id="12893" name="Google Shape;12893;p136"/>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36"/>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5" name="Google Shape;12895;p136"/>
          <p:cNvGrpSpPr/>
          <p:nvPr/>
        </p:nvGrpSpPr>
        <p:grpSpPr>
          <a:xfrm>
            <a:off x="2538746" y="3755508"/>
            <a:ext cx="407411" cy="407248"/>
            <a:chOff x="3988564" y="2571836"/>
            <a:chExt cx="417045" cy="416878"/>
          </a:xfrm>
        </p:grpSpPr>
        <p:sp>
          <p:nvSpPr>
            <p:cNvPr id="12896" name="Google Shape;12896;p136"/>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36"/>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136"/>
          <p:cNvGrpSpPr/>
          <p:nvPr/>
        </p:nvGrpSpPr>
        <p:grpSpPr>
          <a:xfrm>
            <a:off x="3155099" y="3755436"/>
            <a:ext cx="407391" cy="407391"/>
            <a:chOff x="4500573" y="2571753"/>
            <a:chExt cx="417024" cy="417024"/>
          </a:xfrm>
        </p:grpSpPr>
        <p:sp>
          <p:nvSpPr>
            <p:cNvPr id="12899" name="Google Shape;12899;p136"/>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36"/>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1" name="Google Shape;12901;p136"/>
          <p:cNvGrpSpPr/>
          <p:nvPr/>
        </p:nvGrpSpPr>
        <p:grpSpPr>
          <a:xfrm>
            <a:off x="3771431" y="3755436"/>
            <a:ext cx="407391" cy="407391"/>
            <a:chOff x="5012603" y="2571753"/>
            <a:chExt cx="417024" cy="417024"/>
          </a:xfrm>
        </p:grpSpPr>
        <p:sp>
          <p:nvSpPr>
            <p:cNvPr id="12902" name="Google Shape;12902;p136"/>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36"/>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4" name="Google Shape;12904;p136"/>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5" name="Google Shape;12905;p136"/>
          <p:cNvGrpSpPr/>
          <p:nvPr/>
        </p:nvGrpSpPr>
        <p:grpSpPr>
          <a:xfrm>
            <a:off x="5733329" y="3238790"/>
            <a:ext cx="407432" cy="407391"/>
            <a:chOff x="812101" y="2571761"/>
            <a:chExt cx="417066" cy="417024"/>
          </a:xfrm>
        </p:grpSpPr>
        <p:sp>
          <p:nvSpPr>
            <p:cNvPr id="12906" name="Google Shape;12906;p136"/>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36"/>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36"/>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36"/>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0" name="Google Shape;12910;p136"/>
          <p:cNvGrpSpPr/>
          <p:nvPr/>
        </p:nvGrpSpPr>
        <p:grpSpPr>
          <a:xfrm>
            <a:off x="6253923" y="3238790"/>
            <a:ext cx="407391" cy="407391"/>
            <a:chOff x="1323129" y="2571761"/>
            <a:chExt cx="417024" cy="417024"/>
          </a:xfrm>
        </p:grpSpPr>
        <p:sp>
          <p:nvSpPr>
            <p:cNvPr id="12911" name="Google Shape;12911;p136"/>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36"/>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36"/>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36"/>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15" name="Google Shape;12915;p136"/>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16" name="Google Shape;12916;p136"/>
          <p:cNvGrpSpPr/>
          <p:nvPr/>
        </p:nvGrpSpPr>
        <p:grpSpPr>
          <a:xfrm>
            <a:off x="7390398" y="3238843"/>
            <a:ext cx="408023" cy="407411"/>
            <a:chOff x="2344476" y="2571761"/>
            <a:chExt cx="417671" cy="417045"/>
          </a:xfrm>
        </p:grpSpPr>
        <p:sp>
          <p:nvSpPr>
            <p:cNvPr id="12917" name="Google Shape;12917;p136"/>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36"/>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22" name="Shape 12922"/>
        <p:cNvGrpSpPr/>
        <p:nvPr/>
      </p:nvGrpSpPr>
      <p:grpSpPr>
        <a:xfrm>
          <a:off x="0" y="0"/>
          <a:ext cx="0" cy="0"/>
          <a:chOff x="0" y="0"/>
          <a:chExt cx="0" cy="0"/>
        </a:xfrm>
      </p:grpSpPr>
      <p:sp>
        <p:nvSpPr>
          <p:cNvPr id="12923" name="Google Shape;12923;p137"/>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infographics...</a:t>
            </a:r>
            <a:endParaRPr sz="2400">
              <a:solidFill>
                <a:srgbClr val="FFFFFF"/>
              </a:solidFill>
            </a:endParaRPr>
          </a:p>
          <a:p>
            <a:pPr indent="0" lvl="0" marL="0" rtl="0" algn="ctr">
              <a:spcBef>
                <a:spcPts val="0"/>
              </a:spcBef>
              <a:spcAft>
                <a:spcPts val="0"/>
              </a:spcAft>
              <a:buNone/>
            </a:pPr>
            <a:r>
              <a:t/>
            </a:r>
            <a:endParaRPr sz="2400">
              <a:solidFill>
                <a:srgbClr val="FFFFFF"/>
              </a:solidFill>
            </a:endParaRPr>
          </a:p>
        </p:txBody>
      </p:sp>
      <p:sp>
        <p:nvSpPr>
          <p:cNvPr id="12924" name="Google Shape;12924;p137"/>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37"/>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37"/>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37"/>
          <p:cNvSpPr/>
          <p:nvPr/>
        </p:nvSpPr>
        <p:spPr>
          <a:xfrm>
            <a:off x="199873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37"/>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37"/>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37"/>
          <p:cNvSpPr/>
          <p:nvPr/>
        </p:nvSpPr>
        <p:spPr>
          <a:xfrm>
            <a:off x="199873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37"/>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37"/>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37"/>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37"/>
          <p:cNvSpPr/>
          <p:nvPr/>
        </p:nvSpPr>
        <p:spPr>
          <a:xfrm>
            <a:off x="2132084"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37"/>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37"/>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37"/>
          <p:cNvSpPr/>
          <p:nvPr/>
        </p:nvSpPr>
        <p:spPr>
          <a:xfrm>
            <a:off x="2132084"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37"/>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37"/>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2940" name="Google Shape;12940;p137"/>
          <p:cNvGrpSpPr/>
          <p:nvPr/>
        </p:nvGrpSpPr>
        <p:grpSpPr>
          <a:xfrm>
            <a:off x="1311648" y="1620631"/>
            <a:ext cx="197743" cy="197743"/>
            <a:chOff x="2676100" y="832575"/>
            <a:chExt cx="483125" cy="483125"/>
          </a:xfrm>
        </p:grpSpPr>
        <p:sp>
          <p:nvSpPr>
            <p:cNvPr id="12941" name="Google Shape;12941;p137"/>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2" name="Google Shape;12942;p137"/>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3" name="Google Shape;12943;p137"/>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44" name="Google Shape;12944;p137"/>
          <p:cNvGrpSpPr/>
          <p:nvPr/>
        </p:nvGrpSpPr>
        <p:grpSpPr>
          <a:xfrm>
            <a:off x="2258621" y="1613606"/>
            <a:ext cx="204394" cy="197743"/>
            <a:chOff x="3270550" y="832575"/>
            <a:chExt cx="499375" cy="483125"/>
          </a:xfrm>
        </p:grpSpPr>
        <p:sp>
          <p:nvSpPr>
            <p:cNvPr id="12945" name="Google Shape;12945;p137"/>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6" name="Google Shape;12946;p137"/>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7" name="Google Shape;12947;p137"/>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48" name="Google Shape;12948;p137"/>
          <p:cNvGrpSpPr/>
          <p:nvPr/>
        </p:nvGrpSpPr>
        <p:grpSpPr>
          <a:xfrm>
            <a:off x="3212214" y="1620657"/>
            <a:ext cx="197774" cy="197743"/>
            <a:chOff x="3270475" y="1427025"/>
            <a:chExt cx="483200" cy="483125"/>
          </a:xfrm>
        </p:grpSpPr>
        <p:sp>
          <p:nvSpPr>
            <p:cNvPr id="12949" name="Google Shape;12949;p137"/>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0" name="Google Shape;12950;p137"/>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1" name="Google Shape;12951;p137"/>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952" name="Google Shape;12952;p137"/>
          <p:cNvSpPr/>
          <p:nvPr/>
        </p:nvSpPr>
        <p:spPr>
          <a:xfrm>
            <a:off x="3212183" y="361592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3" name="Google Shape;12953;p137"/>
          <p:cNvSpPr/>
          <p:nvPr/>
        </p:nvSpPr>
        <p:spPr>
          <a:xfrm>
            <a:off x="1309717" y="361592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954" name="Google Shape;12954;p137"/>
          <p:cNvGrpSpPr/>
          <p:nvPr/>
        </p:nvGrpSpPr>
        <p:grpSpPr>
          <a:xfrm>
            <a:off x="2258607" y="3617777"/>
            <a:ext cx="204425" cy="194059"/>
            <a:chOff x="6222125" y="2025975"/>
            <a:chExt cx="499450" cy="474125"/>
          </a:xfrm>
        </p:grpSpPr>
        <p:sp>
          <p:nvSpPr>
            <p:cNvPr id="12955" name="Google Shape;12955;p137"/>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6" name="Google Shape;12956;p137"/>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7" name="Google Shape;12957;p137"/>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958" name="Google Shape;12958;p137"/>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2959" name="Google Shape;12959;p137"/>
          <p:cNvSpPr txBox="1"/>
          <p:nvPr/>
        </p:nvSpPr>
        <p:spPr>
          <a:xfrm>
            <a:off x="1998736"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2960" name="Google Shape;12960;p137"/>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2961" name="Google Shape;12961;p137"/>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2962" name="Google Shape;12962;p137"/>
          <p:cNvSpPr txBox="1"/>
          <p:nvPr/>
        </p:nvSpPr>
        <p:spPr>
          <a:xfrm>
            <a:off x="1998684"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2963" name="Google Shape;12963;p137"/>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2964" name="Google Shape;12964;p137"/>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37"/>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37"/>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37"/>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37"/>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37"/>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37"/>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37"/>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37"/>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37"/>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37"/>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37"/>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76" name="Google Shape;12976;p137"/>
          <p:cNvCxnSpPr>
            <a:stCxn id="12964" idx="4"/>
            <a:endCxn id="12970"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2977" name="Google Shape;12977;p137"/>
          <p:cNvCxnSpPr>
            <a:stCxn id="12966" idx="4"/>
            <a:endCxn id="12972"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2978" name="Google Shape;12978;p137"/>
          <p:cNvCxnSpPr>
            <a:stCxn id="12965" idx="4"/>
            <a:endCxn id="12971"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2979" name="Google Shape;12979;p137"/>
          <p:cNvCxnSpPr>
            <a:stCxn id="12967" idx="0"/>
            <a:endCxn id="12973"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2980" name="Google Shape;12980;p137"/>
          <p:cNvCxnSpPr>
            <a:stCxn id="12969" idx="0"/>
            <a:endCxn id="12975"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2981" name="Google Shape;12981;p137"/>
          <p:cNvCxnSpPr>
            <a:stCxn id="12968" idx="0"/>
            <a:endCxn id="12974"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2982" name="Google Shape;12982;p137"/>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37"/>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37"/>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985" name="Google Shape;12985;p137"/>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986" name="Google Shape;12986;p137"/>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987" name="Google Shape;12987;p137"/>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37"/>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37"/>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37"/>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37"/>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37"/>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37"/>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37"/>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37"/>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37"/>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37"/>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2998" name="Google Shape;12998;p137"/>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37"/>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37"/>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37"/>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37"/>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03" name="Google Shape;13003;p137"/>
          <p:cNvCxnSpPr>
            <a:stCxn id="12992" idx="0"/>
            <a:endCxn id="12998"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3004" name="Google Shape;13004;p137"/>
          <p:cNvCxnSpPr>
            <a:stCxn id="12993" idx="0"/>
            <a:endCxn id="12999"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3005" name="Google Shape;13005;p137"/>
          <p:cNvCxnSpPr>
            <a:stCxn id="12994" idx="0"/>
            <a:endCxn id="13000"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3006" name="Google Shape;13006;p137"/>
          <p:cNvCxnSpPr>
            <a:stCxn id="12995" idx="4"/>
            <a:endCxn id="13001"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3007" name="Google Shape;13007;p137"/>
          <p:cNvCxnSpPr>
            <a:stCxn id="12996" idx="4"/>
            <a:endCxn id="13002"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3008" name="Google Shape;13008;p137"/>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3009" name="Google Shape;13009;p137"/>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3010" name="Google Shape;13010;p137"/>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3011" name="Google Shape;13011;p137"/>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sp>
        <p:nvSpPr>
          <p:cNvPr id="13012" name="Google Shape;13012;p137"/>
          <p:cNvSpPr/>
          <p:nvPr/>
        </p:nvSpPr>
        <p:spPr>
          <a:xfrm>
            <a:off x="6865977" y="3729422"/>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3" name="Google Shape;13013;p137"/>
          <p:cNvGrpSpPr/>
          <p:nvPr/>
        </p:nvGrpSpPr>
        <p:grpSpPr>
          <a:xfrm>
            <a:off x="5307356" y="3748469"/>
            <a:ext cx="206115" cy="206115"/>
            <a:chOff x="1049375" y="2680675"/>
            <a:chExt cx="297725" cy="297725"/>
          </a:xfrm>
        </p:grpSpPr>
        <p:sp>
          <p:nvSpPr>
            <p:cNvPr id="13014" name="Google Shape;13014;p13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3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137"/>
          <p:cNvGrpSpPr/>
          <p:nvPr/>
        </p:nvGrpSpPr>
        <p:grpSpPr>
          <a:xfrm>
            <a:off x="7653299" y="1758852"/>
            <a:ext cx="205578" cy="204332"/>
            <a:chOff x="5045775" y="1946400"/>
            <a:chExt cx="296950" cy="295150"/>
          </a:xfrm>
        </p:grpSpPr>
        <p:sp>
          <p:nvSpPr>
            <p:cNvPr id="13017" name="Google Shape;13017;p13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3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9" name="Google Shape;13019;p137"/>
          <p:cNvGrpSpPr/>
          <p:nvPr/>
        </p:nvGrpSpPr>
        <p:grpSpPr>
          <a:xfrm>
            <a:off x="6076163" y="1764541"/>
            <a:ext cx="205042" cy="204505"/>
            <a:chOff x="3599700" y="1954475"/>
            <a:chExt cx="296175" cy="295400"/>
          </a:xfrm>
        </p:grpSpPr>
        <p:sp>
          <p:nvSpPr>
            <p:cNvPr id="13020" name="Google Shape;13020;p13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3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3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3" name="Google Shape;13023;p137"/>
          <p:cNvGrpSpPr/>
          <p:nvPr/>
        </p:nvGrpSpPr>
        <p:grpSpPr>
          <a:xfrm>
            <a:off x="4485399" y="1783308"/>
            <a:ext cx="205596" cy="155421"/>
            <a:chOff x="3962775" y="1990700"/>
            <a:chExt cx="296975" cy="224500"/>
          </a:xfrm>
        </p:grpSpPr>
        <p:sp>
          <p:nvSpPr>
            <p:cNvPr id="13024" name="Google Shape;13024;p13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3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3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3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28" name="Google Shape;13028;p137"/>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 cold place full of iron oxide”</a:t>
            </a:r>
            <a:endParaRPr sz="800">
              <a:solidFill>
                <a:srgbClr val="A5B7C6"/>
              </a:solidFill>
            </a:endParaRPr>
          </a:p>
        </p:txBody>
      </p:sp>
      <p:sp>
        <p:nvSpPr>
          <p:cNvPr id="13029" name="Google Shape;13029;p137"/>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030" name="Google Shape;13030;p137"/>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3031" name="Google Shape;13031;p137"/>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3032" name="Google Shape;13032;p137"/>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36" name="Shape 13036"/>
        <p:cNvGrpSpPr/>
        <p:nvPr/>
      </p:nvGrpSpPr>
      <p:grpSpPr>
        <a:xfrm>
          <a:off x="0" y="0"/>
          <a:ext cx="0" cy="0"/>
          <a:chOff x="0" y="0"/>
          <a:chExt cx="0" cy="0"/>
        </a:xfrm>
      </p:grpSpPr>
      <p:sp>
        <p:nvSpPr>
          <p:cNvPr id="13037" name="Google Shape;13037;p138"/>
          <p:cNvSpPr/>
          <p:nvPr/>
        </p:nvSpPr>
        <p:spPr>
          <a:xfrm>
            <a:off x="1048350" y="4002146"/>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8" name="Google Shape;13038;p138"/>
          <p:cNvGrpSpPr/>
          <p:nvPr/>
        </p:nvGrpSpPr>
        <p:grpSpPr>
          <a:xfrm>
            <a:off x="1494592" y="1585529"/>
            <a:ext cx="763219" cy="763219"/>
            <a:chOff x="4049800" y="640400"/>
            <a:chExt cx="858900" cy="858900"/>
          </a:xfrm>
        </p:grpSpPr>
        <p:sp>
          <p:nvSpPr>
            <p:cNvPr id="13039" name="Google Shape;13039;p138"/>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38"/>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41" name="Google Shape;13041;p138"/>
          <p:cNvSpPr/>
          <p:nvPr/>
        </p:nvSpPr>
        <p:spPr>
          <a:xfrm>
            <a:off x="1210102" y="2569615"/>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38"/>
          <p:cNvSpPr/>
          <p:nvPr/>
        </p:nvSpPr>
        <p:spPr>
          <a:xfrm>
            <a:off x="1759085" y="3921942"/>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43" name="Google Shape;13043;p138"/>
          <p:cNvCxnSpPr>
            <a:stCxn id="13039" idx="4"/>
            <a:endCxn id="13041" idx="0"/>
          </p:cNvCxnSpPr>
          <p:nvPr/>
        </p:nvCxnSpPr>
        <p:spPr>
          <a:xfrm>
            <a:off x="1876201" y="2348748"/>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3044" name="Google Shape;13044;p138"/>
          <p:cNvCxnSpPr/>
          <p:nvPr/>
        </p:nvCxnSpPr>
        <p:spPr>
          <a:xfrm>
            <a:off x="1876179" y="3701065"/>
            <a:ext cx="0" cy="220800"/>
          </a:xfrm>
          <a:prstGeom prst="straightConnector1">
            <a:avLst/>
          </a:prstGeom>
          <a:noFill/>
          <a:ln cap="flat" cmpd="sng" w="9525">
            <a:solidFill>
              <a:srgbClr val="D7DFE5"/>
            </a:solidFill>
            <a:prstDash val="solid"/>
            <a:round/>
            <a:headEnd len="med" w="med" type="none"/>
            <a:tailEnd len="med" w="med" type="none"/>
          </a:ln>
        </p:spPr>
      </p:cxnSp>
      <p:sp>
        <p:nvSpPr>
          <p:cNvPr id="13045" name="Google Shape;13045;p138"/>
          <p:cNvSpPr txBox="1"/>
          <p:nvPr/>
        </p:nvSpPr>
        <p:spPr>
          <a:xfrm>
            <a:off x="1297398" y="3117684"/>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13046" name="Google Shape;13046;p138"/>
          <p:cNvCxnSpPr/>
          <p:nvPr/>
        </p:nvCxnSpPr>
        <p:spPr>
          <a:xfrm>
            <a:off x="1621737" y="2986921"/>
            <a:ext cx="508800" cy="0"/>
          </a:xfrm>
          <a:prstGeom prst="straightConnector1">
            <a:avLst/>
          </a:prstGeom>
          <a:noFill/>
          <a:ln cap="flat" cmpd="sng" w="19050">
            <a:solidFill>
              <a:srgbClr val="A5B7C6"/>
            </a:solidFill>
            <a:prstDash val="solid"/>
            <a:round/>
            <a:headEnd len="med" w="med" type="none"/>
            <a:tailEnd len="med" w="med" type="none"/>
          </a:ln>
        </p:spPr>
      </p:cxnSp>
      <p:sp>
        <p:nvSpPr>
          <p:cNvPr id="13047" name="Google Shape;13047;p138"/>
          <p:cNvSpPr txBox="1"/>
          <p:nvPr/>
        </p:nvSpPr>
        <p:spPr>
          <a:xfrm>
            <a:off x="1454136" y="2733216"/>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13048" name="Google Shape;13048;p138"/>
          <p:cNvSpPr txBox="1"/>
          <p:nvPr/>
        </p:nvSpPr>
        <p:spPr>
          <a:xfrm>
            <a:off x="1585964" y="1784457"/>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3049" name="Google Shape;13049;p138"/>
          <p:cNvSpPr/>
          <p:nvPr/>
        </p:nvSpPr>
        <p:spPr>
          <a:xfrm>
            <a:off x="3439355" y="1995150"/>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38"/>
          <p:cNvSpPr/>
          <p:nvPr/>
        </p:nvSpPr>
        <p:spPr>
          <a:xfrm>
            <a:off x="6549404" y="17462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1" name="Google Shape;13051;p138"/>
          <p:cNvGrpSpPr/>
          <p:nvPr/>
        </p:nvGrpSpPr>
        <p:grpSpPr>
          <a:xfrm>
            <a:off x="3576486" y="2168116"/>
            <a:ext cx="1443832" cy="1443832"/>
            <a:chOff x="5681300" y="2527788"/>
            <a:chExt cx="805800" cy="805800"/>
          </a:xfrm>
        </p:grpSpPr>
        <p:sp>
          <p:nvSpPr>
            <p:cNvPr id="13052" name="Google Shape;13052;p13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3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4" name="Google Shape;13054;p138"/>
          <p:cNvGrpSpPr/>
          <p:nvPr/>
        </p:nvGrpSpPr>
        <p:grpSpPr>
          <a:xfrm>
            <a:off x="6240887" y="1783888"/>
            <a:ext cx="626590" cy="626590"/>
            <a:chOff x="5681300" y="2527788"/>
            <a:chExt cx="805800" cy="805800"/>
          </a:xfrm>
        </p:grpSpPr>
        <p:sp>
          <p:nvSpPr>
            <p:cNvPr id="13055" name="Google Shape;13055;p13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38"/>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7" name="Google Shape;13057;p138"/>
          <p:cNvSpPr txBox="1"/>
          <p:nvPr/>
        </p:nvSpPr>
        <p:spPr>
          <a:xfrm>
            <a:off x="6993115" y="18762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058" name="Google Shape;13058;p138"/>
          <p:cNvSpPr/>
          <p:nvPr/>
        </p:nvSpPr>
        <p:spPr>
          <a:xfrm>
            <a:off x="6549404" y="25383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9" name="Google Shape;13059;p138"/>
          <p:cNvGrpSpPr/>
          <p:nvPr/>
        </p:nvGrpSpPr>
        <p:grpSpPr>
          <a:xfrm>
            <a:off x="6240887" y="2575988"/>
            <a:ext cx="626590" cy="626590"/>
            <a:chOff x="5681300" y="2527788"/>
            <a:chExt cx="805800" cy="805800"/>
          </a:xfrm>
        </p:grpSpPr>
        <p:sp>
          <p:nvSpPr>
            <p:cNvPr id="13060" name="Google Shape;13060;p13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38"/>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2" name="Google Shape;13062;p138"/>
          <p:cNvSpPr txBox="1"/>
          <p:nvPr/>
        </p:nvSpPr>
        <p:spPr>
          <a:xfrm>
            <a:off x="6993115" y="26683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063" name="Google Shape;13063;p138"/>
          <p:cNvSpPr/>
          <p:nvPr/>
        </p:nvSpPr>
        <p:spPr>
          <a:xfrm>
            <a:off x="6549404" y="33304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4" name="Google Shape;13064;p138"/>
          <p:cNvGrpSpPr/>
          <p:nvPr/>
        </p:nvGrpSpPr>
        <p:grpSpPr>
          <a:xfrm>
            <a:off x="6240887" y="3368088"/>
            <a:ext cx="626590" cy="626590"/>
            <a:chOff x="5681300" y="2527788"/>
            <a:chExt cx="805800" cy="805800"/>
          </a:xfrm>
        </p:grpSpPr>
        <p:sp>
          <p:nvSpPr>
            <p:cNvPr id="13065" name="Google Shape;13065;p13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38"/>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7" name="Google Shape;13067;p138"/>
          <p:cNvSpPr txBox="1"/>
          <p:nvPr/>
        </p:nvSpPr>
        <p:spPr>
          <a:xfrm>
            <a:off x="6993115" y="34604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068" name="Google Shape;13068;p138"/>
          <p:cNvSpPr/>
          <p:nvPr/>
        </p:nvSpPr>
        <p:spPr>
          <a:xfrm>
            <a:off x="4229854" y="192972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38"/>
          <p:cNvSpPr/>
          <p:nvPr/>
        </p:nvSpPr>
        <p:spPr>
          <a:xfrm>
            <a:off x="4229854" y="37132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38"/>
          <p:cNvSpPr/>
          <p:nvPr/>
        </p:nvSpPr>
        <p:spPr>
          <a:xfrm>
            <a:off x="5157904" y="2821488"/>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71" name="Google Shape;13071;p138"/>
          <p:cNvCxnSpPr>
            <a:stCxn id="13070" idx="6"/>
            <a:endCxn id="13056" idx="2"/>
          </p:cNvCxnSpPr>
          <p:nvPr/>
        </p:nvCxnSpPr>
        <p:spPr>
          <a:xfrm flipH="1" rot="10800000">
            <a:off x="5295004" y="2097138"/>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3072" name="Google Shape;13072;p138"/>
          <p:cNvCxnSpPr>
            <a:stCxn id="13070" idx="6"/>
            <a:endCxn id="13066" idx="2"/>
          </p:cNvCxnSpPr>
          <p:nvPr/>
        </p:nvCxnSpPr>
        <p:spPr>
          <a:xfrm>
            <a:off x="5295004" y="2890038"/>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3073" name="Google Shape;13073;p138"/>
          <p:cNvCxnSpPr>
            <a:stCxn id="13070" idx="6"/>
            <a:endCxn id="13061" idx="2"/>
          </p:cNvCxnSpPr>
          <p:nvPr/>
        </p:nvCxnSpPr>
        <p:spPr>
          <a:xfrm flipH="1" rot="10800000">
            <a:off x="5295004" y="2889138"/>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3074" name="Google Shape;13074;p138"/>
          <p:cNvSpPr txBox="1"/>
          <p:nvPr/>
        </p:nvSpPr>
        <p:spPr>
          <a:xfrm>
            <a:off x="3800713" y="2576693"/>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13075" name="Google Shape;13075;p138"/>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infographics...</a:t>
            </a:r>
            <a:endParaRPr sz="2400">
              <a:solidFill>
                <a:srgbClr val="FFFFFF"/>
              </a:solidFill>
            </a:endParaRPr>
          </a:p>
          <a:p>
            <a:pPr indent="0" lvl="0" marL="0" rtl="0" algn="ctr">
              <a:spcBef>
                <a:spcPts val="0"/>
              </a:spcBef>
              <a:spcAft>
                <a:spcPts val="0"/>
              </a:spcAft>
              <a:buNone/>
            </a:pPr>
            <a:r>
              <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79" name="Shape 13079"/>
        <p:cNvGrpSpPr/>
        <p:nvPr/>
      </p:nvGrpSpPr>
      <p:grpSpPr>
        <a:xfrm>
          <a:off x="0" y="0"/>
          <a:ext cx="0" cy="0"/>
          <a:chOff x="0" y="0"/>
          <a:chExt cx="0" cy="0"/>
        </a:xfrm>
      </p:grpSpPr>
      <p:grpSp>
        <p:nvGrpSpPr>
          <p:cNvPr id="13080" name="Google Shape;13080;p139"/>
          <p:cNvGrpSpPr/>
          <p:nvPr/>
        </p:nvGrpSpPr>
        <p:grpSpPr>
          <a:xfrm>
            <a:off x="1771987" y="1740552"/>
            <a:ext cx="345457" cy="303665"/>
            <a:chOff x="4357191" y="1716978"/>
            <a:chExt cx="352004" cy="309420"/>
          </a:xfrm>
        </p:grpSpPr>
        <p:sp>
          <p:nvSpPr>
            <p:cNvPr id="13081" name="Google Shape;13081;p139"/>
            <p:cNvSpPr/>
            <p:nvPr/>
          </p:nvSpPr>
          <p:spPr>
            <a:xfrm>
              <a:off x="4357191" y="1716978"/>
              <a:ext cx="228255" cy="309420"/>
            </a:xfrm>
            <a:custGeom>
              <a:rect b="b" l="l" r="r" t="t"/>
              <a:pathLst>
                <a:path extrusionOk="0" h="19100" w="14092">
                  <a:moveTo>
                    <a:pt x="11545" y="8277"/>
                  </a:moveTo>
                  <a:cubicBezTo>
                    <a:pt x="12248" y="8277"/>
                    <a:pt x="12818" y="8847"/>
                    <a:pt x="12818" y="9550"/>
                  </a:cubicBezTo>
                  <a:cubicBezTo>
                    <a:pt x="12818" y="10254"/>
                    <a:pt x="12248" y="10824"/>
                    <a:pt x="11545" y="10824"/>
                  </a:cubicBezTo>
                  <a:lnTo>
                    <a:pt x="11545" y="8277"/>
                  </a:lnTo>
                  <a:close/>
                  <a:moveTo>
                    <a:pt x="3863" y="6367"/>
                  </a:moveTo>
                  <a:lnTo>
                    <a:pt x="3863" y="12732"/>
                  </a:lnTo>
                  <a:lnTo>
                    <a:pt x="1274" y="12732"/>
                  </a:lnTo>
                  <a:lnTo>
                    <a:pt x="1274" y="6367"/>
                  </a:lnTo>
                  <a:close/>
                  <a:moveTo>
                    <a:pt x="10272" y="2400"/>
                  </a:moveTo>
                  <a:lnTo>
                    <a:pt x="10272" y="16701"/>
                  </a:lnTo>
                  <a:cubicBezTo>
                    <a:pt x="9935" y="16321"/>
                    <a:pt x="9539" y="15893"/>
                    <a:pt x="9107" y="15465"/>
                  </a:cubicBezTo>
                  <a:cubicBezTo>
                    <a:pt x="7582" y="13952"/>
                    <a:pt x="6250" y="13063"/>
                    <a:pt x="5137" y="12810"/>
                  </a:cubicBezTo>
                  <a:lnTo>
                    <a:pt x="5137" y="6290"/>
                  </a:lnTo>
                  <a:cubicBezTo>
                    <a:pt x="6251" y="6038"/>
                    <a:pt x="7582" y="5149"/>
                    <a:pt x="9107" y="3636"/>
                  </a:cubicBezTo>
                  <a:cubicBezTo>
                    <a:pt x="9539" y="3206"/>
                    <a:pt x="9934" y="2780"/>
                    <a:pt x="10272" y="2400"/>
                  </a:cubicBezTo>
                  <a:close/>
                  <a:moveTo>
                    <a:pt x="10909" y="0"/>
                  </a:moveTo>
                  <a:cubicBezTo>
                    <a:pt x="10714" y="0"/>
                    <a:pt x="10524" y="90"/>
                    <a:pt x="10401" y="253"/>
                  </a:cubicBezTo>
                  <a:cubicBezTo>
                    <a:pt x="10392" y="264"/>
                    <a:pt x="9448" y="1504"/>
                    <a:pt x="8211" y="2731"/>
                  </a:cubicBezTo>
                  <a:cubicBezTo>
                    <a:pt x="6675" y="4254"/>
                    <a:pt x="5357" y="5093"/>
                    <a:pt x="4499" y="5093"/>
                  </a:cubicBezTo>
                  <a:lnTo>
                    <a:pt x="637" y="5093"/>
                  </a:lnTo>
                  <a:cubicBezTo>
                    <a:pt x="286" y="5093"/>
                    <a:pt x="0" y="5379"/>
                    <a:pt x="0" y="5729"/>
                  </a:cubicBezTo>
                  <a:lnTo>
                    <a:pt x="0" y="13370"/>
                  </a:lnTo>
                  <a:cubicBezTo>
                    <a:pt x="0" y="13721"/>
                    <a:pt x="286" y="14006"/>
                    <a:pt x="637" y="14006"/>
                  </a:cubicBezTo>
                  <a:lnTo>
                    <a:pt x="4499" y="14006"/>
                  </a:lnTo>
                  <a:cubicBezTo>
                    <a:pt x="5355" y="14006"/>
                    <a:pt x="6669" y="14841"/>
                    <a:pt x="8200" y="16358"/>
                  </a:cubicBezTo>
                  <a:cubicBezTo>
                    <a:pt x="9440" y="17586"/>
                    <a:pt x="10392" y="18835"/>
                    <a:pt x="10401" y="18847"/>
                  </a:cubicBezTo>
                  <a:cubicBezTo>
                    <a:pt x="10524" y="19009"/>
                    <a:pt x="10714" y="19099"/>
                    <a:pt x="10909" y="19099"/>
                  </a:cubicBezTo>
                  <a:cubicBezTo>
                    <a:pt x="10977" y="19099"/>
                    <a:pt x="11045" y="19089"/>
                    <a:pt x="11111" y="19066"/>
                  </a:cubicBezTo>
                  <a:cubicBezTo>
                    <a:pt x="11369" y="18979"/>
                    <a:pt x="11544" y="18736"/>
                    <a:pt x="11544" y="18463"/>
                  </a:cubicBezTo>
                  <a:lnTo>
                    <a:pt x="11544" y="12097"/>
                  </a:lnTo>
                  <a:cubicBezTo>
                    <a:pt x="12949" y="12097"/>
                    <a:pt x="14091" y="10954"/>
                    <a:pt x="14091" y="9550"/>
                  </a:cubicBezTo>
                  <a:cubicBezTo>
                    <a:pt x="14091" y="8144"/>
                    <a:pt x="12949" y="7002"/>
                    <a:pt x="11544" y="7002"/>
                  </a:cubicBezTo>
                  <a:lnTo>
                    <a:pt x="11544" y="638"/>
                  </a:lnTo>
                  <a:cubicBezTo>
                    <a:pt x="11544" y="364"/>
                    <a:pt x="11369" y="120"/>
                    <a:pt x="11111" y="33"/>
                  </a:cubicBezTo>
                  <a:cubicBezTo>
                    <a:pt x="11045" y="11"/>
                    <a:pt x="10977" y="0"/>
                    <a:pt x="10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39"/>
            <p:cNvSpPr/>
            <p:nvPr/>
          </p:nvSpPr>
          <p:spPr>
            <a:xfrm>
              <a:off x="4645101" y="1759325"/>
              <a:ext cx="64094" cy="224807"/>
            </a:xfrm>
            <a:custGeom>
              <a:rect b="b" l="l" r="r" t="t"/>
              <a:pathLst>
                <a:path extrusionOk="0" h="13877" w="3957">
                  <a:moveTo>
                    <a:pt x="706" y="0"/>
                  </a:moveTo>
                  <a:cubicBezTo>
                    <a:pt x="543" y="0"/>
                    <a:pt x="380" y="62"/>
                    <a:pt x="256" y="186"/>
                  </a:cubicBezTo>
                  <a:cubicBezTo>
                    <a:pt x="7" y="435"/>
                    <a:pt x="7" y="838"/>
                    <a:pt x="256" y="1087"/>
                  </a:cubicBezTo>
                  <a:cubicBezTo>
                    <a:pt x="1821" y="2651"/>
                    <a:pt x="2682" y="4728"/>
                    <a:pt x="2682" y="6936"/>
                  </a:cubicBezTo>
                  <a:cubicBezTo>
                    <a:pt x="2682" y="9143"/>
                    <a:pt x="1821" y="11219"/>
                    <a:pt x="256" y="12784"/>
                  </a:cubicBezTo>
                  <a:cubicBezTo>
                    <a:pt x="3" y="13033"/>
                    <a:pt x="0" y="13439"/>
                    <a:pt x="250" y="13690"/>
                  </a:cubicBezTo>
                  <a:cubicBezTo>
                    <a:pt x="375" y="13814"/>
                    <a:pt x="538" y="13877"/>
                    <a:pt x="701" y="13877"/>
                  </a:cubicBezTo>
                  <a:cubicBezTo>
                    <a:pt x="866" y="13877"/>
                    <a:pt x="1032" y="13813"/>
                    <a:pt x="1157" y="13686"/>
                  </a:cubicBezTo>
                  <a:cubicBezTo>
                    <a:pt x="2962" y="11879"/>
                    <a:pt x="3957" y="9483"/>
                    <a:pt x="3957" y="6936"/>
                  </a:cubicBezTo>
                  <a:cubicBezTo>
                    <a:pt x="3957" y="4388"/>
                    <a:pt x="2962" y="1992"/>
                    <a:pt x="1157" y="186"/>
                  </a:cubicBezTo>
                  <a:cubicBezTo>
                    <a:pt x="1032" y="62"/>
                    <a:pt x="869"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39"/>
            <p:cNvSpPr/>
            <p:nvPr/>
          </p:nvSpPr>
          <p:spPr>
            <a:xfrm>
              <a:off x="4601481" y="1803048"/>
              <a:ext cx="45839" cy="137263"/>
            </a:xfrm>
            <a:custGeom>
              <a:rect b="b" l="l" r="r" t="t"/>
              <a:pathLst>
                <a:path extrusionOk="0" h="8473" w="2830">
                  <a:moveTo>
                    <a:pt x="699" y="1"/>
                  </a:moveTo>
                  <a:cubicBezTo>
                    <a:pt x="536" y="1"/>
                    <a:pt x="374" y="63"/>
                    <a:pt x="249" y="188"/>
                  </a:cubicBezTo>
                  <a:cubicBezTo>
                    <a:pt x="0" y="435"/>
                    <a:pt x="0" y="839"/>
                    <a:pt x="249" y="1087"/>
                  </a:cubicBezTo>
                  <a:cubicBezTo>
                    <a:pt x="1086" y="1922"/>
                    <a:pt x="1557" y="3055"/>
                    <a:pt x="1557" y="4237"/>
                  </a:cubicBezTo>
                  <a:cubicBezTo>
                    <a:pt x="1557" y="5418"/>
                    <a:pt x="1086" y="6551"/>
                    <a:pt x="249" y="7386"/>
                  </a:cubicBezTo>
                  <a:cubicBezTo>
                    <a:pt x="0" y="7635"/>
                    <a:pt x="0" y="8038"/>
                    <a:pt x="249" y="8286"/>
                  </a:cubicBezTo>
                  <a:cubicBezTo>
                    <a:pt x="374" y="8410"/>
                    <a:pt x="536" y="8472"/>
                    <a:pt x="699" y="8472"/>
                  </a:cubicBezTo>
                  <a:cubicBezTo>
                    <a:pt x="862" y="8472"/>
                    <a:pt x="1025" y="8410"/>
                    <a:pt x="1149" y="8286"/>
                  </a:cubicBezTo>
                  <a:cubicBezTo>
                    <a:pt x="2233" y="7203"/>
                    <a:pt x="2830" y="5765"/>
                    <a:pt x="2830" y="4237"/>
                  </a:cubicBezTo>
                  <a:cubicBezTo>
                    <a:pt x="2830" y="2708"/>
                    <a:pt x="2233" y="1270"/>
                    <a:pt x="1149" y="188"/>
                  </a:cubicBezTo>
                  <a:cubicBezTo>
                    <a:pt x="1025" y="63"/>
                    <a:pt x="862" y="1"/>
                    <a:pt x="6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4" name="Google Shape;13084;p139"/>
          <p:cNvGrpSpPr/>
          <p:nvPr/>
        </p:nvGrpSpPr>
        <p:grpSpPr>
          <a:xfrm>
            <a:off x="2524751" y="1719637"/>
            <a:ext cx="345457" cy="345494"/>
            <a:chOff x="3831565" y="1621495"/>
            <a:chExt cx="352004" cy="352042"/>
          </a:xfrm>
        </p:grpSpPr>
        <p:sp>
          <p:nvSpPr>
            <p:cNvPr id="13085" name="Google Shape;13085;p139"/>
            <p:cNvSpPr/>
            <p:nvPr/>
          </p:nvSpPr>
          <p:spPr>
            <a:xfrm>
              <a:off x="3831565" y="1621495"/>
              <a:ext cx="352004" cy="352042"/>
            </a:xfrm>
            <a:custGeom>
              <a:rect b="b" l="l" r="r" t="t"/>
              <a:pathLst>
                <a:path extrusionOk="0" h="21731" w="21732">
                  <a:moveTo>
                    <a:pt x="10866" y="1437"/>
                  </a:moveTo>
                  <a:lnTo>
                    <a:pt x="12377" y="2590"/>
                  </a:lnTo>
                  <a:lnTo>
                    <a:pt x="9356" y="2590"/>
                  </a:lnTo>
                  <a:lnTo>
                    <a:pt x="10866" y="1437"/>
                  </a:lnTo>
                  <a:close/>
                  <a:moveTo>
                    <a:pt x="3864" y="6719"/>
                  </a:moveTo>
                  <a:lnTo>
                    <a:pt x="3864" y="9932"/>
                  </a:lnTo>
                  <a:lnTo>
                    <a:pt x="1704" y="8321"/>
                  </a:lnTo>
                  <a:lnTo>
                    <a:pt x="3864" y="6719"/>
                  </a:lnTo>
                  <a:close/>
                  <a:moveTo>
                    <a:pt x="17870" y="6719"/>
                  </a:moveTo>
                  <a:lnTo>
                    <a:pt x="20028" y="8321"/>
                  </a:lnTo>
                  <a:lnTo>
                    <a:pt x="17870" y="9932"/>
                  </a:lnTo>
                  <a:lnTo>
                    <a:pt x="17870" y="6719"/>
                  </a:lnTo>
                  <a:close/>
                  <a:moveTo>
                    <a:pt x="16596" y="3863"/>
                  </a:moveTo>
                  <a:lnTo>
                    <a:pt x="16596" y="10884"/>
                  </a:lnTo>
                  <a:cubicBezTo>
                    <a:pt x="14364" y="12551"/>
                    <a:pt x="11861" y="14419"/>
                    <a:pt x="10866" y="15163"/>
                  </a:cubicBezTo>
                  <a:cubicBezTo>
                    <a:pt x="9871" y="14419"/>
                    <a:pt x="7369" y="12551"/>
                    <a:pt x="5137" y="10884"/>
                  </a:cubicBezTo>
                  <a:lnTo>
                    <a:pt x="5137" y="3863"/>
                  </a:lnTo>
                  <a:close/>
                  <a:moveTo>
                    <a:pt x="20458" y="9588"/>
                  </a:moveTo>
                  <a:lnTo>
                    <a:pt x="20458" y="20457"/>
                  </a:lnTo>
                  <a:lnTo>
                    <a:pt x="1275" y="20457"/>
                  </a:lnTo>
                  <a:lnTo>
                    <a:pt x="1274" y="9588"/>
                  </a:lnTo>
                  <a:lnTo>
                    <a:pt x="1274" y="9588"/>
                  </a:lnTo>
                  <a:cubicBezTo>
                    <a:pt x="3727" y="11421"/>
                    <a:pt x="9813" y="15964"/>
                    <a:pt x="10484" y="16468"/>
                  </a:cubicBezTo>
                  <a:cubicBezTo>
                    <a:pt x="10597" y="16553"/>
                    <a:pt x="10732" y="16595"/>
                    <a:pt x="10866" y="16595"/>
                  </a:cubicBezTo>
                  <a:cubicBezTo>
                    <a:pt x="11001" y="16595"/>
                    <a:pt x="11135" y="16553"/>
                    <a:pt x="11249" y="16468"/>
                  </a:cubicBezTo>
                  <a:cubicBezTo>
                    <a:pt x="11919" y="15964"/>
                    <a:pt x="18005" y="11421"/>
                    <a:pt x="20458" y="9588"/>
                  </a:cubicBezTo>
                  <a:close/>
                  <a:moveTo>
                    <a:pt x="10867" y="0"/>
                  </a:moveTo>
                  <a:cubicBezTo>
                    <a:pt x="10731" y="0"/>
                    <a:pt x="10595" y="44"/>
                    <a:pt x="10481" y="131"/>
                  </a:cubicBezTo>
                  <a:lnTo>
                    <a:pt x="7256" y="2590"/>
                  </a:lnTo>
                  <a:lnTo>
                    <a:pt x="4501" y="2590"/>
                  </a:lnTo>
                  <a:cubicBezTo>
                    <a:pt x="4501" y="2590"/>
                    <a:pt x="4500" y="2590"/>
                    <a:pt x="4499" y="2590"/>
                  </a:cubicBezTo>
                  <a:cubicBezTo>
                    <a:pt x="4148" y="2590"/>
                    <a:pt x="3865" y="2875"/>
                    <a:pt x="3865" y="3226"/>
                  </a:cubicBezTo>
                  <a:lnTo>
                    <a:pt x="3865" y="5133"/>
                  </a:lnTo>
                  <a:lnTo>
                    <a:pt x="259" y="7807"/>
                  </a:lnTo>
                  <a:cubicBezTo>
                    <a:pt x="98" y="7928"/>
                    <a:pt x="2" y="8117"/>
                    <a:pt x="1" y="8318"/>
                  </a:cubicBezTo>
                  <a:lnTo>
                    <a:pt x="1" y="21094"/>
                  </a:lnTo>
                  <a:cubicBezTo>
                    <a:pt x="1" y="21445"/>
                    <a:pt x="287" y="21730"/>
                    <a:pt x="637" y="21730"/>
                  </a:cubicBezTo>
                  <a:lnTo>
                    <a:pt x="21095" y="21730"/>
                  </a:lnTo>
                  <a:cubicBezTo>
                    <a:pt x="21447" y="21730"/>
                    <a:pt x="21731" y="21446"/>
                    <a:pt x="21731" y="21094"/>
                  </a:cubicBezTo>
                  <a:lnTo>
                    <a:pt x="21731" y="8319"/>
                  </a:lnTo>
                  <a:cubicBezTo>
                    <a:pt x="21731" y="8117"/>
                    <a:pt x="21636" y="7928"/>
                    <a:pt x="21475" y="7807"/>
                  </a:cubicBezTo>
                  <a:lnTo>
                    <a:pt x="17869" y="5133"/>
                  </a:lnTo>
                  <a:lnTo>
                    <a:pt x="17869" y="3226"/>
                  </a:lnTo>
                  <a:cubicBezTo>
                    <a:pt x="17869" y="2875"/>
                    <a:pt x="17584" y="2590"/>
                    <a:pt x="17235" y="2590"/>
                  </a:cubicBezTo>
                  <a:cubicBezTo>
                    <a:pt x="17234" y="2590"/>
                    <a:pt x="17233" y="2590"/>
                    <a:pt x="17232" y="2590"/>
                  </a:cubicBezTo>
                  <a:lnTo>
                    <a:pt x="14476" y="2590"/>
                  </a:lnTo>
                  <a:lnTo>
                    <a:pt x="11254" y="131"/>
                  </a:lnTo>
                  <a:cubicBezTo>
                    <a:pt x="11139" y="44"/>
                    <a:pt x="11003" y="0"/>
                    <a:pt x="108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39"/>
            <p:cNvSpPr/>
            <p:nvPr/>
          </p:nvSpPr>
          <p:spPr>
            <a:xfrm>
              <a:off x="3885908" y="1874863"/>
              <a:ext cx="71480" cy="56749"/>
            </a:xfrm>
            <a:custGeom>
              <a:rect b="b" l="l" r="r" t="t"/>
              <a:pathLst>
                <a:path extrusionOk="0" h="3503" w="4413">
                  <a:moveTo>
                    <a:pt x="3692" y="1"/>
                  </a:moveTo>
                  <a:cubicBezTo>
                    <a:pt x="3559" y="1"/>
                    <a:pt x="3425" y="42"/>
                    <a:pt x="3310" y="128"/>
                  </a:cubicBezTo>
                  <a:lnTo>
                    <a:pt x="339" y="2356"/>
                  </a:lnTo>
                  <a:cubicBezTo>
                    <a:pt x="57" y="2567"/>
                    <a:pt x="0" y="2966"/>
                    <a:pt x="212" y="3248"/>
                  </a:cubicBezTo>
                  <a:cubicBezTo>
                    <a:pt x="337" y="3414"/>
                    <a:pt x="528" y="3502"/>
                    <a:pt x="722" y="3502"/>
                  </a:cubicBezTo>
                  <a:cubicBezTo>
                    <a:pt x="855" y="3502"/>
                    <a:pt x="988" y="3461"/>
                    <a:pt x="1103" y="3375"/>
                  </a:cubicBezTo>
                  <a:lnTo>
                    <a:pt x="4073" y="1147"/>
                  </a:lnTo>
                  <a:cubicBezTo>
                    <a:pt x="4355" y="936"/>
                    <a:pt x="4412" y="537"/>
                    <a:pt x="4202" y="255"/>
                  </a:cubicBezTo>
                  <a:cubicBezTo>
                    <a:pt x="4076" y="89"/>
                    <a:pt x="3885" y="1"/>
                    <a:pt x="3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39"/>
            <p:cNvSpPr/>
            <p:nvPr/>
          </p:nvSpPr>
          <p:spPr>
            <a:xfrm>
              <a:off x="4057780" y="1874863"/>
              <a:ext cx="71447" cy="56749"/>
            </a:xfrm>
            <a:custGeom>
              <a:rect b="b" l="l" r="r" t="t"/>
              <a:pathLst>
                <a:path extrusionOk="0" h="3503" w="4411">
                  <a:moveTo>
                    <a:pt x="721" y="1"/>
                  </a:moveTo>
                  <a:cubicBezTo>
                    <a:pt x="528" y="1"/>
                    <a:pt x="336" y="89"/>
                    <a:pt x="211" y="255"/>
                  </a:cubicBezTo>
                  <a:cubicBezTo>
                    <a:pt x="1" y="537"/>
                    <a:pt x="57" y="936"/>
                    <a:pt x="338" y="1147"/>
                  </a:cubicBezTo>
                  <a:lnTo>
                    <a:pt x="3309" y="3375"/>
                  </a:lnTo>
                  <a:cubicBezTo>
                    <a:pt x="3423" y="3461"/>
                    <a:pt x="3558" y="3502"/>
                    <a:pt x="3691" y="3502"/>
                  </a:cubicBezTo>
                  <a:cubicBezTo>
                    <a:pt x="3885" y="3502"/>
                    <a:pt x="4076" y="3414"/>
                    <a:pt x="4201" y="3248"/>
                  </a:cubicBezTo>
                  <a:cubicBezTo>
                    <a:pt x="4411" y="2966"/>
                    <a:pt x="4354" y="2567"/>
                    <a:pt x="4074" y="2356"/>
                  </a:cubicBezTo>
                  <a:lnTo>
                    <a:pt x="1103" y="128"/>
                  </a:lnTo>
                  <a:cubicBezTo>
                    <a:pt x="988" y="42"/>
                    <a:pt x="854"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39"/>
            <p:cNvSpPr/>
            <p:nvPr/>
          </p:nvSpPr>
          <p:spPr>
            <a:xfrm>
              <a:off x="3956011" y="1725305"/>
              <a:ext cx="103129" cy="20655"/>
            </a:xfrm>
            <a:custGeom>
              <a:rect b="b" l="l" r="r" t="t"/>
              <a:pathLst>
                <a:path extrusionOk="0" h="1275" w="6367">
                  <a:moveTo>
                    <a:pt x="637" y="1"/>
                  </a:moveTo>
                  <a:cubicBezTo>
                    <a:pt x="285" y="1"/>
                    <a:pt x="1" y="285"/>
                    <a:pt x="1" y="637"/>
                  </a:cubicBezTo>
                  <a:cubicBezTo>
                    <a:pt x="1" y="989"/>
                    <a:pt x="285" y="1275"/>
                    <a:pt x="637" y="1275"/>
                  </a:cubicBezTo>
                  <a:lnTo>
                    <a:pt x="5730" y="1275"/>
                  </a:lnTo>
                  <a:cubicBezTo>
                    <a:pt x="6081" y="1275"/>
                    <a:pt x="6367" y="989"/>
                    <a:pt x="6367" y="637"/>
                  </a:cubicBezTo>
                  <a:cubicBezTo>
                    <a:pt x="6367" y="285"/>
                    <a:pt x="6081" y="1"/>
                    <a:pt x="5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39"/>
            <p:cNvSpPr/>
            <p:nvPr/>
          </p:nvSpPr>
          <p:spPr>
            <a:xfrm>
              <a:off x="3956011" y="1766566"/>
              <a:ext cx="103129" cy="20639"/>
            </a:xfrm>
            <a:custGeom>
              <a:rect b="b" l="l" r="r" t="t"/>
              <a:pathLst>
                <a:path extrusionOk="0" h="1274" w="6367">
                  <a:moveTo>
                    <a:pt x="637" y="1"/>
                  </a:moveTo>
                  <a:cubicBezTo>
                    <a:pt x="285" y="1"/>
                    <a:pt x="1" y="285"/>
                    <a:pt x="1" y="637"/>
                  </a:cubicBezTo>
                  <a:cubicBezTo>
                    <a:pt x="1" y="989"/>
                    <a:pt x="285" y="1274"/>
                    <a:pt x="637" y="1274"/>
                  </a:cubicBezTo>
                  <a:lnTo>
                    <a:pt x="5730" y="1274"/>
                  </a:lnTo>
                  <a:cubicBezTo>
                    <a:pt x="6081" y="1274"/>
                    <a:pt x="6367" y="989"/>
                    <a:pt x="6367" y="637"/>
                  </a:cubicBezTo>
                  <a:cubicBezTo>
                    <a:pt x="6367" y="285"/>
                    <a:pt x="6081" y="1"/>
                    <a:pt x="5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0" name="Google Shape;13090;p139"/>
          <p:cNvGrpSpPr/>
          <p:nvPr/>
        </p:nvGrpSpPr>
        <p:grpSpPr>
          <a:xfrm>
            <a:off x="3272528" y="1730433"/>
            <a:ext cx="345457" cy="323904"/>
            <a:chOff x="3360396" y="1690377"/>
            <a:chExt cx="352004" cy="330043"/>
          </a:xfrm>
        </p:grpSpPr>
        <p:sp>
          <p:nvSpPr>
            <p:cNvPr id="13091" name="Google Shape;13091;p139"/>
            <p:cNvSpPr/>
            <p:nvPr/>
          </p:nvSpPr>
          <p:spPr>
            <a:xfrm>
              <a:off x="3360396" y="1690377"/>
              <a:ext cx="352004" cy="330043"/>
            </a:xfrm>
            <a:custGeom>
              <a:rect b="b" l="l" r="r" t="t"/>
              <a:pathLst>
                <a:path extrusionOk="0" h="20373" w="21732">
                  <a:moveTo>
                    <a:pt x="20457" y="1274"/>
                  </a:moveTo>
                  <a:lnTo>
                    <a:pt x="20457" y="14006"/>
                  </a:lnTo>
                  <a:lnTo>
                    <a:pt x="1274" y="14006"/>
                  </a:lnTo>
                  <a:lnTo>
                    <a:pt x="1274" y="1274"/>
                  </a:lnTo>
                  <a:close/>
                  <a:moveTo>
                    <a:pt x="20457" y="15279"/>
                  </a:moveTo>
                  <a:lnTo>
                    <a:pt x="20457" y="19099"/>
                  </a:lnTo>
                  <a:lnTo>
                    <a:pt x="1274" y="19099"/>
                  </a:lnTo>
                  <a:lnTo>
                    <a:pt x="1274" y="15279"/>
                  </a:lnTo>
                  <a:close/>
                  <a:moveTo>
                    <a:pt x="635" y="1"/>
                  </a:moveTo>
                  <a:cubicBezTo>
                    <a:pt x="284" y="1"/>
                    <a:pt x="1" y="286"/>
                    <a:pt x="1" y="637"/>
                  </a:cubicBezTo>
                  <a:lnTo>
                    <a:pt x="1" y="19736"/>
                  </a:lnTo>
                  <a:cubicBezTo>
                    <a:pt x="1" y="20088"/>
                    <a:pt x="285" y="20372"/>
                    <a:pt x="637" y="20372"/>
                  </a:cubicBezTo>
                  <a:lnTo>
                    <a:pt x="21094" y="20372"/>
                  </a:lnTo>
                  <a:cubicBezTo>
                    <a:pt x="21446" y="20372"/>
                    <a:pt x="21731" y="20088"/>
                    <a:pt x="21731" y="19736"/>
                  </a:cubicBezTo>
                  <a:lnTo>
                    <a:pt x="21731" y="637"/>
                  </a:lnTo>
                  <a:cubicBezTo>
                    <a:pt x="21731" y="286"/>
                    <a:pt x="21447" y="1"/>
                    <a:pt x="21096" y="1"/>
                  </a:cubicBezTo>
                  <a:cubicBezTo>
                    <a:pt x="21095" y="1"/>
                    <a:pt x="21094" y="1"/>
                    <a:pt x="21094" y="1"/>
                  </a:cubicBezTo>
                  <a:lnTo>
                    <a:pt x="637" y="1"/>
                  </a:lnTo>
                  <a:cubicBezTo>
                    <a:pt x="637" y="1"/>
                    <a:pt x="636" y="1"/>
                    <a:pt x="6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39"/>
            <p:cNvSpPr/>
            <p:nvPr/>
          </p:nvSpPr>
          <p:spPr>
            <a:xfrm>
              <a:off x="3401635" y="1937897"/>
              <a:ext cx="269510" cy="61900"/>
            </a:xfrm>
            <a:custGeom>
              <a:rect b="b" l="l" r="r" t="t"/>
              <a:pathLst>
                <a:path extrusionOk="0" h="3821" w="16639">
                  <a:moveTo>
                    <a:pt x="13412" y="0"/>
                  </a:moveTo>
                  <a:cubicBezTo>
                    <a:pt x="13061" y="0"/>
                    <a:pt x="12776" y="285"/>
                    <a:pt x="12776" y="637"/>
                  </a:cubicBezTo>
                  <a:lnTo>
                    <a:pt x="12776" y="1273"/>
                  </a:lnTo>
                  <a:lnTo>
                    <a:pt x="637" y="1273"/>
                  </a:lnTo>
                  <a:cubicBezTo>
                    <a:pt x="285" y="1273"/>
                    <a:pt x="1" y="1559"/>
                    <a:pt x="1" y="1911"/>
                  </a:cubicBezTo>
                  <a:cubicBezTo>
                    <a:pt x="1" y="2262"/>
                    <a:pt x="285" y="2547"/>
                    <a:pt x="637" y="2547"/>
                  </a:cubicBezTo>
                  <a:lnTo>
                    <a:pt x="12776" y="2547"/>
                  </a:lnTo>
                  <a:lnTo>
                    <a:pt x="12776" y="3184"/>
                  </a:lnTo>
                  <a:cubicBezTo>
                    <a:pt x="12776" y="3536"/>
                    <a:pt x="13061" y="3820"/>
                    <a:pt x="13412" y="3820"/>
                  </a:cubicBezTo>
                  <a:cubicBezTo>
                    <a:pt x="13764" y="3820"/>
                    <a:pt x="14050" y="3536"/>
                    <a:pt x="14050" y="3184"/>
                  </a:cubicBezTo>
                  <a:lnTo>
                    <a:pt x="14050" y="2547"/>
                  </a:lnTo>
                  <a:lnTo>
                    <a:pt x="16002" y="2547"/>
                  </a:lnTo>
                  <a:cubicBezTo>
                    <a:pt x="16352" y="2547"/>
                    <a:pt x="16638" y="2262"/>
                    <a:pt x="16638" y="1910"/>
                  </a:cubicBezTo>
                  <a:cubicBezTo>
                    <a:pt x="16638" y="1558"/>
                    <a:pt x="16352" y="1273"/>
                    <a:pt x="16002" y="1273"/>
                  </a:cubicBezTo>
                  <a:lnTo>
                    <a:pt x="14050" y="1273"/>
                  </a:lnTo>
                  <a:lnTo>
                    <a:pt x="14050" y="637"/>
                  </a:lnTo>
                  <a:cubicBezTo>
                    <a:pt x="14050" y="285"/>
                    <a:pt x="13764" y="0"/>
                    <a:pt x="1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39"/>
            <p:cNvSpPr/>
            <p:nvPr/>
          </p:nvSpPr>
          <p:spPr>
            <a:xfrm>
              <a:off x="3484826" y="1741926"/>
              <a:ext cx="125417" cy="144423"/>
            </a:xfrm>
            <a:custGeom>
              <a:rect b="b" l="l" r="r" t="t"/>
              <a:pathLst>
                <a:path extrusionOk="0" h="8915" w="7743">
                  <a:moveTo>
                    <a:pt x="1273" y="1763"/>
                  </a:moveTo>
                  <a:lnTo>
                    <a:pt x="5766" y="4459"/>
                  </a:lnTo>
                  <a:lnTo>
                    <a:pt x="1273" y="7154"/>
                  </a:lnTo>
                  <a:lnTo>
                    <a:pt x="1273" y="1763"/>
                  </a:lnTo>
                  <a:close/>
                  <a:moveTo>
                    <a:pt x="638" y="0"/>
                  </a:moveTo>
                  <a:cubicBezTo>
                    <a:pt x="306" y="0"/>
                    <a:pt x="0" y="266"/>
                    <a:pt x="0" y="638"/>
                  </a:cubicBezTo>
                  <a:lnTo>
                    <a:pt x="0" y="8278"/>
                  </a:lnTo>
                  <a:cubicBezTo>
                    <a:pt x="0" y="8507"/>
                    <a:pt x="123" y="8719"/>
                    <a:pt x="323" y="8831"/>
                  </a:cubicBezTo>
                  <a:cubicBezTo>
                    <a:pt x="421" y="8887"/>
                    <a:pt x="529" y="8914"/>
                    <a:pt x="637" y="8914"/>
                  </a:cubicBezTo>
                  <a:cubicBezTo>
                    <a:pt x="750" y="8914"/>
                    <a:pt x="864" y="8884"/>
                    <a:pt x="965" y="8823"/>
                  </a:cubicBezTo>
                  <a:lnTo>
                    <a:pt x="7331" y="5005"/>
                  </a:lnTo>
                  <a:cubicBezTo>
                    <a:pt x="7743" y="4757"/>
                    <a:pt x="7743" y="4160"/>
                    <a:pt x="7331" y="3913"/>
                  </a:cubicBezTo>
                  <a:lnTo>
                    <a:pt x="965" y="93"/>
                  </a:lnTo>
                  <a:cubicBezTo>
                    <a:pt x="860" y="29"/>
                    <a:pt x="747" y="0"/>
                    <a:pt x="6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4" name="Google Shape;13094;p139"/>
          <p:cNvSpPr/>
          <p:nvPr/>
        </p:nvSpPr>
        <p:spPr>
          <a:xfrm>
            <a:off x="4043065" y="1740563"/>
            <a:ext cx="346273" cy="303642"/>
          </a:xfrm>
          <a:custGeom>
            <a:rect b="b" l="l" r="r" t="t"/>
            <a:pathLst>
              <a:path extrusionOk="0" h="19100" w="21785">
                <a:moveTo>
                  <a:pt x="20513" y="2547"/>
                </a:moveTo>
                <a:lnTo>
                  <a:pt x="20513" y="5094"/>
                </a:lnTo>
                <a:lnTo>
                  <a:pt x="5147" y="5094"/>
                </a:lnTo>
                <a:lnTo>
                  <a:pt x="5147" y="2547"/>
                </a:lnTo>
                <a:lnTo>
                  <a:pt x="7737" y="2547"/>
                </a:lnTo>
                <a:lnTo>
                  <a:pt x="7737" y="3183"/>
                </a:lnTo>
                <a:cubicBezTo>
                  <a:pt x="7737" y="3535"/>
                  <a:pt x="8021" y="3820"/>
                  <a:pt x="8373" y="3820"/>
                </a:cubicBezTo>
                <a:cubicBezTo>
                  <a:pt x="8725" y="3820"/>
                  <a:pt x="9010" y="3535"/>
                  <a:pt x="9010" y="3183"/>
                </a:cubicBezTo>
                <a:lnTo>
                  <a:pt x="9010" y="2547"/>
                </a:lnTo>
                <a:lnTo>
                  <a:pt x="12193" y="2547"/>
                </a:lnTo>
                <a:lnTo>
                  <a:pt x="12193" y="3183"/>
                </a:lnTo>
                <a:cubicBezTo>
                  <a:pt x="12193" y="3535"/>
                  <a:pt x="12478" y="3820"/>
                  <a:pt x="12830" y="3820"/>
                </a:cubicBezTo>
                <a:cubicBezTo>
                  <a:pt x="13182" y="3820"/>
                  <a:pt x="13466" y="3535"/>
                  <a:pt x="13466" y="3183"/>
                </a:cubicBezTo>
                <a:lnTo>
                  <a:pt x="13466" y="2547"/>
                </a:lnTo>
                <a:lnTo>
                  <a:pt x="16692" y="2547"/>
                </a:lnTo>
                <a:lnTo>
                  <a:pt x="16692" y="3183"/>
                </a:lnTo>
                <a:cubicBezTo>
                  <a:pt x="16692" y="3535"/>
                  <a:pt x="16977" y="3820"/>
                  <a:pt x="17329" y="3820"/>
                </a:cubicBezTo>
                <a:cubicBezTo>
                  <a:pt x="17681" y="3820"/>
                  <a:pt x="17965" y="3535"/>
                  <a:pt x="17965" y="3183"/>
                </a:cubicBezTo>
                <a:lnTo>
                  <a:pt x="17965" y="2547"/>
                </a:lnTo>
                <a:close/>
                <a:moveTo>
                  <a:pt x="20499" y="6366"/>
                </a:moveTo>
                <a:cubicBezTo>
                  <a:pt x="20357" y="10404"/>
                  <a:pt x="18806" y="13583"/>
                  <a:pt x="17079" y="15279"/>
                </a:cubicBezTo>
                <a:lnTo>
                  <a:pt x="2139" y="15279"/>
                </a:lnTo>
                <a:cubicBezTo>
                  <a:pt x="4096" y="12785"/>
                  <a:pt x="5031" y="9536"/>
                  <a:pt x="5137" y="6366"/>
                </a:cubicBezTo>
                <a:close/>
                <a:moveTo>
                  <a:pt x="20511" y="12306"/>
                </a:moveTo>
                <a:lnTo>
                  <a:pt x="20511" y="17826"/>
                </a:lnTo>
                <a:lnTo>
                  <a:pt x="5147" y="17826"/>
                </a:lnTo>
                <a:lnTo>
                  <a:pt x="5147" y="16553"/>
                </a:lnTo>
                <a:lnTo>
                  <a:pt x="17328" y="16553"/>
                </a:lnTo>
                <a:cubicBezTo>
                  <a:pt x="17477" y="16552"/>
                  <a:pt x="17621" y="16501"/>
                  <a:pt x="17735" y="16405"/>
                </a:cubicBezTo>
                <a:cubicBezTo>
                  <a:pt x="18501" y="15767"/>
                  <a:pt x="19687" y="14250"/>
                  <a:pt x="20511" y="12306"/>
                </a:cubicBezTo>
                <a:close/>
                <a:moveTo>
                  <a:pt x="8372" y="1"/>
                </a:moveTo>
                <a:cubicBezTo>
                  <a:pt x="8021" y="1"/>
                  <a:pt x="7735" y="285"/>
                  <a:pt x="7735" y="637"/>
                </a:cubicBezTo>
                <a:lnTo>
                  <a:pt x="7735" y="1274"/>
                </a:lnTo>
                <a:lnTo>
                  <a:pt x="4511" y="1274"/>
                </a:lnTo>
                <a:cubicBezTo>
                  <a:pt x="4159" y="1274"/>
                  <a:pt x="3874" y="1558"/>
                  <a:pt x="3874" y="1910"/>
                </a:cubicBezTo>
                <a:lnTo>
                  <a:pt x="3874" y="5731"/>
                </a:lnTo>
                <a:cubicBezTo>
                  <a:pt x="3874" y="10421"/>
                  <a:pt x="1924" y="14031"/>
                  <a:pt x="283" y="15427"/>
                </a:cubicBezTo>
                <a:cubicBezTo>
                  <a:pt x="76" y="15598"/>
                  <a:pt x="1" y="15881"/>
                  <a:pt x="92" y="16133"/>
                </a:cubicBezTo>
                <a:cubicBezTo>
                  <a:pt x="182" y="16385"/>
                  <a:pt x="422" y="16552"/>
                  <a:pt x="690" y="16552"/>
                </a:cubicBezTo>
                <a:lnTo>
                  <a:pt x="690" y="16553"/>
                </a:lnTo>
                <a:lnTo>
                  <a:pt x="3874" y="16553"/>
                </a:lnTo>
                <a:lnTo>
                  <a:pt x="3874" y="18463"/>
                </a:lnTo>
                <a:cubicBezTo>
                  <a:pt x="3874" y="18815"/>
                  <a:pt x="4159" y="19099"/>
                  <a:pt x="4511" y="19099"/>
                </a:cubicBezTo>
                <a:lnTo>
                  <a:pt x="21148" y="19099"/>
                </a:lnTo>
                <a:cubicBezTo>
                  <a:pt x="21500" y="19099"/>
                  <a:pt x="21784" y="18815"/>
                  <a:pt x="21784" y="18463"/>
                </a:cubicBezTo>
                <a:lnTo>
                  <a:pt x="21784" y="1910"/>
                </a:lnTo>
                <a:cubicBezTo>
                  <a:pt x="21784" y="1558"/>
                  <a:pt x="21500" y="1274"/>
                  <a:pt x="21148" y="1274"/>
                </a:cubicBezTo>
                <a:lnTo>
                  <a:pt x="17964" y="1274"/>
                </a:lnTo>
                <a:lnTo>
                  <a:pt x="17964" y="637"/>
                </a:lnTo>
                <a:cubicBezTo>
                  <a:pt x="17964" y="285"/>
                  <a:pt x="17680" y="1"/>
                  <a:pt x="17328" y="1"/>
                </a:cubicBezTo>
                <a:cubicBezTo>
                  <a:pt x="16976" y="1"/>
                  <a:pt x="16691" y="285"/>
                  <a:pt x="16691" y="637"/>
                </a:cubicBezTo>
                <a:lnTo>
                  <a:pt x="16691" y="1274"/>
                </a:lnTo>
                <a:lnTo>
                  <a:pt x="13465" y="1274"/>
                </a:lnTo>
                <a:lnTo>
                  <a:pt x="13465" y="637"/>
                </a:lnTo>
                <a:cubicBezTo>
                  <a:pt x="13465" y="285"/>
                  <a:pt x="13181" y="1"/>
                  <a:pt x="12829" y="1"/>
                </a:cubicBezTo>
                <a:cubicBezTo>
                  <a:pt x="12477" y="1"/>
                  <a:pt x="12192" y="285"/>
                  <a:pt x="12192" y="637"/>
                </a:cubicBezTo>
                <a:lnTo>
                  <a:pt x="12192" y="1274"/>
                </a:lnTo>
                <a:lnTo>
                  <a:pt x="9010" y="1274"/>
                </a:lnTo>
                <a:lnTo>
                  <a:pt x="9010" y="637"/>
                </a:lnTo>
                <a:cubicBezTo>
                  <a:pt x="9010" y="285"/>
                  <a:pt x="8724" y="1"/>
                  <a:pt x="8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5" name="Google Shape;13095;p139"/>
          <p:cNvGrpSpPr/>
          <p:nvPr/>
        </p:nvGrpSpPr>
        <p:grpSpPr>
          <a:xfrm>
            <a:off x="4775657" y="1750672"/>
            <a:ext cx="345457" cy="283426"/>
            <a:chOff x="3714862" y="2916604"/>
            <a:chExt cx="352004" cy="288797"/>
          </a:xfrm>
        </p:grpSpPr>
        <p:sp>
          <p:nvSpPr>
            <p:cNvPr id="13096" name="Google Shape;13096;p139"/>
            <p:cNvSpPr/>
            <p:nvPr/>
          </p:nvSpPr>
          <p:spPr>
            <a:xfrm>
              <a:off x="3714862" y="2916604"/>
              <a:ext cx="352004" cy="288797"/>
            </a:xfrm>
            <a:custGeom>
              <a:rect b="b" l="l" r="r" t="t"/>
              <a:pathLst>
                <a:path extrusionOk="0" h="17827" w="21732">
                  <a:moveTo>
                    <a:pt x="14293" y="1273"/>
                  </a:moveTo>
                  <a:lnTo>
                    <a:pt x="15390" y="3467"/>
                  </a:lnTo>
                  <a:cubicBezTo>
                    <a:pt x="15497" y="3683"/>
                    <a:pt x="15718" y="3819"/>
                    <a:pt x="15959" y="3819"/>
                  </a:cubicBezTo>
                  <a:lnTo>
                    <a:pt x="20458" y="3819"/>
                  </a:lnTo>
                  <a:lnTo>
                    <a:pt x="20458" y="6367"/>
                  </a:lnTo>
                  <a:lnTo>
                    <a:pt x="14231" y="6367"/>
                  </a:lnTo>
                  <a:cubicBezTo>
                    <a:pt x="13270" y="5518"/>
                    <a:pt x="12068" y="5093"/>
                    <a:pt x="10866" y="5093"/>
                  </a:cubicBezTo>
                  <a:cubicBezTo>
                    <a:pt x="9664" y="5093"/>
                    <a:pt x="8462" y="5518"/>
                    <a:pt x="7501" y="6367"/>
                  </a:cubicBezTo>
                  <a:lnTo>
                    <a:pt x="1274" y="6367"/>
                  </a:lnTo>
                  <a:lnTo>
                    <a:pt x="1274" y="3819"/>
                  </a:lnTo>
                  <a:lnTo>
                    <a:pt x="5773" y="3819"/>
                  </a:lnTo>
                  <a:cubicBezTo>
                    <a:pt x="6015" y="3819"/>
                    <a:pt x="6235" y="3683"/>
                    <a:pt x="6343" y="3467"/>
                  </a:cubicBezTo>
                  <a:lnTo>
                    <a:pt x="7440" y="1273"/>
                  </a:lnTo>
                  <a:close/>
                  <a:moveTo>
                    <a:pt x="6457" y="7640"/>
                  </a:moveTo>
                  <a:cubicBezTo>
                    <a:pt x="5545" y="9216"/>
                    <a:pt x="5545" y="11158"/>
                    <a:pt x="6457" y="12733"/>
                  </a:cubicBezTo>
                  <a:lnTo>
                    <a:pt x="1274" y="12733"/>
                  </a:lnTo>
                  <a:lnTo>
                    <a:pt x="1274" y="7640"/>
                  </a:lnTo>
                  <a:close/>
                  <a:moveTo>
                    <a:pt x="20458" y="7641"/>
                  </a:moveTo>
                  <a:lnTo>
                    <a:pt x="20458" y="12733"/>
                  </a:lnTo>
                  <a:lnTo>
                    <a:pt x="15275" y="12733"/>
                  </a:lnTo>
                  <a:cubicBezTo>
                    <a:pt x="16187" y="11158"/>
                    <a:pt x="16187" y="9216"/>
                    <a:pt x="15275" y="7641"/>
                  </a:cubicBezTo>
                  <a:close/>
                  <a:moveTo>
                    <a:pt x="10866" y="6367"/>
                  </a:moveTo>
                  <a:cubicBezTo>
                    <a:pt x="12971" y="6367"/>
                    <a:pt x="14686" y="8082"/>
                    <a:pt x="14686" y="10187"/>
                  </a:cubicBezTo>
                  <a:cubicBezTo>
                    <a:pt x="14686" y="12292"/>
                    <a:pt x="12971" y="14007"/>
                    <a:pt x="10866" y="14007"/>
                  </a:cubicBezTo>
                  <a:cubicBezTo>
                    <a:pt x="8761" y="14007"/>
                    <a:pt x="7046" y="12292"/>
                    <a:pt x="7046" y="10187"/>
                  </a:cubicBezTo>
                  <a:cubicBezTo>
                    <a:pt x="7046" y="8080"/>
                    <a:pt x="8761" y="6367"/>
                    <a:pt x="10866" y="6367"/>
                  </a:cubicBezTo>
                  <a:close/>
                  <a:moveTo>
                    <a:pt x="20458" y="14007"/>
                  </a:moveTo>
                  <a:lnTo>
                    <a:pt x="20458" y="16553"/>
                  </a:lnTo>
                  <a:lnTo>
                    <a:pt x="1274" y="16553"/>
                  </a:lnTo>
                  <a:lnTo>
                    <a:pt x="1274" y="14007"/>
                  </a:lnTo>
                  <a:lnTo>
                    <a:pt x="7501" y="14007"/>
                  </a:lnTo>
                  <a:cubicBezTo>
                    <a:pt x="8462" y="14856"/>
                    <a:pt x="9664" y="15280"/>
                    <a:pt x="10866" y="15280"/>
                  </a:cubicBezTo>
                  <a:cubicBezTo>
                    <a:pt x="12068" y="15280"/>
                    <a:pt x="13270" y="14856"/>
                    <a:pt x="14231" y="14007"/>
                  </a:cubicBezTo>
                  <a:close/>
                  <a:moveTo>
                    <a:pt x="7046" y="1"/>
                  </a:moveTo>
                  <a:cubicBezTo>
                    <a:pt x="6805" y="1"/>
                    <a:pt x="6585" y="137"/>
                    <a:pt x="6477" y="353"/>
                  </a:cubicBezTo>
                  <a:lnTo>
                    <a:pt x="5380" y="2548"/>
                  </a:lnTo>
                  <a:lnTo>
                    <a:pt x="3863" y="2548"/>
                  </a:lnTo>
                  <a:lnTo>
                    <a:pt x="3863" y="1911"/>
                  </a:lnTo>
                  <a:cubicBezTo>
                    <a:pt x="3863" y="1559"/>
                    <a:pt x="3578" y="1273"/>
                    <a:pt x="3227" y="1273"/>
                  </a:cubicBezTo>
                  <a:cubicBezTo>
                    <a:pt x="2875" y="1273"/>
                    <a:pt x="2589" y="1559"/>
                    <a:pt x="2589" y="1911"/>
                  </a:cubicBezTo>
                  <a:lnTo>
                    <a:pt x="2589" y="2548"/>
                  </a:lnTo>
                  <a:lnTo>
                    <a:pt x="637" y="2548"/>
                  </a:lnTo>
                  <a:cubicBezTo>
                    <a:pt x="287" y="2548"/>
                    <a:pt x="1" y="2832"/>
                    <a:pt x="1" y="3184"/>
                  </a:cubicBezTo>
                  <a:lnTo>
                    <a:pt x="1" y="17190"/>
                  </a:lnTo>
                  <a:cubicBezTo>
                    <a:pt x="1" y="17542"/>
                    <a:pt x="287" y="17826"/>
                    <a:pt x="637" y="17826"/>
                  </a:cubicBezTo>
                  <a:lnTo>
                    <a:pt x="21095" y="17826"/>
                  </a:lnTo>
                  <a:cubicBezTo>
                    <a:pt x="21447" y="17826"/>
                    <a:pt x="21731" y="17542"/>
                    <a:pt x="21731" y="17190"/>
                  </a:cubicBezTo>
                  <a:lnTo>
                    <a:pt x="21731" y="3184"/>
                  </a:lnTo>
                  <a:cubicBezTo>
                    <a:pt x="21731" y="2832"/>
                    <a:pt x="21447" y="2548"/>
                    <a:pt x="21095" y="2548"/>
                  </a:cubicBezTo>
                  <a:lnTo>
                    <a:pt x="16352" y="2548"/>
                  </a:lnTo>
                  <a:lnTo>
                    <a:pt x="15255" y="353"/>
                  </a:lnTo>
                  <a:cubicBezTo>
                    <a:pt x="15148" y="137"/>
                    <a:pt x="14927" y="1"/>
                    <a:pt x="14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39"/>
            <p:cNvSpPr/>
            <p:nvPr/>
          </p:nvSpPr>
          <p:spPr>
            <a:xfrm>
              <a:off x="3859911" y="2957865"/>
              <a:ext cx="61907" cy="20639"/>
            </a:xfrm>
            <a:custGeom>
              <a:rect b="b" l="l" r="r" t="t"/>
              <a:pathLst>
                <a:path extrusionOk="0" h="1274" w="3822">
                  <a:moveTo>
                    <a:pt x="638" y="1"/>
                  </a:moveTo>
                  <a:cubicBezTo>
                    <a:pt x="286" y="1"/>
                    <a:pt x="0" y="285"/>
                    <a:pt x="0" y="637"/>
                  </a:cubicBezTo>
                  <a:cubicBezTo>
                    <a:pt x="0" y="989"/>
                    <a:pt x="286" y="1274"/>
                    <a:pt x="638" y="1274"/>
                  </a:cubicBezTo>
                  <a:lnTo>
                    <a:pt x="3185" y="1274"/>
                  </a:lnTo>
                  <a:cubicBezTo>
                    <a:pt x="3536" y="1274"/>
                    <a:pt x="3822" y="989"/>
                    <a:pt x="3822" y="637"/>
                  </a:cubicBezTo>
                  <a:cubicBezTo>
                    <a:pt x="3822" y="285"/>
                    <a:pt x="3536" y="1"/>
                    <a:pt x="3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39"/>
            <p:cNvSpPr/>
            <p:nvPr/>
          </p:nvSpPr>
          <p:spPr>
            <a:xfrm>
              <a:off x="3849593" y="3040356"/>
              <a:ext cx="82542" cy="82523"/>
            </a:xfrm>
            <a:custGeom>
              <a:rect b="b" l="l" r="r" t="t"/>
              <a:pathLst>
                <a:path extrusionOk="0" h="5094" w="5096">
                  <a:moveTo>
                    <a:pt x="2548" y="1275"/>
                  </a:moveTo>
                  <a:cubicBezTo>
                    <a:pt x="3063" y="1275"/>
                    <a:pt x="3527" y="1585"/>
                    <a:pt x="3724" y="2061"/>
                  </a:cubicBezTo>
                  <a:cubicBezTo>
                    <a:pt x="3922" y="2537"/>
                    <a:pt x="3813" y="3085"/>
                    <a:pt x="3449" y="3449"/>
                  </a:cubicBezTo>
                  <a:cubicBezTo>
                    <a:pt x="3205" y="3692"/>
                    <a:pt x="2879" y="3821"/>
                    <a:pt x="2548" y="3821"/>
                  </a:cubicBezTo>
                  <a:cubicBezTo>
                    <a:pt x="2384" y="3821"/>
                    <a:pt x="2219" y="3790"/>
                    <a:pt x="2061" y="3724"/>
                  </a:cubicBezTo>
                  <a:cubicBezTo>
                    <a:pt x="1585" y="3528"/>
                    <a:pt x="1275" y="3064"/>
                    <a:pt x="1275" y="2548"/>
                  </a:cubicBezTo>
                  <a:cubicBezTo>
                    <a:pt x="1275" y="1845"/>
                    <a:pt x="1845" y="1275"/>
                    <a:pt x="2548" y="1275"/>
                  </a:cubicBezTo>
                  <a:close/>
                  <a:moveTo>
                    <a:pt x="2548" y="1"/>
                  </a:moveTo>
                  <a:cubicBezTo>
                    <a:pt x="1143" y="1"/>
                    <a:pt x="1" y="1143"/>
                    <a:pt x="1" y="2548"/>
                  </a:cubicBezTo>
                  <a:cubicBezTo>
                    <a:pt x="1" y="3953"/>
                    <a:pt x="1143" y="5094"/>
                    <a:pt x="2548" y="5094"/>
                  </a:cubicBezTo>
                  <a:cubicBezTo>
                    <a:pt x="3952" y="5094"/>
                    <a:pt x="5095" y="3952"/>
                    <a:pt x="5095" y="2548"/>
                  </a:cubicBezTo>
                  <a:cubicBezTo>
                    <a:pt x="5095" y="1144"/>
                    <a:pt x="3953"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139"/>
          <p:cNvGrpSpPr/>
          <p:nvPr/>
        </p:nvGrpSpPr>
        <p:grpSpPr>
          <a:xfrm>
            <a:off x="5522453" y="1740560"/>
            <a:ext cx="345441" cy="303649"/>
            <a:chOff x="3154478" y="2863128"/>
            <a:chExt cx="351988" cy="309404"/>
          </a:xfrm>
        </p:grpSpPr>
        <p:sp>
          <p:nvSpPr>
            <p:cNvPr id="13100" name="Google Shape;13100;p139"/>
            <p:cNvSpPr/>
            <p:nvPr/>
          </p:nvSpPr>
          <p:spPr>
            <a:xfrm>
              <a:off x="3154478" y="2863128"/>
              <a:ext cx="351988" cy="309404"/>
            </a:xfrm>
            <a:custGeom>
              <a:rect b="b" l="l" r="r" t="t"/>
              <a:pathLst>
                <a:path extrusionOk="0" h="19099" w="21731">
                  <a:moveTo>
                    <a:pt x="20456" y="1273"/>
                  </a:moveTo>
                  <a:lnTo>
                    <a:pt x="20456" y="5093"/>
                  </a:lnTo>
                  <a:lnTo>
                    <a:pt x="1273" y="5093"/>
                  </a:lnTo>
                  <a:lnTo>
                    <a:pt x="1273" y="1273"/>
                  </a:lnTo>
                  <a:close/>
                  <a:moveTo>
                    <a:pt x="10865" y="13367"/>
                  </a:moveTo>
                  <a:cubicBezTo>
                    <a:pt x="12271" y="13367"/>
                    <a:pt x="13413" y="14511"/>
                    <a:pt x="13413" y="15915"/>
                  </a:cubicBezTo>
                  <a:cubicBezTo>
                    <a:pt x="13415" y="16648"/>
                    <a:pt x="13099" y="17344"/>
                    <a:pt x="12547" y="17826"/>
                  </a:cubicBezTo>
                  <a:lnTo>
                    <a:pt x="9184" y="17826"/>
                  </a:lnTo>
                  <a:cubicBezTo>
                    <a:pt x="8632" y="17344"/>
                    <a:pt x="8317" y="16648"/>
                    <a:pt x="8318" y="15915"/>
                  </a:cubicBezTo>
                  <a:cubicBezTo>
                    <a:pt x="8318" y="14511"/>
                    <a:pt x="9461" y="13367"/>
                    <a:pt x="10865" y="13367"/>
                  </a:cubicBezTo>
                  <a:close/>
                  <a:moveTo>
                    <a:pt x="10865" y="10823"/>
                  </a:moveTo>
                  <a:cubicBezTo>
                    <a:pt x="13675" y="10823"/>
                    <a:pt x="15959" y="13109"/>
                    <a:pt x="15959" y="15915"/>
                  </a:cubicBezTo>
                  <a:cubicBezTo>
                    <a:pt x="15960" y="16570"/>
                    <a:pt x="15833" y="17219"/>
                    <a:pt x="15587" y="17826"/>
                  </a:cubicBezTo>
                  <a:lnTo>
                    <a:pt x="14170" y="17826"/>
                  </a:lnTo>
                  <a:cubicBezTo>
                    <a:pt x="14506" y="17245"/>
                    <a:pt x="14683" y="16586"/>
                    <a:pt x="14684" y="15915"/>
                  </a:cubicBezTo>
                  <a:cubicBezTo>
                    <a:pt x="14684" y="13809"/>
                    <a:pt x="12971" y="12096"/>
                    <a:pt x="10865" y="12096"/>
                  </a:cubicBezTo>
                  <a:cubicBezTo>
                    <a:pt x="8759" y="12096"/>
                    <a:pt x="7045" y="13809"/>
                    <a:pt x="7045" y="15915"/>
                  </a:cubicBezTo>
                  <a:cubicBezTo>
                    <a:pt x="7046" y="16586"/>
                    <a:pt x="7224" y="17245"/>
                    <a:pt x="7561" y="17826"/>
                  </a:cubicBezTo>
                  <a:lnTo>
                    <a:pt x="6144" y="17826"/>
                  </a:lnTo>
                  <a:cubicBezTo>
                    <a:pt x="5897" y="17219"/>
                    <a:pt x="5771" y="16570"/>
                    <a:pt x="5772" y="15915"/>
                  </a:cubicBezTo>
                  <a:cubicBezTo>
                    <a:pt x="5772" y="13094"/>
                    <a:pt x="8071" y="10823"/>
                    <a:pt x="10865" y="10823"/>
                  </a:cubicBezTo>
                  <a:close/>
                  <a:moveTo>
                    <a:pt x="20456" y="6367"/>
                  </a:moveTo>
                  <a:lnTo>
                    <a:pt x="20456" y="17826"/>
                  </a:lnTo>
                  <a:lnTo>
                    <a:pt x="16939" y="17826"/>
                  </a:lnTo>
                  <a:cubicBezTo>
                    <a:pt x="17070" y="17411"/>
                    <a:pt x="17157" y="16984"/>
                    <a:pt x="17200" y="16551"/>
                  </a:cubicBezTo>
                  <a:lnTo>
                    <a:pt x="18547" y="16551"/>
                  </a:lnTo>
                  <a:cubicBezTo>
                    <a:pt x="18899" y="16551"/>
                    <a:pt x="19183" y="16267"/>
                    <a:pt x="19183" y="15915"/>
                  </a:cubicBezTo>
                  <a:cubicBezTo>
                    <a:pt x="19183" y="15563"/>
                    <a:pt x="18899" y="15278"/>
                    <a:pt x="18547" y="15278"/>
                  </a:cubicBezTo>
                  <a:lnTo>
                    <a:pt x="17200" y="15278"/>
                  </a:lnTo>
                  <a:cubicBezTo>
                    <a:pt x="17075" y="14033"/>
                    <a:pt x="16586" y="12854"/>
                    <a:pt x="15792" y="11887"/>
                  </a:cubicBezTo>
                  <a:lnTo>
                    <a:pt x="16717" y="10962"/>
                  </a:lnTo>
                  <a:cubicBezTo>
                    <a:pt x="16962" y="10713"/>
                    <a:pt x="16959" y="10313"/>
                    <a:pt x="16713" y="10067"/>
                  </a:cubicBezTo>
                  <a:cubicBezTo>
                    <a:pt x="16588" y="9943"/>
                    <a:pt x="16425" y="9881"/>
                    <a:pt x="16262" y="9881"/>
                  </a:cubicBezTo>
                  <a:cubicBezTo>
                    <a:pt x="16101" y="9881"/>
                    <a:pt x="15941" y="9941"/>
                    <a:pt x="15817" y="10062"/>
                  </a:cubicBezTo>
                  <a:lnTo>
                    <a:pt x="14892" y="10987"/>
                  </a:lnTo>
                  <a:cubicBezTo>
                    <a:pt x="13925" y="10193"/>
                    <a:pt x="12746" y="9703"/>
                    <a:pt x="11501" y="9579"/>
                  </a:cubicBezTo>
                  <a:lnTo>
                    <a:pt x="11501" y="8276"/>
                  </a:lnTo>
                  <a:cubicBezTo>
                    <a:pt x="11501" y="7924"/>
                    <a:pt x="11216" y="7639"/>
                    <a:pt x="10864" y="7639"/>
                  </a:cubicBezTo>
                  <a:cubicBezTo>
                    <a:pt x="10512" y="7639"/>
                    <a:pt x="10228" y="7924"/>
                    <a:pt x="10228" y="8276"/>
                  </a:cubicBezTo>
                  <a:lnTo>
                    <a:pt x="10228" y="9580"/>
                  </a:lnTo>
                  <a:cubicBezTo>
                    <a:pt x="8984" y="9705"/>
                    <a:pt x="7803" y="10194"/>
                    <a:pt x="6836" y="10988"/>
                  </a:cubicBezTo>
                  <a:lnTo>
                    <a:pt x="5911" y="10063"/>
                  </a:lnTo>
                  <a:cubicBezTo>
                    <a:pt x="5788" y="9942"/>
                    <a:pt x="5627" y="9881"/>
                    <a:pt x="5466" y="9881"/>
                  </a:cubicBezTo>
                  <a:cubicBezTo>
                    <a:pt x="5303" y="9881"/>
                    <a:pt x="5141" y="9943"/>
                    <a:pt x="5017" y="10067"/>
                  </a:cubicBezTo>
                  <a:cubicBezTo>
                    <a:pt x="4769" y="10315"/>
                    <a:pt x="4768" y="10714"/>
                    <a:pt x="5011" y="10963"/>
                  </a:cubicBezTo>
                  <a:lnTo>
                    <a:pt x="5936" y="11888"/>
                  </a:lnTo>
                  <a:cubicBezTo>
                    <a:pt x="5142" y="12855"/>
                    <a:pt x="4653" y="14034"/>
                    <a:pt x="4528" y="15280"/>
                  </a:cubicBezTo>
                  <a:lnTo>
                    <a:pt x="3224" y="15280"/>
                  </a:lnTo>
                  <a:cubicBezTo>
                    <a:pt x="2872" y="15280"/>
                    <a:pt x="2587" y="15564"/>
                    <a:pt x="2587" y="15916"/>
                  </a:cubicBezTo>
                  <a:cubicBezTo>
                    <a:pt x="2587" y="16268"/>
                    <a:pt x="2872" y="16553"/>
                    <a:pt x="3224" y="16553"/>
                  </a:cubicBezTo>
                  <a:lnTo>
                    <a:pt x="4528" y="16553"/>
                  </a:lnTo>
                  <a:cubicBezTo>
                    <a:pt x="4572" y="16985"/>
                    <a:pt x="4659" y="17413"/>
                    <a:pt x="4789" y="17827"/>
                  </a:cubicBezTo>
                  <a:lnTo>
                    <a:pt x="1273" y="17827"/>
                  </a:lnTo>
                  <a:lnTo>
                    <a:pt x="1273" y="6367"/>
                  </a:lnTo>
                  <a:close/>
                  <a:moveTo>
                    <a:pt x="21097" y="0"/>
                  </a:moveTo>
                  <a:cubicBezTo>
                    <a:pt x="21096" y="0"/>
                    <a:pt x="21095" y="0"/>
                    <a:pt x="21094" y="0"/>
                  </a:cubicBezTo>
                  <a:lnTo>
                    <a:pt x="637" y="0"/>
                  </a:lnTo>
                  <a:cubicBezTo>
                    <a:pt x="285" y="0"/>
                    <a:pt x="0" y="285"/>
                    <a:pt x="0" y="636"/>
                  </a:cubicBezTo>
                  <a:lnTo>
                    <a:pt x="0" y="18462"/>
                  </a:lnTo>
                  <a:cubicBezTo>
                    <a:pt x="0" y="18813"/>
                    <a:pt x="285" y="19098"/>
                    <a:pt x="637" y="19098"/>
                  </a:cubicBezTo>
                  <a:lnTo>
                    <a:pt x="21094" y="19098"/>
                  </a:lnTo>
                  <a:cubicBezTo>
                    <a:pt x="21445" y="19098"/>
                    <a:pt x="21731" y="18814"/>
                    <a:pt x="21731" y="18462"/>
                  </a:cubicBezTo>
                  <a:lnTo>
                    <a:pt x="21731" y="636"/>
                  </a:lnTo>
                  <a:cubicBezTo>
                    <a:pt x="21731" y="285"/>
                    <a:pt x="21446" y="0"/>
                    <a:pt x="21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39"/>
            <p:cNvSpPr/>
            <p:nvPr/>
          </p:nvSpPr>
          <p:spPr>
            <a:xfrm>
              <a:off x="3320146" y="2904357"/>
              <a:ext cx="145065" cy="20639"/>
            </a:xfrm>
            <a:custGeom>
              <a:rect b="b" l="l" r="r" t="t"/>
              <a:pathLst>
                <a:path extrusionOk="0" h="1274" w="8956">
                  <a:moveTo>
                    <a:pt x="637" y="1"/>
                  </a:moveTo>
                  <a:cubicBezTo>
                    <a:pt x="285" y="1"/>
                    <a:pt x="1" y="285"/>
                    <a:pt x="1" y="637"/>
                  </a:cubicBezTo>
                  <a:cubicBezTo>
                    <a:pt x="1" y="989"/>
                    <a:pt x="285" y="1274"/>
                    <a:pt x="637" y="1274"/>
                  </a:cubicBezTo>
                  <a:lnTo>
                    <a:pt x="8319" y="1274"/>
                  </a:lnTo>
                  <a:cubicBezTo>
                    <a:pt x="8671" y="1274"/>
                    <a:pt x="8955" y="989"/>
                    <a:pt x="8955" y="637"/>
                  </a:cubicBezTo>
                  <a:cubicBezTo>
                    <a:pt x="8955" y="285"/>
                    <a:pt x="8671" y="1"/>
                    <a:pt x="83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39"/>
            <p:cNvSpPr/>
            <p:nvPr/>
          </p:nvSpPr>
          <p:spPr>
            <a:xfrm>
              <a:off x="3195587" y="2904357"/>
              <a:ext cx="21462" cy="20655"/>
            </a:xfrm>
            <a:custGeom>
              <a:rect b="b" l="l" r="r" t="t"/>
              <a:pathLst>
                <a:path extrusionOk="0" h="1275" w="1325">
                  <a:moveTo>
                    <a:pt x="687" y="1"/>
                  </a:moveTo>
                  <a:cubicBezTo>
                    <a:pt x="430" y="1"/>
                    <a:pt x="197" y="156"/>
                    <a:pt x="99" y="394"/>
                  </a:cubicBezTo>
                  <a:cubicBezTo>
                    <a:pt x="0" y="632"/>
                    <a:pt x="56" y="906"/>
                    <a:pt x="237" y="1087"/>
                  </a:cubicBezTo>
                  <a:cubicBezTo>
                    <a:pt x="359" y="1210"/>
                    <a:pt x="523" y="1274"/>
                    <a:pt x="688" y="1274"/>
                  </a:cubicBezTo>
                  <a:cubicBezTo>
                    <a:pt x="770" y="1274"/>
                    <a:pt x="852" y="1259"/>
                    <a:pt x="930" y="1226"/>
                  </a:cubicBezTo>
                  <a:cubicBezTo>
                    <a:pt x="1169" y="1127"/>
                    <a:pt x="1325" y="895"/>
                    <a:pt x="1325" y="637"/>
                  </a:cubicBezTo>
                  <a:cubicBezTo>
                    <a:pt x="1325" y="285"/>
                    <a:pt x="1039" y="1"/>
                    <a:pt x="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39"/>
            <p:cNvSpPr/>
            <p:nvPr/>
          </p:nvSpPr>
          <p:spPr>
            <a:xfrm>
              <a:off x="3236842" y="2904357"/>
              <a:ext cx="21445" cy="20655"/>
            </a:xfrm>
            <a:custGeom>
              <a:rect b="b" l="l" r="r" t="t"/>
              <a:pathLst>
                <a:path extrusionOk="0" h="1275" w="1324">
                  <a:moveTo>
                    <a:pt x="687" y="1"/>
                  </a:moveTo>
                  <a:cubicBezTo>
                    <a:pt x="429" y="1"/>
                    <a:pt x="198" y="156"/>
                    <a:pt x="98" y="394"/>
                  </a:cubicBezTo>
                  <a:cubicBezTo>
                    <a:pt x="0" y="632"/>
                    <a:pt x="55" y="906"/>
                    <a:pt x="237" y="1087"/>
                  </a:cubicBezTo>
                  <a:cubicBezTo>
                    <a:pt x="359" y="1210"/>
                    <a:pt x="522" y="1274"/>
                    <a:pt x="688" y="1274"/>
                  </a:cubicBezTo>
                  <a:cubicBezTo>
                    <a:pt x="769" y="1274"/>
                    <a:pt x="852" y="1259"/>
                    <a:pt x="931" y="1226"/>
                  </a:cubicBezTo>
                  <a:cubicBezTo>
                    <a:pt x="1169" y="1127"/>
                    <a:pt x="1324" y="895"/>
                    <a:pt x="1324" y="637"/>
                  </a:cubicBezTo>
                  <a:cubicBezTo>
                    <a:pt x="1324" y="285"/>
                    <a:pt x="1039" y="1"/>
                    <a:pt x="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39"/>
            <p:cNvSpPr/>
            <p:nvPr/>
          </p:nvSpPr>
          <p:spPr>
            <a:xfrm>
              <a:off x="3278081" y="2904357"/>
              <a:ext cx="21445" cy="20655"/>
            </a:xfrm>
            <a:custGeom>
              <a:rect b="b" l="l" r="r" t="t"/>
              <a:pathLst>
                <a:path extrusionOk="0" h="1275" w="1324">
                  <a:moveTo>
                    <a:pt x="687" y="1"/>
                  </a:moveTo>
                  <a:cubicBezTo>
                    <a:pt x="430" y="1"/>
                    <a:pt x="198" y="156"/>
                    <a:pt x="100" y="394"/>
                  </a:cubicBezTo>
                  <a:cubicBezTo>
                    <a:pt x="0" y="632"/>
                    <a:pt x="55" y="906"/>
                    <a:pt x="237" y="1087"/>
                  </a:cubicBezTo>
                  <a:cubicBezTo>
                    <a:pt x="360" y="1210"/>
                    <a:pt x="523" y="1274"/>
                    <a:pt x="688" y="1274"/>
                  </a:cubicBezTo>
                  <a:cubicBezTo>
                    <a:pt x="770" y="1274"/>
                    <a:pt x="852" y="1259"/>
                    <a:pt x="931" y="1226"/>
                  </a:cubicBezTo>
                  <a:cubicBezTo>
                    <a:pt x="1169" y="1127"/>
                    <a:pt x="1324" y="895"/>
                    <a:pt x="1324" y="637"/>
                  </a:cubicBezTo>
                  <a:cubicBezTo>
                    <a:pt x="1324" y="285"/>
                    <a:pt x="1039" y="1"/>
                    <a:pt x="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5" name="Google Shape;13105;p139"/>
          <p:cNvGrpSpPr/>
          <p:nvPr/>
        </p:nvGrpSpPr>
        <p:grpSpPr>
          <a:xfrm>
            <a:off x="6272185" y="1740544"/>
            <a:ext cx="345441" cy="303681"/>
            <a:chOff x="2607002" y="2943318"/>
            <a:chExt cx="351988" cy="309436"/>
          </a:xfrm>
        </p:grpSpPr>
        <p:sp>
          <p:nvSpPr>
            <p:cNvPr id="13106" name="Google Shape;13106;p139"/>
            <p:cNvSpPr/>
            <p:nvPr/>
          </p:nvSpPr>
          <p:spPr>
            <a:xfrm>
              <a:off x="2607002" y="2943318"/>
              <a:ext cx="351988" cy="309436"/>
            </a:xfrm>
            <a:custGeom>
              <a:rect b="b" l="l" r="r" t="t"/>
              <a:pathLst>
                <a:path extrusionOk="0" h="19101" w="21731">
                  <a:moveTo>
                    <a:pt x="20458" y="1275"/>
                  </a:moveTo>
                  <a:lnTo>
                    <a:pt x="20458" y="5095"/>
                  </a:lnTo>
                  <a:lnTo>
                    <a:pt x="1275" y="5095"/>
                  </a:lnTo>
                  <a:lnTo>
                    <a:pt x="1275" y="1275"/>
                  </a:lnTo>
                  <a:close/>
                  <a:moveTo>
                    <a:pt x="20458" y="6368"/>
                  </a:moveTo>
                  <a:lnTo>
                    <a:pt x="20458" y="17827"/>
                  </a:lnTo>
                  <a:lnTo>
                    <a:pt x="1275" y="17827"/>
                  </a:lnTo>
                  <a:lnTo>
                    <a:pt x="1275" y="6368"/>
                  </a:lnTo>
                  <a:close/>
                  <a:moveTo>
                    <a:pt x="638" y="0"/>
                  </a:moveTo>
                  <a:cubicBezTo>
                    <a:pt x="286" y="0"/>
                    <a:pt x="0" y="286"/>
                    <a:pt x="0" y="637"/>
                  </a:cubicBezTo>
                  <a:lnTo>
                    <a:pt x="0" y="18464"/>
                  </a:lnTo>
                  <a:cubicBezTo>
                    <a:pt x="0" y="18814"/>
                    <a:pt x="286" y="19100"/>
                    <a:pt x="638" y="19100"/>
                  </a:cubicBezTo>
                  <a:lnTo>
                    <a:pt x="21094" y="19100"/>
                  </a:lnTo>
                  <a:cubicBezTo>
                    <a:pt x="21446" y="19100"/>
                    <a:pt x="21731" y="18814"/>
                    <a:pt x="21731" y="18464"/>
                  </a:cubicBezTo>
                  <a:lnTo>
                    <a:pt x="21731" y="637"/>
                  </a:lnTo>
                  <a:cubicBezTo>
                    <a:pt x="21731" y="286"/>
                    <a:pt x="21446" y="0"/>
                    <a:pt x="2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39"/>
            <p:cNvSpPr/>
            <p:nvPr/>
          </p:nvSpPr>
          <p:spPr>
            <a:xfrm>
              <a:off x="2669541" y="3067070"/>
              <a:ext cx="226895" cy="144407"/>
            </a:xfrm>
            <a:custGeom>
              <a:rect b="b" l="l" r="r" t="t"/>
              <a:pathLst>
                <a:path extrusionOk="0" h="8914" w="14008">
                  <a:moveTo>
                    <a:pt x="12736" y="3449"/>
                  </a:moveTo>
                  <a:lnTo>
                    <a:pt x="12734" y="7641"/>
                  </a:lnTo>
                  <a:lnTo>
                    <a:pt x="1275" y="7641"/>
                  </a:lnTo>
                  <a:lnTo>
                    <a:pt x="1275" y="7269"/>
                  </a:lnTo>
                  <a:lnTo>
                    <a:pt x="3186" y="5358"/>
                  </a:lnTo>
                  <a:lnTo>
                    <a:pt x="4645" y="6818"/>
                  </a:lnTo>
                  <a:cubicBezTo>
                    <a:pt x="4770" y="6942"/>
                    <a:pt x="4933" y="7004"/>
                    <a:pt x="5096" y="7004"/>
                  </a:cubicBezTo>
                  <a:cubicBezTo>
                    <a:pt x="5259" y="7004"/>
                    <a:pt x="5422" y="6942"/>
                    <a:pt x="5546" y="6818"/>
                  </a:cubicBezTo>
                  <a:lnTo>
                    <a:pt x="8915" y="3449"/>
                  </a:lnTo>
                  <a:lnTo>
                    <a:pt x="10375" y="4908"/>
                  </a:lnTo>
                  <a:cubicBezTo>
                    <a:pt x="10499" y="5032"/>
                    <a:pt x="10662" y="5094"/>
                    <a:pt x="10825" y="5094"/>
                  </a:cubicBezTo>
                  <a:cubicBezTo>
                    <a:pt x="10989" y="5094"/>
                    <a:pt x="11152" y="5032"/>
                    <a:pt x="11276" y="4908"/>
                  </a:cubicBezTo>
                  <a:lnTo>
                    <a:pt x="12736" y="3449"/>
                  </a:lnTo>
                  <a:close/>
                  <a:moveTo>
                    <a:pt x="638" y="0"/>
                  </a:moveTo>
                  <a:cubicBezTo>
                    <a:pt x="286" y="0"/>
                    <a:pt x="1" y="286"/>
                    <a:pt x="1" y="637"/>
                  </a:cubicBezTo>
                  <a:lnTo>
                    <a:pt x="1" y="8277"/>
                  </a:lnTo>
                  <a:cubicBezTo>
                    <a:pt x="1" y="8629"/>
                    <a:pt x="286" y="8914"/>
                    <a:pt x="637" y="8914"/>
                  </a:cubicBezTo>
                  <a:lnTo>
                    <a:pt x="13371" y="8914"/>
                  </a:lnTo>
                  <a:cubicBezTo>
                    <a:pt x="13721" y="8914"/>
                    <a:pt x="14007" y="8629"/>
                    <a:pt x="14007" y="8277"/>
                  </a:cubicBezTo>
                  <a:lnTo>
                    <a:pt x="14007" y="1911"/>
                  </a:lnTo>
                  <a:cubicBezTo>
                    <a:pt x="14007" y="1653"/>
                    <a:pt x="13851" y="1422"/>
                    <a:pt x="13614" y="1322"/>
                  </a:cubicBezTo>
                  <a:lnTo>
                    <a:pt x="13616" y="1322"/>
                  </a:lnTo>
                  <a:cubicBezTo>
                    <a:pt x="13537" y="1290"/>
                    <a:pt x="13454" y="1274"/>
                    <a:pt x="13372" y="1274"/>
                  </a:cubicBezTo>
                  <a:cubicBezTo>
                    <a:pt x="13206" y="1274"/>
                    <a:pt x="13042" y="1339"/>
                    <a:pt x="12921" y="1461"/>
                  </a:cubicBezTo>
                  <a:lnTo>
                    <a:pt x="10823" y="3557"/>
                  </a:lnTo>
                  <a:lnTo>
                    <a:pt x="9364" y="2098"/>
                  </a:lnTo>
                  <a:cubicBezTo>
                    <a:pt x="9240" y="1973"/>
                    <a:pt x="9077" y="1911"/>
                    <a:pt x="8914" y="1911"/>
                  </a:cubicBezTo>
                  <a:cubicBezTo>
                    <a:pt x="8751" y="1911"/>
                    <a:pt x="8589" y="1973"/>
                    <a:pt x="8464" y="2098"/>
                  </a:cubicBezTo>
                  <a:lnTo>
                    <a:pt x="5094" y="5467"/>
                  </a:lnTo>
                  <a:lnTo>
                    <a:pt x="3634" y="4007"/>
                  </a:lnTo>
                  <a:cubicBezTo>
                    <a:pt x="3510" y="3883"/>
                    <a:pt x="3347" y="3821"/>
                    <a:pt x="3184" y="3821"/>
                  </a:cubicBezTo>
                  <a:cubicBezTo>
                    <a:pt x="3022" y="3821"/>
                    <a:pt x="2859" y="3883"/>
                    <a:pt x="2734" y="4007"/>
                  </a:cubicBezTo>
                  <a:lnTo>
                    <a:pt x="1275" y="5467"/>
                  </a:lnTo>
                  <a:lnTo>
                    <a:pt x="1275" y="637"/>
                  </a:lnTo>
                  <a:cubicBezTo>
                    <a:pt x="1275" y="286"/>
                    <a:pt x="989" y="0"/>
                    <a:pt x="6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39"/>
            <p:cNvSpPr/>
            <p:nvPr/>
          </p:nvSpPr>
          <p:spPr>
            <a:xfrm>
              <a:off x="2772686" y="2984579"/>
              <a:ext cx="145065" cy="20639"/>
            </a:xfrm>
            <a:custGeom>
              <a:rect b="b" l="l" r="r" t="t"/>
              <a:pathLst>
                <a:path extrusionOk="0" h="1274" w="8956">
                  <a:moveTo>
                    <a:pt x="637" y="1"/>
                  </a:moveTo>
                  <a:cubicBezTo>
                    <a:pt x="286" y="1"/>
                    <a:pt x="0" y="285"/>
                    <a:pt x="0" y="637"/>
                  </a:cubicBezTo>
                  <a:cubicBezTo>
                    <a:pt x="0" y="989"/>
                    <a:pt x="286" y="1274"/>
                    <a:pt x="637" y="1274"/>
                  </a:cubicBezTo>
                  <a:lnTo>
                    <a:pt x="8319" y="1274"/>
                  </a:lnTo>
                  <a:cubicBezTo>
                    <a:pt x="8671" y="1274"/>
                    <a:pt x="8956" y="989"/>
                    <a:pt x="8956" y="637"/>
                  </a:cubicBezTo>
                  <a:cubicBezTo>
                    <a:pt x="8956" y="285"/>
                    <a:pt x="8671" y="1"/>
                    <a:pt x="83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139"/>
            <p:cNvSpPr/>
            <p:nvPr/>
          </p:nvSpPr>
          <p:spPr>
            <a:xfrm>
              <a:off x="2648127" y="2984579"/>
              <a:ext cx="21445" cy="20639"/>
            </a:xfrm>
            <a:custGeom>
              <a:rect b="b" l="l" r="r" t="t"/>
              <a:pathLst>
                <a:path extrusionOk="0" h="1274" w="1324">
                  <a:moveTo>
                    <a:pt x="687" y="1"/>
                  </a:moveTo>
                  <a:cubicBezTo>
                    <a:pt x="429" y="1"/>
                    <a:pt x="198" y="155"/>
                    <a:pt x="100" y="394"/>
                  </a:cubicBezTo>
                  <a:cubicBezTo>
                    <a:pt x="1" y="632"/>
                    <a:pt x="55" y="904"/>
                    <a:pt x="238" y="1087"/>
                  </a:cubicBezTo>
                  <a:cubicBezTo>
                    <a:pt x="359" y="1209"/>
                    <a:pt x="521" y="1274"/>
                    <a:pt x="686" y="1274"/>
                  </a:cubicBezTo>
                  <a:cubicBezTo>
                    <a:pt x="769" y="1274"/>
                    <a:pt x="852" y="1258"/>
                    <a:pt x="931" y="1225"/>
                  </a:cubicBezTo>
                  <a:cubicBezTo>
                    <a:pt x="1169" y="1127"/>
                    <a:pt x="1324" y="894"/>
                    <a:pt x="1324" y="637"/>
                  </a:cubicBezTo>
                  <a:cubicBezTo>
                    <a:pt x="1324" y="285"/>
                    <a:pt x="1039" y="1"/>
                    <a:pt x="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39"/>
            <p:cNvSpPr/>
            <p:nvPr/>
          </p:nvSpPr>
          <p:spPr>
            <a:xfrm>
              <a:off x="2689366" y="2984579"/>
              <a:ext cx="21478" cy="20639"/>
            </a:xfrm>
            <a:custGeom>
              <a:rect b="b" l="l" r="r" t="t"/>
              <a:pathLst>
                <a:path extrusionOk="0" h="1274" w="1326">
                  <a:moveTo>
                    <a:pt x="689" y="1"/>
                  </a:moveTo>
                  <a:cubicBezTo>
                    <a:pt x="431" y="1"/>
                    <a:pt x="198" y="155"/>
                    <a:pt x="100" y="394"/>
                  </a:cubicBezTo>
                  <a:cubicBezTo>
                    <a:pt x="1" y="630"/>
                    <a:pt x="56" y="904"/>
                    <a:pt x="237" y="1087"/>
                  </a:cubicBezTo>
                  <a:cubicBezTo>
                    <a:pt x="359" y="1209"/>
                    <a:pt x="522" y="1274"/>
                    <a:pt x="687" y="1274"/>
                  </a:cubicBezTo>
                  <a:cubicBezTo>
                    <a:pt x="769" y="1274"/>
                    <a:pt x="852" y="1258"/>
                    <a:pt x="931" y="1225"/>
                  </a:cubicBezTo>
                  <a:cubicBezTo>
                    <a:pt x="1169" y="1127"/>
                    <a:pt x="1324" y="894"/>
                    <a:pt x="1325" y="637"/>
                  </a:cubicBezTo>
                  <a:cubicBezTo>
                    <a:pt x="1325" y="285"/>
                    <a:pt x="1039" y="1"/>
                    <a:pt x="6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39"/>
            <p:cNvSpPr/>
            <p:nvPr/>
          </p:nvSpPr>
          <p:spPr>
            <a:xfrm>
              <a:off x="2730621" y="2984579"/>
              <a:ext cx="21462" cy="20639"/>
            </a:xfrm>
            <a:custGeom>
              <a:rect b="b" l="l" r="r" t="t"/>
              <a:pathLst>
                <a:path extrusionOk="0" h="1274" w="1325">
                  <a:moveTo>
                    <a:pt x="688" y="1"/>
                  </a:moveTo>
                  <a:cubicBezTo>
                    <a:pt x="430" y="1"/>
                    <a:pt x="198" y="155"/>
                    <a:pt x="99" y="394"/>
                  </a:cubicBezTo>
                  <a:cubicBezTo>
                    <a:pt x="1" y="632"/>
                    <a:pt x="55" y="904"/>
                    <a:pt x="238" y="1087"/>
                  </a:cubicBezTo>
                  <a:cubicBezTo>
                    <a:pt x="359" y="1209"/>
                    <a:pt x="521" y="1274"/>
                    <a:pt x="687" y="1274"/>
                  </a:cubicBezTo>
                  <a:cubicBezTo>
                    <a:pt x="769" y="1274"/>
                    <a:pt x="852" y="1258"/>
                    <a:pt x="931" y="1225"/>
                  </a:cubicBezTo>
                  <a:cubicBezTo>
                    <a:pt x="1169" y="1127"/>
                    <a:pt x="1324" y="894"/>
                    <a:pt x="1324" y="637"/>
                  </a:cubicBezTo>
                  <a:cubicBezTo>
                    <a:pt x="1324" y="285"/>
                    <a:pt x="1040"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139"/>
          <p:cNvGrpSpPr/>
          <p:nvPr/>
        </p:nvGrpSpPr>
        <p:grpSpPr>
          <a:xfrm>
            <a:off x="7035122" y="1760791"/>
            <a:ext cx="345441" cy="263187"/>
            <a:chOff x="2066945" y="2957412"/>
            <a:chExt cx="351988" cy="268175"/>
          </a:xfrm>
        </p:grpSpPr>
        <p:sp>
          <p:nvSpPr>
            <p:cNvPr id="13113" name="Google Shape;13113;p139"/>
            <p:cNvSpPr/>
            <p:nvPr/>
          </p:nvSpPr>
          <p:spPr>
            <a:xfrm>
              <a:off x="2066945" y="2957412"/>
              <a:ext cx="351988" cy="268175"/>
            </a:xfrm>
            <a:custGeom>
              <a:rect b="b" l="l" r="r" t="t"/>
              <a:pathLst>
                <a:path extrusionOk="0" h="16554" w="21731">
                  <a:moveTo>
                    <a:pt x="5771" y="6629"/>
                  </a:moveTo>
                  <a:lnTo>
                    <a:pt x="8055" y="8913"/>
                  </a:lnTo>
                  <a:lnTo>
                    <a:pt x="7047" y="9923"/>
                  </a:lnTo>
                  <a:lnTo>
                    <a:pt x="6222" y="9100"/>
                  </a:lnTo>
                  <a:cubicBezTo>
                    <a:pt x="6098" y="8975"/>
                    <a:pt x="5935" y="8913"/>
                    <a:pt x="5772" y="8913"/>
                  </a:cubicBezTo>
                  <a:cubicBezTo>
                    <a:pt x="5610" y="8913"/>
                    <a:pt x="5447" y="8975"/>
                    <a:pt x="5323" y="9100"/>
                  </a:cubicBezTo>
                  <a:lnTo>
                    <a:pt x="4499" y="9923"/>
                  </a:lnTo>
                  <a:lnTo>
                    <a:pt x="3478" y="8903"/>
                  </a:lnTo>
                  <a:lnTo>
                    <a:pt x="5771" y="6629"/>
                  </a:lnTo>
                  <a:close/>
                  <a:moveTo>
                    <a:pt x="15960" y="7902"/>
                  </a:moveTo>
                  <a:lnTo>
                    <a:pt x="16974" y="8908"/>
                  </a:lnTo>
                  <a:lnTo>
                    <a:pt x="15959" y="9923"/>
                  </a:lnTo>
                  <a:lnTo>
                    <a:pt x="14949" y="8913"/>
                  </a:lnTo>
                  <a:lnTo>
                    <a:pt x="15960" y="7902"/>
                  </a:lnTo>
                  <a:close/>
                  <a:moveTo>
                    <a:pt x="20458" y="1274"/>
                  </a:moveTo>
                  <a:lnTo>
                    <a:pt x="20457" y="10568"/>
                  </a:lnTo>
                  <a:lnTo>
                    <a:pt x="16406" y="6552"/>
                  </a:lnTo>
                  <a:cubicBezTo>
                    <a:pt x="16282" y="6429"/>
                    <a:pt x="16120" y="6367"/>
                    <a:pt x="15958" y="6367"/>
                  </a:cubicBezTo>
                  <a:cubicBezTo>
                    <a:pt x="15795" y="6367"/>
                    <a:pt x="15632" y="6429"/>
                    <a:pt x="15508" y="6554"/>
                  </a:cubicBezTo>
                  <a:lnTo>
                    <a:pt x="11502" y="10561"/>
                  </a:lnTo>
                  <a:lnTo>
                    <a:pt x="6224" y="5281"/>
                  </a:lnTo>
                  <a:cubicBezTo>
                    <a:pt x="6099" y="5157"/>
                    <a:pt x="5936" y="5095"/>
                    <a:pt x="5773" y="5095"/>
                  </a:cubicBezTo>
                  <a:cubicBezTo>
                    <a:pt x="5611" y="5095"/>
                    <a:pt x="5449" y="5156"/>
                    <a:pt x="5325" y="5279"/>
                  </a:cubicBezTo>
                  <a:lnTo>
                    <a:pt x="1275" y="9297"/>
                  </a:lnTo>
                  <a:lnTo>
                    <a:pt x="1275" y="1274"/>
                  </a:lnTo>
                  <a:close/>
                  <a:moveTo>
                    <a:pt x="2575" y="9798"/>
                  </a:moveTo>
                  <a:lnTo>
                    <a:pt x="4050" y="11274"/>
                  </a:lnTo>
                  <a:cubicBezTo>
                    <a:pt x="4174" y="11398"/>
                    <a:pt x="4337" y="11460"/>
                    <a:pt x="4500" y="11460"/>
                  </a:cubicBezTo>
                  <a:cubicBezTo>
                    <a:pt x="4663" y="11460"/>
                    <a:pt x="4826" y="11398"/>
                    <a:pt x="4951" y="11274"/>
                  </a:cubicBezTo>
                  <a:lnTo>
                    <a:pt x="5772" y="10451"/>
                  </a:lnTo>
                  <a:lnTo>
                    <a:pt x="6597" y="11274"/>
                  </a:lnTo>
                  <a:cubicBezTo>
                    <a:pt x="6721" y="11398"/>
                    <a:pt x="6883" y="11460"/>
                    <a:pt x="7046" y="11460"/>
                  </a:cubicBezTo>
                  <a:cubicBezTo>
                    <a:pt x="7209" y="11460"/>
                    <a:pt x="7372" y="11398"/>
                    <a:pt x="7497" y="11274"/>
                  </a:cubicBezTo>
                  <a:lnTo>
                    <a:pt x="8956" y="9814"/>
                  </a:lnTo>
                  <a:lnTo>
                    <a:pt x="12963" y="13820"/>
                  </a:lnTo>
                  <a:cubicBezTo>
                    <a:pt x="13087" y="13941"/>
                    <a:pt x="13247" y="14002"/>
                    <a:pt x="13408" y="14002"/>
                  </a:cubicBezTo>
                  <a:cubicBezTo>
                    <a:pt x="13571" y="14002"/>
                    <a:pt x="13734" y="13940"/>
                    <a:pt x="13858" y="13816"/>
                  </a:cubicBezTo>
                  <a:cubicBezTo>
                    <a:pt x="14105" y="13568"/>
                    <a:pt x="14106" y="13169"/>
                    <a:pt x="13863" y="12920"/>
                  </a:cubicBezTo>
                  <a:lnTo>
                    <a:pt x="12403" y="11460"/>
                  </a:lnTo>
                  <a:lnTo>
                    <a:pt x="14049" y="9814"/>
                  </a:lnTo>
                  <a:lnTo>
                    <a:pt x="15509" y="11274"/>
                  </a:lnTo>
                  <a:cubicBezTo>
                    <a:pt x="15633" y="11398"/>
                    <a:pt x="15796" y="11460"/>
                    <a:pt x="15959" y="11460"/>
                  </a:cubicBezTo>
                  <a:cubicBezTo>
                    <a:pt x="16122" y="11460"/>
                    <a:pt x="16284" y="11398"/>
                    <a:pt x="16409" y="11274"/>
                  </a:cubicBezTo>
                  <a:lnTo>
                    <a:pt x="17879" y="9804"/>
                  </a:lnTo>
                  <a:lnTo>
                    <a:pt x="20458" y="12363"/>
                  </a:lnTo>
                  <a:lnTo>
                    <a:pt x="20458" y="15281"/>
                  </a:lnTo>
                  <a:lnTo>
                    <a:pt x="1275" y="15281"/>
                  </a:lnTo>
                  <a:lnTo>
                    <a:pt x="1275" y="11089"/>
                  </a:lnTo>
                  <a:lnTo>
                    <a:pt x="2575" y="9798"/>
                  </a:lnTo>
                  <a:close/>
                  <a:moveTo>
                    <a:pt x="637" y="1"/>
                  </a:moveTo>
                  <a:cubicBezTo>
                    <a:pt x="286" y="1"/>
                    <a:pt x="0" y="285"/>
                    <a:pt x="0" y="637"/>
                  </a:cubicBezTo>
                  <a:lnTo>
                    <a:pt x="0" y="15917"/>
                  </a:lnTo>
                  <a:cubicBezTo>
                    <a:pt x="0" y="16268"/>
                    <a:pt x="286" y="16554"/>
                    <a:pt x="637" y="16554"/>
                  </a:cubicBezTo>
                  <a:lnTo>
                    <a:pt x="21094" y="16554"/>
                  </a:lnTo>
                  <a:cubicBezTo>
                    <a:pt x="21446" y="16554"/>
                    <a:pt x="21731" y="16268"/>
                    <a:pt x="21731" y="15917"/>
                  </a:cubicBezTo>
                  <a:lnTo>
                    <a:pt x="21731" y="637"/>
                  </a:lnTo>
                  <a:cubicBezTo>
                    <a:pt x="21731" y="285"/>
                    <a:pt x="21446" y="1"/>
                    <a:pt x="21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39"/>
            <p:cNvSpPr/>
            <p:nvPr/>
          </p:nvSpPr>
          <p:spPr>
            <a:xfrm>
              <a:off x="2232629" y="2998673"/>
              <a:ext cx="64304" cy="61900"/>
            </a:xfrm>
            <a:custGeom>
              <a:rect b="b" l="l" r="r" t="t"/>
              <a:pathLst>
                <a:path extrusionOk="0" h="3821" w="3970">
                  <a:moveTo>
                    <a:pt x="1911" y="1273"/>
                  </a:moveTo>
                  <a:cubicBezTo>
                    <a:pt x="2168" y="1273"/>
                    <a:pt x="2401" y="1428"/>
                    <a:pt x="2498" y="1666"/>
                  </a:cubicBezTo>
                  <a:cubicBezTo>
                    <a:pt x="2596" y="1904"/>
                    <a:pt x="2542" y="2178"/>
                    <a:pt x="2361" y="2359"/>
                  </a:cubicBezTo>
                  <a:cubicBezTo>
                    <a:pt x="2239" y="2482"/>
                    <a:pt x="2075" y="2546"/>
                    <a:pt x="1909" y="2546"/>
                  </a:cubicBezTo>
                  <a:cubicBezTo>
                    <a:pt x="1827" y="2546"/>
                    <a:pt x="1745" y="2531"/>
                    <a:pt x="1666" y="2498"/>
                  </a:cubicBezTo>
                  <a:cubicBezTo>
                    <a:pt x="1429" y="2399"/>
                    <a:pt x="1273" y="2167"/>
                    <a:pt x="1273" y="1909"/>
                  </a:cubicBezTo>
                  <a:cubicBezTo>
                    <a:pt x="1274" y="1559"/>
                    <a:pt x="1559" y="1273"/>
                    <a:pt x="1911" y="1273"/>
                  </a:cubicBezTo>
                  <a:close/>
                  <a:moveTo>
                    <a:pt x="1910" y="0"/>
                  </a:moveTo>
                  <a:cubicBezTo>
                    <a:pt x="1664" y="0"/>
                    <a:pt x="1416" y="48"/>
                    <a:pt x="1179" y="145"/>
                  </a:cubicBezTo>
                  <a:cubicBezTo>
                    <a:pt x="466" y="441"/>
                    <a:pt x="0" y="1138"/>
                    <a:pt x="0" y="1911"/>
                  </a:cubicBezTo>
                  <a:cubicBezTo>
                    <a:pt x="1" y="2964"/>
                    <a:pt x="856" y="3819"/>
                    <a:pt x="1911" y="3820"/>
                  </a:cubicBezTo>
                  <a:cubicBezTo>
                    <a:pt x="2682" y="3820"/>
                    <a:pt x="3380" y="3354"/>
                    <a:pt x="3675" y="2641"/>
                  </a:cubicBezTo>
                  <a:cubicBezTo>
                    <a:pt x="3970" y="1928"/>
                    <a:pt x="3807" y="1106"/>
                    <a:pt x="3261" y="560"/>
                  </a:cubicBezTo>
                  <a:cubicBezTo>
                    <a:pt x="2895" y="194"/>
                    <a:pt x="2407"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5" name="Google Shape;13115;p139"/>
          <p:cNvGrpSpPr/>
          <p:nvPr/>
        </p:nvGrpSpPr>
        <p:grpSpPr>
          <a:xfrm>
            <a:off x="7788126" y="1719574"/>
            <a:ext cx="345425" cy="345621"/>
            <a:chOff x="1568710" y="2927798"/>
            <a:chExt cx="351972" cy="352172"/>
          </a:xfrm>
        </p:grpSpPr>
        <p:sp>
          <p:nvSpPr>
            <p:cNvPr id="13116" name="Google Shape;13116;p139"/>
            <p:cNvSpPr/>
            <p:nvPr/>
          </p:nvSpPr>
          <p:spPr>
            <a:xfrm>
              <a:off x="1568710" y="2927798"/>
              <a:ext cx="351972" cy="352172"/>
            </a:xfrm>
            <a:custGeom>
              <a:rect b="b" l="l" r="r" t="t"/>
              <a:pathLst>
                <a:path extrusionOk="0" h="21739" w="21730">
                  <a:moveTo>
                    <a:pt x="19820" y="8963"/>
                  </a:moveTo>
                  <a:cubicBezTo>
                    <a:pt x="20170" y="8964"/>
                    <a:pt x="20456" y="9248"/>
                    <a:pt x="20456" y="9600"/>
                  </a:cubicBezTo>
                  <a:lnTo>
                    <a:pt x="20456" y="19828"/>
                  </a:lnTo>
                  <a:cubicBezTo>
                    <a:pt x="20456" y="20180"/>
                    <a:pt x="20170" y="20464"/>
                    <a:pt x="19820" y="20466"/>
                  </a:cubicBezTo>
                  <a:lnTo>
                    <a:pt x="1910" y="20466"/>
                  </a:lnTo>
                  <a:cubicBezTo>
                    <a:pt x="1558" y="20464"/>
                    <a:pt x="1273" y="20180"/>
                    <a:pt x="1273" y="19828"/>
                  </a:cubicBezTo>
                  <a:lnTo>
                    <a:pt x="1273" y="9600"/>
                  </a:lnTo>
                  <a:cubicBezTo>
                    <a:pt x="1273" y="9248"/>
                    <a:pt x="1558" y="8964"/>
                    <a:pt x="1910" y="8963"/>
                  </a:cubicBezTo>
                  <a:close/>
                  <a:moveTo>
                    <a:pt x="14688" y="1"/>
                  </a:moveTo>
                  <a:cubicBezTo>
                    <a:pt x="14450" y="1"/>
                    <a:pt x="14221" y="135"/>
                    <a:pt x="14111" y="365"/>
                  </a:cubicBezTo>
                  <a:lnTo>
                    <a:pt x="10939" y="6879"/>
                  </a:lnTo>
                  <a:lnTo>
                    <a:pt x="7612" y="355"/>
                  </a:lnTo>
                  <a:cubicBezTo>
                    <a:pt x="7499" y="135"/>
                    <a:pt x="7275" y="8"/>
                    <a:pt x="7044" y="8"/>
                  </a:cubicBezTo>
                  <a:cubicBezTo>
                    <a:pt x="6947" y="8"/>
                    <a:pt x="6848" y="31"/>
                    <a:pt x="6755" y="78"/>
                  </a:cubicBezTo>
                  <a:cubicBezTo>
                    <a:pt x="6442" y="237"/>
                    <a:pt x="6317" y="621"/>
                    <a:pt x="6477" y="934"/>
                  </a:cubicBezTo>
                  <a:lnTo>
                    <a:pt x="9925" y="7690"/>
                  </a:lnTo>
                  <a:lnTo>
                    <a:pt x="1910" y="7690"/>
                  </a:lnTo>
                  <a:cubicBezTo>
                    <a:pt x="855" y="7691"/>
                    <a:pt x="1" y="8546"/>
                    <a:pt x="0" y="9600"/>
                  </a:cubicBezTo>
                  <a:lnTo>
                    <a:pt x="0" y="19829"/>
                  </a:lnTo>
                  <a:cubicBezTo>
                    <a:pt x="1" y="20882"/>
                    <a:pt x="855" y="21737"/>
                    <a:pt x="1910" y="21739"/>
                  </a:cubicBezTo>
                  <a:lnTo>
                    <a:pt x="19820" y="21739"/>
                  </a:lnTo>
                  <a:cubicBezTo>
                    <a:pt x="20873" y="21737"/>
                    <a:pt x="21728" y="20882"/>
                    <a:pt x="21729" y="19828"/>
                  </a:cubicBezTo>
                  <a:lnTo>
                    <a:pt x="21729" y="9600"/>
                  </a:lnTo>
                  <a:cubicBezTo>
                    <a:pt x="21728" y="8546"/>
                    <a:pt x="20874" y="7691"/>
                    <a:pt x="19820" y="7690"/>
                  </a:cubicBezTo>
                  <a:lnTo>
                    <a:pt x="11961" y="7690"/>
                  </a:lnTo>
                  <a:lnTo>
                    <a:pt x="15256" y="924"/>
                  </a:lnTo>
                  <a:cubicBezTo>
                    <a:pt x="15416" y="606"/>
                    <a:pt x="15285" y="221"/>
                    <a:pt x="14966" y="65"/>
                  </a:cubicBezTo>
                  <a:cubicBezTo>
                    <a:pt x="14876" y="22"/>
                    <a:pt x="14782" y="1"/>
                    <a:pt x="14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39"/>
            <p:cNvSpPr/>
            <p:nvPr/>
          </p:nvSpPr>
          <p:spPr>
            <a:xfrm>
              <a:off x="1775601" y="3114244"/>
              <a:ext cx="103842" cy="20639"/>
            </a:xfrm>
            <a:custGeom>
              <a:rect b="b" l="l" r="r" t="t"/>
              <a:pathLst>
                <a:path extrusionOk="0" h="1274" w="6411">
                  <a:moveTo>
                    <a:pt x="638" y="1"/>
                  </a:moveTo>
                  <a:cubicBezTo>
                    <a:pt x="286" y="1"/>
                    <a:pt x="0" y="285"/>
                    <a:pt x="0" y="637"/>
                  </a:cubicBezTo>
                  <a:cubicBezTo>
                    <a:pt x="0" y="989"/>
                    <a:pt x="286" y="1274"/>
                    <a:pt x="638" y="1274"/>
                  </a:cubicBezTo>
                  <a:lnTo>
                    <a:pt x="5774" y="1274"/>
                  </a:lnTo>
                  <a:cubicBezTo>
                    <a:pt x="6125" y="1274"/>
                    <a:pt x="6410" y="989"/>
                    <a:pt x="6410" y="637"/>
                  </a:cubicBezTo>
                  <a:cubicBezTo>
                    <a:pt x="6410" y="285"/>
                    <a:pt x="6125" y="1"/>
                    <a:pt x="5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39"/>
            <p:cNvSpPr/>
            <p:nvPr/>
          </p:nvSpPr>
          <p:spPr>
            <a:xfrm>
              <a:off x="1775601" y="3155489"/>
              <a:ext cx="103842" cy="20671"/>
            </a:xfrm>
            <a:custGeom>
              <a:rect b="b" l="l" r="r" t="t"/>
              <a:pathLst>
                <a:path extrusionOk="0" h="1276" w="6411">
                  <a:moveTo>
                    <a:pt x="638" y="1"/>
                  </a:moveTo>
                  <a:cubicBezTo>
                    <a:pt x="286" y="1"/>
                    <a:pt x="0" y="285"/>
                    <a:pt x="0" y="637"/>
                  </a:cubicBezTo>
                  <a:cubicBezTo>
                    <a:pt x="0" y="989"/>
                    <a:pt x="286" y="1275"/>
                    <a:pt x="638" y="1275"/>
                  </a:cubicBezTo>
                  <a:lnTo>
                    <a:pt x="5774" y="1275"/>
                  </a:lnTo>
                  <a:cubicBezTo>
                    <a:pt x="6125" y="1275"/>
                    <a:pt x="6410" y="989"/>
                    <a:pt x="6410" y="637"/>
                  </a:cubicBezTo>
                  <a:cubicBezTo>
                    <a:pt x="6410" y="285"/>
                    <a:pt x="6125" y="1"/>
                    <a:pt x="5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39"/>
            <p:cNvSpPr/>
            <p:nvPr/>
          </p:nvSpPr>
          <p:spPr>
            <a:xfrm>
              <a:off x="1775601" y="3196767"/>
              <a:ext cx="103842" cy="20639"/>
            </a:xfrm>
            <a:custGeom>
              <a:rect b="b" l="l" r="r" t="t"/>
              <a:pathLst>
                <a:path extrusionOk="0" h="1274" w="6411">
                  <a:moveTo>
                    <a:pt x="638" y="0"/>
                  </a:moveTo>
                  <a:cubicBezTo>
                    <a:pt x="286" y="0"/>
                    <a:pt x="0" y="285"/>
                    <a:pt x="0" y="637"/>
                  </a:cubicBezTo>
                  <a:cubicBezTo>
                    <a:pt x="0" y="989"/>
                    <a:pt x="286" y="1273"/>
                    <a:pt x="638" y="1273"/>
                  </a:cubicBezTo>
                  <a:lnTo>
                    <a:pt x="5774" y="1273"/>
                  </a:lnTo>
                  <a:cubicBezTo>
                    <a:pt x="6125" y="1273"/>
                    <a:pt x="6410" y="989"/>
                    <a:pt x="6410" y="637"/>
                  </a:cubicBezTo>
                  <a:cubicBezTo>
                    <a:pt x="6410" y="285"/>
                    <a:pt x="6125" y="0"/>
                    <a:pt x="5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39"/>
            <p:cNvSpPr/>
            <p:nvPr/>
          </p:nvSpPr>
          <p:spPr>
            <a:xfrm>
              <a:off x="1649422" y="3093605"/>
              <a:ext cx="64336" cy="61900"/>
            </a:xfrm>
            <a:custGeom>
              <a:rect b="b" l="l" r="r" t="t"/>
              <a:pathLst>
                <a:path extrusionOk="0" h="3821" w="3972">
                  <a:moveTo>
                    <a:pt x="2061" y="1275"/>
                  </a:moveTo>
                  <a:cubicBezTo>
                    <a:pt x="2143" y="1275"/>
                    <a:pt x="2226" y="1291"/>
                    <a:pt x="2306" y="1324"/>
                  </a:cubicBezTo>
                  <a:cubicBezTo>
                    <a:pt x="2542" y="1422"/>
                    <a:pt x="2699" y="1653"/>
                    <a:pt x="2699" y="1911"/>
                  </a:cubicBezTo>
                  <a:cubicBezTo>
                    <a:pt x="2697" y="2263"/>
                    <a:pt x="2413" y="2548"/>
                    <a:pt x="2061" y="2548"/>
                  </a:cubicBezTo>
                  <a:cubicBezTo>
                    <a:pt x="1804" y="2548"/>
                    <a:pt x="1571" y="2393"/>
                    <a:pt x="1473" y="2155"/>
                  </a:cubicBezTo>
                  <a:cubicBezTo>
                    <a:pt x="1375" y="1917"/>
                    <a:pt x="1430" y="1643"/>
                    <a:pt x="1611" y="1461"/>
                  </a:cubicBezTo>
                  <a:cubicBezTo>
                    <a:pt x="1733" y="1340"/>
                    <a:pt x="1895" y="1275"/>
                    <a:pt x="2061" y="1275"/>
                  </a:cubicBezTo>
                  <a:close/>
                  <a:moveTo>
                    <a:pt x="2062" y="1"/>
                  </a:moveTo>
                  <a:cubicBezTo>
                    <a:pt x="1565" y="1"/>
                    <a:pt x="1077" y="195"/>
                    <a:pt x="711" y="560"/>
                  </a:cubicBezTo>
                  <a:cubicBezTo>
                    <a:pt x="165" y="1107"/>
                    <a:pt x="1" y="1929"/>
                    <a:pt x="297" y="2642"/>
                  </a:cubicBezTo>
                  <a:cubicBezTo>
                    <a:pt x="592" y="3356"/>
                    <a:pt x="1289" y="3821"/>
                    <a:pt x="2061" y="3821"/>
                  </a:cubicBezTo>
                  <a:cubicBezTo>
                    <a:pt x="3115" y="3820"/>
                    <a:pt x="3970" y="2966"/>
                    <a:pt x="3972" y="1911"/>
                  </a:cubicBezTo>
                  <a:cubicBezTo>
                    <a:pt x="3972" y="1139"/>
                    <a:pt x="3506" y="443"/>
                    <a:pt x="2793" y="146"/>
                  </a:cubicBezTo>
                  <a:cubicBezTo>
                    <a:pt x="2556" y="48"/>
                    <a:pt x="2308" y="1"/>
                    <a:pt x="2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39"/>
            <p:cNvSpPr/>
            <p:nvPr/>
          </p:nvSpPr>
          <p:spPr>
            <a:xfrm>
              <a:off x="1631248" y="3155489"/>
              <a:ext cx="103129" cy="61916"/>
            </a:xfrm>
            <a:custGeom>
              <a:rect b="b" l="l" r="r" t="t"/>
              <a:pathLst>
                <a:path extrusionOk="0" h="3822" w="6367">
                  <a:moveTo>
                    <a:pt x="3184" y="1"/>
                  </a:moveTo>
                  <a:cubicBezTo>
                    <a:pt x="1428" y="1"/>
                    <a:pt x="0" y="1429"/>
                    <a:pt x="0" y="3185"/>
                  </a:cubicBezTo>
                  <a:cubicBezTo>
                    <a:pt x="0" y="3537"/>
                    <a:pt x="285" y="3821"/>
                    <a:pt x="637" y="3821"/>
                  </a:cubicBezTo>
                  <a:cubicBezTo>
                    <a:pt x="989" y="3821"/>
                    <a:pt x="1273" y="3537"/>
                    <a:pt x="1273" y="3185"/>
                  </a:cubicBezTo>
                  <a:cubicBezTo>
                    <a:pt x="1264" y="2123"/>
                    <a:pt x="2122" y="1257"/>
                    <a:pt x="3183" y="1257"/>
                  </a:cubicBezTo>
                  <a:cubicBezTo>
                    <a:pt x="4245" y="1257"/>
                    <a:pt x="5103" y="2123"/>
                    <a:pt x="5094" y="3185"/>
                  </a:cubicBezTo>
                  <a:cubicBezTo>
                    <a:pt x="5094" y="3537"/>
                    <a:pt x="5378" y="3821"/>
                    <a:pt x="5730" y="3821"/>
                  </a:cubicBezTo>
                  <a:cubicBezTo>
                    <a:pt x="6082" y="3821"/>
                    <a:pt x="6367" y="3537"/>
                    <a:pt x="6367" y="3185"/>
                  </a:cubicBezTo>
                  <a:cubicBezTo>
                    <a:pt x="6367" y="1429"/>
                    <a:pt x="4939" y="1"/>
                    <a:pt x="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2" name="Google Shape;13122;p139"/>
          <p:cNvGrpSpPr/>
          <p:nvPr/>
        </p:nvGrpSpPr>
        <p:grpSpPr>
          <a:xfrm>
            <a:off x="7784081" y="2284330"/>
            <a:ext cx="345441" cy="345494"/>
            <a:chOff x="1075480" y="3034378"/>
            <a:chExt cx="351988" cy="352042"/>
          </a:xfrm>
        </p:grpSpPr>
        <p:sp>
          <p:nvSpPr>
            <p:cNvPr id="13123" name="Google Shape;13123;p139"/>
            <p:cNvSpPr/>
            <p:nvPr/>
          </p:nvSpPr>
          <p:spPr>
            <a:xfrm>
              <a:off x="1075480" y="3034378"/>
              <a:ext cx="351988" cy="352042"/>
            </a:xfrm>
            <a:custGeom>
              <a:rect b="b" l="l" r="r" t="t"/>
              <a:pathLst>
                <a:path extrusionOk="0" h="21731" w="21731">
                  <a:moveTo>
                    <a:pt x="10866" y="1273"/>
                  </a:moveTo>
                  <a:cubicBezTo>
                    <a:pt x="16155" y="1273"/>
                    <a:pt x="20458" y="5577"/>
                    <a:pt x="20458" y="10866"/>
                  </a:cubicBezTo>
                  <a:cubicBezTo>
                    <a:pt x="20458" y="16155"/>
                    <a:pt x="16155" y="20458"/>
                    <a:pt x="10866" y="20458"/>
                  </a:cubicBezTo>
                  <a:cubicBezTo>
                    <a:pt x="5577" y="20458"/>
                    <a:pt x="1273" y="16155"/>
                    <a:pt x="1273" y="10866"/>
                  </a:cubicBezTo>
                  <a:cubicBezTo>
                    <a:pt x="1273" y="5577"/>
                    <a:pt x="5577" y="1273"/>
                    <a:pt x="10866" y="1273"/>
                  </a:cubicBezTo>
                  <a:close/>
                  <a:moveTo>
                    <a:pt x="10866" y="0"/>
                  </a:moveTo>
                  <a:cubicBezTo>
                    <a:pt x="4883" y="0"/>
                    <a:pt x="1" y="4883"/>
                    <a:pt x="1" y="10866"/>
                  </a:cubicBezTo>
                  <a:cubicBezTo>
                    <a:pt x="1" y="16848"/>
                    <a:pt x="4883" y="21731"/>
                    <a:pt x="10866" y="21731"/>
                  </a:cubicBezTo>
                  <a:cubicBezTo>
                    <a:pt x="16848" y="21731"/>
                    <a:pt x="21731" y="16848"/>
                    <a:pt x="21731" y="10866"/>
                  </a:cubicBezTo>
                  <a:cubicBezTo>
                    <a:pt x="21731" y="4883"/>
                    <a:pt x="16848" y="0"/>
                    <a:pt x="10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39"/>
            <p:cNvSpPr/>
            <p:nvPr/>
          </p:nvSpPr>
          <p:spPr>
            <a:xfrm>
              <a:off x="1152855" y="3287584"/>
              <a:ext cx="21445" cy="20655"/>
            </a:xfrm>
            <a:custGeom>
              <a:rect b="b" l="l" r="r" t="t"/>
              <a:pathLst>
                <a:path extrusionOk="0" h="1275" w="1324">
                  <a:moveTo>
                    <a:pt x="687" y="1"/>
                  </a:moveTo>
                  <a:cubicBezTo>
                    <a:pt x="429" y="1"/>
                    <a:pt x="196" y="156"/>
                    <a:pt x="98" y="394"/>
                  </a:cubicBezTo>
                  <a:cubicBezTo>
                    <a:pt x="0" y="632"/>
                    <a:pt x="55" y="906"/>
                    <a:pt x="236" y="1088"/>
                  </a:cubicBezTo>
                  <a:cubicBezTo>
                    <a:pt x="358" y="1210"/>
                    <a:pt x="521" y="1274"/>
                    <a:pt x="687" y="1274"/>
                  </a:cubicBezTo>
                  <a:cubicBezTo>
                    <a:pt x="769" y="1274"/>
                    <a:pt x="852" y="1258"/>
                    <a:pt x="931" y="1226"/>
                  </a:cubicBezTo>
                  <a:cubicBezTo>
                    <a:pt x="1168" y="1127"/>
                    <a:pt x="1324" y="895"/>
                    <a:pt x="1324" y="637"/>
                  </a:cubicBezTo>
                  <a:cubicBezTo>
                    <a:pt x="1324" y="287"/>
                    <a:pt x="1038" y="1"/>
                    <a:pt x="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39"/>
            <p:cNvSpPr/>
            <p:nvPr/>
          </p:nvSpPr>
          <p:spPr>
            <a:xfrm>
              <a:off x="1327837" y="3112559"/>
              <a:ext cx="21478" cy="20639"/>
            </a:xfrm>
            <a:custGeom>
              <a:rect b="b" l="l" r="r" t="t"/>
              <a:pathLst>
                <a:path extrusionOk="0" h="1274" w="1326">
                  <a:moveTo>
                    <a:pt x="687" y="0"/>
                  </a:moveTo>
                  <a:cubicBezTo>
                    <a:pt x="431" y="0"/>
                    <a:pt x="198" y="157"/>
                    <a:pt x="100" y="393"/>
                  </a:cubicBezTo>
                  <a:cubicBezTo>
                    <a:pt x="0" y="632"/>
                    <a:pt x="56" y="905"/>
                    <a:pt x="237" y="1088"/>
                  </a:cubicBezTo>
                  <a:cubicBezTo>
                    <a:pt x="360" y="1209"/>
                    <a:pt x="523" y="1274"/>
                    <a:pt x="688" y="1274"/>
                  </a:cubicBezTo>
                  <a:cubicBezTo>
                    <a:pt x="770" y="1274"/>
                    <a:pt x="852" y="1258"/>
                    <a:pt x="931" y="1226"/>
                  </a:cubicBezTo>
                  <a:cubicBezTo>
                    <a:pt x="1169" y="1128"/>
                    <a:pt x="1325" y="895"/>
                    <a:pt x="1325" y="638"/>
                  </a:cubicBezTo>
                  <a:cubicBezTo>
                    <a:pt x="1325" y="286"/>
                    <a:pt x="1039" y="0"/>
                    <a:pt x="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39"/>
            <p:cNvSpPr/>
            <p:nvPr/>
          </p:nvSpPr>
          <p:spPr>
            <a:xfrm>
              <a:off x="1152855" y="3112575"/>
              <a:ext cx="22255" cy="20639"/>
            </a:xfrm>
            <a:custGeom>
              <a:rect b="b" l="l" r="r" t="t"/>
              <a:pathLst>
                <a:path extrusionOk="0" h="1274" w="1374">
                  <a:moveTo>
                    <a:pt x="687" y="0"/>
                  </a:moveTo>
                  <a:cubicBezTo>
                    <a:pt x="523" y="0"/>
                    <a:pt x="360" y="62"/>
                    <a:pt x="236" y="186"/>
                  </a:cubicBezTo>
                  <a:cubicBezTo>
                    <a:pt x="55" y="369"/>
                    <a:pt x="0" y="642"/>
                    <a:pt x="98" y="881"/>
                  </a:cubicBezTo>
                  <a:cubicBezTo>
                    <a:pt x="198" y="1118"/>
                    <a:pt x="429" y="1274"/>
                    <a:pt x="687" y="1274"/>
                  </a:cubicBezTo>
                  <a:cubicBezTo>
                    <a:pt x="944" y="1274"/>
                    <a:pt x="1177" y="1118"/>
                    <a:pt x="1275" y="881"/>
                  </a:cubicBezTo>
                  <a:cubicBezTo>
                    <a:pt x="1374" y="642"/>
                    <a:pt x="1318" y="369"/>
                    <a:pt x="1137" y="186"/>
                  </a:cubicBezTo>
                  <a:cubicBezTo>
                    <a:pt x="1013" y="62"/>
                    <a:pt x="850" y="0"/>
                    <a:pt x="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39"/>
            <p:cNvSpPr/>
            <p:nvPr/>
          </p:nvSpPr>
          <p:spPr>
            <a:xfrm>
              <a:off x="1327837" y="3287584"/>
              <a:ext cx="22272" cy="20639"/>
            </a:xfrm>
            <a:custGeom>
              <a:rect b="b" l="l" r="r" t="t"/>
              <a:pathLst>
                <a:path extrusionOk="0" h="1274" w="1375">
                  <a:moveTo>
                    <a:pt x="688" y="1"/>
                  </a:moveTo>
                  <a:cubicBezTo>
                    <a:pt x="525" y="1"/>
                    <a:pt x="362" y="63"/>
                    <a:pt x="237" y="187"/>
                  </a:cubicBezTo>
                  <a:cubicBezTo>
                    <a:pt x="56" y="370"/>
                    <a:pt x="0" y="644"/>
                    <a:pt x="100" y="881"/>
                  </a:cubicBezTo>
                  <a:cubicBezTo>
                    <a:pt x="198" y="1119"/>
                    <a:pt x="431" y="1274"/>
                    <a:pt x="687" y="1274"/>
                  </a:cubicBezTo>
                  <a:cubicBezTo>
                    <a:pt x="945" y="1274"/>
                    <a:pt x="1177" y="1119"/>
                    <a:pt x="1276" y="881"/>
                  </a:cubicBezTo>
                  <a:cubicBezTo>
                    <a:pt x="1374" y="644"/>
                    <a:pt x="1320" y="370"/>
                    <a:pt x="1138" y="187"/>
                  </a:cubicBezTo>
                  <a:cubicBezTo>
                    <a:pt x="1014" y="63"/>
                    <a:pt x="851"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39"/>
            <p:cNvSpPr/>
            <p:nvPr/>
          </p:nvSpPr>
          <p:spPr>
            <a:xfrm>
              <a:off x="1241132" y="3076304"/>
              <a:ext cx="20668" cy="41278"/>
            </a:xfrm>
            <a:custGeom>
              <a:rect b="b" l="l" r="r" t="t"/>
              <a:pathLst>
                <a:path extrusionOk="0" h="2548" w="1276">
                  <a:moveTo>
                    <a:pt x="639" y="1"/>
                  </a:moveTo>
                  <a:cubicBezTo>
                    <a:pt x="287" y="1"/>
                    <a:pt x="2" y="287"/>
                    <a:pt x="2" y="637"/>
                  </a:cubicBezTo>
                  <a:lnTo>
                    <a:pt x="2" y="1912"/>
                  </a:lnTo>
                  <a:cubicBezTo>
                    <a:pt x="1" y="2264"/>
                    <a:pt x="287" y="2548"/>
                    <a:pt x="639" y="2548"/>
                  </a:cubicBezTo>
                  <a:cubicBezTo>
                    <a:pt x="991" y="2548"/>
                    <a:pt x="1275" y="2264"/>
                    <a:pt x="1275" y="1912"/>
                  </a:cubicBezTo>
                  <a:lnTo>
                    <a:pt x="1275" y="637"/>
                  </a:lnTo>
                  <a:cubicBezTo>
                    <a:pt x="1275" y="287"/>
                    <a:pt x="991" y="1"/>
                    <a:pt x="6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39"/>
            <p:cNvSpPr/>
            <p:nvPr/>
          </p:nvSpPr>
          <p:spPr>
            <a:xfrm>
              <a:off x="1241164" y="3303217"/>
              <a:ext cx="20636" cy="41278"/>
            </a:xfrm>
            <a:custGeom>
              <a:rect b="b" l="l" r="r" t="t"/>
              <a:pathLst>
                <a:path extrusionOk="0" h="2548" w="1274">
                  <a:moveTo>
                    <a:pt x="637" y="0"/>
                  </a:moveTo>
                  <a:cubicBezTo>
                    <a:pt x="285" y="0"/>
                    <a:pt x="0" y="285"/>
                    <a:pt x="0" y="637"/>
                  </a:cubicBezTo>
                  <a:lnTo>
                    <a:pt x="0" y="1911"/>
                  </a:lnTo>
                  <a:cubicBezTo>
                    <a:pt x="0" y="2262"/>
                    <a:pt x="285" y="2548"/>
                    <a:pt x="637" y="2548"/>
                  </a:cubicBezTo>
                  <a:cubicBezTo>
                    <a:pt x="989" y="2548"/>
                    <a:pt x="1273" y="2262"/>
                    <a:pt x="1273" y="1911"/>
                  </a:cubicBezTo>
                  <a:lnTo>
                    <a:pt x="1273" y="637"/>
                  </a:lnTo>
                  <a:cubicBezTo>
                    <a:pt x="1273" y="285"/>
                    <a:pt x="98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39"/>
            <p:cNvSpPr/>
            <p:nvPr/>
          </p:nvSpPr>
          <p:spPr>
            <a:xfrm>
              <a:off x="1117399" y="3200088"/>
              <a:ext cx="41287" cy="20639"/>
            </a:xfrm>
            <a:custGeom>
              <a:rect b="b" l="l" r="r" t="t"/>
              <a:pathLst>
                <a:path extrusionOk="0" h="1274" w="2549">
                  <a:moveTo>
                    <a:pt x="637" y="0"/>
                  </a:moveTo>
                  <a:cubicBezTo>
                    <a:pt x="287" y="0"/>
                    <a:pt x="1" y="285"/>
                    <a:pt x="1" y="637"/>
                  </a:cubicBezTo>
                  <a:cubicBezTo>
                    <a:pt x="1" y="989"/>
                    <a:pt x="287" y="1273"/>
                    <a:pt x="637" y="1273"/>
                  </a:cubicBezTo>
                  <a:lnTo>
                    <a:pt x="1912" y="1273"/>
                  </a:lnTo>
                  <a:cubicBezTo>
                    <a:pt x="2264" y="1273"/>
                    <a:pt x="2548" y="989"/>
                    <a:pt x="2548" y="637"/>
                  </a:cubicBezTo>
                  <a:cubicBezTo>
                    <a:pt x="2548" y="285"/>
                    <a:pt x="2264"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39"/>
            <p:cNvSpPr/>
            <p:nvPr/>
          </p:nvSpPr>
          <p:spPr>
            <a:xfrm>
              <a:off x="1344277" y="3200088"/>
              <a:ext cx="41271" cy="20639"/>
            </a:xfrm>
            <a:custGeom>
              <a:rect b="b" l="l" r="r" t="t"/>
              <a:pathLst>
                <a:path extrusionOk="0" h="1274" w="2548">
                  <a:moveTo>
                    <a:pt x="634" y="0"/>
                  </a:moveTo>
                  <a:cubicBezTo>
                    <a:pt x="284" y="0"/>
                    <a:pt x="0" y="286"/>
                    <a:pt x="0" y="637"/>
                  </a:cubicBezTo>
                  <a:cubicBezTo>
                    <a:pt x="0" y="989"/>
                    <a:pt x="285" y="1273"/>
                    <a:pt x="637" y="1273"/>
                  </a:cubicBezTo>
                  <a:lnTo>
                    <a:pt x="1910" y="1273"/>
                  </a:lnTo>
                  <a:cubicBezTo>
                    <a:pt x="2262" y="1273"/>
                    <a:pt x="2548" y="989"/>
                    <a:pt x="2548" y="637"/>
                  </a:cubicBezTo>
                  <a:cubicBezTo>
                    <a:pt x="2548" y="285"/>
                    <a:pt x="2262" y="0"/>
                    <a:pt x="1910" y="0"/>
                  </a:cubicBezTo>
                  <a:lnTo>
                    <a:pt x="637" y="0"/>
                  </a:lnTo>
                  <a:cubicBezTo>
                    <a:pt x="636" y="0"/>
                    <a:pt x="635" y="0"/>
                    <a:pt x="6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39"/>
            <p:cNvSpPr/>
            <p:nvPr/>
          </p:nvSpPr>
          <p:spPr>
            <a:xfrm>
              <a:off x="1241164" y="3138188"/>
              <a:ext cx="83433" cy="144342"/>
            </a:xfrm>
            <a:custGeom>
              <a:rect b="b" l="l" r="r" t="t"/>
              <a:pathLst>
                <a:path extrusionOk="0" h="8910" w="5151">
                  <a:moveTo>
                    <a:pt x="637" y="1"/>
                  </a:moveTo>
                  <a:cubicBezTo>
                    <a:pt x="285" y="1"/>
                    <a:pt x="0" y="285"/>
                    <a:pt x="0" y="637"/>
                  </a:cubicBezTo>
                  <a:lnTo>
                    <a:pt x="0" y="4458"/>
                  </a:lnTo>
                  <a:cubicBezTo>
                    <a:pt x="0" y="4626"/>
                    <a:pt x="68" y="4788"/>
                    <a:pt x="187" y="4908"/>
                  </a:cubicBezTo>
                  <a:lnTo>
                    <a:pt x="4007" y="8728"/>
                  </a:lnTo>
                  <a:cubicBezTo>
                    <a:pt x="4131" y="8849"/>
                    <a:pt x="4291" y="8909"/>
                    <a:pt x="4452" y="8909"/>
                  </a:cubicBezTo>
                  <a:cubicBezTo>
                    <a:pt x="4615" y="8909"/>
                    <a:pt x="4778" y="8847"/>
                    <a:pt x="4902" y="8723"/>
                  </a:cubicBezTo>
                  <a:cubicBezTo>
                    <a:pt x="5149" y="8476"/>
                    <a:pt x="5150" y="8077"/>
                    <a:pt x="4907" y="7827"/>
                  </a:cubicBezTo>
                  <a:lnTo>
                    <a:pt x="1275" y="4194"/>
                  </a:lnTo>
                  <a:lnTo>
                    <a:pt x="1275" y="637"/>
                  </a:lnTo>
                  <a:cubicBezTo>
                    <a:pt x="1275" y="285"/>
                    <a:pt x="989"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139"/>
          <p:cNvGrpSpPr/>
          <p:nvPr/>
        </p:nvGrpSpPr>
        <p:grpSpPr>
          <a:xfrm>
            <a:off x="7031076" y="2284330"/>
            <a:ext cx="345457" cy="345494"/>
            <a:chOff x="578524" y="2980383"/>
            <a:chExt cx="352004" cy="352042"/>
          </a:xfrm>
        </p:grpSpPr>
        <p:sp>
          <p:nvSpPr>
            <p:cNvPr id="13134" name="Google Shape;13134;p139"/>
            <p:cNvSpPr/>
            <p:nvPr/>
          </p:nvSpPr>
          <p:spPr>
            <a:xfrm>
              <a:off x="578524" y="2980383"/>
              <a:ext cx="352004" cy="352042"/>
            </a:xfrm>
            <a:custGeom>
              <a:rect b="b" l="l" r="r" t="t"/>
              <a:pathLst>
                <a:path extrusionOk="0" h="21731" w="21732">
                  <a:moveTo>
                    <a:pt x="2547" y="6410"/>
                  </a:moveTo>
                  <a:lnTo>
                    <a:pt x="2547" y="15322"/>
                  </a:lnTo>
                  <a:lnTo>
                    <a:pt x="1274" y="15322"/>
                  </a:lnTo>
                  <a:lnTo>
                    <a:pt x="1274" y="6410"/>
                  </a:lnTo>
                  <a:close/>
                  <a:moveTo>
                    <a:pt x="17911" y="3820"/>
                  </a:moveTo>
                  <a:lnTo>
                    <a:pt x="17911" y="17912"/>
                  </a:lnTo>
                  <a:lnTo>
                    <a:pt x="3820" y="17910"/>
                  </a:lnTo>
                  <a:lnTo>
                    <a:pt x="3820" y="3820"/>
                  </a:lnTo>
                  <a:close/>
                  <a:moveTo>
                    <a:pt x="20457" y="1273"/>
                  </a:moveTo>
                  <a:lnTo>
                    <a:pt x="20457" y="20458"/>
                  </a:lnTo>
                  <a:lnTo>
                    <a:pt x="1274" y="20458"/>
                  </a:lnTo>
                  <a:lnTo>
                    <a:pt x="1274" y="16595"/>
                  </a:lnTo>
                  <a:lnTo>
                    <a:pt x="2547" y="16595"/>
                  </a:lnTo>
                  <a:lnTo>
                    <a:pt x="2547" y="18547"/>
                  </a:lnTo>
                  <a:cubicBezTo>
                    <a:pt x="2547" y="18899"/>
                    <a:pt x="2832" y="19185"/>
                    <a:pt x="3184" y="19185"/>
                  </a:cubicBezTo>
                  <a:lnTo>
                    <a:pt x="18547" y="19185"/>
                  </a:lnTo>
                  <a:cubicBezTo>
                    <a:pt x="18899" y="19185"/>
                    <a:pt x="19184" y="18899"/>
                    <a:pt x="19184" y="18547"/>
                  </a:cubicBezTo>
                  <a:lnTo>
                    <a:pt x="19184" y="3184"/>
                  </a:lnTo>
                  <a:cubicBezTo>
                    <a:pt x="19184" y="2832"/>
                    <a:pt x="18899" y="2547"/>
                    <a:pt x="18547" y="2547"/>
                  </a:cubicBezTo>
                  <a:lnTo>
                    <a:pt x="3183" y="2547"/>
                  </a:lnTo>
                  <a:cubicBezTo>
                    <a:pt x="2831" y="2547"/>
                    <a:pt x="2547" y="2832"/>
                    <a:pt x="2547" y="3184"/>
                  </a:cubicBezTo>
                  <a:lnTo>
                    <a:pt x="2547" y="5136"/>
                  </a:lnTo>
                  <a:lnTo>
                    <a:pt x="1274" y="5136"/>
                  </a:lnTo>
                  <a:lnTo>
                    <a:pt x="1274" y="1273"/>
                  </a:lnTo>
                  <a:close/>
                  <a:moveTo>
                    <a:pt x="637" y="0"/>
                  </a:moveTo>
                  <a:cubicBezTo>
                    <a:pt x="285" y="0"/>
                    <a:pt x="1" y="286"/>
                    <a:pt x="1" y="638"/>
                  </a:cubicBezTo>
                  <a:lnTo>
                    <a:pt x="1" y="21094"/>
                  </a:lnTo>
                  <a:cubicBezTo>
                    <a:pt x="1" y="21446"/>
                    <a:pt x="285" y="21731"/>
                    <a:pt x="637" y="21731"/>
                  </a:cubicBezTo>
                  <a:lnTo>
                    <a:pt x="21095" y="21731"/>
                  </a:lnTo>
                  <a:cubicBezTo>
                    <a:pt x="21447" y="21731"/>
                    <a:pt x="21731" y="21446"/>
                    <a:pt x="21731" y="21094"/>
                  </a:cubicBezTo>
                  <a:lnTo>
                    <a:pt x="21731" y="638"/>
                  </a:lnTo>
                  <a:cubicBezTo>
                    <a:pt x="21731" y="286"/>
                    <a:pt x="21447" y="0"/>
                    <a:pt x="21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39"/>
            <p:cNvSpPr/>
            <p:nvPr/>
          </p:nvSpPr>
          <p:spPr>
            <a:xfrm>
              <a:off x="661715" y="3063570"/>
              <a:ext cx="185623" cy="185668"/>
            </a:xfrm>
            <a:custGeom>
              <a:rect b="b" l="l" r="r" t="t"/>
              <a:pathLst>
                <a:path extrusionOk="0" h="11461" w="11460">
                  <a:moveTo>
                    <a:pt x="5730" y="1275"/>
                  </a:moveTo>
                  <a:cubicBezTo>
                    <a:pt x="8186" y="1275"/>
                    <a:pt x="10187" y="3273"/>
                    <a:pt x="10187" y="5730"/>
                  </a:cubicBezTo>
                  <a:cubicBezTo>
                    <a:pt x="10187" y="8188"/>
                    <a:pt x="8187" y="10187"/>
                    <a:pt x="5730" y="10187"/>
                  </a:cubicBezTo>
                  <a:cubicBezTo>
                    <a:pt x="3273" y="10187"/>
                    <a:pt x="1273" y="8188"/>
                    <a:pt x="1273" y="5730"/>
                  </a:cubicBezTo>
                  <a:cubicBezTo>
                    <a:pt x="1273" y="3274"/>
                    <a:pt x="3273" y="1275"/>
                    <a:pt x="5730" y="1275"/>
                  </a:cubicBezTo>
                  <a:close/>
                  <a:moveTo>
                    <a:pt x="5730" y="1"/>
                  </a:moveTo>
                  <a:cubicBezTo>
                    <a:pt x="2570" y="1"/>
                    <a:pt x="0" y="2572"/>
                    <a:pt x="0" y="5730"/>
                  </a:cubicBezTo>
                  <a:cubicBezTo>
                    <a:pt x="0" y="8890"/>
                    <a:pt x="2570" y="11460"/>
                    <a:pt x="5730" y="11460"/>
                  </a:cubicBezTo>
                  <a:cubicBezTo>
                    <a:pt x="8888" y="11460"/>
                    <a:pt x="11460" y="8890"/>
                    <a:pt x="11460" y="5730"/>
                  </a:cubicBezTo>
                  <a:cubicBezTo>
                    <a:pt x="11460" y="2572"/>
                    <a:pt x="8888" y="1"/>
                    <a:pt x="5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39"/>
            <p:cNvSpPr/>
            <p:nvPr/>
          </p:nvSpPr>
          <p:spPr>
            <a:xfrm>
              <a:off x="713919" y="3116852"/>
              <a:ext cx="81182" cy="79121"/>
            </a:xfrm>
            <a:custGeom>
              <a:rect b="b" l="l" r="r" t="t"/>
              <a:pathLst>
                <a:path extrusionOk="0" h="4884" w="5012">
                  <a:moveTo>
                    <a:pt x="2507" y="1805"/>
                  </a:moveTo>
                  <a:cubicBezTo>
                    <a:pt x="2589" y="1805"/>
                    <a:pt x="2672" y="1821"/>
                    <a:pt x="2750" y="1854"/>
                  </a:cubicBezTo>
                  <a:cubicBezTo>
                    <a:pt x="2987" y="1952"/>
                    <a:pt x="3143" y="2185"/>
                    <a:pt x="3143" y="2441"/>
                  </a:cubicBezTo>
                  <a:cubicBezTo>
                    <a:pt x="3142" y="2793"/>
                    <a:pt x="2858" y="3078"/>
                    <a:pt x="2507" y="3079"/>
                  </a:cubicBezTo>
                  <a:cubicBezTo>
                    <a:pt x="2249" y="3079"/>
                    <a:pt x="2016" y="2923"/>
                    <a:pt x="1918" y="2685"/>
                  </a:cubicBezTo>
                  <a:cubicBezTo>
                    <a:pt x="1820" y="2448"/>
                    <a:pt x="1874" y="2174"/>
                    <a:pt x="2056" y="1992"/>
                  </a:cubicBezTo>
                  <a:cubicBezTo>
                    <a:pt x="2178" y="1870"/>
                    <a:pt x="2341" y="1805"/>
                    <a:pt x="2507" y="1805"/>
                  </a:cubicBezTo>
                  <a:close/>
                  <a:moveTo>
                    <a:pt x="701" y="0"/>
                  </a:moveTo>
                  <a:cubicBezTo>
                    <a:pt x="538" y="0"/>
                    <a:pt x="375" y="62"/>
                    <a:pt x="251" y="187"/>
                  </a:cubicBezTo>
                  <a:cubicBezTo>
                    <a:pt x="1" y="437"/>
                    <a:pt x="2" y="844"/>
                    <a:pt x="256" y="1092"/>
                  </a:cubicBezTo>
                  <a:lnTo>
                    <a:pt x="783" y="1618"/>
                  </a:lnTo>
                  <a:cubicBezTo>
                    <a:pt x="534" y="2140"/>
                    <a:pt x="534" y="2744"/>
                    <a:pt x="783" y="3264"/>
                  </a:cubicBezTo>
                  <a:lnTo>
                    <a:pt x="256" y="3792"/>
                  </a:lnTo>
                  <a:cubicBezTo>
                    <a:pt x="2" y="4040"/>
                    <a:pt x="1" y="4447"/>
                    <a:pt x="251" y="4698"/>
                  </a:cubicBezTo>
                  <a:cubicBezTo>
                    <a:pt x="375" y="4822"/>
                    <a:pt x="538" y="4884"/>
                    <a:pt x="701" y="4884"/>
                  </a:cubicBezTo>
                  <a:cubicBezTo>
                    <a:pt x="866" y="4884"/>
                    <a:pt x="1031" y="4820"/>
                    <a:pt x="1156" y="4692"/>
                  </a:cubicBezTo>
                  <a:lnTo>
                    <a:pt x="1684" y="4166"/>
                  </a:lnTo>
                  <a:cubicBezTo>
                    <a:pt x="1944" y="4290"/>
                    <a:pt x="2225" y="4352"/>
                    <a:pt x="2506" y="4352"/>
                  </a:cubicBezTo>
                  <a:cubicBezTo>
                    <a:pt x="2788" y="4352"/>
                    <a:pt x="3069" y="4290"/>
                    <a:pt x="3330" y="4166"/>
                  </a:cubicBezTo>
                  <a:lnTo>
                    <a:pt x="3857" y="4692"/>
                  </a:lnTo>
                  <a:cubicBezTo>
                    <a:pt x="3981" y="4820"/>
                    <a:pt x="4147" y="4883"/>
                    <a:pt x="4312" y="4883"/>
                  </a:cubicBezTo>
                  <a:cubicBezTo>
                    <a:pt x="4475" y="4883"/>
                    <a:pt x="4638" y="4822"/>
                    <a:pt x="4762" y="4698"/>
                  </a:cubicBezTo>
                  <a:cubicBezTo>
                    <a:pt x="5012" y="4446"/>
                    <a:pt x="5010" y="4040"/>
                    <a:pt x="4758" y="3792"/>
                  </a:cubicBezTo>
                  <a:lnTo>
                    <a:pt x="4230" y="3264"/>
                  </a:lnTo>
                  <a:cubicBezTo>
                    <a:pt x="4478" y="2744"/>
                    <a:pt x="4478" y="2140"/>
                    <a:pt x="4230" y="1618"/>
                  </a:cubicBezTo>
                  <a:lnTo>
                    <a:pt x="4758" y="1092"/>
                  </a:lnTo>
                  <a:cubicBezTo>
                    <a:pt x="5005" y="843"/>
                    <a:pt x="5005" y="439"/>
                    <a:pt x="4758" y="191"/>
                  </a:cubicBezTo>
                  <a:lnTo>
                    <a:pt x="4758" y="192"/>
                  </a:lnTo>
                  <a:cubicBezTo>
                    <a:pt x="4633" y="67"/>
                    <a:pt x="4470" y="4"/>
                    <a:pt x="4307" y="4"/>
                  </a:cubicBezTo>
                  <a:cubicBezTo>
                    <a:pt x="4144" y="4"/>
                    <a:pt x="3981" y="67"/>
                    <a:pt x="3857" y="192"/>
                  </a:cubicBezTo>
                  <a:lnTo>
                    <a:pt x="3330" y="719"/>
                  </a:lnTo>
                  <a:cubicBezTo>
                    <a:pt x="3069" y="594"/>
                    <a:pt x="2788" y="532"/>
                    <a:pt x="2506" y="532"/>
                  </a:cubicBezTo>
                  <a:cubicBezTo>
                    <a:pt x="2225" y="532"/>
                    <a:pt x="1944" y="594"/>
                    <a:pt x="1684" y="719"/>
                  </a:cubicBezTo>
                  <a:lnTo>
                    <a:pt x="1156" y="192"/>
                  </a:lnTo>
                  <a:cubicBezTo>
                    <a:pt x="1031" y="64"/>
                    <a:pt x="866" y="0"/>
                    <a:pt x="7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7" name="Google Shape;13137;p139"/>
          <p:cNvGrpSpPr/>
          <p:nvPr/>
        </p:nvGrpSpPr>
        <p:grpSpPr>
          <a:xfrm>
            <a:off x="6329546" y="2284338"/>
            <a:ext cx="222643" cy="345478"/>
            <a:chOff x="4146429" y="3942858"/>
            <a:chExt cx="226862" cy="352026"/>
          </a:xfrm>
        </p:grpSpPr>
        <p:sp>
          <p:nvSpPr>
            <p:cNvPr id="13138" name="Google Shape;13138;p139"/>
            <p:cNvSpPr/>
            <p:nvPr/>
          </p:nvSpPr>
          <p:spPr>
            <a:xfrm>
              <a:off x="4146429" y="3942858"/>
              <a:ext cx="226862" cy="352026"/>
            </a:xfrm>
            <a:custGeom>
              <a:rect b="b" l="l" r="r" t="t"/>
              <a:pathLst>
                <a:path extrusionOk="0" h="21730" w="14006">
                  <a:moveTo>
                    <a:pt x="7040" y="3820"/>
                  </a:moveTo>
                  <a:cubicBezTo>
                    <a:pt x="7913" y="3820"/>
                    <a:pt x="8868" y="4538"/>
                    <a:pt x="8914" y="5717"/>
                  </a:cubicBezTo>
                  <a:lnTo>
                    <a:pt x="8915" y="8955"/>
                  </a:lnTo>
                  <a:lnTo>
                    <a:pt x="5091" y="8955"/>
                  </a:lnTo>
                  <a:lnTo>
                    <a:pt x="5092" y="5717"/>
                  </a:lnTo>
                  <a:cubicBezTo>
                    <a:pt x="5138" y="4538"/>
                    <a:pt x="6092" y="3820"/>
                    <a:pt x="6966" y="3820"/>
                  </a:cubicBezTo>
                  <a:cubicBezTo>
                    <a:pt x="6975" y="3820"/>
                    <a:pt x="6984" y="3820"/>
                    <a:pt x="6993" y="3820"/>
                  </a:cubicBezTo>
                  <a:lnTo>
                    <a:pt x="7014" y="3820"/>
                  </a:lnTo>
                  <a:cubicBezTo>
                    <a:pt x="7022" y="3820"/>
                    <a:pt x="7031" y="3820"/>
                    <a:pt x="7040" y="3820"/>
                  </a:cubicBezTo>
                  <a:close/>
                  <a:moveTo>
                    <a:pt x="7002" y="1274"/>
                  </a:moveTo>
                  <a:cubicBezTo>
                    <a:pt x="9335" y="1278"/>
                    <a:pt x="11402" y="3104"/>
                    <a:pt x="11460" y="5688"/>
                  </a:cubicBezTo>
                  <a:lnTo>
                    <a:pt x="11460" y="8955"/>
                  </a:lnTo>
                  <a:lnTo>
                    <a:pt x="10186" y="8955"/>
                  </a:lnTo>
                  <a:lnTo>
                    <a:pt x="10184" y="5705"/>
                  </a:lnTo>
                  <a:cubicBezTo>
                    <a:pt x="10184" y="4040"/>
                    <a:pt x="8779" y="2546"/>
                    <a:pt x="7046" y="2546"/>
                  </a:cubicBezTo>
                  <a:cubicBezTo>
                    <a:pt x="7032" y="2546"/>
                    <a:pt x="7018" y="2547"/>
                    <a:pt x="7003" y="2547"/>
                  </a:cubicBezTo>
                  <a:cubicBezTo>
                    <a:pt x="6990" y="2547"/>
                    <a:pt x="6977" y="2547"/>
                    <a:pt x="6964" y="2547"/>
                  </a:cubicBezTo>
                  <a:cubicBezTo>
                    <a:pt x="5365" y="2547"/>
                    <a:pt x="3885" y="3837"/>
                    <a:pt x="3822" y="5683"/>
                  </a:cubicBezTo>
                  <a:lnTo>
                    <a:pt x="3822" y="5705"/>
                  </a:lnTo>
                  <a:lnTo>
                    <a:pt x="3821" y="8955"/>
                  </a:lnTo>
                  <a:lnTo>
                    <a:pt x="2545" y="8955"/>
                  </a:lnTo>
                  <a:lnTo>
                    <a:pt x="2546" y="5688"/>
                  </a:lnTo>
                  <a:cubicBezTo>
                    <a:pt x="2605" y="3218"/>
                    <a:pt x="4563" y="1278"/>
                    <a:pt x="7002" y="1274"/>
                  </a:cubicBezTo>
                  <a:close/>
                  <a:moveTo>
                    <a:pt x="12733" y="10230"/>
                  </a:moveTo>
                  <a:lnTo>
                    <a:pt x="12733" y="19405"/>
                  </a:lnTo>
                  <a:cubicBezTo>
                    <a:pt x="11930" y="19729"/>
                    <a:pt x="9819" y="20457"/>
                    <a:pt x="7003" y="20457"/>
                  </a:cubicBezTo>
                  <a:cubicBezTo>
                    <a:pt x="4187" y="20457"/>
                    <a:pt x="2074" y="19729"/>
                    <a:pt x="1273" y="19405"/>
                  </a:cubicBezTo>
                  <a:lnTo>
                    <a:pt x="1273" y="10230"/>
                  </a:lnTo>
                  <a:close/>
                  <a:moveTo>
                    <a:pt x="7002" y="1"/>
                  </a:moveTo>
                  <a:cubicBezTo>
                    <a:pt x="3860" y="6"/>
                    <a:pt x="1345" y="2495"/>
                    <a:pt x="1276" y="5667"/>
                  </a:cubicBezTo>
                  <a:cubicBezTo>
                    <a:pt x="1276" y="5671"/>
                    <a:pt x="1273" y="8955"/>
                    <a:pt x="1273" y="8955"/>
                  </a:cubicBezTo>
                  <a:lnTo>
                    <a:pt x="637" y="8955"/>
                  </a:lnTo>
                  <a:cubicBezTo>
                    <a:pt x="285" y="8955"/>
                    <a:pt x="1" y="9241"/>
                    <a:pt x="1" y="9592"/>
                  </a:cubicBezTo>
                  <a:lnTo>
                    <a:pt x="1" y="19820"/>
                  </a:lnTo>
                  <a:cubicBezTo>
                    <a:pt x="1" y="20061"/>
                    <a:pt x="137" y="20282"/>
                    <a:pt x="352" y="20389"/>
                  </a:cubicBezTo>
                  <a:cubicBezTo>
                    <a:pt x="462" y="20445"/>
                    <a:pt x="3078" y="21730"/>
                    <a:pt x="7003" y="21730"/>
                  </a:cubicBezTo>
                  <a:cubicBezTo>
                    <a:pt x="10928" y="21730"/>
                    <a:pt x="13545" y="20445"/>
                    <a:pt x="13654" y="20391"/>
                  </a:cubicBezTo>
                  <a:cubicBezTo>
                    <a:pt x="13870" y="20282"/>
                    <a:pt x="14006" y="20063"/>
                    <a:pt x="14006" y="19822"/>
                  </a:cubicBezTo>
                  <a:lnTo>
                    <a:pt x="14006" y="9592"/>
                  </a:lnTo>
                  <a:cubicBezTo>
                    <a:pt x="14006" y="9241"/>
                    <a:pt x="13721" y="8955"/>
                    <a:pt x="13369" y="8955"/>
                  </a:cubicBezTo>
                  <a:lnTo>
                    <a:pt x="12733" y="8955"/>
                  </a:lnTo>
                  <a:cubicBezTo>
                    <a:pt x="12733" y="8955"/>
                    <a:pt x="12732" y="5671"/>
                    <a:pt x="12732" y="5667"/>
                  </a:cubicBezTo>
                  <a:cubicBezTo>
                    <a:pt x="12659" y="2359"/>
                    <a:pt x="10006" y="6"/>
                    <a:pt x="7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39"/>
            <p:cNvSpPr/>
            <p:nvPr/>
          </p:nvSpPr>
          <p:spPr>
            <a:xfrm>
              <a:off x="4228906" y="4149813"/>
              <a:ext cx="61907" cy="82523"/>
            </a:xfrm>
            <a:custGeom>
              <a:rect b="b" l="l" r="r" t="t"/>
              <a:pathLst>
                <a:path extrusionOk="0" h="5094" w="3822">
                  <a:moveTo>
                    <a:pt x="637" y="1"/>
                  </a:moveTo>
                  <a:cubicBezTo>
                    <a:pt x="286" y="1"/>
                    <a:pt x="0" y="285"/>
                    <a:pt x="0" y="637"/>
                  </a:cubicBezTo>
                  <a:cubicBezTo>
                    <a:pt x="0" y="989"/>
                    <a:pt x="286" y="1273"/>
                    <a:pt x="637" y="1273"/>
                  </a:cubicBezTo>
                  <a:lnTo>
                    <a:pt x="1275" y="1273"/>
                  </a:lnTo>
                  <a:lnTo>
                    <a:pt x="1275" y="4457"/>
                  </a:lnTo>
                  <a:cubicBezTo>
                    <a:pt x="1275" y="4808"/>
                    <a:pt x="1559" y="5094"/>
                    <a:pt x="1911" y="5094"/>
                  </a:cubicBezTo>
                  <a:cubicBezTo>
                    <a:pt x="2263" y="5094"/>
                    <a:pt x="2548" y="4808"/>
                    <a:pt x="2548" y="4457"/>
                  </a:cubicBezTo>
                  <a:lnTo>
                    <a:pt x="2548" y="1273"/>
                  </a:lnTo>
                  <a:lnTo>
                    <a:pt x="3184" y="1273"/>
                  </a:lnTo>
                  <a:cubicBezTo>
                    <a:pt x="3536" y="1273"/>
                    <a:pt x="3822" y="989"/>
                    <a:pt x="3822" y="637"/>
                  </a:cubicBezTo>
                  <a:cubicBezTo>
                    <a:pt x="3822" y="285"/>
                    <a:pt x="3536" y="1"/>
                    <a:pt x="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0" name="Google Shape;13140;p139"/>
          <p:cNvGrpSpPr/>
          <p:nvPr/>
        </p:nvGrpSpPr>
        <p:grpSpPr>
          <a:xfrm>
            <a:off x="5516969" y="2355858"/>
            <a:ext cx="348334" cy="202438"/>
            <a:chOff x="3906398" y="2371004"/>
            <a:chExt cx="354936" cy="206275"/>
          </a:xfrm>
        </p:grpSpPr>
        <p:sp>
          <p:nvSpPr>
            <p:cNvPr id="13141" name="Google Shape;13141;p139"/>
            <p:cNvSpPr/>
            <p:nvPr/>
          </p:nvSpPr>
          <p:spPr>
            <a:xfrm>
              <a:off x="4052953" y="2432856"/>
              <a:ext cx="64320" cy="61916"/>
            </a:xfrm>
            <a:custGeom>
              <a:rect b="b" l="l" r="r" t="t"/>
              <a:pathLst>
                <a:path extrusionOk="0" h="3822" w="3971">
                  <a:moveTo>
                    <a:pt x="1909" y="1274"/>
                  </a:moveTo>
                  <a:cubicBezTo>
                    <a:pt x="2167" y="1274"/>
                    <a:pt x="2399" y="1429"/>
                    <a:pt x="2498" y="1667"/>
                  </a:cubicBezTo>
                  <a:cubicBezTo>
                    <a:pt x="2596" y="1905"/>
                    <a:pt x="2541" y="2178"/>
                    <a:pt x="2359" y="2360"/>
                  </a:cubicBezTo>
                  <a:cubicBezTo>
                    <a:pt x="2238" y="2482"/>
                    <a:pt x="2075" y="2547"/>
                    <a:pt x="1910" y="2547"/>
                  </a:cubicBezTo>
                  <a:cubicBezTo>
                    <a:pt x="1828" y="2547"/>
                    <a:pt x="1745" y="2531"/>
                    <a:pt x="1665" y="2498"/>
                  </a:cubicBezTo>
                  <a:cubicBezTo>
                    <a:pt x="1427" y="2400"/>
                    <a:pt x="1272" y="2167"/>
                    <a:pt x="1272" y="1910"/>
                  </a:cubicBezTo>
                  <a:cubicBezTo>
                    <a:pt x="1272" y="1559"/>
                    <a:pt x="1558" y="1274"/>
                    <a:pt x="1909" y="1274"/>
                  </a:cubicBezTo>
                  <a:close/>
                  <a:moveTo>
                    <a:pt x="1910" y="1"/>
                  </a:moveTo>
                  <a:cubicBezTo>
                    <a:pt x="1664" y="1"/>
                    <a:pt x="1416" y="48"/>
                    <a:pt x="1180" y="147"/>
                  </a:cubicBezTo>
                  <a:cubicBezTo>
                    <a:pt x="465" y="442"/>
                    <a:pt x="1" y="1139"/>
                    <a:pt x="1" y="1910"/>
                  </a:cubicBezTo>
                  <a:cubicBezTo>
                    <a:pt x="1" y="2965"/>
                    <a:pt x="856" y="3820"/>
                    <a:pt x="1910" y="3821"/>
                  </a:cubicBezTo>
                  <a:lnTo>
                    <a:pt x="1910" y="3821"/>
                  </a:lnTo>
                  <a:cubicBezTo>
                    <a:pt x="2682" y="3821"/>
                    <a:pt x="3379" y="3356"/>
                    <a:pt x="3674" y="2642"/>
                  </a:cubicBezTo>
                  <a:cubicBezTo>
                    <a:pt x="3971" y="1929"/>
                    <a:pt x="3806" y="1107"/>
                    <a:pt x="3261" y="561"/>
                  </a:cubicBezTo>
                  <a:cubicBezTo>
                    <a:pt x="2896" y="195"/>
                    <a:pt x="2407" y="1"/>
                    <a:pt x="1910" y="1"/>
                  </a:cubicBezTo>
                  <a:close/>
                  <a:moveTo>
                    <a:pt x="1910" y="3821"/>
                  </a:moveTo>
                  <a:cubicBezTo>
                    <a:pt x="1910" y="3821"/>
                    <a:pt x="1909" y="3821"/>
                    <a:pt x="1909" y="3821"/>
                  </a:cubicBezTo>
                  <a:lnTo>
                    <a:pt x="1910" y="3821"/>
                  </a:lnTo>
                  <a:cubicBezTo>
                    <a:pt x="1910" y="3821"/>
                    <a:pt x="1910" y="3821"/>
                    <a:pt x="1910" y="382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39"/>
            <p:cNvSpPr/>
            <p:nvPr/>
          </p:nvSpPr>
          <p:spPr>
            <a:xfrm>
              <a:off x="3906398" y="2371004"/>
              <a:ext cx="354936" cy="206275"/>
            </a:xfrm>
            <a:custGeom>
              <a:rect b="b" l="l" r="r" t="t"/>
              <a:pathLst>
                <a:path extrusionOk="0" h="12733" w="21913">
                  <a:moveTo>
                    <a:pt x="10957" y="2546"/>
                  </a:moveTo>
                  <a:cubicBezTo>
                    <a:pt x="12713" y="2546"/>
                    <a:pt x="14141" y="3974"/>
                    <a:pt x="14141" y="5728"/>
                  </a:cubicBezTo>
                  <a:cubicBezTo>
                    <a:pt x="14141" y="7484"/>
                    <a:pt x="12713" y="8912"/>
                    <a:pt x="10957" y="8912"/>
                  </a:cubicBezTo>
                  <a:cubicBezTo>
                    <a:pt x="9202" y="8912"/>
                    <a:pt x="7775" y="7484"/>
                    <a:pt x="7775" y="5728"/>
                  </a:cubicBezTo>
                  <a:cubicBezTo>
                    <a:pt x="7775" y="3974"/>
                    <a:pt x="9202" y="2546"/>
                    <a:pt x="10957" y="2546"/>
                  </a:cubicBezTo>
                  <a:close/>
                  <a:moveTo>
                    <a:pt x="10842" y="1274"/>
                  </a:moveTo>
                  <a:lnTo>
                    <a:pt x="10842" y="1274"/>
                  </a:lnTo>
                  <a:cubicBezTo>
                    <a:pt x="8437" y="1335"/>
                    <a:pt x="6500" y="3311"/>
                    <a:pt x="6500" y="5728"/>
                  </a:cubicBezTo>
                  <a:cubicBezTo>
                    <a:pt x="6500" y="8186"/>
                    <a:pt x="8500" y="10185"/>
                    <a:pt x="10957" y="10185"/>
                  </a:cubicBezTo>
                  <a:cubicBezTo>
                    <a:pt x="13414" y="10185"/>
                    <a:pt x="15414" y="8186"/>
                    <a:pt x="15414" y="5728"/>
                  </a:cubicBezTo>
                  <a:cubicBezTo>
                    <a:pt x="15414" y="3311"/>
                    <a:pt x="13476" y="1335"/>
                    <a:pt x="11072" y="1274"/>
                  </a:cubicBezTo>
                  <a:lnTo>
                    <a:pt x="11072" y="1274"/>
                  </a:lnTo>
                  <a:cubicBezTo>
                    <a:pt x="13498" y="1305"/>
                    <a:pt x="15830" y="2311"/>
                    <a:pt x="18006" y="4268"/>
                  </a:cubicBezTo>
                  <a:cubicBezTo>
                    <a:pt x="18683" y="4880"/>
                    <a:pt x="19309" y="5550"/>
                    <a:pt x="19877" y="6267"/>
                  </a:cubicBezTo>
                  <a:cubicBezTo>
                    <a:pt x="18505" y="7822"/>
                    <a:pt x="15296" y="11458"/>
                    <a:pt x="10957" y="11458"/>
                  </a:cubicBezTo>
                  <a:cubicBezTo>
                    <a:pt x="6619" y="11458"/>
                    <a:pt x="3409" y="7822"/>
                    <a:pt x="2037" y="6267"/>
                  </a:cubicBezTo>
                  <a:cubicBezTo>
                    <a:pt x="2597" y="5559"/>
                    <a:pt x="3215" y="4899"/>
                    <a:pt x="3883" y="4293"/>
                  </a:cubicBezTo>
                  <a:lnTo>
                    <a:pt x="3883" y="4291"/>
                  </a:lnTo>
                  <a:cubicBezTo>
                    <a:pt x="6065" y="2320"/>
                    <a:pt x="8406" y="1305"/>
                    <a:pt x="10842" y="1274"/>
                  </a:cubicBezTo>
                  <a:close/>
                  <a:moveTo>
                    <a:pt x="10957" y="0"/>
                  </a:moveTo>
                  <a:cubicBezTo>
                    <a:pt x="7936" y="0"/>
                    <a:pt x="5243" y="1346"/>
                    <a:pt x="3028" y="3348"/>
                  </a:cubicBezTo>
                  <a:cubicBezTo>
                    <a:pt x="1733" y="4518"/>
                    <a:pt x="654" y="5898"/>
                    <a:pt x="183" y="6672"/>
                  </a:cubicBezTo>
                  <a:cubicBezTo>
                    <a:pt x="0" y="6972"/>
                    <a:pt x="97" y="7364"/>
                    <a:pt x="397" y="7547"/>
                  </a:cubicBezTo>
                  <a:lnTo>
                    <a:pt x="399" y="7547"/>
                  </a:lnTo>
                  <a:cubicBezTo>
                    <a:pt x="502" y="7609"/>
                    <a:pt x="615" y="7639"/>
                    <a:pt x="728" y="7639"/>
                  </a:cubicBezTo>
                  <a:cubicBezTo>
                    <a:pt x="943" y="7639"/>
                    <a:pt x="1153" y="7530"/>
                    <a:pt x="1273" y="7332"/>
                  </a:cubicBezTo>
                  <a:cubicBezTo>
                    <a:pt x="1273" y="7331"/>
                    <a:pt x="1275" y="7330"/>
                    <a:pt x="1276" y="7328"/>
                  </a:cubicBezTo>
                  <a:cubicBezTo>
                    <a:pt x="2856" y="9109"/>
                    <a:pt x="6246" y="12732"/>
                    <a:pt x="10957" y="12732"/>
                  </a:cubicBezTo>
                  <a:cubicBezTo>
                    <a:pt x="15669" y="12732"/>
                    <a:pt x="19058" y="9109"/>
                    <a:pt x="20638" y="7328"/>
                  </a:cubicBezTo>
                  <a:lnTo>
                    <a:pt x="20642" y="7332"/>
                  </a:lnTo>
                  <a:cubicBezTo>
                    <a:pt x="20761" y="7530"/>
                    <a:pt x="20971" y="7639"/>
                    <a:pt x="21186" y="7639"/>
                  </a:cubicBezTo>
                  <a:cubicBezTo>
                    <a:pt x="21299" y="7639"/>
                    <a:pt x="21413" y="7609"/>
                    <a:pt x="21516" y="7547"/>
                  </a:cubicBezTo>
                  <a:cubicBezTo>
                    <a:pt x="21817" y="7364"/>
                    <a:pt x="21912" y="6972"/>
                    <a:pt x="21730" y="6672"/>
                  </a:cubicBezTo>
                  <a:cubicBezTo>
                    <a:pt x="21203" y="5804"/>
                    <a:pt x="20111" y="4454"/>
                    <a:pt x="18885" y="3348"/>
                  </a:cubicBezTo>
                  <a:cubicBezTo>
                    <a:pt x="16671" y="1346"/>
                    <a:pt x="13978" y="0"/>
                    <a:pt x="10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3" name="Google Shape;13143;p139"/>
          <p:cNvGrpSpPr/>
          <p:nvPr/>
        </p:nvGrpSpPr>
        <p:grpSpPr>
          <a:xfrm>
            <a:off x="4833010" y="2284306"/>
            <a:ext cx="222674" cy="345542"/>
            <a:chOff x="3522161" y="2296938"/>
            <a:chExt cx="226895" cy="352091"/>
          </a:xfrm>
        </p:grpSpPr>
        <p:sp>
          <p:nvSpPr>
            <p:cNvPr id="13144" name="Google Shape;13144;p139"/>
            <p:cNvSpPr/>
            <p:nvPr/>
          </p:nvSpPr>
          <p:spPr>
            <a:xfrm>
              <a:off x="3522161" y="2296938"/>
              <a:ext cx="226895" cy="352091"/>
            </a:xfrm>
            <a:custGeom>
              <a:rect b="b" l="l" r="r" t="t"/>
              <a:pathLst>
                <a:path extrusionOk="0" h="21734" w="14008">
                  <a:moveTo>
                    <a:pt x="7003" y="1275"/>
                  </a:moveTo>
                  <a:cubicBezTo>
                    <a:pt x="10170" y="1275"/>
                    <a:pt x="12733" y="3838"/>
                    <a:pt x="12733" y="7004"/>
                  </a:cubicBezTo>
                  <a:cubicBezTo>
                    <a:pt x="12732" y="8858"/>
                    <a:pt x="11834" y="10597"/>
                    <a:pt x="10326" y="11673"/>
                  </a:cubicBezTo>
                  <a:cubicBezTo>
                    <a:pt x="9429" y="12313"/>
                    <a:pt x="8914" y="13274"/>
                    <a:pt x="8914" y="14310"/>
                  </a:cubicBezTo>
                  <a:lnTo>
                    <a:pt x="8914" y="15365"/>
                  </a:lnTo>
                  <a:lnTo>
                    <a:pt x="5094" y="15365"/>
                  </a:lnTo>
                  <a:lnTo>
                    <a:pt x="5094" y="14231"/>
                  </a:lnTo>
                  <a:cubicBezTo>
                    <a:pt x="5094" y="13237"/>
                    <a:pt x="4591" y="12312"/>
                    <a:pt x="3712" y="11695"/>
                  </a:cubicBezTo>
                  <a:cubicBezTo>
                    <a:pt x="2185" y="10621"/>
                    <a:pt x="1276" y="8871"/>
                    <a:pt x="1273" y="7004"/>
                  </a:cubicBezTo>
                  <a:cubicBezTo>
                    <a:pt x="1273" y="3791"/>
                    <a:pt x="3790" y="1275"/>
                    <a:pt x="7003" y="1275"/>
                  </a:cubicBezTo>
                  <a:close/>
                  <a:moveTo>
                    <a:pt x="8914" y="16638"/>
                  </a:moveTo>
                  <a:lnTo>
                    <a:pt x="8914" y="17911"/>
                  </a:lnTo>
                  <a:lnTo>
                    <a:pt x="5094" y="17911"/>
                  </a:lnTo>
                  <a:lnTo>
                    <a:pt x="5094" y="16638"/>
                  </a:lnTo>
                  <a:close/>
                  <a:moveTo>
                    <a:pt x="8772" y="19185"/>
                  </a:moveTo>
                  <a:cubicBezTo>
                    <a:pt x="8509" y="19887"/>
                    <a:pt x="7888" y="20458"/>
                    <a:pt x="7004" y="20458"/>
                  </a:cubicBezTo>
                  <a:cubicBezTo>
                    <a:pt x="6193" y="20458"/>
                    <a:pt x="5472" y="19948"/>
                    <a:pt x="5202" y="19185"/>
                  </a:cubicBezTo>
                  <a:close/>
                  <a:moveTo>
                    <a:pt x="7004" y="0"/>
                  </a:moveTo>
                  <a:cubicBezTo>
                    <a:pt x="3143" y="0"/>
                    <a:pt x="1" y="3085"/>
                    <a:pt x="1" y="7004"/>
                  </a:cubicBezTo>
                  <a:cubicBezTo>
                    <a:pt x="3" y="9286"/>
                    <a:pt x="1115" y="11424"/>
                    <a:pt x="2980" y="12737"/>
                  </a:cubicBezTo>
                  <a:cubicBezTo>
                    <a:pt x="3515" y="13111"/>
                    <a:pt x="3821" y="13656"/>
                    <a:pt x="3821" y="14229"/>
                  </a:cubicBezTo>
                  <a:lnTo>
                    <a:pt x="3821" y="15365"/>
                  </a:lnTo>
                  <a:lnTo>
                    <a:pt x="3184" y="15365"/>
                  </a:lnTo>
                  <a:cubicBezTo>
                    <a:pt x="2832" y="15365"/>
                    <a:pt x="2548" y="15650"/>
                    <a:pt x="2548" y="16002"/>
                  </a:cubicBezTo>
                  <a:cubicBezTo>
                    <a:pt x="2548" y="16353"/>
                    <a:pt x="2832" y="16639"/>
                    <a:pt x="3184" y="16639"/>
                  </a:cubicBezTo>
                  <a:lnTo>
                    <a:pt x="3821" y="16639"/>
                  </a:lnTo>
                  <a:lnTo>
                    <a:pt x="3821" y="17912"/>
                  </a:lnTo>
                  <a:lnTo>
                    <a:pt x="3184" y="17912"/>
                  </a:lnTo>
                  <a:cubicBezTo>
                    <a:pt x="2832" y="17912"/>
                    <a:pt x="2548" y="18198"/>
                    <a:pt x="2548" y="18550"/>
                  </a:cubicBezTo>
                  <a:cubicBezTo>
                    <a:pt x="2548" y="18900"/>
                    <a:pt x="2832" y="19186"/>
                    <a:pt x="3184" y="19186"/>
                  </a:cubicBezTo>
                  <a:lnTo>
                    <a:pt x="3884" y="19186"/>
                  </a:lnTo>
                  <a:cubicBezTo>
                    <a:pt x="4175" y="20623"/>
                    <a:pt x="5447" y="21733"/>
                    <a:pt x="7004" y="21733"/>
                  </a:cubicBezTo>
                  <a:cubicBezTo>
                    <a:pt x="8558" y="21733"/>
                    <a:pt x="9763" y="20635"/>
                    <a:pt x="10098" y="19186"/>
                  </a:cubicBezTo>
                  <a:lnTo>
                    <a:pt x="10823" y="19186"/>
                  </a:lnTo>
                  <a:cubicBezTo>
                    <a:pt x="11175" y="19186"/>
                    <a:pt x="11460" y="18900"/>
                    <a:pt x="11460" y="18550"/>
                  </a:cubicBezTo>
                  <a:cubicBezTo>
                    <a:pt x="11460" y="18198"/>
                    <a:pt x="11175" y="17912"/>
                    <a:pt x="10823" y="17912"/>
                  </a:cubicBezTo>
                  <a:lnTo>
                    <a:pt x="10187" y="17912"/>
                  </a:lnTo>
                  <a:lnTo>
                    <a:pt x="10187" y="16639"/>
                  </a:lnTo>
                  <a:lnTo>
                    <a:pt x="10823" y="16639"/>
                  </a:lnTo>
                  <a:cubicBezTo>
                    <a:pt x="11175" y="16639"/>
                    <a:pt x="11460" y="16353"/>
                    <a:pt x="11460" y="16002"/>
                  </a:cubicBezTo>
                  <a:cubicBezTo>
                    <a:pt x="11460" y="15650"/>
                    <a:pt x="11175" y="15365"/>
                    <a:pt x="10823" y="15365"/>
                  </a:cubicBezTo>
                  <a:lnTo>
                    <a:pt x="10187" y="15365"/>
                  </a:lnTo>
                  <a:lnTo>
                    <a:pt x="10187" y="14310"/>
                  </a:lnTo>
                  <a:cubicBezTo>
                    <a:pt x="10187" y="13691"/>
                    <a:pt x="10507" y="13107"/>
                    <a:pt x="11066" y="12710"/>
                  </a:cubicBezTo>
                  <a:cubicBezTo>
                    <a:pt x="12909" y="11394"/>
                    <a:pt x="14003" y="9268"/>
                    <a:pt x="14007" y="7004"/>
                  </a:cubicBezTo>
                  <a:cubicBezTo>
                    <a:pt x="14007" y="3134"/>
                    <a:pt x="10875" y="0"/>
                    <a:pt x="70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39"/>
            <p:cNvSpPr/>
            <p:nvPr/>
          </p:nvSpPr>
          <p:spPr>
            <a:xfrm>
              <a:off x="3583112" y="2420706"/>
              <a:ext cx="105089" cy="41294"/>
            </a:xfrm>
            <a:custGeom>
              <a:rect b="b" l="l" r="r" t="t"/>
              <a:pathLst>
                <a:path extrusionOk="0" h="2549" w="6488">
                  <a:moveTo>
                    <a:pt x="3241" y="1"/>
                  </a:moveTo>
                  <a:cubicBezTo>
                    <a:pt x="3078" y="1"/>
                    <a:pt x="2915" y="63"/>
                    <a:pt x="2790" y="187"/>
                  </a:cubicBezTo>
                  <a:lnTo>
                    <a:pt x="1969" y="1010"/>
                  </a:lnTo>
                  <a:lnTo>
                    <a:pt x="1144" y="187"/>
                  </a:lnTo>
                  <a:cubicBezTo>
                    <a:pt x="1021" y="66"/>
                    <a:pt x="860" y="5"/>
                    <a:pt x="699" y="5"/>
                  </a:cubicBezTo>
                  <a:cubicBezTo>
                    <a:pt x="536" y="5"/>
                    <a:pt x="374" y="67"/>
                    <a:pt x="250" y="191"/>
                  </a:cubicBezTo>
                  <a:cubicBezTo>
                    <a:pt x="2" y="439"/>
                    <a:pt x="1" y="838"/>
                    <a:pt x="244" y="1087"/>
                  </a:cubicBezTo>
                  <a:lnTo>
                    <a:pt x="1517" y="2361"/>
                  </a:lnTo>
                  <a:cubicBezTo>
                    <a:pt x="1642" y="2486"/>
                    <a:pt x="1805" y="2548"/>
                    <a:pt x="1968" y="2548"/>
                  </a:cubicBezTo>
                  <a:cubicBezTo>
                    <a:pt x="2131" y="2548"/>
                    <a:pt x="2294" y="2486"/>
                    <a:pt x="2418" y="2361"/>
                  </a:cubicBezTo>
                  <a:lnTo>
                    <a:pt x="3241" y="1538"/>
                  </a:lnTo>
                  <a:lnTo>
                    <a:pt x="4065" y="2361"/>
                  </a:lnTo>
                  <a:cubicBezTo>
                    <a:pt x="4189" y="2486"/>
                    <a:pt x="4352" y="2548"/>
                    <a:pt x="4514" y="2548"/>
                  </a:cubicBezTo>
                  <a:cubicBezTo>
                    <a:pt x="4677" y="2548"/>
                    <a:pt x="4840" y="2486"/>
                    <a:pt x="4964" y="2361"/>
                  </a:cubicBezTo>
                  <a:lnTo>
                    <a:pt x="6239" y="1087"/>
                  </a:lnTo>
                  <a:cubicBezTo>
                    <a:pt x="6487" y="838"/>
                    <a:pt x="6487" y="436"/>
                    <a:pt x="6239" y="187"/>
                  </a:cubicBezTo>
                  <a:cubicBezTo>
                    <a:pt x="6114" y="63"/>
                    <a:pt x="5951" y="1"/>
                    <a:pt x="5788" y="1"/>
                  </a:cubicBezTo>
                  <a:cubicBezTo>
                    <a:pt x="5625" y="1"/>
                    <a:pt x="5463" y="63"/>
                    <a:pt x="5339" y="187"/>
                  </a:cubicBezTo>
                  <a:lnTo>
                    <a:pt x="5338" y="187"/>
                  </a:lnTo>
                  <a:lnTo>
                    <a:pt x="4514" y="1010"/>
                  </a:lnTo>
                  <a:lnTo>
                    <a:pt x="3691" y="187"/>
                  </a:lnTo>
                  <a:cubicBezTo>
                    <a:pt x="3567" y="63"/>
                    <a:pt x="3404" y="1"/>
                    <a:pt x="3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6" name="Google Shape;13146;p139"/>
          <p:cNvSpPr/>
          <p:nvPr/>
        </p:nvSpPr>
        <p:spPr>
          <a:xfrm>
            <a:off x="4039449" y="2284335"/>
            <a:ext cx="345430" cy="345484"/>
          </a:xfrm>
          <a:custGeom>
            <a:rect b="b" l="l" r="r" t="t"/>
            <a:pathLst>
              <a:path extrusionOk="0" h="21732" w="21732">
                <a:moveTo>
                  <a:pt x="19448" y="10026"/>
                </a:moveTo>
                <a:cubicBezTo>
                  <a:pt x="19591" y="10026"/>
                  <a:pt x="19738" y="10054"/>
                  <a:pt x="19865" y="10133"/>
                </a:cubicBezTo>
                <a:cubicBezTo>
                  <a:pt x="20249" y="10375"/>
                  <a:pt x="20461" y="11087"/>
                  <a:pt x="20461" y="12139"/>
                </a:cubicBezTo>
                <a:cubicBezTo>
                  <a:pt x="20461" y="13197"/>
                  <a:pt x="20245" y="13917"/>
                  <a:pt x="19856" y="14166"/>
                </a:cubicBezTo>
                <a:lnTo>
                  <a:pt x="19855" y="14166"/>
                </a:lnTo>
                <a:cubicBezTo>
                  <a:pt x="19722" y="14251"/>
                  <a:pt x="19568" y="14280"/>
                  <a:pt x="19420" y="14280"/>
                </a:cubicBezTo>
                <a:cubicBezTo>
                  <a:pt x="19339" y="14280"/>
                  <a:pt x="19259" y="14271"/>
                  <a:pt x="19187" y="14259"/>
                </a:cubicBezTo>
                <a:lnTo>
                  <a:pt x="19187" y="10053"/>
                </a:lnTo>
                <a:cubicBezTo>
                  <a:pt x="19268" y="10037"/>
                  <a:pt x="19357" y="10026"/>
                  <a:pt x="19448" y="10026"/>
                </a:cubicBezTo>
                <a:close/>
                <a:moveTo>
                  <a:pt x="2287" y="10026"/>
                </a:moveTo>
                <a:cubicBezTo>
                  <a:pt x="2378" y="10026"/>
                  <a:pt x="2467" y="10037"/>
                  <a:pt x="2548" y="10053"/>
                </a:cubicBezTo>
                <a:lnTo>
                  <a:pt x="2548" y="14260"/>
                </a:lnTo>
                <a:cubicBezTo>
                  <a:pt x="2476" y="14273"/>
                  <a:pt x="2398" y="14281"/>
                  <a:pt x="2318" y="14281"/>
                </a:cubicBezTo>
                <a:cubicBezTo>
                  <a:pt x="2171" y="14281"/>
                  <a:pt x="2018" y="14253"/>
                  <a:pt x="1884" y="14169"/>
                </a:cubicBezTo>
                <a:cubicBezTo>
                  <a:pt x="1491" y="13923"/>
                  <a:pt x="1275" y="13201"/>
                  <a:pt x="1275" y="12139"/>
                </a:cubicBezTo>
                <a:cubicBezTo>
                  <a:pt x="1275" y="11087"/>
                  <a:pt x="1487" y="10375"/>
                  <a:pt x="1870" y="10133"/>
                </a:cubicBezTo>
                <a:cubicBezTo>
                  <a:pt x="1997" y="10054"/>
                  <a:pt x="2144" y="10026"/>
                  <a:pt x="2287" y="10026"/>
                </a:cubicBezTo>
                <a:close/>
                <a:moveTo>
                  <a:pt x="5095" y="8956"/>
                </a:moveTo>
                <a:lnTo>
                  <a:pt x="5095" y="15365"/>
                </a:lnTo>
                <a:lnTo>
                  <a:pt x="3822" y="15365"/>
                </a:lnTo>
                <a:lnTo>
                  <a:pt x="3822" y="8956"/>
                </a:lnTo>
                <a:close/>
                <a:moveTo>
                  <a:pt x="17914" y="8956"/>
                </a:moveTo>
                <a:lnTo>
                  <a:pt x="17914" y="15365"/>
                </a:lnTo>
                <a:lnTo>
                  <a:pt x="16639" y="15365"/>
                </a:lnTo>
                <a:lnTo>
                  <a:pt x="16639" y="8956"/>
                </a:lnTo>
                <a:close/>
                <a:moveTo>
                  <a:pt x="12140" y="19184"/>
                </a:moveTo>
                <a:cubicBezTo>
                  <a:pt x="12492" y="19184"/>
                  <a:pt x="12778" y="19470"/>
                  <a:pt x="12778" y="19822"/>
                </a:cubicBezTo>
                <a:cubicBezTo>
                  <a:pt x="12778" y="20172"/>
                  <a:pt x="12492" y="20458"/>
                  <a:pt x="12140" y="20458"/>
                </a:cubicBezTo>
                <a:lnTo>
                  <a:pt x="10867" y="20458"/>
                </a:lnTo>
                <a:cubicBezTo>
                  <a:pt x="10515" y="20458"/>
                  <a:pt x="10231" y="20172"/>
                  <a:pt x="10231" y="19822"/>
                </a:cubicBezTo>
                <a:cubicBezTo>
                  <a:pt x="10231" y="19470"/>
                  <a:pt x="10515" y="19184"/>
                  <a:pt x="10867" y="19184"/>
                </a:cubicBezTo>
                <a:close/>
                <a:moveTo>
                  <a:pt x="10867" y="1"/>
                </a:moveTo>
                <a:cubicBezTo>
                  <a:pt x="6291" y="1"/>
                  <a:pt x="2548" y="3744"/>
                  <a:pt x="2548" y="8319"/>
                </a:cubicBezTo>
                <a:lnTo>
                  <a:pt x="2548" y="8767"/>
                </a:lnTo>
                <a:cubicBezTo>
                  <a:pt x="2465" y="8759"/>
                  <a:pt x="2379" y="8754"/>
                  <a:pt x="2292" y="8754"/>
                </a:cubicBezTo>
                <a:cubicBezTo>
                  <a:pt x="1935" y="8754"/>
                  <a:pt x="1554" y="8832"/>
                  <a:pt x="1205" y="9048"/>
                </a:cubicBezTo>
                <a:cubicBezTo>
                  <a:pt x="407" y="9541"/>
                  <a:pt x="1" y="10581"/>
                  <a:pt x="1" y="12139"/>
                </a:cubicBezTo>
                <a:cubicBezTo>
                  <a:pt x="1" y="13698"/>
                  <a:pt x="407" y="14746"/>
                  <a:pt x="1208" y="15247"/>
                </a:cubicBezTo>
                <a:cubicBezTo>
                  <a:pt x="1542" y="15457"/>
                  <a:pt x="1925" y="15552"/>
                  <a:pt x="2323" y="15552"/>
                </a:cubicBezTo>
                <a:cubicBezTo>
                  <a:pt x="2397" y="15552"/>
                  <a:pt x="2472" y="15549"/>
                  <a:pt x="2547" y="15542"/>
                </a:cubicBezTo>
                <a:lnTo>
                  <a:pt x="2547" y="16001"/>
                </a:lnTo>
                <a:cubicBezTo>
                  <a:pt x="2547" y="16353"/>
                  <a:pt x="2832" y="16638"/>
                  <a:pt x="3183" y="16638"/>
                </a:cubicBezTo>
                <a:lnTo>
                  <a:pt x="5730" y="16638"/>
                </a:lnTo>
                <a:cubicBezTo>
                  <a:pt x="6082" y="16638"/>
                  <a:pt x="6368" y="16353"/>
                  <a:pt x="6367" y="16001"/>
                </a:cubicBezTo>
                <a:lnTo>
                  <a:pt x="6367" y="8320"/>
                </a:lnTo>
                <a:cubicBezTo>
                  <a:pt x="6367" y="7968"/>
                  <a:pt x="6082" y="7682"/>
                  <a:pt x="5730" y="7682"/>
                </a:cubicBezTo>
                <a:lnTo>
                  <a:pt x="3850" y="7682"/>
                </a:lnTo>
                <a:cubicBezTo>
                  <a:pt x="4173" y="4095"/>
                  <a:pt x="7197" y="1274"/>
                  <a:pt x="10866" y="1274"/>
                </a:cubicBezTo>
                <a:cubicBezTo>
                  <a:pt x="14537" y="1274"/>
                  <a:pt x="17560" y="4095"/>
                  <a:pt x="17882" y="7682"/>
                </a:cubicBezTo>
                <a:lnTo>
                  <a:pt x="16001" y="7682"/>
                </a:lnTo>
                <a:cubicBezTo>
                  <a:pt x="15651" y="7682"/>
                  <a:pt x="15365" y="7968"/>
                  <a:pt x="15365" y="8320"/>
                </a:cubicBezTo>
                <a:lnTo>
                  <a:pt x="15365" y="16001"/>
                </a:lnTo>
                <a:cubicBezTo>
                  <a:pt x="15365" y="16353"/>
                  <a:pt x="15651" y="16638"/>
                  <a:pt x="16001" y="16638"/>
                </a:cubicBezTo>
                <a:lnTo>
                  <a:pt x="17912" y="16638"/>
                </a:lnTo>
                <a:lnTo>
                  <a:pt x="17912" y="17274"/>
                </a:lnTo>
                <a:cubicBezTo>
                  <a:pt x="17911" y="18329"/>
                  <a:pt x="17056" y="19184"/>
                  <a:pt x="16001" y="19184"/>
                </a:cubicBezTo>
                <a:lnTo>
                  <a:pt x="13940" y="19184"/>
                </a:lnTo>
                <a:cubicBezTo>
                  <a:pt x="13670" y="18422"/>
                  <a:pt x="12949" y="17912"/>
                  <a:pt x="12139" y="17911"/>
                </a:cubicBezTo>
                <a:lnTo>
                  <a:pt x="10866" y="17911"/>
                </a:lnTo>
                <a:cubicBezTo>
                  <a:pt x="10860" y="17911"/>
                  <a:pt x="10855" y="17911"/>
                  <a:pt x="10849" y="17911"/>
                </a:cubicBezTo>
                <a:cubicBezTo>
                  <a:pt x="9795" y="17911"/>
                  <a:pt x="8938" y="18765"/>
                  <a:pt x="8938" y="19820"/>
                </a:cubicBezTo>
                <a:cubicBezTo>
                  <a:pt x="8938" y="20877"/>
                  <a:pt x="9795" y="21731"/>
                  <a:pt x="10849" y="21731"/>
                </a:cubicBezTo>
                <a:cubicBezTo>
                  <a:pt x="10855" y="21731"/>
                  <a:pt x="10860" y="21731"/>
                  <a:pt x="10866" y="21731"/>
                </a:cubicBezTo>
                <a:lnTo>
                  <a:pt x="12139" y="21731"/>
                </a:lnTo>
                <a:cubicBezTo>
                  <a:pt x="12949" y="21730"/>
                  <a:pt x="13670" y="21219"/>
                  <a:pt x="13940" y="20457"/>
                </a:cubicBezTo>
                <a:lnTo>
                  <a:pt x="16001" y="20457"/>
                </a:lnTo>
                <a:cubicBezTo>
                  <a:pt x="17757" y="20457"/>
                  <a:pt x="19185" y="19029"/>
                  <a:pt x="19185" y="17273"/>
                </a:cubicBezTo>
                <a:lnTo>
                  <a:pt x="19185" y="15542"/>
                </a:lnTo>
                <a:cubicBezTo>
                  <a:pt x="19260" y="15549"/>
                  <a:pt x="19335" y="15552"/>
                  <a:pt x="19409" y="15552"/>
                </a:cubicBezTo>
                <a:cubicBezTo>
                  <a:pt x="19808" y="15552"/>
                  <a:pt x="20190" y="15457"/>
                  <a:pt x="20524" y="15247"/>
                </a:cubicBezTo>
                <a:cubicBezTo>
                  <a:pt x="21325" y="14746"/>
                  <a:pt x="21731" y="13699"/>
                  <a:pt x="21731" y="12139"/>
                </a:cubicBezTo>
                <a:cubicBezTo>
                  <a:pt x="21731" y="10579"/>
                  <a:pt x="21326" y="9541"/>
                  <a:pt x="20527" y="9048"/>
                </a:cubicBezTo>
                <a:lnTo>
                  <a:pt x="20528" y="9048"/>
                </a:lnTo>
                <a:cubicBezTo>
                  <a:pt x="20179" y="8832"/>
                  <a:pt x="19799" y="8754"/>
                  <a:pt x="19441" y="8754"/>
                </a:cubicBezTo>
                <a:cubicBezTo>
                  <a:pt x="19354" y="8754"/>
                  <a:pt x="19269" y="8759"/>
                  <a:pt x="19185" y="8767"/>
                </a:cubicBezTo>
                <a:lnTo>
                  <a:pt x="19185" y="8319"/>
                </a:lnTo>
                <a:cubicBezTo>
                  <a:pt x="19185" y="3744"/>
                  <a:pt x="15442" y="1"/>
                  <a:pt x="10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47" name="Google Shape;13147;p139"/>
          <p:cNvGrpSpPr/>
          <p:nvPr/>
        </p:nvGrpSpPr>
        <p:grpSpPr>
          <a:xfrm>
            <a:off x="3282018" y="2284330"/>
            <a:ext cx="318401" cy="345494"/>
            <a:chOff x="3893229" y="3344333"/>
            <a:chExt cx="324436" cy="352042"/>
          </a:xfrm>
        </p:grpSpPr>
        <p:sp>
          <p:nvSpPr>
            <p:cNvPr id="13148" name="Google Shape;13148;p139"/>
            <p:cNvSpPr/>
            <p:nvPr/>
          </p:nvSpPr>
          <p:spPr>
            <a:xfrm>
              <a:off x="4078820" y="3344333"/>
              <a:ext cx="138845" cy="145103"/>
            </a:xfrm>
            <a:custGeom>
              <a:rect b="b" l="l" r="r" t="t"/>
              <a:pathLst>
                <a:path extrusionOk="0" h="8957" w="8572">
                  <a:moveTo>
                    <a:pt x="1275" y="1302"/>
                  </a:moveTo>
                  <a:cubicBezTo>
                    <a:pt x="3751" y="1530"/>
                    <a:pt x="5946" y="3073"/>
                    <a:pt x="7010" y="5334"/>
                  </a:cubicBezTo>
                  <a:lnTo>
                    <a:pt x="1275" y="7412"/>
                  </a:lnTo>
                  <a:lnTo>
                    <a:pt x="1275" y="1302"/>
                  </a:lnTo>
                  <a:close/>
                  <a:moveTo>
                    <a:pt x="637" y="0"/>
                  </a:moveTo>
                  <a:cubicBezTo>
                    <a:pt x="285" y="0"/>
                    <a:pt x="1" y="286"/>
                    <a:pt x="1" y="637"/>
                  </a:cubicBezTo>
                  <a:lnTo>
                    <a:pt x="1" y="8320"/>
                  </a:lnTo>
                  <a:cubicBezTo>
                    <a:pt x="1" y="8683"/>
                    <a:pt x="299" y="8956"/>
                    <a:pt x="637" y="8956"/>
                  </a:cubicBezTo>
                  <a:cubicBezTo>
                    <a:pt x="708" y="8956"/>
                    <a:pt x="782" y="8944"/>
                    <a:pt x="854" y="8918"/>
                  </a:cubicBezTo>
                  <a:lnTo>
                    <a:pt x="856" y="8918"/>
                  </a:lnTo>
                  <a:lnTo>
                    <a:pt x="8070" y="6304"/>
                  </a:lnTo>
                  <a:cubicBezTo>
                    <a:pt x="8401" y="6184"/>
                    <a:pt x="8572" y="5819"/>
                    <a:pt x="8451" y="5488"/>
                  </a:cubicBezTo>
                  <a:cubicBezTo>
                    <a:pt x="7256" y="2206"/>
                    <a:pt x="4116"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39"/>
            <p:cNvSpPr/>
            <p:nvPr/>
          </p:nvSpPr>
          <p:spPr>
            <a:xfrm>
              <a:off x="3893229" y="3427520"/>
              <a:ext cx="268133" cy="268855"/>
            </a:xfrm>
            <a:custGeom>
              <a:rect b="b" l="l" r="r" t="t"/>
              <a:pathLst>
                <a:path extrusionOk="0" h="16596" w="16554">
                  <a:moveTo>
                    <a:pt x="7640" y="1303"/>
                  </a:moveTo>
                  <a:lnTo>
                    <a:pt x="7640" y="8278"/>
                  </a:lnTo>
                  <a:cubicBezTo>
                    <a:pt x="7640" y="8641"/>
                    <a:pt x="7939" y="8915"/>
                    <a:pt x="8277" y="8915"/>
                  </a:cubicBezTo>
                  <a:cubicBezTo>
                    <a:pt x="8349" y="8915"/>
                    <a:pt x="8422" y="8902"/>
                    <a:pt x="8495" y="8876"/>
                  </a:cubicBezTo>
                  <a:lnTo>
                    <a:pt x="15050" y="6490"/>
                  </a:lnTo>
                  <a:cubicBezTo>
                    <a:pt x="15202" y="7072"/>
                    <a:pt x="15281" y="7674"/>
                    <a:pt x="15279" y="8278"/>
                  </a:cubicBezTo>
                  <a:cubicBezTo>
                    <a:pt x="15279" y="12162"/>
                    <a:pt x="12138" y="15323"/>
                    <a:pt x="8277" y="15323"/>
                  </a:cubicBezTo>
                  <a:cubicBezTo>
                    <a:pt x="4415" y="15323"/>
                    <a:pt x="1274" y="12162"/>
                    <a:pt x="1274" y="8278"/>
                  </a:cubicBezTo>
                  <a:cubicBezTo>
                    <a:pt x="1274" y="4631"/>
                    <a:pt x="4075" y="1626"/>
                    <a:pt x="7640" y="1303"/>
                  </a:cubicBezTo>
                  <a:close/>
                  <a:moveTo>
                    <a:pt x="8277" y="1"/>
                  </a:moveTo>
                  <a:cubicBezTo>
                    <a:pt x="3713" y="1"/>
                    <a:pt x="1" y="3714"/>
                    <a:pt x="1" y="8278"/>
                  </a:cubicBezTo>
                  <a:cubicBezTo>
                    <a:pt x="1" y="12864"/>
                    <a:pt x="3713" y="16596"/>
                    <a:pt x="8277" y="16596"/>
                  </a:cubicBezTo>
                  <a:cubicBezTo>
                    <a:pt x="12840" y="16596"/>
                    <a:pt x="16552" y="12864"/>
                    <a:pt x="16552" y="8278"/>
                  </a:cubicBezTo>
                  <a:cubicBezTo>
                    <a:pt x="16553" y="7312"/>
                    <a:pt x="16387" y="6354"/>
                    <a:pt x="16056" y="5446"/>
                  </a:cubicBezTo>
                  <a:cubicBezTo>
                    <a:pt x="15962" y="5187"/>
                    <a:pt x="15718" y="5026"/>
                    <a:pt x="15458" y="5026"/>
                  </a:cubicBezTo>
                  <a:cubicBezTo>
                    <a:pt x="15386" y="5026"/>
                    <a:pt x="15312" y="5039"/>
                    <a:pt x="15241" y="5065"/>
                  </a:cubicBezTo>
                  <a:lnTo>
                    <a:pt x="8914" y="7369"/>
                  </a:lnTo>
                  <a:lnTo>
                    <a:pt x="8914" y="637"/>
                  </a:lnTo>
                  <a:cubicBezTo>
                    <a:pt x="8914" y="287"/>
                    <a:pt x="8629" y="1"/>
                    <a:pt x="8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0" name="Google Shape;13150;p139"/>
          <p:cNvGrpSpPr/>
          <p:nvPr/>
        </p:nvGrpSpPr>
        <p:grpSpPr>
          <a:xfrm>
            <a:off x="2549406" y="2284338"/>
            <a:ext cx="288071" cy="345478"/>
            <a:chOff x="3402947" y="3362898"/>
            <a:chExt cx="293531" cy="352026"/>
          </a:xfrm>
        </p:grpSpPr>
        <p:sp>
          <p:nvSpPr>
            <p:cNvPr id="13151" name="Google Shape;13151;p139"/>
            <p:cNvSpPr/>
            <p:nvPr/>
          </p:nvSpPr>
          <p:spPr>
            <a:xfrm>
              <a:off x="3402947" y="3362898"/>
              <a:ext cx="293531" cy="352026"/>
            </a:xfrm>
            <a:custGeom>
              <a:rect b="b" l="l" r="r" t="t"/>
              <a:pathLst>
                <a:path extrusionOk="0" h="21730" w="18122">
                  <a:moveTo>
                    <a:pt x="9061" y="1273"/>
                  </a:moveTo>
                  <a:cubicBezTo>
                    <a:pt x="12922" y="1273"/>
                    <a:pt x="16065" y="4433"/>
                    <a:pt x="16065" y="8320"/>
                  </a:cubicBezTo>
                  <a:cubicBezTo>
                    <a:pt x="16065" y="12181"/>
                    <a:pt x="12923" y="15322"/>
                    <a:pt x="9061" y="15322"/>
                  </a:cubicBezTo>
                  <a:cubicBezTo>
                    <a:pt x="5200" y="15322"/>
                    <a:pt x="2058" y="12181"/>
                    <a:pt x="2058" y="8320"/>
                  </a:cubicBezTo>
                  <a:cubicBezTo>
                    <a:pt x="2058" y="4434"/>
                    <a:pt x="5200" y="1273"/>
                    <a:pt x="9061" y="1273"/>
                  </a:cubicBezTo>
                  <a:close/>
                  <a:moveTo>
                    <a:pt x="3432" y="14380"/>
                  </a:moveTo>
                  <a:cubicBezTo>
                    <a:pt x="4381" y="15264"/>
                    <a:pt x="5524" y="15912"/>
                    <a:pt x="6770" y="16272"/>
                  </a:cubicBezTo>
                  <a:lnTo>
                    <a:pt x="5348" y="19501"/>
                  </a:lnTo>
                  <a:lnTo>
                    <a:pt x="4554" y="17659"/>
                  </a:lnTo>
                  <a:cubicBezTo>
                    <a:pt x="4450" y="17420"/>
                    <a:pt x="4216" y="17274"/>
                    <a:pt x="3968" y="17274"/>
                  </a:cubicBezTo>
                  <a:cubicBezTo>
                    <a:pt x="3900" y="17274"/>
                    <a:pt x="3831" y="17285"/>
                    <a:pt x="3764" y="17308"/>
                  </a:cubicBezTo>
                  <a:lnTo>
                    <a:pt x="1853" y="17957"/>
                  </a:lnTo>
                  <a:lnTo>
                    <a:pt x="1853" y="17957"/>
                  </a:lnTo>
                  <a:lnTo>
                    <a:pt x="3432" y="14380"/>
                  </a:lnTo>
                  <a:close/>
                  <a:moveTo>
                    <a:pt x="14691" y="14379"/>
                  </a:moveTo>
                  <a:lnTo>
                    <a:pt x="16269" y="17957"/>
                  </a:lnTo>
                  <a:lnTo>
                    <a:pt x="14359" y="17308"/>
                  </a:lnTo>
                  <a:cubicBezTo>
                    <a:pt x="14291" y="17285"/>
                    <a:pt x="14222" y="17274"/>
                    <a:pt x="14154" y="17274"/>
                  </a:cubicBezTo>
                  <a:cubicBezTo>
                    <a:pt x="13906" y="17274"/>
                    <a:pt x="13673" y="17420"/>
                    <a:pt x="13571" y="17659"/>
                  </a:cubicBezTo>
                  <a:lnTo>
                    <a:pt x="12777" y="19501"/>
                  </a:lnTo>
                  <a:lnTo>
                    <a:pt x="11354" y="16272"/>
                  </a:lnTo>
                  <a:cubicBezTo>
                    <a:pt x="12599" y="15911"/>
                    <a:pt x="13743" y="15263"/>
                    <a:pt x="14691" y="14379"/>
                  </a:cubicBezTo>
                  <a:close/>
                  <a:moveTo>
                    <a:pt x="9061" y="0"/>
                  </a:moveTo>
                  <a:cubicBezTo>
                    <a:pt x="4497" y="0"/>
                    <a:pt x="785" y="3732"/>
                    <a:pt x="785" y="8318"/>
                  </a:cubicBezTo>
                  <a:cubicBezTo>
                    <a:pt x="783" y="10138"/>
                    <a:pt x="1383" y="11907"/>
                    <a:pt x="2494" y="13349"/>
                  </a:cubicBezTo>
                  <a:lnTo>
                    <a:pt x="102" y="18768"/>
                  </a:lnTo>
                  <a:cubicBezTo>
                    <a:pt x="1" y="19000"/>
                    <a:pt x="46" y="19268"/>
                    <a:pt x="216" y="19455"/>
                  </a:cubicBezTo>
                  <a:lnTo>
                    <a:pt x="216" y="19456"/>
                  </a:lnTo>
                  <a:cubicBezTo>
                    <a:pt x="339" y="19589"/>
                    <a:pt x="510" y="19662"/>
                    <a:pt x="686" y="19662"/>
                  </a:cubicBezTo>
                  <a:cubicBezTo>
                    <a:pt x="755" y="19662"/>
                    <a:pt x="824" y="19651"/>
                    <a:pt x="891" y="19628"/>
                  </a:cubicBezTo>
                  <a:lnTo>
                    <a:pt x="3616" y="18702"/>
                  </a:lnTo>
                  <a:lnTo>
                    <a:pt x="4755" y="21346"/>
                  </a:lnTo>
                  <a:cubicBezTo>
                    <a:pt x="4856" y="21577"/>
                    <a:pt x="5085" y="21729"/>
                    <a:pt x="5337" y="21729"/>
                  </a:cubicBezTo>
                  <a:lnTo>
                    <a:pt x="5340" y="21729"/>
                  </a:lnTo>
                  <a:cubicBezTo>
                    <a:pt x="5593" y="21729"/>
                    <a:pt x="5822" y="21581"/>
                    <a:pt x="5922" y="21350"/>
                  </a:cubicBezTo>
                  <a:lnTo>
                    <a:pt x="8047" y="16532"/>
                  </a:lnTo>
                  <a:cubicBezTo>
                    <a:pt x="8384" y="16573"/>
                    <a:pt x="8723" y="16594"/>
                    <a:pt x="9062" y="16594"/>
                  </a:cubicBezTo>
                  <a:cubicBezTo>
                    <a:pt x="9400" y="16594"/>
                    <a:pt x="9739" y="16573"/>
                    <a:pt x="10076" y="16532"/>
                  </a:cubicBezTo>
                  <a:lnTo>
                    <a:pt x="12200" y="21350"/>
                  </a:lnTo>
                  <a:cubicBezTo>
                    <a:pt x="12302" y="21581"/>
                    <a:pt x="12529" y="21729"/>
                    <a:pt x="12782" y="21729"/>
                  </a:cubicBezTo>
                  <a:lnTo>
                    <a:pt x="12785" y="21729"/>
                  </a:lnTo>
                  <a:cubicBezTo>
                    <a:pt x="13039" y="21729"/>
                    <a:pt x="13266" y="21577"/>
                    <a:pt x="13367" y="21346"/>
                  </a:cubicBezTo>
                  <a:lnTo>
                    <a:pt x="14506" y="18702"/>
                  </a:lnTo>
                  <a:lnTo>
                    <a:pt x="17232" y="19628"/>
                  </a:lnTo>
                  <a:cubicBezTo>
                    <a:pt x="17299" y="19651"/>
                    <a:pt x="17368" y="19662"/>
                    <a:pt x="17437" y="19662"/>
                  </a:cubicBezTo>
                  <a:cubicBezTo>
                    <a:pt x="17612" y="19662"/>
                    <a:pt x="17784" y="19589"/>
                    <a:pt x="17906" y="19455"/>
                  </a:cubicBezTo>
                  <a:cubicBezTo>
                    <a:pt x="18076" y="19269"/>
                    <a:pt x="18121" y="19000"/>
                    <a:pt x="18019" y="18768"/>
                  </a:cubicBezTo>
                  <a:lnTo>
                    <a:pt x="15628" y="13349"/>
                  </a:lnTo>
                  <a:cubicBezTo>
                    <a:pt x="16738" y="11908"/>
                    <a:pt x="17339" y="10139"/>
                    <a:pt x="17338" y="8318"/>
                  </a:cubicBezTo>
                  <a:cubicBezTo>
                    <a:pt x="17338" y="3732"/>
                    <a:pt x="13625" y="0"/>
                    <a:pt x="9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39"/>
            <p:cNvSpPr/>
            <p:nvPr/>
          </p:nvSpPr>
          <p:spPr>
            <a:xfrm>
              <a:off x="3477553" y="3425446"/>
              <a:ext cx="142036" cy="132613"/>
            </a:xfrm>
            <a:custGeom>
              <a:rect b="b" l="l" r="r" t="t"/>
              <a:pathLst>
                <a:path extrusionOk="0" h="8186" w="8769">
                  <a:moveTo>
                    <a:pt x="4456" y="2077"/>
                  </a:moveTo>
                  <a:lnTo>
                    <a:pt x="5008" y="3194"/>
                  </a:lnTo>
                  <a:cubicBezTo>
                    <a:pt x="5101" y="3381"/>
                    <a:pt x="5279" y="3512"/>
                    <a:pt x="5487" y="3543"/>
                  </a:cubicBezTo>
                  <a:lnTo>
                    <a:pt x="6722" y="3722"/>
                  </a:lnTo>
                  <a:lnTo>
                    <a:pt x="5828" y="4592"/>
                  </a:lnTo>
                  <a:cubicBezTo>
                    <a:pt x="5678" y="4738"/>
                    <a:pt x="5609" y="4948"/>
                    <a:pt x="5645" y="5155"/>
                  </a:cubicBezTo>
                  <a:lnTo>
                    <a:pt x="5855" y="6384"/>
                  </a:lnTo>
                  <a:lnTo>
                    <a:pt x="4753" y="5804"/>
                  </a:lnTo>
                  <a:cubicBezTo>
                    <a:pt x="4659" y="5755"/>
                    <a:pt x="4557" y="5731"/>
                    <a:pt x="4456" y="5731"/>
                  </a:cubicBezTo>
                  <a:cubicBezTo>
                    <a:pt x="4354" y="5731"/>
                    <a:pt x="4252" y="5755"/>
                    <a:pt x="4160" y="5804"/>
                  </a:cubicBezTo>
                  <a:lnTo>
                    <a:pt x="3056" y="6384"/>
                  </a:lnTo>
                  <a:lnTo>
                    <a:pt x="3267" y="5155"/>
                  </a:lnTo>
                  <a:cubicBezTo>
                    <a:pt x="3302" y="4948"/>
                    <a:pt x="3234" y="4738"/>
                    <a:pt x="3084" y="4592"/>
                  </a:cubicBezTo>
                  <a:lnTo>
                    <a:pt x="2191" y="3722"/>
                  </a:lnTo>
                  <a:lnTo>
                    <a:pt x="3424" y="3543"/>
                  </a:lnTo>
                  <a:cubicBezTo>
                    <a:pt x="3632" y="3512"/>
                    <a:pt x="3810" y="3381"/>
                    <a:pt x="3904" y="3194"/>
                  </a:cubicBezTo>
                  <a:lnTo>
                    <a:pt x="4456" y="2077"/>
                  </a:lnTo>
                  <a:close/>
                  <a:moveTo>
                    <a:pt x="4456" y="1"/>
                  </a:moveTo>
                  <a:cubicBezTo>
                    <a:pt x="4229" y="1"/>
                    <a:pt x="4002" y="119"/>
                    <a:pt x="3886" y="355"/>
                  </a:cubicBezTo>
                  <a:lnTo>
                    <a:pt x="2911" y="2329"/>
                  </a:lnTo>
                  <a:lnTo>
                    <a:pt x="731" y="2647"/>
                  </a:lnTo>
                  <a:cubicBezTo>
                    <a:pt x="210" y="2722"/>
                    <a:pt x="1" y="3364"/>
                    <a:pt x="379" y="3732"/>
                  </a:cubicBezTo>
                  <a:lnTo>
                    <a:pt x="1955" y="5270"/>
                  </a:lnTo>
                  <a:lnTo>
                    <a:pt x="1583" y="7440"/>
                  </a:lnTo>
                  <a:cubicBezTo>
                    <a:pt x="1512" y="7851"/>
                    <a:pt x="1839" y="8186"/>
                    <a:pt x="2210" y="8186"/>
                  </a:cubicBezTo>
                  <a:cubicBezTo>
                    <a:pt x="2308" y="8186"/>
                    <a:pt x="2409" y="8162"/>
                    <a:pt x="2507" y="8111"/>
                  </a:cubicBezTo>
                  <a:lnTo>
                    <a:pt x="4456" y="7087"/>
                  </a:lnTo>
                  <a:lnTo>
                    <a:pt x="6404" y="8111"/>
                  </a:lnTo>
                  <a:cubicBezTo>
                    <a:pt x="6502" y="8162"/>
                    <a:pt x="6603" y="8186"/>
                    <a:pt x="6701" y="8186"/>
                  </a:cubicBezTo>
                  <a:cubicBezTo>
                    <a:pt x="7072" y="8186"/>
                    <a:pt x="7399" y="7851"/>
                    <a:pt x="7329" y="7440"/>
                  </a:cubicBezTo>
                  <a:lnTo>
                    <a:pt x="6956" y="5270"/>
                  </a:lnTo>
                  <a:lnTo>
                    <a:pt x="8533" y="3732"/>
                  </a:lnTo>
                  <a:cubicBezTo>
                    <a:pt x="8707" y="3564"/>
                    <a:pt x="8769" y="3310"/>
                    <a:pt x="8693" y="3080"/>
                  </a:cubicBezTo>
                  <a:cubicBezTo>
                    <a:pt x="8619" y="2849"/>
                    <a:pt x="8419" y="2681"/>
                    <a:pt x="8180" y="2647"/>
                  </a:cubicBezTo>
                  <a:lnTo>
                    <a:pt x="6000" y="2329"/>
                  </a:lnTo>
                  <a:lnTo>
                    <a:pt x="5027" y="355"/>
                  </a:lnTo>
                  <a:cubicBezTo>
                    <a:pt x="4909" y="119"/>
                    <a:pt x="4683" y="1"/>
                    <a:pt x="44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139"/>
          <p:cNvGrpSpPr/>
          <p:nvPr/>
        </p:nvGrpSpPr>
        <p:grpSpPr>
          <a:xfrm>
            <a:off x="1766543" y="2284322"/>
            <a:ext cx="348270" cy="345510"/>
            <a:chOff x="2901359" y="3370155"/>
            <a:chExt cx="354871" cy="352058"/>
          </a:xfrm>
        </p:grpSpPr>
        <p:sp>
          <p:nvSpPr>
            <p:cNvPr id="13154" name="Google Shape;13154;p139"/>
            <p:cNvSpPr/>
            <p:nvPr/>
          </p:nvSpPr>
          <p:spPr>
            <a:xfrm>
              <a:off x="3044513" y="3411417"/>
              <a:ext cx="64336" cy="61900"/>
            </a:xfrm>
            <a:custGeom>
              <a:rect b="b" l="l" r="r" t="t"/>
              <a:pathLst>
                <a:path extrusionOk="0" h="3821" w="3972">
                  <a:moveTo>
                    <a:pt x="2060" y="1274"/>
                  </a:moveTo>
                  <a:cubicBezTo>
                    <a:pt x="2226" y="1274"/>
                    <a:pt x="2389" y="1338"/>
                    <a:pt x="2511" y="1459"/>
                  </a:cubicBezTo>
                  <a:cubicBezTo>
                    <a:pt x="2694" y="1642"/>
                    <a:pt x="2748" y="1916"/>
                    <a:pt x="2649" y="2154"/>
                  </a:cubicBezTo>
                  <a:cubicBezTo>
                    <a:pt x="2551" y="2391"/>
                    <a:pt x="2318" y="2547"/>
                    <a:pt x="2061" y="2547"/>
                  </a:cubicBezTo>
                  <a:cubicBezTo>
                    <a:pt x="1709" y="2546"/>
                    <a:pt x="1425" y="2261"/>
                    <a:pt x="1425" y="1911"/>
                  </a:cubicBezTo>
                  <a:cubicBezTo>
                    <a:pt x="1425" y="1653"/>
                    <a:pt x="1580" y="1420"/>
                    <a:pt x="1818" y="1322"/>
                  </a:cubicBezTo>
                  <a:cubicBezTo>
                    <a:pt x="1896" y="1289"/>
                    <a:pt x="1978" y="1274"/>
                    <a:pt x="2060" y="1274"/>
                  </a:cubicBezTo>
                  <a:close/>
                  <a:moveTo>
                    <a:pt x="2062" y="0"/>
                  </a:moveTo>
                  <a:cubicBezTo>
                    <a:pt x="1565" y="0"/>
                    <a:pt x="1076" y="194"/>
                    <a:pt x="711" y="560"/>
                  </a:cubicBezTo>
                  <a:cubicBezTo>
                    <a:pt x="165" y="1106"/>
                    <a:pt x="1" y="1928"/>
                    <a:pt x="297" y="2641"/>
                  </a:cubicBezTo>
                  <a:cubicBezTo>
                    <a:pt x="592" y="3354"/>
                    <a:pt x="1288" y="3820"/>
                    <a:pt x="2061" y="3820"/>
                  </a:cubicBezTo>
                  <a:cubicBezTo>
                    <a:pt x="3116" y="3819"/>
                    <a:pt x="3971" y="2964"/>
                    <a:pt x="3972" y="1911"/>
                  </a:cubicBezTo>
                  <a:cubicBezTo>
                    <a:pt x="3972" y="1138"/>
                    <a:pt x="3506" y="440"/>
                    <a:pt x="2793" y="145"/>
                  </a:cubicBezTo>
                  <a:cubicBezTo>
                    <a:pt x="2556" y="48"/>
                    <a:pt x="2308" y="0"/>
                    <a:pt x="2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39"/>
            <p:cNvSpPr/>
            <p:nvPr/>
          </p:nvSpPr>
          <p:spPr>
            <a:xfrm>
              <a:off x="2901359" y="3370155"/>
              <a:ext cx="354871" cy="352058"/>
            </a:xfrm>
            <a:custGeom>
              <a:rect b="b" l="l" r="r" t="t"/>
              <a:pathLst>
                <a:path extrusionOk="0" h="21732" w="21909">
                  <a:moveTo>
                    <a:pt x="10899" y="1274"/>
                  </a:moveTo>
                  <a:cubicBezTo>
                    <a:pt x="12892" y="1274"/>
                    <a:pt x="14083" y="2892"/>
                    <a:pt x="14083" y="4458"/>
                  </a:cubicBezTo>
                  <a:cubicBezTo>
                    <a:pt x="14083" y="5790"/>
                    <a:pt x="13229" y="6989"/>
                    <a:pt x="11959" y="7443"/>
                  </a:cubicBezTo>
                  <a:cubicBezTo>
                    <a:pt x="11705" y="7533"/>
                    <a:pt x="11536" y="7772"/>
                    <a:pt x="11536" y="8042"/>
                  </a:cubicBezTo>
                  <a:lnTo>
                    <a:pt x="11536" y="15935"/>
                  </a:lnTo>
                  <a:cubicBezTo>
                    <a:pt x="11537" y="16293"/>
                    <a:pt x="11829" y="16572"/>
                    <a:pt x="12172" y="16572"/>
                  </a:cubicBezTo>
                  <a:cubicBezTo>
                    <a:pt x="12214" y="16572"/>
                    <a:pt x="12257" y="16568"/>
                    <a:pt x="12301" y="16559"/>
                  </a:cubicBezTo>
                  <a:cubicBezTo>
                    <a:pt x="15069" y="15991"/>
                    <a:pt x="17194" y="15038"/>
                    <a:pt x="17799" y="12275"/>
                  </a:cubicBezTo>
                  <a:cubicBezTo>
                    <a:pt x="17886" y="11878"/>
                    <a:pt x="17584" y="11501"/>
                    <a:pt x="17177" y="11501"/>
                  </a:cubicBezTo>
                  <a:lnTo>
                    <a:pt x="17066" y="11501"/>
                  </a:lnTo>
                  <a:lnTo>
                    <a:pt x="18582" y="8468"/>
                  </a:lnTo>
                  <a:lnTo>
                    <a:pt x="20098" y="11501"/>
                  </a:lnTo>
                  <a:lnTo>
                    <a:pt x="19769" y="11501"/>
                  </a:lnTo>
                  <a:cubicBezTo>
                    <a:pt x="19454" y="11503"/>
                    <a:pt x="19187" y="11731"/>
                    <a:pt x="19140" y="12042"/>
                  </a:cubicBezTo>
                  <a:cubicBezTo>
                    <a:pt x="19083" y="12414"/>
                    <a:pt x="19013" y="12674"/>
                    <a:pt x="19005" y="12711"/>
                  </a:cubicBezTo>
                  <a:cubicBezTo>
                    <a:pt x="18200" y="16391"/>
                    <a:pt x="15328" y="17685"/>
                    <a:pt x="13022" y="18724"/>
                  </a:cubicBezTo>
                  <a:cubicBezTo>
                    <a:pt x="12619" y="18905"/>
                    <a:pt x="12240" y="19076"/>
                    <a:pt x="11889" y="19252"/>
                  </a:cubicBezTo>
                  <a:cubicBezTo>
                    <a:pt x="11454" y="19469"/>
                    <a:pt x="11133" y="19696"/>
                    <a:pt x="10901" y="19914"/>
                  </a:cubicBezTo>
                  <a:cubicBezTo>
                    <a:pt x="10666" y="19696"/>
                    <a:pt x="10347" y="19469"/>
                    <a:pt x="9912" y="19252"/>
                  </a:cubicBezTo>
                  <a:cubicBezTo>
                    <a:pt x="9650" y="19121"/>
                    <a:pt x="9340" y="18987"/>
                    <a:pt x="8982" y="18833"/>
                  </a:cubicBezTo>
                  <a:cubicBezTo>
                    <a:pt x="5811" y="17469"/>
                    <a:pt x="3612" y="16047"/>
                    <a:pt x="2790" y="12693"/>
                  </a:cubicBezTo>
                  <a:cubicBezTo>
                    <a:pt x="2737" y="12480"/>
                    <a:pt x="2694" y="12262"/>
                    <a:pt x="2661" y="12042"/>
                  </a:cubicBezTo>
                  <a:cubicBezTo>
                    <a:pt x="2613" y="11731"/>
                    <a:pt x="2346" y="11503"/>
                    <a:pt x="2032" y="11503"/>
                  </a:cubicBezTo>
                  <a:lnTo>
                    <a:pt x="1703" y="11503"/>
                  </a:lnTo>
                  <a:lnTo>
                    <a:pt x="3218" y="8470"/>
                  </a:lnTo>
                  <a:lnTo>
                    <a:pt x="4734" y="11503"/>
                  </a:lnTo>
                  <a:lnTo>
                    <a:pt x="4622" y="11503"/>
                  </a:lnTo>
                  <a:cubicBezTo>
                    <a:pt x="4215" y="11503"/>
                    <a:pt x="3914" y="11878"/>
                    <a:pt x="4000" y="12275"/>
                  </a:cubicBezTo>
                  <a:cubicBezTo>
                    <a:pt x="4333" y="13793"/>
                    <a:pt x="5557" y="15773"/>
                    <a:pt x="9498" y="16583"/>
                  </a:cubicBezTo>
                  <a:cubicBezTo>
                    <a:pt x="9541" y="16591"/>
                    <a:pt x="9585" y="16596"/>
                    <a:pt x="9627" y="16596"/>
                  </a:cubicBezTo>
                  <a:cubicBezTo>
                    <a:pt x="9970" y="16596"/>
                    <a:pt x="10263" y="16317"/>
                    <a:pt x="10263" y="15959"/>
                  </a:cubicBezTo>
                  <a:lnTo>
                    <a:pt x="10263" y="8042"/>
                  </a:lnTo>
                  <a:cubicBezTo>
                    <a:pt x="10263" y="7772"/>
                    <a:pt x="10093" y="7533"/>
                    <a:pt x="9841" y="7443"/>
                  </a:cubicBezTo>
                  <a:cubicBezTo>
                    <a:pt x="8570" y="6989"/>
                    <a:pt x="7717" y="5790"/>
                    <a:pt x="7717" y="4458"/>
                  </a:cubicBezTo>
                  <a:cubicBezTo>
                    <a:pt x="7717" y="2702"/>
                    <a:pt x="9145" y="1274"/>
                    <a:pt x="10899" y="1274"/>
                  </a:cubicBezTo>
                  <a:close/>
                  <a:moveTo>
                    <a:pt x="10899" y="1"/>
                  </a:moveTo>
                  <a:cubicBezTo>
                    <a:pt x="8442" y="1"/>
                    <a:pt x="6442" y="1999"/>
                    <a:pt x="6442" y="4458"/>
                  </a:cubicBezTo>
                  <a:cubicBezTo>
                    <a:pt x="6442" y="6174"/>
                    <a:pt x="7448" y="7733"/>
                    <a:pt x="8988" y="8466"/>
                  </a:cubicBezTo>
                  <a:lnTo>
                    <a:pt x="8988" y="15152"/>
                  </a:lnTo>
                  <a:cubicBezTo>
                    <a:pt x="7247" y="14669"/>
                    <a:pt x="6068" y="13862"/>
                    <a:pt x="5518" y="12776"/>
                  </a:cubicBezTo>
                  <a:lnTo>
                    <a:pt x="5764" y="12776"/>
                  </a:lnTo>
                  <a:cubicBezTo>
                    <a:pt x="6236" y="12776"/>
                    <a:pt x="6544" y="12278"/>
                    <a:pt x="6333" y="11855"/>
                  </a:cubicBezTo>
                  <a:lnTo>
                    <a:pt x="3785" y="6761"/>
                  </a:lnTo>
                  <a:cubicBezTo>
                    <a:pt x="3668" y="6526"/>
                    <a:pt x="3442" y="6409"/>
                    <a:pt x="3216" y="6409"/>
                  </a:cubicBezTo>
                  <a:cubicBezTo>
                    <a:pt x="2990" y="6409"/>
                    <a:pt x="2764" y="6526"/>
                    <a:pt x="2646" y="6761"/>
                  </a:cubicBezTo>
                  <a:lnTo>
                    <a:pt x="99" y="11855"/>
                  </a:lnTo>
                  <a:cubicBezTo>
                    <a:pt x="1" y="12052"/>
                    <a:pt x="11" y="12286"/>
                    <a:pt x="127" y="12474"/>
                  </a:cubicBezTo>
                  <a:lnTo>
                    <a:pt x="129" y="12474"/>
                  </a:lnTo>
                  <a:cubicBezTo>
                    <a:pt x="246" y="12662"/>
                    <a:pt x="451" y="12776"/>
                    <a:pt x="670" y="12776"/>
                  </a:cubicBezTo>
                  <a:lnTo>
                    <a:pt x="1501" y="12776"/>
                  </a:lnTo>
                  <a:cubicBezTo>
                    <a:pt x="2350" y="16645"/>
                    <a:pt x="4794" y="18418"/>
                    <a:pt x="8478" y="20003"/>
                  </a:cubicBezTo>
                  <a:cubicBezTo>
                    <a:pt x="8819" y="20150"/>
                    <a:pt x="9113" y="20276"/>
                    <a:pt x="9342" y="20391"/>
                  </a:cubicBezTo>
                  <a:cubicBezTo>
                    <a:pt x="10108" y="20773"/>
                    <a:pt x="10248" y="21101"/>
                    <a:pt x="10265" y="21154"/>
                  </a:cubicBezTo>
                  <a:cubicBezTo>
                    <a:pt x="10296" y="21481"/>
                    <a:pt x="10571" y="21731"/>
                    <a:pt x="10899" y="21731"/>
                  </a:cubicBezTo>
                  <a:cubicBezTo>
                    <a:pt x="11229" y="21731"/>
                    <a:pt x="11503" y="21481"/>
                    <a:pt x="11533" y="21154"/>
                  </a:cubicBezTo>
                  <a:cubicBezTo>
                    <a:pt x="11552" y="21103"/>
                    <a:pt x="11692" y="20775"/>
                    <a:pt x="12458" y="20391"/>
                  </a:cubicBezTo>
                  <a:cubicBezTo>
                    <a:pt x="12786" y="20227"/>
                    <a:pt x="13154" y="20060"/>
                    <a:pt x="13544" y="19885"/>
                  </a:cubicBezTo>
                  <a:cubicBezTo>
                    <a:pt x="15974" y="18791"/>
                    <a:pt x="19302" y="17292"/>
                    <a:pt x="20247" y="12991"/>
                  </a:cubicBezTo>
                  <a:cubicBezTo>
                    <a:pt x="20265" y="12920"/>
                    <a:pt x="20281" y="12848"/>
                    <a:pt x="20297" y="12777"/>
                  </a:cubicBezTo>
                  <a:lnTo>
                    <a:pt x="21128" y="12777"/>
                  </a:lnTo>
                  <a:cubicBezTo>
                    <a:pt x="21602" y="12777"/>
                    <a:pt x="21909" y="12278"/>
                    <a:pt x="21697" y="11856"/>
                  </a:cubicBezTo>
                  <a:lnTo>
                    <a:pt x="19150" y="6763"/>
                  </a:lnTo>
                  <a:cubicBezTo>
                    <a:pt x="19033" y="6528"/>
                    <a:pt x="18807" y="6410"/>
                    <a:pt x="18581" y="6410"/>
                  </a:cubicBezTo>
                  <a:cubicBezTo>
                    <a:pt x="18355" y="6410"/>
                    <a:pt x="18129" y="6528"/>
                    <a:pt x="18012" y="6763"/>
                  </a:cubicBezTo>
                  <a:lnTo>
                    <a:pt x="15464" y="11856"/>
                  </a:lnTo>
                  <a:cubicBezTo>
                    <a:pt x="15253" y="12277"/>
                    <a:pt x="15559" y="12776"/>
                    <a:pt x="16032" y="12776"/>
                  </a:cubicBezTo>
                  <a:cubicBezTo>
                    <a:pt x="16032" y="12776"/>
                    <a:pt x="16033" y="12776"/>
                    <a:pt x="16033" y="12776"/>
                  </a:cubicBezTo>
                  <a:lnTo>
                    <a:pt x="16310" y="12776"/>
                  </a:lnTo>
                  <a:cubicBezTo>
                    <a:pt x="15804" y="13945"/>
                    <a:pt x="14758" y="14645"/>
                    <a:pt x="12807" y="15139"/>
                  </a:cubicBezTo>
                  <a:lnTo>
                    <a:pt x="12807" y="8466"/>
                  </a:lnTo>
                  <a:cubicBezTo>
                    <a:pt x="14348" y="7733"/>
                    <a:pt x="15355" y="6174"/>
                    <a:pt x="15355" y="4458"/>
                  </a:cubicBezTo>
                  <a:cubicBezTo>
                    <a:pt x="15355" y="2117"/>
                    <a:pt x="13502" y="1"/>
                    <a:pt x="108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6" name="Google Shape;13156;p139"/>
          <p:cNvSpPr/>
          <p:nvPr/>
        </p:nvSpPr>
        <p:spPr>
          <a:xfrm>
            <a:off x="1014475" y="2284343"/>
            <a:ext cx="346161" cy="345469"/>
          </a:xfrm>
          <a:custGeom>
            <a:rect b="b" l="l" r="r" t="t"/>
            <a:pathLst>
              <a:path extrusionOk="0" h="21731" w="21778">
                <a:moveTo>
                  <a:pt x="16977" y="2052"/>
                </a:moveTo>
                <a:lnTo>
                  <a:pt x="17121" y="3709"/>
                </a:lnTo>
                <a:lnTo>
                  <a:pt x="15274" y="5558"/>
                </a:lnTo>
                <a:lnTo>
                  <a:pt x="15128" y="3901"/>
                </a:lnTo>
                <a:lnTo>
                  <a:pt x="16977" y="2052"/>
                </a:lnTo>
                <a:close/>
                <a:moveTo>
                  <a:pt x="18022" y="4609"/>
                </a:moveTo>
                <a:lnTo>
                  <a:pt x="19678" y="4754"/>
                </a:lnTo>
                <a:lnTo>
                  <a:pt x="17830" y="6602"/>
                </a:lnTo>
                <a:lnTo>
                  <a:pt x="16174" y="6457"/>
                </a:lnTo>
                <a:lnTo>
                  <a:pt x="18022" y="4609"/>
                </a:lnTo>
                <a:close/>
                <a:moveTo>
                  <a:pt x="8277" y="11544"/>
                </a:moveTo>
                <a:cubicBezTo>
                  <a:pt x="8555" y="11544"/>
                  <a:pt x="8835" y="11604"/>
                  <a:pt x="9099" y="11731"/>
                </a:cubicBezTo>
                <a:lnTo>
                  <a:pt x="7950" y="12881"/>
                </a:lnTo>
                <a:cubicBezTo>
                  <a:pt x="7701" y="13129"/>
                  <a:pt x="7701" y="13533"/>
                  <a:pt x="7950" y="13780"/>
                </a:cubicBezTo>
                <a:cubicBezTo>
                  <a:pt x="8074" y="13905"/>
                  <a:pt x="8237" y="13967"/>
                  <a:pt x="8400" y="13967"/>
                </a:cubicBezTo>
                <a:cubicBezTo>
                  <a:pt x="8563" y="13967"/>
                  <a:pt x="8726" y="13905"/>
                  <a:pt x="8851" y="13780"/>
                </a:cubicBezTo>
                <a:lnTo>
                  <a:pt x="10001" y="12632"/>
                </a:lnTo>
                <a:lnTo>
                  <a:pt x="10001" y="12632"/>
                </a:lnTo>
                <a:cubicBezTo>
                  <a:pt x="10402" y="13471"/>
                  <a:pt x="10140" y="14478"/>
                  <a:pt x="9379" y="15015"/>
                </a:cubicBezTo>
                <a:cubicBezTo>
                  <a:pt x="9046" y="15250"/>
                  <a:pt x="8660" y="15365"/>
                  <a:pt x="8277" y="15365"/>
                </a:cubicBezTo>
                <a:cubicBezTo>
                  <a:pt x="7784" y="15365"/>
                  <a:pt x="7295" y="15176"/>
                  <a:pt x="6925" y="14806"/>
                </a:cubicBezTo>
                <a:cubicBezTo>
                  <a:pt x="6268" y="14147"/>
                  <a:pt x="6179" y="13111"/>
                  <a:pt x="6716" y="12351"/>
                </a:cubicBezTo>
                <a:cubicBezTo>
                  <a:pt x="7084" y="11831"/>
                  <a:pt x="7673" y="11544"/>
                  <a:pt x="8277" y="11544"/>
                </a:cubicBezTo>
                <a:close/>
                <a:moveTo>
                  <a:pt x="8283" y="8998"/>
                </a:moveTo>
                <a:cubicBezTo>
                  <a:pt x="9242" y="8998"/>
                  <a:pt x="10177" y="9310"/>
                  <a:pt x="10944" y="9886"/>
                </a:cubicBezTo>
                <a:lnTo>
                  <a:pt x="10031" y="10800"/>
                </a:lnTo>
                <a:cubicBezTo>
                  <a:pt x="9513" y="10455"/>
                  <a:pt x="8905" y="10271"/>
                  <a:pt x="8284" y="10271"/>
                </a:cubicBezTo>
                <a:cubicBezTo>
                  <a:pt x="8282" y="10271"/>
                  <a:pt x="8280" y="10271"/>
                  <a:pt x="8278" y="10271"/>
                </a:cubicBezTo>
                <a:cubicBezTo>
                  <a:pt x="6522" y="10271"/>
                  <a:pt x="5094" y="11699"/>
                  <a:pt x="5094" y="13453"/>
                </a:cubicBezTo>
                <a:cubicBezTo>
                  <a:pt x="5094" y="15208"/>
                  <a:pt x="6522" y="16637"/>
                  <a:pt x="8278" y="16637"/>
                </a:cubicBezTo>
                <a:cubicBezTo>
                  <a:pt x="10032" y="16637"/>
                  <a:pt x="11460" y="15208"/>
                  <a:pt x="11460" y="13453"/>
                </a:cubicBezTo>
                <a:cubicBezTo>
                  <a:pt x="11460" y="12830"/>
                  <a:pt x="11276" y="12220"/>
                  <a:pt x="10931" y="11700"/>
                </a:cubicBezTo>
                <a:lnTo>
                  <a:pt x="11844" y="10787"/>
                </a:lnTo>
                <a:cubicBezTo>
                  <a:pt x="12422" y="11556"/>
                  <a:pt x="12734" y="12491"/>
                  <a:pt x="12733" y="13455"/>
                </a:cubicBezTo>
                <a:cubicBezTo>
                  <a:pt x="12733" y="15912"/>
                  <a:pt x="10734" y="17910"/>
                  <a:pt x="8276" y="17910"/>
                </a:cubicBezTo>
                <a:cubicBezTo>
                  <a:pt x="5819" y="17910"/>
                  <a:pt x="3820" y="15911"/>
                  <a:pt x="3820" y="13455"/>
                </a:cubicBezTo>
                <a:cubicBezTo>
                  <a:pt x="3820" y="10998"/>
                  <a:pt x="5819" y="8998"/>
                  <a:pt x="8276" y="8998"/>
                </a:cubicBezTo>
                <a:cubicBezTo>
                  <a:pt x="8278" y="8998"/>
                  <a:pt x="8280" y="8998"/>
                  <a:pt x="8283" y="8998"/>
                </a:cubicBezTo>
                <a:close/>
                <a:moveTo>
                  <a:pt x="8282" y="6451"/>
                </a:moveTo>
                <a:cubicBezTo>
                  <a:pt x="9918" y="6451"/>
                  <a:pt x="11501" y="7026"/>
                  <a:pt x="12756" y="8076"/>
                </a:cubicBezTo>
                <a:lnTo>
                  <a:pt x="11851" y="8981"/>
                </a:lnTo>
                <a:cubicBezTo>
                  <a:pt x="10838" y="8168"/>
                  <a:pt x="9580" y="7725"/>
                  <a:pt x="8282" y="7725"/>
                </a:cubicBezTo>
                <a:cubicBezTo>
                  <a:pt x="8280" y="7725"/>
                  <a:pt x="8278" y="7725"/>
                  <a:pt x="8276" y="7725"/>
                </a:cubicBezTo>
                <a:cubicBezTo>
                  <a:pt x="5118" y="7725"/>
                  <a:pt x="2547" y="10296"/>
                  <a:pt x="2547" y="13455"/>
                </a:cubicBezTo>
                <a:cubicBezTo>
                  <a:pt x="2547" y="16615"/>
                  <a:pt x="5118" y="19184"/>
                  <a:pt x="8276" y="19184"/>
                </a:cubicBezTo>
                <a:cubicBezTo>
                  <a:pt x="11436" y="19184"/>
                  <a:pt x="14006" y="16615"/>
                  <a:pt x="14006" y="13455"/>
                </a:cubicBezTo>
                <a:cubicBezTo>
                  <a:pt x="14007" y="12155"/>
                  <a:pt x="13564" y="10894"/>
                  <a:pt x="12752" y="9881"/>
                </a:cubicBezTo>
                <a:lnTo>
                  <a:pt x="13655" y="8976"/>
                </a:lnTo>
                <a:cubicBezTo>
                  <a:pt x="14706" y="10231"/>
                  <a:pt x="15280" y="11818"/>
                  <a:pt x="15279" y="13455"/>
                </a:cubicBezTo>
                <a:cubicBezTo>
                  <a:pt x="15279" y="17316"/>
                  <a:pt x="12138" y="20457"/>
                  <a:pt x="8276" y="20457"/>
                </a:cubicBezTo>
                <a:cubicBezTo>
                  <a:pt x="4415" y="20457"/>
                  <a:pt x="1275" y="17316"/>
                  <a:pt x="1275" y="13455"/>
                </a:cubicBezTo>
                <a:cubicBezTo>
                  <a:pt x="1275" y="9592"/>
                  <a:pt x="4416" y="6451"/>
                  <a:pt x="8278" y="6451"/>
                </a:cubicBezTo>
                <a:lnTo>
                  <a:pt x="8276" y="6451"/>
                </a:lnTo>
                <a:cubicBezTo>
                  <a:pt x="8278" y="6451"/>
                  <a:pt x="8280" y="6451"/>
                  <a:pt x="8282" y="6451"/>
                </a:cubicBezTo>
                <a:close/>
                <a:moveTo>
                  <a:pt x="17494" y="0"/>
                </a:moveTo>
                <a:cubicBezTo>
                  <a:pt x="17327" y="0"/>
                  <a:pt x="17164" y="65"/>
                  <a:pt x="17043" y="187"/>
                </a:cubicBezTo>
                <a:lnTo>
                  <a:pt x="14019" y="3210"/>
                </a:lnTo>
                <a:cubicBezTo>
                  <a:pt x="13886" y="3344"/>
                  <a:pt x="13818" y="3529"/>
                  <a:pt x="13834" y="3716"/>
                </a:cubicBezTo>
                <a:lnTo>
                  <a:pt x="14097" y="6733"/>
                </a:lnTo>
                <a:lnTo>
                  <a:pt x="13658" y="7172"/>
                </a:lnTo>
                <a:cubicBezTo>
                  <a:pt x="12163" y="5886"/>
                  <a:pt x="10256" y="5178"/>
                  <a:pt x="8282" y="5178"/>
                </a:cubicBezTo>
                <a:cubicBezTo>
                  <a:pt x="8280" y="5178"/>
                  <a:pt x="8278" y="5178"/>
                  <a:pt x="8276" y="5178"/>
                </a:cubicBezTo>
                <a:cubicBezTo>
                  <a:pt x="3714" y="5178"/>
                  <a:pt x="1" y="8891"/>
                  <a:pt x="1" y="13455"/>
                </a:cubicBezTo>
                <a:cubicBezTo>
                  <a:pt x="1" y="18017"/>
                  <a:pt x="3714" y="21730"/>
                  <a:pt x="8276" y="21730"/>
                </a:cubicBezTo>
                <a:cubicBezTo>
                  <a:pt x="12840" y="21730"/>
                  <a:pt x="16553" y="18017"/>
                  <a:pt x="16553" y="13455"/>
                </a:cubicBezTo>
                <a:cubicBezTo>
                  <a:pt x="16555" y="11479"/>
                  <a:pt x="15847" y="9570"/>
                  <a:pt x="14559" y="8073"/>
                </a:cubicBezTo>
                <a:lnTo>
                  <a:pt x="14997" y="7634"/>
                </a:lnTo>
                <a:lnTo>
                  <a:pt x="18014" y="7896"/>
                </a:lnTo>
                <a:cubicBezTo>
                  <a:pt x="18034" y="7898"/>
                  <a:pt x="18053" y="7898"/>
                  <a:pt x="18072" y="7898"/>
                </a:cubicBezTo>
                <a:cubicBezTo>
                  <a:pt x="18240" y="7898"/>
                  <a:pt x="18401" y="7832"/>
                  <a:pt x="18520" y="7712"/>
                </a:cubicBezTo>
                <a:lnTo>
                  <a:pt x="21545" y="4688"/>
                </a:lnTo>
                <a:cubicBezTo>
                  <a:pt x="21719" y="4514"/>
                  <a:pt x="21778" y="4253"/>
                  <a:pt x="21693" y="4020"/>
                </a:cubicBezTo>
                <a:cubicBezTo>
                  <a:pt x="21608" y="3787"/>
                  <a:pt x="21396" y="3626"/>
                  <a:pt x="21149" y="3605"/>
                </a:cubicBezTo>
                <a:lnTo>
                  <a:pt x="19197" y="3434"/>
                </a:lnTo>
                <a:lnTo>
                  <a:pt x="20499" y="2132"/>
                </a:lnTo>
                <a:cubicBezTo>
                  <a:pt x="20744" y="1882"/>
                  <a:pt x="20741" y="1482"/>
                  <a:pt x="20495" y="1236"/>
                </a:cubicBezTo>
                <a:cubicBezTo>
                  <a:pt x="20371" y="1112"/>
                  <a:pt x="20208" y="1050"/>
                  <a:pt x="20045" y="1050"/>
                </a:cubicBezTo>
                <a:cubicBezTo>
                  <a:pt x="19884" y="1050"/>
                  <a:pt x="19723" y="1110"/>
                  <a:pt x="19599" y="1232"/>
                </a:cubicBezTo>
                <a:lnTo>
                  <a:pt x="18297" y="2534"/>
                </a:lnTo>
                <a:lnTo>
                  <a:pt x="18127" y="582"/>
                </a:lnTo>
                <a:cubicBezTo>
                  <a:pt x="18106" y="335"/>
                  <a:pt x="17943" y="123"/>
                  <a:pt x="17711" y="38"/>
                </a:cubicBezTo>
                <a:cubicBezTo>
                  <a:pt x="17640" y="13"/>
                  <a:pt x="17567" y="0"/>
                  <a:pt x="17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39"/>
          <p:cNvSpPr/>
          <p:nvPr/>
        </p:nvSpPr>
        <p:spPr>
          <a:xfrm>
            <a:off x="1100515" y="2839433"/>
            <a:ext cx="182157" cy="345484"/>
          </a:xfrm>
          <a:custGeom>
            <a:rect b="b" l="l" r="r" t="t"/>
            <a:pathLst>
              <a:path extrusionOk="0" h="21732" w="11460">
                <a:moveTo>
                  <a:pt x="8276" y="6367"/>
                </a:moveTo>
                <a:cubicBezTo>
                  <a:pt x="9331" y="6368"/>
                  <a:pt x="10186" y="7223"/>
                  <a:pt x="10187" y="8278"/>
                </a:cubicBezTo>
                <a:lnTo>
                  <a:pt x="10187" y="10187"/>
                </a:lnTo>
                <a:lnTo>
                  <a:pt x="6367" y="10187"/>
                </a:lnTo>
                <a:lnTo>
                  <a:pt x="6367" y="8278"/>
                </a:lnTo>
                <a:cubicBezTo>
                  <a:pt x="6367" y="7926"/>
                  <a:pt x="6081" y="7641"/>
                  <a:pt x="5730" y="7641"/>
                </a:cubicBezTo>
                <a:cubicBezTo>
                  <a:pt x="5378" y="7641"/>
                  <a:pt x="5093" y="7926"/>
                  <a:pt x="5093" y="8278"/>
                </a:cubicBezTo>
                <a:lnTo>
                  <a:pt x="5093" y="10187"/>
                </a:lnTo>
                <a:lnTo>
                  <a:pt x="1274" y="10187"/>
                </a:lnTo>
                <a:lnTo>
                  <a:pt x="1274" y="8278"/>
                </a:lnTo>
                <a:cubicBezTo>
                  <a:pt x="1275" y="7223"/>
                  <a:pt x="2128" y="6368"/>
                  <a:pt x="3183" y="6368"/>
                </a:cubicBezTo>
                <a:lnTo>
                  <a:pt x="8276" y="6367"/>
                </a:lnTo>
                <a:close/>
                <a:moveTo>
                  <a:pt x="10187" y="11460"/>
                </a:moveTo>
                <a:lnTo>
                  <a:pt x="10187" y="16002"/>
                </a:lnTo>
                <a:cubicBezTo>
                  <a:pt x="10187" y="18459"/>
                  <a:pt x="8188" y="20458"/>
                  <a:pt x="5730" y="20458"/>
                </a:cubicBezTo>
                <a:cubicBezTo>
                  <a:pt x="3273" y="20458"/>
                  <a:pt x="1274" y="18459"/>
                  <a:pt x="1274" y="16002"/>
                </a:cubicBezTo>
                <a:lnTo>
                  <a:pt x="1274" y="11460"/>
                </a:lnTo>
                <a:close/>
                <a:moveTo>
                  <a:pt x="3183" y="1"/>
                </a:moveTo>
                <a:cubicBezTo>
                  <a:pt x="2831" y="1"/>
                  <a:pt x="2547" y="287"/>
                  <a:pt x="2547" y="639"/>
                </a:cubicBezTo>
                <a:cubicBezTo>
                  <a:pt x="2547" y="989"/>
                  <a:pt x="2831" y="1275"/>
                  <a:pt x="3183" y="1275"/>
                </a:cubicBezTo>
                <a:lnTo>
                  <a:pt x="9549" y="1275"/>
                </a:lnTo>
                <a:cubicBezTo>
                  <a:pt x="9901" y="1275"/>
                  <a:pt x="10187" y="1560"/>
                  <a:pt x="10187" y="1912"/>
                </a:cubicBezTo>
                <a:cubicBezTo>
                  <a:pt x="10187" y="2264"/>
                  <a:pt x="9901" y="2548"/>
                  <a:pt x="9549" y="2548"/>
                </a:cubicBezTo>
                <a:lnTo>
                  <a:pt x="7002" y="2548"/>
                </a:lnTo>
                <a:cubicBezTo>
                  <a:pt x="5949" y="2549"/>
                  <a:pt x="5094" y="3403"/>
                  <a:pt x="5093" y="4458"/>
                </a:cubicBezTo>
                <a:lnTo>
                  <a:pt x="5093" y="5094"/>
                </a:lnTo>
                <a:lnTo>
                  <a:pt x="3183" y="5094"/>
                </a:lnTo>
                <a:cubicBezTo>
                  <a:pt x="1428" y="5094"/>
                  <a:pt x="1" y="6523"/>
                  <a:pt x="1" y="8278"/>
                </a:cubicBezTo>
                <a:lnTo>
                  <a:pt x="1" y="16002"/>
                </a:lnTo>
                <a:cubicBezTo>
                  <a:pt x="1" y="19162"/>
                  <a:pt x="2570" y="21731"/>
                  <a:pt x="5730" y="21731"/>
                </a:cubicBezTo>
                <a:cubicBezTo>
                  <a:pt x="8889" y="21731"/>
                  <a:pt x="11460" y="19162"/>
                  <a:pt x="11460" y="16002"/>
                </a:cubicBezTo>
                <a:lnTo>
                  <a:pt x="11460" y="8278"/>
                </a:lnTo>
                <a:cubicBezTo>
                  <a:pt x="11460" y="6523"/>
                  <a:pt x="10032" y="5094"/>
                  <a:pt x="8276" y="5094"/>
                </a:cubicBezTo>
                <a:lnTo>
                  <a:pt x="6367" y="5094"/>
                </a:lnTo>
                <a:lnTo>
                  <a:pt x="6367" y="4458"/>
                </a:lnTo>
                <a:cubicBezTo>
                  <a:pt x="6367" y="4107"/>
                  <a:pt x="6651" y="3821"/>
                  <a:pt x="7003" y="3821"/>
                </a:cubicBezTo>
                <a:lnTo>
                  <a:pt x="9551" y="3821"/>
                </a:lnTo>
                <a:cubicBezTo>
                  <a:pt x="10605" y="3821"/>
                  <a:pt x="11460" y="2966"/>
                  <a:pt x="11460" y="1912"/>
                </a:cubicBezTo>
                <a:cubicBezTo>
                  <a:pt x="11460" y="857"/>
                  <a:pt x="10605" y="1"/>
                  <a:pt x="9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8" name="Google Shape;13158;p139"/>
          <p:cNvGrpSpPr/>
          <p:nvPr/>
        </p:nvGrpSpPr>
        <p:grpSpPr>
          <a:xfrm>
            <a:off x="1771987" y="2839420"/>
            <a:ext cx="345457" cy="345510"/>
            <a:chOff x="1568548" y="3386323"/>
            <a:chExt cx="352004" cy="352058"/>
          </a:xfrm>
        </p:grpSpPr>
        <p:sp>
          <p:nvSpPr>
            <p:cNvPr id="13159" name="Google Shape;13159;p139"/>
            <p:cNvSpPr/>
            <p:nvPr/>
          </p:nvSpPr>
          <p:spPr>
            <a:xfrm>
              <a:off x="1568548" y="3386323"/>
              <a:ext cx="352004" cy="352058"/>
            </a:xfrm>
            <a:custGeom>
              <a:rect b="b" l="l" r="r" t="t"/>
              <a:pathLst>
                <a:path extrusionOk="0" h="21732" w="21732">
                  <a:moveTo>
                    <a:pt x="19822" y="6367"/>
                  </a:moveTo>
                  <a:cubicBezTo>
                    <a:pt x="20173" y="6367"/>
                    <a:pt x="20457" y="6651"/>
                    <a:pt x="20458" y="7003"/>
                  </a:cubicBezTo>
                  <a:lnTo>
                    <a:pt x="20458" y="19820"/>
                  </a:lnTo>
                  <a:cubicBezTo>
                    <a:pt x="20457" y="20172"/>
                    <a:pt x="20173" y="20457"/>
                    <a:pt x="19822" y="20457"/>
                  </a:cubicBezTo>
                  <a:lnTo>
                    <a:pt x="1910" y="20457"/>
                  </a:lnTo>
                  <a:cubicBezTo>
                    <a:pt x="1560" y="20457"/>
                    <a:pt x="1275" y="20172"/>
                    <a:pt x="1274" y="19820"/>
                  </a:cubicBezTo>
                  <a:lnTo>
                    <a:pt x="1274" y="7003"/>
                  </a:lnTo>
                  <a:cubicBezTo>
                    <a:pt x="1275" y="6651"/>
                    <a:pt x="1560" y="6367"/>
                    <a:pt x="1910" y="6367"/>
                  </a:cubicBezTo>
                  <a:close/>
                  <a:moveTo>
                    <a:pt x="8320" y="1"/>
                  </a:moveTo>
                  <a:cubicBezTo>
                    <a:pt x="7968" y="1"/>
                    <a:pt x="7682" y="285"/>
                    <a:pt x="7682" y="637"/>
                  </a:cubicBezTo>
                  <a:cubicBezTo>
                    <a:pt x="7682" y="989"/>
                    <a:pt x="7968" y="1274"/>
                    <a:pt x="8320" y="1274"/>
                  </a:cubicBezTo>
                  <a:lnTo>
                    <a:pt x="14686" y="1274"/>
                  </a:lnTo>
                  <a:cubicBezTo>
                    <a:pt x="15037" y="1274"/>
                    <a:pt x="15323" y="1558"/>
                    <a:pt x="15323" y="1910"/>
                  </a:cubicBezTo>
                  <a:cubicBezTo>
                    <a:pt x="15323" y="2262"/>
                    <a:pt x="15037" y="2548"/>
                    <a:pt x="14686" y="2548"/>
                  </a:cubicBezTo>
                  <a:lnTo>
                    <a:pt x="12139" y="2548"/>
                  </a:lnTo>
                  <a:cubicBezTo>
                    <a:pt x="11084" y="2548"/>
                    <a:pt x="10230" y="3403"/>
                    <a:pt x="10228" y="4457"/>
                  </a:cubicBezTo>
                  <a:lnTo>
                    <a:pt x="10228" y="5094"/>
                  </a:lnTo>
                  <a:lnTo>
                    <a:pt x="1910" y="5094"/>
                  </a:lnTo>
                  <a:cubicBezTo>
                    <a:pt x="857" y="5095"/>
                    <a:pt x="2" y="5949"/>
                    <a:pt x="1" y="7003"/>
                  </a:cubicBezTo>
                  <a:lnTo>
                    <a:pt x="1" y="19820"/>
                  </a:lnTo>
                  <a:cubicBezTo>
                    <a:pt x="2" y="20875"/>
                    <a:pt x="856" y="21730"/>
                    <a:pt x="1910" y="21731"/>
                  </a:cubicBezTo>
                  <a:lnTo>
                    <a:pt x="19822" y="21731"/>
                  </a:lnTo>
                  <a:cubicBezTo>
                    <a:pt x="20875" y="21730"/>
                    <a:pt x="21730" y="20875"/>
                    <a:pt x="21731" y="19822"/>
                  </a:cubicBezTo>
                  <a:lnTo>
                    <a:pt x="21731" y="7003"/>
                  </a:lnTo>
                  <a:cubicBezTo>
                    <a:pt x="21730" y="5949"/>
                    <a:pt x="20875" y="5094"/>
                    <a:pt x="19822" y="5092"/>
                  </a:cubicBezTo>
                  <a:lnTo>
                    <a:pt x="11503" y="5092"/>
                  </a:lnTo>
                  <a:lnTo>
                    <a:pt x="11503" y="4456"/>
                  </a:lnTo>
                  <a:cubicBezTo>
                    <a:pt x="11503" y="4105"/>
                    <a:pt x="11788" y="3821"/>
                    <a:pt x="12139" y="3819"/>
                  </a:cubicBezTo>
                  <a:lnTo>
                    <a:pt x="14686" y="3819"/>
                  </a:lnTo>
                  <a:cubicBezTo>
                    <a:pt x="15741" y="3819"/>
                    <a:pt x="16597" y="2965"/>
                    <a:pt x="16597" y="1910"/>
                  </a:cubicBezTo>
                  <a:cubicBezTo>
                    <a:pt x="16597" y="855"/>
                    <a:pt x="15741" y="1"/>
                    <a:pt x="14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39"/>
            <p:cNvSpPr/>
            <p:nvPr/>
          </p:nvSpPr>
          <p:spPr>
            <a:xfrm>
              <a:off x="1651058" y="3510075"/>
              <a:ext cx="228255" cy="187029"/>
            </a:xfrm>
            <a:custGeom>
              <a:rect b="b" l="l" r="r" t="t"/>
              <a:pathLst>
                <a:path extrusionOk="0" h="11545" w="14092">
                  <a:moveTo>
                    <a:pt x="12817" y="1274"/>
                  </a:moveTo>
                  <a:lnTo>
                    <a:pt x="12817" y="10272"/>
                  </a:lnTo>
                  <a:lnTo>
                    <a:pt x="1273" y="10272"/>
                  </a:lnTo>
                  <a:lnTo>
                    <a:pt x="1273" y="1274"/>
                  </a:lnTo>
                  <a:close/>
                  <a:moveTo>
                    <a:pt x="637" y="1"/>
                  </a:moveTo>
                  <a:cubicBezTo>
                    <a:pt x="285" y="1"/>
                    <a:pt x="0" y="285"/>
                    <a:pt x="0" y="637"/>
                  </a:cubicBezTo>
                  <a:lnTo>
                    <a:pt x="0" y="10908"/>
                  </a:lnTo>
                  <a:cubicBezTo>
                    <a:pt x="0" y="11260"/>
                    <a:pt x="285" y="11545"/>
                    <a:pt x="637" y="11545"/>
                  </a:cubicBezTo>
                  <a:lnTo>
                    <a:pt x="13454" y="11545"/>
                  </a:lnTo>
                  <a:cubicBezTo>
                    <a:pt x="13806" y="11545"/>
                    <a:pt x="14091" y="11260"/>
                    <a:pt x="14090" y="10908"/>
                  </a:cubicBezTo>
                  <a:lnTo>
                    <a:pt x="14090" y="637"/>
                  </a:lnTo>
                  <a:cubicBezTo>
                    <a:pt x="14091" y="285"/>
                    <a:pt x="13806" y="1"/>
                    <a:pt x="1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39"/>
            <p:cNvSpPr/>
            <p:nvPr/>
          </p:nvSpPr>
          <p:spPr>
            <a:xfrm>
              <a:off x="1608993" y="3552017"/>
              <a:ext cx="21462" cy="20639"/>
            </a:xfrm>
            <a:custGeom>
              <a:rect b="b" l="l" r="r" t="t"/>
              <a:pathLst>
                <a:path extrusionOk="0" h="1274" w="1325">
                  <a:moveTo>
                    <a:pt x="688" y="0"/>
                  </a:moveTo>
                  <a:cubicBezTo>
                    <a:pt x="430" y="0"/>
                    <a:pt x="198" y="156"/>
                    <a:pt x="99" y="393"/>
                  </a:cubicBezTo>
                  <a:cubicBezTo>
                    <a:pt x="1" y="631"/>
                    <a:pt x="55" y="905"/>
                    <a:pt x="236" y="1088"/>
                  </a:cubicBezTo>
                  <a:cubicBezTo>
                    <a:pt x="359" y="1209"/>
                    <a:pt x="522" y="1273"/>
                    <a:pt x="688" y="1273"/>
                  </a:cubicBezTo>
                  <a:cubicBezTo>
                    <a:pt x="770" y="1273"/>
                    <a:pt x="852" y="1258"/>
                    <a:pt x="931" y="1225"/>
                  </a:cubicBezTo>
                  <a:cubicBezTo>
                    <a:pt x="1169" y="1127"/>
                    <a:pt x="1324" y="895"/>
                    <a:pt x="1324" y="638"/>
                  </a:cubicBezTo>
                  <a:cubicBezTo>
                    <a:pt x="1324" y="286"/>
                    <a:pt x="1038" y="0"/>
                    <a:pt x="6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39"/>
            <p:cNvSpPr/>
            <p:nvPr/>
          </p:nvSpPr>
          <p:spPr>
            <a:xfrm>
              <a:off x="1608993" y="3593278"/>
              <a:ext cx="21462" cy="20623"/>
            </a:xfrm>
            <a:custGeom>
              <a:rect b="b" l="l" r="r" t="t"/>
              <a:pathLst>
                <a:path extrusionOk="0" h="1273" w="1325">
                  <a:moveTo>
                    <a:pt x="690" y="0"/>
                  </a:moveTo>
                  <a:cubicBezTo>
                    <a:pt x="689" y="0"/>
                    <a:pt x="688" y="0"/>
                    <a:pt x="688" y="0"/>
                  </a:cubicBezTo>
                  <a:cubicBezTo>
                    <a:pt x="430" y="0"/>
                    <a:pt x="198" y="155"/>
                    <a:pt x="99" y="393"/>
                  </a:cubicBezTo>
                  <a:cubicBezTo>
                    <a:pt x="1" y="630"/>
                    <a:pt x="55" y="904"/>
                    <a:pt x="236" y="1087"/>
                  </a:cubicBezTo>
                  <a:cubicBezTo>
                    <a:pt x="359" y="1208"/>
                    <a:pt x="522" y="1273"/>
                    <a:pt x="688" y="1273"/>
                  </a:cubicBezTo>
                  <a:cubicBezTo>
                    <a:pt x="770" y="1273"/>
                    <a:pt x="852" y="1257"/>
                    <a:pt x="931" y="1224"/>
                  </a:cubicBezTo>
                  <a:cubicBezTo>
                    <a:pt x="1169" y="1126"/>
                    <a:pt x="1324" y="893"/>
                    <a:pt x="1324" y="637"/>
                  </a:cubicBezTo>
                  <a:cubicBezTo>
                    <a:pt x="1324" y="286"/>
                    <a:pt x="1040" y="0"/>
                    <a:pt x="6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39"/>
            <p:cNvSpPr/>
            <p:nvPr/>
          </p:nvSpPr>
          <p:spPr>
            <a:xfrm>
              <a:off x="1608993" y="3634523"/>
              <a:ext cx="21462" cy="20639"/>
            </a:xfrm>
            <a:custGeom>
              <a:rect b="b" l="l" r="r" t="t"/>
              <a:pathLst>
                <a:path extrusionOk="0" h="1274" w="1325">
                  <a:moveTo>
                    <a:pt x="688" y="0"/>
                  </a:moveTo>
                  <a:cubicBezTo>
                    <a:pt x="430" y="0"/>
                    <a:pt x="198" y="156"/>
                    <a:pt x="99" y="393"/>
                  </a:cubicBezTo>
                  <a:cubicBezTo>
                    <a:pt x="1" y="631"/>
                    <a:pt x="55" y="905"/>
                    <a:pt x="236" y="1088"/>
                  </a:cubicBezTo>
                  <a:cubicBezTo>
                    <a:pt x="359" y="1209"/>
                    <a:pt x="522" y="1274"/>
                    <a:pt x="688" y="1274"/>
                  </a:cubicBezTo>
                  <a:cubicBezTo>
                    <a:pt x="770" y="1274"/>
                    <a:pt x="852" y="1258"/>
                    <a:pt x="931" y="1226"/>
                  </a:cubicBezTo>
                  <a:cubicBezTo>
                    <a:pt x="1169" y="1128"/>
                    <a:pt x="1324" y="895"/>
                    <a:pt x="1324" y="638"/>
                  </a:cubicBezTo>
                  <a:cubicBezTo>
                    <a:pt x="1324" y="286"/>
                    <a:pt x="1038" y="0"/>
                    <a:pt x="6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139"/>
          <p:cNvGrpSpPr/>
          <p:nvPr/>
        </p:nvGrpSpPr>
        <p:grpSpPr>
          <a:xfrm>
            <a:off x="2524759" y="2880582"/>
            <a:ext cx="345441" cy="263187"/>
            <a:chOff x="1062149" y="3506300"/>
            <a:chExt cx="351988" cy="268175"/>
          </a:xfrm>
        </p:grpSpPr>
        <p:sp>
          <p:nvSpPr>
            <p:cNvPr id="13165" name="Google Shape;13165;p139"/>
            <p:cNvSpPr/>
            <p:nvPr/>
          </p:nvSpPr>
          <p:spPr>
            <a:xfrm>
              <a:off x="1062149" y="3506300"/>
              <a:ext cx="351988" cy="268175"/>
            </a:xfrm>
            <a:custGeom>
              <a:rect b="b" l="l" r="r" t="t"/>
              <a:pathLst>
                <a:path extrusionOk="0" h="16554" w="21731">
                  <a:moveTo>
                    <a:pt x="3182" y="1275"/>
                  </a:moveTo>
                  <a:cubicBezTo>
                    <a:pt x="3183" y="1275"/>
                    <a:pt x="3183" y="1275"/>
                    <a:pt x="3184" y="1275"/>
                  </a:cubicBezTo>
                  <a:lnTo>
                    <a:pt x="18548" y="1275"/>
                  </a:lnTo>
                  <a:cubicBezTo>
                    <a:pt x="18899" y="1275"/>
                    <a:pt x="19184" y="1560"/>
                    <a:pt x="19185" y="1912"/>
                  </a:cubicBezTo>
                  <a:lnTo>
                    <a:pt x="19185" y="12734"/>
                  </a:lnTo>
                  <a:lnTo>
                    <a:pt x="2548" y="12734"/>
                  </a:lnTo>
                  <a:lnTo>
                    <a:pt x="2548" y="1912"/>
                  </a:lnTo>
                  <a:cubicBezTo>
                    <a:pt x="2546" y="1560"/>
                    <a:pt x="2831" y="1275"/>
                    <a:pt x="3182" y="1275"/>
                  </a:cubicBezTo>
                  <a:close/>
                  <a:moveTo>
                    <a:pt x="20328" y="14007"/>
                  </a:moveTo>
                  <a:cubicBezTo>
                    <a:pt x="20142" y="14508"/>
                    <a:pt x="19791" y="14989"/>
                    <a:pt x="19541" y="15280"/>
                  </a:cubicBezTo>
                  <a:lnTo>
                    <a:pt x="2190" y="15280"/>
                  </a:lnTo>
                  <a:cubicBezTo>
                    <a:pt x="1940" y="14989"/>
                    <a:pt x="1590" y="14509"/>
                    <a:pt x="1403" y="14007"/>
                  </a:cubicBezTo>
                  <a:close/>
                  <a:moveTo>
                    <a:pt x="3182" y="1"/>
                  </a:moveTo>
                  <a:cubicBezTo>
                    <a:pt x="2127" y="1"/>
                    <a:pt x="1273" y="856"/>
                    <a:pt x="1273" y="1910"/>
                  </a:cubicBezTo>
                  <a:lnTo>
                    <a:pt x="1273" y="12733"/>
                  </a:lnTo>
                  <a:lnTo>
                    <a:pt x="637" y="12733"/>
                  </a:lnTo>
                  <a:cubicBezTo>
                    <a:pt x="286" y="12733"/>
                    <a:pt x="0" y="13018"/>
                    <a:pt x="0" y="13370"/>
                  </a:cubicBezTo>
                  <a:cubicBezTo>
                    <a:pt x="0" y="14864"/>
                    <a:pt x="1310" y="16217"/>
                    <a:pt x="1460" y="16367"/>
                  </a:cubicBezTo>
                  <a:cubicBezTo>
                    <a:pt x="1580" y="16486"/>
                    <a:pt x="1742" y="16552"/>
                    <a:pt x="1911" y="16553"/>
                  </a:cubicBezTo>
                  <a:lnTo>
                    <a:pt x="19821" y="16553"/>
                  </a:lnTo>
                  <a:cubicBezTo>
                    <a:pt x="19989" y="16553"/>
                    <a:pt x="20152" y="16487"/>
                    <a:pt x="20271" y="16367"/>
                  </a:cubicBezTo>
                  <a:cubicBezTo>
                    <a:pt x="20420" y="16219"/>
                    <a:pt x="21731" y="14865"/>
                    <a:pt x="21731" y="13371"/>
                  </a:cubicBezTo>
                  <a:cubicBezTo>
                    <a:pt x="21731" y="13019"/>
                    <a:pt x="21446" y="12734"/>
                    <a:pt x="21094" y="12734"/>
                  </a:cubicBezTo>
                  <a:lnTo>
                    <a:pt x="20458" y="12734"/>
                  </a:lnTo>
                  <a:lnTo>
                    <a:pt x="20458" y="1912"/>
                  </a:lnTo>
                  <a:cubicBezTo>
                    <a:pt x="20457" y="857"/>
                    <a:pt x="19602" y="2"/>
                    <a:pt x="18548" y="1"/>
                  </a:cubicBezTo>
                  <a:lnTo>
                    <a:pt x="3184" y="1"/>
                  </a:lnTo>
                  <a:cubicBezTo>
                    <a:pt x="3183" y="1"/>
                    <a:pt x="3183" y="1"/>
                    <a:pt x="3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39"/>
            <p:cNvSpPr/>
            <p:nvPr/>
          </p:nvSpPr>
          <p:spPr>
            <a:xfrm>
              <a:off x="1145323" y="3547578"/>
              <a:ext cx="185640" cy="61900"/>
            </a:xfrm>
            <a:custGeom>
              <a:rect b="b" l="l" r="r" t="t"/>
              <a:pathLst>
                <a:path extrusionOk="0" h="3821" w="11461">
                  <a:moveTo>
                    <a:pt x="10187" y="1274"/>
                  </a:moveTo>
                  <a:lnTo>
                    <a:pt x="10187" y="2547"/>
                  </a:lnTo>
                  <a:lnTo>
                    <a:pt x="1274" y="2547"/>
                  </a:lnTo>
                  <a:lnTo>
                    <a:pt x="1274" y="1274"/>
                  </a:lnTo>
                  <a:close/>
                  <a:moveTo>
                    <a:pt x="637" y="0"/>
                  </a:moveTo>
                  <a:cubicBezTo>
                    <a:pt x="287" y="0"/>
                    <a:pt x="1" y="285"/>
                    <a:pt x="1" y="637"/>
                  </a:cubicBezTo>
                  <a:lnTo>
                    <a:pt x="1" y="3184"/>
                  </a:lnTo>
                  <a:cubicBezTo>
                    <a:pt x="1" y="3536"/>
                    <a:pt x="287" y="3820"/>
                    <a:pt x="637" y="3820"/>
                  </a:cubicBezTo>
                  <a:lnTo>
                    <a:pt x="10824" y="3820"/>
                  </a:lnTo>
                  <a:cubicBezTo>
                    <a:pt x="11176" y="3820"/>
                    <a:pt x="11460" y="3536"/>
                    <a:pt x="11460" y="3184"/>
                  </a:cubicBezTo>
                  <a:lnTo>
                    <a:pt x="11460" y="637"/>
                  </a:lnTo>
                  <a:cubicBezTo>
                    <a:pt x="11460" y="285"/>
                    <a:pt x="11176" y="0"/>
                    <a:pt x="108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39"/>
            <p:cNvSpPr/>
            <p:nvPr/>
          </p:nvSpPr>
          <p:spPr>
            <a:xfrm>
              <a:off x="1145323" y="3630084"/>
              <a:ext cx="82526" cy="61900"/>
            </a:xfrm>
            <a:custGeom>
              <a:rect b="b" l="l" r="r" t="t"/>
              <a:pathLst>
                <a:path extrusionOk="0" h="3821" w="5095">
                  <a:moveTo>
                    <a:pt x="3821" y="1273"/>
                  </a:moveTo>
                  <a:lnTo>
                    <a:pt x="3821" y="2548"/>
                  </a:lnTo>
                  <a:lnTo>
                    <a:pt x="1274" y="2548"/>
                  </a:lnTo>
                  <a:lnTo>
                    <a:pt x="1274" y="1273"/>
                  </a:lnTo>
                  <a:close/>
                  <a:moveTo>
                    <a:pt x="637" y="0"/>
                  </a:moveTo>
                  <a:cubicBezTo>
                    <a:pt x="287" y="0"/>
                    <a:pt x="1" y="285"/>
                    <a:pt x="1" y="637"/>
                  </a:cubicBezTo>
                  <a:lnTo>
                    <a:pt x="1" y="3184"/>
                  </a:lnTo>
                  <a:cubicBezTo>
                    <a:pt x="1" y="3536"/>
                    <a:pt x="287" y="3821"/>
                    <a:pt x="637" y="3821"/>
                  </a:cubicBezTo>
                  <a:lnTo>
                    <a:pt x="4458" y="3821"/>
                  </a:lnTo>
                  <a:cubicBezTo>
                    <a:pt x="4810" y="3821"/>
                    <a:pt x="5094" y="3536"/>
                    <a:pt x="5094" y="3184"/>
                  </a:cubicBezTo>
                  <a:lnTo>
                    <a:pt x="5094" y="637"/>
                  </a:lnTo>
                  <a:cubicBezTo>
                    <a:pt x="5094" y="285"/>
                    <a:pt x="4810" y="0"/>
                    <a:pt x="44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39"/>
            <p:cNvSpPr/>
            <p:nvPr/>
          </p:nvSpPr>
          <p:spPr>
            <a:xfrm>
              <a:off x="1248453" y="3630084"/>
              <a:ext cx="82510" cy="20639"/>
            </a:xfrm>
            <a:custGeom>
              <a:rect b="b" l="l" r="r" t="t"/>
              <a:pathLst>
                <a:path extrusionOk="0" h="1274" w="5094">
                  <a:moveTo>
                    <a:pt x="637" y="0"/>
                  </a:moveTo>
                  <a:cubicBezTo>
                    <a:pt x="286" y="0"/>
                    <a:pt x="0" y="285"/>
                    <a:pt x="0" y="637"/>
                  </a:cubicBezTo>
                  <a:cubicBezTo>
                    <a:pt x="0" y="989"/>
                    <a:pt x="286" y="1273"/>
                    <a:pt x="637" y="1273"/>
                  </a:cubicBezTo>
                  <a:lnTo>
                    <a:pt x="4457" y="1273"/>
                  </a:lnTo>
                  <a:cubicBezTo>
                    <a:pt x="4809" y="1273"/>
                    <a:pt x="5093" y="989"/>
                    <a:pt x="5093" y="637"/>
                  </a:cubicBezTo>
                  <a:cubicBezTo>
                    <a:pt x="5093" y="285"/>
                    <a:pt x="4809" y="0"/>
                    <a:pt x="4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39"/>
            <p:cNvSpPr/>
            <p:nvPr/>
          </p:nvSpPr>
          <p:spPr>
            <a:xfrm>
              <a:off x="1248453" y="3671330"/>
              <a:ext cx="82510" cy="20655"/>
            </a:xfrm>
            <a:custGeom>
              <a:rect b="b" l="l" r="r" t="t"/>
              <a:pathLst>
                <a:path extrusionOk="0" h="1275" w="5094">
                  <a:moveTo>
                    <a:pt x="637" y="0"/>
                  </a:moveTo>
                  <a:cubicBezTo>
                    <a:pt x="286" y="0"/>
                    <a:pt x="0" y="286"/>
                    <a:pt x="0" y="638"/>
                  </a:cubicBezTo>
                  <a:cubicBezTo>
                    <a:pt x="0" y="989"/>
                    <a:pt x="286" y="1275"/>
                    <a:pt x="637" y="1275"/>
                  </a:cubicBezTo>
                  <a:lnTo>
                    <a:pt x="4457" y="1275"/>
                  </a:lnTo>
                  <a:cubicBezTo>
                    <a:pt x="4809" y="1275"/>
                    <a:pt x="5093" y="989"/>
                    <a:pt x="5093" y="638"/>
                  </a:cubicBezTo>
                  <a:cubicBezTo>
                    <a:pt x="5093" y="286"/>
                    <a:pt x="4809" y="0"/>
                    <a:pt x="4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0" name="Google Shape;13170;p139"/>
          <p:cNvGrpSpPr/>
          <p:nvPr/>
        </p:nvGrpSpPr>
        <p:grpSpPr>
          <a:xfrm>
            <a:off x="3272536" y="2850216"/>
            <a:ext cx="345441" cy="323920"/>
            <a:chOff x="572969" y="3484333"/>
            <a:chExt cx="351988" cy="330059"/>
          </a:xfrm>
        </p:grpSpPr>
        <p:sp>
          <p:nvSpPr>
            <p:cNvPr id="13171" name="Google Shape;13171;p139"/>
            <p:cNvSpPr/>
            <p:nvPr/>
          </p:nvSpPr>
          <p:spPr>
            <a:xfrm>
              <a:off x="715571" y="3566823"/>
              <a:ext cx="64336" cy="61900"/>
            </a:xfrm>
            <a:custGeom>
              <a:rect b="b" l="l" r="r" t="t"/>
              <a:pathLst>
                <a:path extrusionOk="0" h="3821" w="3972">
                  <a:moveTo>
                    <a:pt x="2062" y="1274"/>
                  </a:moveTo>
                  <a:cubicBezTo>
                    <a:pt x="2144" y="1274"/>
                    <a:pt x="2226" y="1290"/>
                    <a:pt x="2304" y="1322"/>
                  </a:cubicBezTo>
                  <a:cubicBezTo>
                    <a:pt x="2542" y="1422"/>
                    <a:pt x="2697" y="1653"/>
                    <a:pt x="2697" y="1911"/>
                  </a:cubicBezTo>
                  <a:cubicBezTo>
                    <a:pt x="2697" y="2262"/>
                    <a:pt x="2413" y="2546"/>
                    <a:pt x="2061" y="2548"/>
                  </a:cubicBezTo>
                  <a:cubicBezTo>
                    <a:pt x="1804" y="2548"/>
                    <a:pt x="1571" y="2393"/>
                    <a:pt x="1473" y="2155"/>
                  </a:cubicBezTo>
                  <a:cubicBezTo>
                    <a:pt x="1374" y="1916"/>
                    <a:pt x="1428" y="1643"/>
                    <a:pt x="1611" y="1460"/>
                  </a:cubicBezTo>
                  <a:cubicBezTo>
                    <a:pt x="1733" y="1339"/>
                    <a:pt x="1896" y="1274"/>
                    <a:pt x="2062" y="1274"/>
                  </a:cubicBezTo>
                  <a:close/>
                  <a:moveTo>
                    <a:pt x="2061" y="1"/>
                  </a:moveTo>
                  <a:cubicBezTo>
                    <a:pt x="1564" y="1"/>
                    <a:pt x="1076" y="195"/>
                    <a:pt x="711" y="560"/>
                  </a:cubicBezTo>
                  <a:cubicBezTo>
                    <a:pt x="165" y="1107"/>
                    <a:pt x="1" y="1928"/>
                    <a:pt x="297" y="2642"/>
                  </a:cubicBezTo>
                  <a:cubicBezTo>
                    <a:pt x="592" y="3355"/>
                    <a:pt x="1289" y="3821"/>
                    <a:pt x="2061" y="3821"/>
                  </a:cubicBezTo>
                  <a:cubicBezTo>
                    <a:pt x="3115" y="3819"/>
                    <a:pt x="3970" y="2964"/>
                    <a:pt x="3972" y="1911"/>
                  </a:cubicBezTo>
                  <a:cubicBezTo>
                    <a:pt x="3972" y="1138"/>
                    <a:pt x="3506" y="442"/>
                    <a:pt x="2793" y="146"/>
                  </a:cubicBezTo>
                  <a:cubicBezTo>
                    <a:pt x="2556" y="48"/>
                    <a:pt x="2308" y="1"/>
                    <a:pt x="2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39"/>
            <p:cNvSpPr/>
            <p:nvPr/>
          </p:nvSpPr>
          <p:spPr>
            <a:xfrm>
              <a:off x="656143" y="3525578"/>
              <a:ext cx="185623" cy="185652"/>
            </a:xfrm>
            <a:custGeom>
              <a:rect b="b" l="l" r="r" t="t"/>
              <a:pathLst>
                <a:path extrusionOk="0" h="11460" w="11460">
                  <a:moveTo>
                    <a:pt x="5730" y="1273"/>
                  </a:moveTo>
                  <a:cubicBezTo>
                    <a:pt x="8187" y="1273"/>
                    <a:pt x="10187" y="3273"/>
                    <a:pt x="10187" y="5730"/>
                  </a:cubicBezTo>
                  <a:cubicBezTo>
                    <a:pt x="10187" y="8187"/>
                    <a:pt x="8187" y="10187"/>
                    <a:pt x="5730" y="10187"/>
                  </a:cubicBezTo>
                  <a:cubicBezTo>
                    <a:pt x="3273" y="10187"/>
                    <a:pt x="1274" y="8187"/>
                    <a:pt x="1274" y="5730"/>
                  </a:cubicBezTo>
                  <a:cubicBezTo>
                    <a:pt x="1274" y="3273"/>
                    <a:pt x="3273" y="1273"/>
                    <a:pt x="5730" y="1273"/>
                  </a:cubicBezTo>
                  <a:close/>
                  <a:moveTo>
                    <a:pt x="5730" y="0"/>
                  </a:moveTo>
                  <a:cubicBezTo>
                    <a:pt x="2571" y="0"/>
                    <a:pt x="0" y="2570"/>
                    <a:pt x="0" y="5730"/>
                  </a:cubicBezTo>
                  <a:cubicBezTo>
                    <a:pt x="0" y="8889"/>
                    <a:pt x="2571" y="11460"/>
                    <a:pt x="5730" y="11460"/>
                  </a:cubicBezTo>
                  <a:cubicBezTo>
                    <a:pt x="8890" y="11460"/>
                    <a:pt x="11459" y="8889"/>
                    <a:pt x="11459" y="5730"/>
                  </a:cubicBezTo>
                  <a:cubicBezTo>
                    <a:pt x="11459" y="2570"/>
                    <a:pt x="8890" y="0"/>
                    <a:pt x="5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39"/>
            <p:cNvSpPr/>
            <p:nvPr/>
          </p:nvSpPr>
          <p:spPr>
            <a:xfrm>
              <a:off x="707100" y="3628707"/>
              <a:ext cx="83482" cy="28415"/>
            </a:xfrm>
            <a:custGeom>
              <a:rect b="b" l="l" r="r" t="t"/>
              <a:pathLst>
                <a:path extrusionOk="0" h="1754" w="5154">
                  <a:moveTo>
                    <a:pt x="2584" y="1"/>
                  </a:moveTo>
                  <a:cubicBezTo>
                    <a:pt x="1841" y="1"/>
                    <a:pt x="1098" y="186"/>
                    <a:pt x="427" y="556"/>
                  </a:cubicBezTo>
                  <a:cubicBezTo>
                    <a:pt x="116" y="726"/>
                    <a:pt x="1" y="1116"/>
                    <a:pt x="173" y="1426"/>
                  </a:cubicBezTo>
                  <a:cubicBezTo>
                    <a:pt x="289" y="1636"/>
                    <a:pt x="507" y="1754"/>
                    <a:pt x="730" y="1754"/>
                  </a:cubicBezTo>
                  <a:cubicBezTo>
                    <a:pt x="837" y="1754"/>
                    <a:pt x="945" y="1727"/>
                    <a:pt x="1044" y="1671"/>
                  </a:cubicBezTo>
                  <a:cubicBezTo>
                    <a:pt x="1523" y="1406"/>
                    <a:pt x="2054" y="1274"/>
                    <a:pt x="2584" y="1274"/>
                  </a:cubicBezTo>
                  <a:cubicBezTo>
                    <a:pt x="3115" y="1274"/>
                    <a:pt x="3645" y="1406"/>
                    <a:pt x="4124" y="1671"/>
                  </a:cubicBezTo>
                  <a:cubicBezTo>
                    <a:pt x="4220" y="1723"/>
                    <a:pt x="4324" y="1748"/>
                    <a:pt x="4427" y="1748"/>
                  </a:cubicBezTo>
                  <a:cubicBezTo>
                    <a:pt x="4651" y="1748"/>
                    <a:pt x="4868" y="1629"/>
                    <a:pt x="4984" y="1419"/>
                  </a:cubicBezTo>
                  <a:cubicBezTo>
                    <a:pt x="5154" y="1113"/>
                    <a:pt x="5045" y="728"/>
                    <a:pt x="4742" y="556"/>
                  </a:cubicBezTo>
                  <a:cubicBezTo>
                    <a:pt x="4070" y="186"/>
                    <a:pt x="3327"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39"/>
            <p:cNvSpPr/>
            <p:nvPr/>
          </p:nvSpPr>
          <p:spPr>
            <a:xfrm>
              <a:off x="572969" y="3484333"/>
              <a:ext cx="351988" cy="330059"/>
            </a:xfrm>
            <a:custGeom>
              <a:rect b="b" l="l" r="r" t="t"/>
              <a:pathLst>
                <a:path extrusionOk="0" h="20374" w="21731">
                  <a:moveTo>
                    <a:pt x="19821" y="1273"/>
                  </a:moveTo>
                  <a:cubicBezTo>
                    <a:pt x="20173" y="1273"/>
                    <a:pt x="20457" y="1558"/>
                    <a:pt x="20457" y="1910"/>
                  </a:cubicBezTo>
                  <a:lnTo>
                    <a:pt x="20458" y="14644"/>
                  </a:lnTo>
                  <a:cubicBezTo>
                    <a:pt x="20457" y="14994"/>
                    <a:pt x="20173" y="15279"/>
                    <a:pt x="19822" y="15280"/>
                  </a:cubicBezTo>
                  <a:lnTo>
                    <a:pt x="1910" y="15280"/>
                  </a:lnTo>
                  <a:cubicBezTo>
                    <a:pt x="1558" y="15279"/>
                    <a:pt x="1274" y="14994"/>
                    <a:pt x="1274" y="14644"/>
                  </a:cubicBezTo>
                  <a:lnTo>
                    <a:pt x="1274" y="1910"/>
                  </a:lnTo>
                  <a:cubicBezTo>
                    <a:pt x="1274" y="1558"/>
                    <a:pt x="1558" y="1273"/>
                    <a:pt x="1910" y="1273"/>
                  </a:cubicBezTo>
                  <a:close/>
                  <a:moveTo>
                    <a:pt x="11542" y="16552"/>
                  </a:moveTo>
                  <a:cubicBezTo>
                    <a:pt x="11659" y="17527"/>
                    <a:pt x="12016" y="18443"/>
                    <a:pt x="12332" y="19099"/>
                  </a:cubicBezTo>
                  <a:lnTo>
                    <a:pt x="9400" y="19099"/>
                  </a:lnTo>
                  <a:cubicBezTo>
                    <a:pt x="9716" y="18444"/>
                    <a:pt x="10074" y="17528"/>
                    <a:pt x="10190" y="16552"/>
                  </a:cubicBezTo>
                  <a:close/>
                  <a:moveTo>
                    <a:pt x="1910" y="1"/>
                  </a:moveTo>
                  <a:cubicBezTo>
                    <a:pt x="856" y="2"/>
                    <a:pt x="2" y="855"/>
                    <a:pt x="1" y="1910"/>
                  </a:cubicBezTo>
                  <a:lnTo>
                    <a:pt x="1" y="14642"/>
                  </a:lnTo>
                  <a:cubicBezTo>
                    <a:pt x="2" y="15697"/>
                    <a:pt x="857" y="16550"/>
                    <a:pt x="1910" y="16552"/>
                  </a:cubicBezTo>
                  <a:lnTo>
                    <a:pt x="8906" y="16552"/>
                  </a:lnTo>
                  <a:cubicBezTo>
                    <a:pt x="8744" y="17621"/>
                    <a:pt x="8232" y="18625"/>
                    <a:pt x="7962" y="19099"/>
                  </a:cubicBezTo>
                  <a:lnTo>
                    <a:pt x="5773" y="19099"/>
                  </a:lnTo>
                  <a:cubicBezTo>
                    <a:pt x="5421" y="19099"/>
                    <a:pt x="5135" y="19383"/>
                    <a:pt x="5135" y="19735"/>
                  </a:cubicBezTo>
                  <a:cubicBezTo>
                    <a:pt x="5135" y="20087"/>
                    <a:pt x="5421" y="20373"/>
                    <a:pt x="5773" y="20373"/>
                  </a:cubicBezTo>
                  <a:lnTo>
                    <a:pt x="15958" y="20373"/>
                  </a:lnTo>
                  <a:cubicBezTo>
                    <a:pt x="16310" y="20373"/>
                    <a:pt x="16594" y="20087"/>
                    <a:pt x="16594" y="19735"/>
                  </a:cubicBezTo>
                  <a:cubicBezTo>
                    <a:pt x="16594" y="19383"/>
                    <a:pt x="16310" y="19099"/>
                    <a:pt x="15958" y="19099"/>
                  </a:cubicBezTo>
                  <a:lnTo>
                    <a:pt x="13769" y="19099"/>
                  </a:lnTo>
                  <a:cubicBezTo>
                    <a:pt x="13498" y="18627"/>
                    <a:pt x="12986" y="17624"/>
                    <a:pt x="12825" y="16552"/>
                  </a:cubicBezTo>
                  <a:lnTo>
                    <a:pt x="19821" y="16552"/>
                  </a:lnTo>
                  <a:cubicBezTo>
                    <a:pt x="20875" y="16550"/>
                    <a:pt x="21729" y="15697"/>
                    <a:pt x="21730" y="14642"/>
                  </a:cubicBezTo>
                  <a:lnTo>
                    <a:pt x="21730" y="1910"/>
                  </a:lnTo>
                  <a:cubicBezTo>
                    <a:pt x="21729" y="855"/>
                    <a:pt x="20874" y="2"/>
                    <a:pt x="198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5" name="Google Shape;13175;p139"/>
          <p:cNvSpPr/>
          <p:nvPr/>
        </p:nvSpPr>
        <p:spPr>
          <a:xfrm>
            <a:off x="4043487" y="2849902"/>
            <a:ext cx="345430" cy="324547"/>
          </a:xfrm>
          <a:custGeom>
            <a:rect b="b" l="l" r="r" t="t"/>
            <a:pathLst>
              <a:path extrusionOk="0" h="20415" w="21732">
                <a:moveTo>
                  <a:pt x="14050" y="1273"/>
                </a:moveTo>
                <a:lnTo>
                  <a:pt x="14050" y="3820"/>
                </a:lnTo>
                <a:lnTo>
                  <a:pt x="7684" y="3820"/>
                </a:lnTo>
                <a:lnTo>
                  <a:pt x="7684" y="1273"/>
                </a:lnTo>
                <a:close/>
                <a:moveTo>
                  <a:pt x="11504" y="5094"/>
                </a:moveTo>
                <a:lnTo>
                  <a:pt x="11504" y="10186"/>
                </a:lnTo>
                <a:lnTo>
                  <a:pt x="10231" y="10186"/>
                </a:lnTo>
                <a:lnTo>
                  <a:pt x="10231" y="5094"/>
                </a:lnTo>
                <a:close/>
                <a:moveTo>
                  <a:pt x="8958" y="5094"/>
                </a:moveTo>
                <a:lnTo>
                  <a:pt x="8958" y="10186"/>
                </a:lnTo>
                <a:lnTo>
                  <a:pt x="8321" y="10186"/>
                </a:lnTo>
                <a:cubicBezTo>
                  <a:pt x="7969" y="10186"/>
                  <a:pt x="7684" y="10472"/>
                  <a:pt x="7684" y="10822"/>
                </a:cubicBezTo>
                <a:lnTo>
                  <a:pt x="7684" y="11311"/>
                </a:lnTo>
                <a:cubicBezTo>
                  <a:pt x="4819" y="11057"/>
                  <a:pt x="2298" y="10543"/>
                  <a:pt x="1275" y="10317"/>
                </a:cubicBezTo>
                <a:lnTo>
                  <a:pt x="1275" y="10316"/>
                </a:lnTo>
                <a:lnTo>
                  <a:pt x="1275" y="5094"/>
                </a:lnTo>
                <a:close/>
                <a:moveTo>
                  <a:pt x="20460" y="5094"/>
                </a:moveTo>
                <a:lnTo>
                  <a:pt x="20460" y="10316"/>
                </a:lnTo>
                <a:cubicBezTo>
                  <a:pt x="19437" y="10543"/>
                  <a:pt x="16916" y="11057"/>
                  <a:pt x="14051" y="11311"/>
                </a:cubicBezTo>
                <a:lnTo>
                  <a:pt x="14051" y="10822"/>
                </a:lnTo>
                <a:cubicBezTo>
                  <a:pt x="14051" y="10472"/>
                  <a:pt x="13765" y="10186"/>
                  <a:pt x="13415" y="10186"/>
                </a:cubicBezTo>
                <a:lnTo>
                  <a:pt x="12778" y="10186"/>
                </a:lnTo>
                <a:lnTo>
                  <a:pt x="12778" y="5094"/>
                </a:lnTo>
                <a:close/>
                <a:moveTo>
                  <a:pt x="12777" y="11459"/>
                </a:moveTo>
                <a:lnTo>
                  <a:pt x="12777" y="12732"/>
                </a:lnTo>
                <a:lnTo>
                  <a:pt x="8957" y="12732"/>
                </a:lnTo>
                <a:lnTo>
                  <a:pt x="8957" y="11459"/>
                </a:lnTo>
                <a:close/>
                <a:moveTo>
                  <a:pt x="11504" y="14006"/>
                </a:moveTo>
                <a:lnTo>
                  <a:pt x="11504" y="15652"/>
                </a:lnTo>
                <a:lnTo>
                  <a:pt x="10867" y="16289"/>
                </a:lnTo>
                <a:lnTo>
                  <a:pt x="10231" y="15652"/>
                </a:lnTo>
                <a:lnTo>
                  <a:pt x="10231" y="14006"/>
                </a:lnTo>
                <a:close/>
                <a:moveTo>
                  <a:pt x="19185" y="11877"/>
                </a:moveTo>
                <a:lnTo>
                  <a:pt x="19185" y="19142"/>
                </a:lnTo>
                <a:lnTo>
                  <a:pt x="2548" y="19142"/>
                </a:lnTo>
                <a:lnTo>
                  <a:pt x="2548" y="11877"/>
                </a:lnTo>
                <a:cubicBezTo>
                  <a:pt x="3858" y="12125"/>
                  <a:pt x="5682" y="12417"/>
                  <a:pt x="7684" y="12589"/>
                </a:cubicBezTo>
                <a:lnTo>
                  <a:pt x="7684" y="13370"/>
                </a:lnTo>
                <a:cubicBezTo>
                  <a:pt x="7684" y="13722"/>
                  <a:pt x="7968" y="14006"/>
                  <a:pt x="8320" y="14006"/>
                </a:cubicBezTo>
                <a:lnTo>
                  <a:pt x="8957" y="14006"/>
                </a:lnTo>
                <a:lnTo>
                  <a:pt x="8957" y="15917"/>
                </a:lnTo>
                <a:cubicBezTo>
                  <a:pt x="8957" y="16085"/>
                  <a:pt x="9024" y="16246"/>
                  <a:pt x="9143" y="16367"/>
                </a:cubicBezTo>
                <a:lnTo>
                  <a:pt x="10416" y="17640"/>
                </a:lnTo>
                <a:cubicBezTo>
                  <a:pt x="10540" y="17764"/>
                  <a:pt x="10704" y="17826"/>
                  <a:pt x="10867" y="17826"/>
                </a:cubicBezTo>
                <a:cubicBezTo>
                  <a:pt x="11030" y="17826"/>
                  <a:pt x="11193" y="17764"/>
                  <a:pt x="11317" y="17640"/>
                </a:cubicBezTo>
                <a:lnTo>
                  <a:pt x="12590" y="16367"/>
                </a:lnTo>
                <a:cubicBezTo>
                  <a:pt x="12709" y="16246"/>
                  <a:pt x="12777" y="16085"/>
                  <a:pt x="12777" y="15917"/>
                </a:cubicBezTo>
                <a:lnTo>
                  <a:pt x="12777" y="14006"/>
                </a:lnTo>
                <a:lnTo>
                  <a:pt x="13413" y="14006"/>
                </a:lnTo>
                <a:cubicBezTo>
                  <a:pt x="13765" y="14006"/>
                  <a:pt x="14050" y="13722"/>
                  <a:pt x="14050" y="13370"/>
                </a:cubicBezTo>
                <a:lnTo>
                  <a:pt x="14050" y="12589"/>
                </a:lnTo>
                <a:cubicBezTo>
                  <a:pt x="16052" y="12417"/>
                  <a:pt x="17875" y="12125"/>
                  <a:pt x="19185" y="11877"/>
                </a:cubicBezTo>
                <a:close/>
                <a:moveTo>
                  <a:pt x="7047" y="1"/>
                </a:moveTo>
                <a:cubicBezTo>
                  <a:pt x="6695" y="1"/>
                  <a:pt x="6411" y="285"/>
                  <a:pt x="6411" y="637"/>
                </a:cubicBezTo>
                <a:lnTo>
                  <a:pt x="6411" y="3820"/>
                </a:lnTo>
                <a:lnTo>
                  <a:pt x="637" y="3820"/>
                </a:lnTo>
                <a:cubicBezTo>
                  <a:pt x="285" y="3820"/>
                  <a:pt x="1" y="4106"/>
                  <a:pt x="1" y="4456"/>
                </a:cubicBezTo>
                <a:lnTo>
                  <a:pt x="1" y="10822"/>
                </a:lnTo>
                <a:cubicBezTo>
                  <a:pt x="1" y="11116"/>
                  <a:pt x="201" y="11372"/>
                  <a:pt x="485" y="11442"/>
                </a:cubicBezTo>
                <a:cubicBezTo>
                  <a:pt x="525" y="11451"/>
                  <a:pt x="805" y="11520"/>
                  <a:pt x="1274" y="11620"/>
                </a:cubicBezTo>
                <a:lnTo>
                  <a:pt x="1274" y="19778"/>
                </a:lnTo>
                <a:cubicBezTo>
                  <a:pt x="1274" y="20130"/>
                  <a:pt x="1560" y="20415"/>
                  <a:pt x="1910" y="20415"/>
                </a:cubicBezTo>
                <a:lnTo>
                  <a:pt x="19822" y="20415"/>
                </a:lnTo>
                <a:cubicBezTo>
                  <a:pt x="20174" y="20415"/>
                  <a:pt x="20458" y="20130"/>
                  <a:pt x="20458" y="19778"/>
                </a:cubicBezTo>
                <a:lnTo>
                  <a:pt x="20458" y="11622"/>
                </a:lnTo>
                <a:cubicBezTo>
                  <a:pt x="20927" y="11520"/>
                  <a:pt x="21209" y="11451"/>
                  <a:pt x="21248" y="11442"/>
                </a:cubicBezTo>
                <a:cubicBezTo>
                  <a:pt x="21531" y="11372"/>
                  <a:pt x="21731" y="11116"/>
                  <a:pt x="21731" y="10824"/>
                </a:cubicBezTo>
                <a:lnTo>
                  <a:pt x="21731" y="4456"/>
                </a:lnTo>
                <a:cubicBezTo>
                  <a:pt x="21731" y="4106"/>
                  <a:pt x="21447" y="3820"/>
                  <a:pt x="21095" y="3820"/>
                </a:cubicBezTo>
                <a:lnTo>
                  <a:pt x="15323" y="3820"/>
                </a:lnTo>
                <a:lnTo>
                  <a:pt x="15323" y="637"/>
                </a:lnTo>
                <a:cubicBezTo>
                  <a:pt x="15323" y="285"/>
                  <a:pt x="15037" y="1"/>
                  <a:pt x="14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6" name="Google Shape;13176;p139"/>
          <p:cNvGrpSpPr/>
          <p:nvPr/>
        </p:nvGrpSpPr>
        <p:grpSpPr>
          <a:xfrm>
            <a:off x="4775665" y="2839420"/>
            <a:ext cx="345441" cy="345510"/>
            <a:chOff x="1825440" y="1754027"/>
            <a:chExt cx="351988" cy="352058"/>
          </a:xfrm>
        </p:grpSpPr>
        <p:sp>
          <p:nvSpPr>
            <p:cNvPr id="13177" name="Google Shape;13177;p139"/>
            <p:cNvSpPr/>
            <p:nvPr/>
          </p:nvSpPr>
          <p:spPr>
            <a:xfrm>
              <a:off x="1949853" y="1940360"/>
              <a:ext cx="227575" cy="165726"/>
            </a:xfrm>
            <a:custGeom>
              <a:rect b="b" l="l" r="r" t="t"/>
              <a:pathLst>
                <a:path extrusionOk="0" h="10230" w="14050">
                  <a:moveTo>
                    <a:pt x="9550" y="1273"/>
                  </a:moveTo>
                  <a:cubicBezTo>
                    <a:pt x="11298" y="1273"/>
                    <a:pt x="12777" y="2730"/>
                    <a:pt x="12777" y="4456"/>
                  </a:cubicBezTo>
                  <a:cubicBezTo>
                    <a:pt x="12777" y="6181"/>
                    <a:pt x="11298" y="7639"/>
                    <a:pt x="9550" y="7639"/>
                  </a:cubicBezTo>
                  <a:lnTo>
                    <a:pt x="4457" y="7639"/>
                  </a:lnTo>
                  <a:cubicBezTo>
                    <a:pt x="4181" y="7639"/>
                    <a:pt x="3891" y="7592"/>
                    <a:pt x="3548" y="7487"/>
                  </a:cubicBezTo>
                  <a:cubicBezTo>
                    <a:pt x="3487" y="7469"/>
                    <a:pt x="3425" y="7460"/>
                    <a:pt x="3364" y="7460"/>
                  </a:cubicBezTo>
                  <a:cubicBezTo>
                    <a:pt x="3194" y="7460"/>
                    <a:pt x="3029" y="7528"/>
                    <a:pt x="2908" y="7653"/>
                  </a:cubicBezTo>
                  <a:lnTo>
                    <a:pt x="2548" y="8023"/>
                  </a:lnTo>
                  <a:lnTo>
                    <a:pt x="2548" y="7280"/>
                  </a:lnTo>
                  <a:cubicBezTo>
                    <a:pt x="2548" y="7098"/>
                    <a:pt x="2471" y="6928"/>
                    <a:pt x="2337" y="6807"/>
                  </a:cubicBezTo>
                  <a:cubicBezTo>
                    <a:pt x="1652" y="6187"/>
                    <a:pt x="1275" y="5353"/>
                    <a:pt x="1275" y="4456"/>
                  </a:cubicBezTo>
                  <a:cubicBezTo>
                    <a:pt x="1275" y="2701"/>
                    <a:pt x="2703" y="1273"/>
                    <a:pt x="4457" y="1273"/>
                  </a:cubicBezTo>
                  <a:close/>
                  <a:moveTo>
                    <a:pt x="4457" y="0"/>
                  </a:moveTo>
                  <a:cubicBezTo>
                    <a:pt x="2000" y="0"/>
                    <a:pt x="1" y="2000"/>
                    <a:pt x="1" y="4457"/>
                  </a:cubicBezTo>
                  <a:cubicBezTo>
                    <a:pt x="1" y="5604"/>
                    <a:pt x="462" y="6716"/>
                    <a:pt x="1275" y="7550"/>
                  </a:cubicBezTo>
                  <a:lnTo>
                    <a:pt x="1275" y="9593"/>
                  </a:lnTo>
                  <a:cubicBezTo>
                    <a:pt x="1275" y="9852"/>
                    <a:pt x="1432" y="10085"/>
                    <a:pt x="1672" y="10183"/>
                  </a:cubicBezTo>
                  <a:cubicBezTo>
                    <a:pt x="1750" y="10214"/>
                    <a:pt x="1831" y="10229"/>
                    <a:pt x="1911" y="10229"/>
                  </a:cubicBezTo>
                  <a:cubicBezTo>
                    <a:pt x="2080" y="10229"/>
                    <a:pt x="2246" y="10162"/>
                    <a:pt x="2368" y="10036"/>
                  </a:cubicBezTo>
                  <a:lnTo>
                    <a:pt x="3561" y="8808"/>
                  </a:lnTo>
                  <a:cubicBezTo>
                    <a:pt x="3855" y="8877"/>
                    <a:pt x="4156" y="8911"/>
                    <a:pt x="4457" y="8914"/>
                  </a:cubicBezTo>
                  <a:lnTo>
                    <a:pt x="9550" y="8914"/>
                  </a:lnTo>
                  <a:cubicBezTo>
                    <a:pt x="12009" y="8914"/>
                    <a:pt x="14049" y="6909"/>
                    <a:pt x="14049" y="4457"/>
                  </a:cubicBezTo>
                  <a:cubicBezTo>
                    <a:pt x="14049" y="2009"/>
                    <a:pt x="12012" y="0"/>
                    <a:pt x="95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39"/>
            <p:cNvSpPr/>
            <p:nvPr/>
          </p:nvSpPr>
          <p:spPr>
            <a:xfrm>
              <a:off x="2010918" y="2002244"/>
              <a:ext cx="21445" cy="20639"/>
            </a:xfrm>
            <a:custGeom>
              <a:rect b="b" l="l" r="r" t="t"/>
              <a:pathLst>
                <a:path extrusionOk="0" h="1274" w="1324">
                  <a:moveTo>
                    <a:pt x="687" y="1"/>
                  </a:moveTo>
                  <a:cubicBezTo>
                    <a:pt x="431" y="1"/>
                    <a:pt x="198" y="155"/>
                    <a:pt x="100" y="394"/>
                  </a:cubicBezTo>
                  <a:cubicBezTo>
                    <a:pt x="0" y="632"/>
                    <a:pt x="55" y="904"/>
                    <a:pt x="237" y="1087"/>
                  </a:cubicBezTo>
                  <a:cubicBezTo>
                    <a:pt x="359" y="1209"/>
                    <a:pt x="521" y="1274"/>
                    <a:pt x="686" y="1274"/>
                  </a:cubicBezTo>
                  <a:cubicBezTo>
                    <a:pt x="769" y="1274"/>
                    <a:pt x="852" y="1258"/>
                    <a:pt x="931" y="1225"/>
                  </a:cubicBezTo>
                  <a:cubicBezTo>
                    <a:pt x="1169" y="1127"/>
                    <a:pt x="1324" y="894"/>
                    <a:pt x="1324" y="637"/>
                  </a:cubicBezTo>
                  <a:cubicBezTo>
                    <a:pt x="1324" y="285"/>
                    <a:pt x="1039" y="1"/>
                    <a:pt x="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39"/>
            <p:cNvSpPr/>
            <p:nvPr/>
          </p:nvSpPr>
          <p:spPr>
            <a:xfrm>
              <a:off x="2052173" y="2002244"/>
              <a:ext cx="21445" cy="20639"/>
            </a:xfrm>
            <a:custGeom>
              <a:rect b="b" l="l" r="r" t="t"/>
              <a:pathLst>
                <a:path extrusionOk="0" h="1274" w="1324">
                  <a:moveTo>
                    <a:pt x="687" y="1"/>
                  </a:moveTo>
                  <a:cubicBezTo>
                    <a:pt x="429" y="1"/>
                    <a:pt x="197" y="155"/>
                    <a:pt x="99" y="394"/>
                  </a:cubicBezTo>
                  <a:cubicBezTo>
                    <a:pt x="1" y="632"/>
                    <a:pt x="55" y="904"/>
                    <a:pt x="236" y="1087"/>
                  </a:cubicBezTo>
                  <a:cubicBezTo>
                    <a:pt x="358" y="1209"/>
                    <a:pt x="521" y="1274"/>
                    <a:pt x="686" y="1274"/>
                  </a:cubicBezTo>
                  <a:cubicBezTo>
                    <a:pt x="769" y="1274"/>
                    <a:pt x="852" y="1258"/>
                    <a:pt x="931" y="1225"/>
                  </a:cubicBezTo>
                  <a:cubicBezTo>
                    <a:pt x="1168" y="1127"/>
                    <a:pt x="1324" y="894"/>
                    <a:pt x="1324" y="637"/>
                  </a:cubicBezTo>
                  <a:cubicBezTo>
                    <a:pt x="1324" y="285"/>
                    <a:pt x="1038" y="1"/>
                    <a:pt x="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39"/>
            <p:cNvSpPr/>
            <p:nvPr/>
          </p:nvSpPr>
          <p:spPr>
            <a:xfrm>
              <a:off x="2093412" y="2002244"/>
              <a:ext cx="21445" cy="20639"/>
            </a:xfrm>
            <a:custGeom>
              <a:rect b="b" l="l" r="r" t="t"/>
              <a:pathLst>
                <a:path extrusionOk="0" h="1274" w="1324">
                  <a:moveTo>
                    <a:pt x="687" y="1"/>
                  </a:moveTo>
                  <a:cubicBezTo>
                    <a:pt x="429" y="1"/>
                    <a:pt x="198" y="155"/>
                    <a:pt x="100" y="394"/>
                  </a:cubicBezTo>
                  <a:cubicBezTo>
                    <a:pt x="1" y="632"/>
                    <a:pt x="55" y="904"/>
                    <a:pt x="238" y="1087"/>
                  </a:cubicBezTo>
                  <a:cubicBezTo>
                    <a:pt x="359" y="1209"/>
                    <a:pt x="521" y="1274"/>
                    <a:pt x="686" y="1274"/>
                  </a:cubicBezTo>
                  <a:cubicBezTo>
                    <a:pt x="769" y="1274"/>
                    <a:pt x="852" y="1258"/>
                    <a:pt x="931" y="1225"/>
                  </a:cubicBezTo>
                  <a:cubicBezTo>
                    <a:pt x="1169" y="1127"/>
                    <a:pt x="1324" y="894"/>
                    <a:pt x="1324" y="637"/>
                  </a:cubicBezTo>
                  <a:cubicBezTo>
                    <a:pt x="1324" y="285"/>
                    <a:pt x="1039" y="1"/>
                    <a:pt x="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39"/>
            <p:cNvSpPr/>
            <p:nvPr/>
          </p:nvSpPr>
          <p:spPr>
            <a:xfrm>
              <a:off x="1825440" y="1754027"/>
              <a:ext cx="227559" cy="165726"/>
            </a:xfrm>
            <a:custGeom>
              <a:rect b="b" l="l" r="r" t="t"/>
              <a:pathLst>
                <a:path extrusionOk="0" h="10230" w="14049">
                  <a:moveTo>
                    <a:pt x="9592" y="1274"/>
                  </a:moveTo>
                  <a:cubicBezTo>
                    <a:pt x="11318" y="1274"/>
                    <a:pt x="12775" y="2752"/>
                    <a:pt x="12775" y="4500"/>
                  </a:cubicBezTo>
                  <a:cubicBezTo>
                    <a:pt x="12775" y="5396"/>
                    <a:pt x="12398" y="6231"/>
                    <a:pt x="11712" y="6850"/>
                  </a:cubicBezTo>
                  <a:cubicBezTo>
                    <a:pt x="11578" y="6970"/>
                    <a:pt x="11502" y="7142"/>
                    <a:pt x="11502" y="7322"/>
                  </a:cubicBezTo>
                  <a:lnTo>
                    <a:pt x="11502" y="8055"/>
                  </a:lnTo>
                  <a:lnTo>
                    <a:pt x="11135" y="7690"/>
                  </a:lnTo>
                  <a:cubicBezTo>
                    <a:pt x="11013" y="7568"/>
                    <a:pt x="10851" y="7503"/>
                    <a:pt x="10684" y="7503"/>
                  </a:cubicBezTo>
                  <a:cubicBezTo>
                    <a:pt x="10623" y="7503"/>
                    <a:pt x="10561" y="7512"/>
                    <a:pt x="10500" y="7530"/>
                  </a:cubicBezTo>
                  <a:cubicBezTo>
                    <a:pt x="10157" y="7634"/>
                    <a:pt x="9869" y="7683"/>
                    <a:pt x="9592" y="7683"/>
                  </a:cubicBezTo>
                  <a:lnTo>
                    <a:pt x="4499" y="7683"/>
                  </a:lnTo>
                  <a:cubicBezTo>
                    <a:pt x="2750" y="7683"/>
                    <a:pt x="1273" y="6225"/>
                    <a:pt x="1273" y="4500"/>
                  </a:cubicBezTo>
                  <a:cubicBezTo>
                    <a:pt x="1273" y="2752"/>
                    <a:pt x="2751" y="1274"/>
                    <a:pt x="4499" y="1274"/>
                  </a:cubicBezTo>
                  <a:close/>
                  <a:moveTo>
                    <a:pt x="4499" y="1"/>
                  </a:moveTo>
                  <a:cubicBezTo>
                    <a:pt x="2054" y="1"/>
                    <a:pt x="0" y="2034"/>
                    <a:pt x="0" y="4500"/>
                  </a:cubicBezTo>
                  <a:cubicBezTo>
                    <a:pt x="0" y="6948"/>
                    <a:pt x="2038" y="8956"/>
                    <a:pt x="4499" y="8956"/>
                  </a:cubicBezTo>
                  <a:lnTo>
                    <a:pt x="9592" y="8956"/>
                  </a:lnTo>
                  <a:cubicBezTo>
                    <a:pt x="9895" y="8954"/>
                    <a:pt x="10198" y="8918"/>
                    <a:pt x="10495" y="8849"/>
                  </a:cubicBezTo>
                  <a:lnTo>
                    <a:pt x="11688" y="10043"/>
                  </a:lnTo>
                  <a:cubicBezTo>
                    <a:pt x="11810" y="10165"/>
                    <a:pt x="11973" y="10229"/>
                    <a:pt x="12138" y="10229"/>
                  </a:cubicBezTo>
                  <a:cubicBezTo>
                    <a:pt x="12220" y="10229"/>
                    <a:pt x="12303" y="10213"/>
                    <a:pt x="12382" y="10180"/>
                  </a:cubicBezTo>
                  <a:cubicBezTo>
                    <a:pt x="12620" y="10083"/>
                    <a:pt x="12775" y="9850"/>
                    <a:pt x="12775" y="9593"/>
                  </a:cubicBezTo>
                  <a:lnTo>
                    <a:pt x="12775" y="7592"/>
                  </a:lnTo>
                  <a:cubicBezTo>
                    <a:pt x="13587" y="6759"/>
                    <a:pt x="14049" y="5647"/>
                    <a:pt x="14049" y="4500"/>
                  </a:cubicBezTo>
                  <a:cubicBezTo>
                    <a:pt x="14049" y="2041"/>
                    <a:pt x="12044" y="1"/>
                    <a:pt x="9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39"/>
            <p:cNvSpPr/>
            <p:nvPr/>
          </p:nvSpPr>
          <p:spPr>
            <a:xfrm>
              <a:off x="1887185" y="1816608"/>
              <a:ext cx="21445" cy="20639"/>
            </a:xfrm>
            <a:custGeom>
              <a:rect b="b" l="l" r="r" t="t"/>
              <a:pathLst>
                <a:path extrusionOk="0" h="1274" w="1324">
                  <a:moveTo>
                    <a:pt x="687" y="0"/>
                  </a:moveTo>
                  <a:cubicBezTo>
                    <a:pt x="429" y="0"/>
                    <a:pt x="198" y="155"/>
                    <a:pt x="98" y="393"/>
                  </a:cubicBezTo>
                  <a:cubicBezTo>
                    <a:pt x="0" y="631"/>
                    <a:pt x="55" y="904"/>
                    <a:pt x="237" y="1087"/>
                  </a:cubicBezTo>
                  <a:cubicBezTo>
                    <a:pt x="358" y="1209"/>
                    <a:pt x="521" y="1273"/>
                    <a:pt x="686" y="1273"/>
                  </a:cubicBezTo>
                  <a:cubicBezTo>
                    <a:pt x="768" y="1273"/>
                    <a:pt x="851" y="1257"/>
                    <a:pt x="931" y="1224"/>
                  </a:cubicBezTo>
                  <a:cubicBezTo>
                    <a:pt x="1169" y="1126"/>
                    <a:pt x="1324" y="893"/>
                    <a:pt x="1324" y="637"/>
                  </a:cubicBezTo>
                  <a:cubicBezTo>
                    <a:pt x="1324" y="285"/>
                    <a:pt x="1038" y="0"/>
                    <a:pt x="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39"/>
            <p:cNvSpPr/>
            <p:nvPr/>
          </p:nvSpPr>
          <p:spPr>
            <a:xfrm>
              <a:off x="1928424" y="1816608"/>
              <a:ext cx="21445" cy="20639"/>
            </a:xfrm>
            <a:custGeom>
              <a:rect b="b" l="l" r="r" t="t"/>
              <a:pathLst>
                <a:path extrusionOk="0" h="1274" w="1324">
                  <a:moveTo>
                    <a:pt x="687" y="0"/>
                  </a:moveTo>
                  <a:cubicBezTo>
                    <a:pt x="430" y="0"/>
                    <a:pt x="197" y="155"/>
                    <a:pt x="100" y="393"/>
                  </a:cubicBezTo>
                  <a:cubicBezTo>
                    <a:pt x="0" y="631"/>
                    <a:pt x="55" y="904"/>
                    <a:pt x="237" y="1087"/>
                  </a:cubicBezTo>
                  <a:cubicBezTo>
                    <a:pt x="359" y="1209"/>
                    <a:pt x="522" y="1273"/>
                    <a:pt x="687" y="1273"/>
                  </a:cubicBezTo>
                  <a:cubicBezTo>
                    <a:pt x="769" y="1273"/>
                    <a:pt x="852" y="1257"/>
                    <a:pt x="931" y="1224"/>
                  </a:cubicBezTo>
                  <a:cubicBezTo>
                    <a:pt x="1169" y="1126"/>
                    <a:pt x="1324" y="893"/>
                    <a:pt x="1324" y="637"/>
                  </a:cubicBezTo>
                  <a:cubicBezTo>
                    <a:pt x="1324" y="285"/>
                    <a:pt x="1039" y="0"/>
                    <a:pt x="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39"/>
            <p:cNvSpPr/>
            <p:nvPr/>
          </p:nvSpPr>
          <p:spPr>
            <a:xfrm>
              <a:off x="1969679" y="1816608"/>
              <a:ext cx="21445" cy="20639"/>
            </a:xfrm>
            <a:custGeom>
              <a:rect b="b" l="l" r="r" t="t"/>
              <a:pathLst>
                <a:path extrusionOk="0" h="1274" w="1324">
                  <a:moveTo>
                    <a:pt x="687" y="0"/>
                  </a:moveTo>
                  <a:cubicBezTo>
                    <a:pt x="429" y="0"/>
                    <a:pt x="198" y="155"/>
                    <a:pt x="98" y="393"/>
                  </a:cubicBezTo>
                  <a:cubicBezTo>
                    <a:pt x="1" y="631"/>
                    <a:pt x="55" y="904"/>
                    <a:pt x="236" y="1087"/>
                  </a:cubicBezTo>
                  <a:cubicBezTo>
                    <a:pt x="358" y="1209"/>
                    <a:pt x="521" y="1273"/>
                    <a:pt x="686" y="1273"/>
                  </a:cubicBezTo>
                  <a:cubicBezTo>
                    <a:pt x="769" y="1273"/>
                    <a:pt x="852" y="1257"/>
                    <a:pt x="931" y="1224"/>
                  </a:cubicBezTo>
                  <a:cubicBezTo>
                    <a:pt x="1169" y="1126"/>
                    <a:pt x="1324" y="893"/>
                    <a:pt x="1324" y="637"/>
                  </a:cubicBezTo>
                  <a:cubicBezTo>
                    <a:pt x="1324" y="285"/>
                    <a:pt x="1038" y="0"/>
                    <a:pt x="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5" name="Google Shape;13185;p139"/>
          <p:cNvGrpSpPr/>
          <p:nvPr/>
        </p:nvGrpSpPr>
        <p:grpSpPr>
          <a:xfrm>
            <a:off x="5522453" y="2839428"/>
            <a:ext cx="345441" cy="345494"/>
            <a:chOff x="1358580" y="1711697"/>
            <a:chExt cx="351988" cy="352042"/>
          </a:xfrm>
        </p:grpSpPr>
        <p:sp>
          <p:nvSpPr>
            <p:cNvPr id="13186" name="Google Shape;13186;p139"/>
            <p:cNvSpPr/>
            <p:nvPr/>
          </p:nvSpPr>
          <p:spPr>
            <a:xfrm>
              <a:off x="1451246" y="1752958"/>
              <a:ext cx="21445" cy="20639"/>
            </a:xfrm>
            <a:custGeom>
              <a:rect b="b" l="l" r="r" t="t"/>
              <a:pathLst>
                <a:path extrusionOk="0" h="1274" w="1324">
                  <a:moveTo>
                    <a:pt x="688" y="0"/>
                  </a:moveTo>
                  <a:cubicBezTo>
                    <a:pt x="429" y="0"/>
                    <a:pt x="198" y="155"/>
                    <a:pt x="99" y="394"/>
                  </a:cubicBezTo>
                  <a:cubicBezTo>
                    <a:pt x="1" y="630"/>
                    <a:pt x="55" y="904"/>
                    <a:pt x="238" y="1087"/>
                  </a:cubicBezTo>
                  <a:cubicBezTo>
                    <a:pt x="359" y="1209"/>
                    <a:pt x="521" y="1274"/>
                    <a:pt x="686" y="1274"/>
                  </a:cubicBezTo>
                  <a:cubicBezTo>
                    <a:pt x="769" y="1274"/>
                    <a:pt x="852" y="1257"/>
                    <a:pt x="931" y="1225"/>
                  </a:cubicBezTo>
                  <a:cubicBezTo>
                    <a:pt x="1169" y="1127"/>
                    <a:pt x="1324" y="894"/>
                    <a:pt x="1324" y="637"/>
                  </a:cubicBezTo>
                  <a:cubicBezTo>
                    <a:pt x="1324" y="285"/>
                    <a:pt x="1038" y="0"/>
                    <a:pt x="6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39"/>
            <p:cNvSpPr/>
            <p:nvPr/>
          </p:nvSpPr>
          <p:spPr>
            <a:xfrm>
              <a:off x="1441738" y="2001855"/>
              <a:ext cx="41271" cy="20639"/>
            </a:xfrm>
            <a:custGeom>
              <a:rect b="b" l="l" r="r" t="t"/>
              <a:pathLst>
                <a:path extrusionOk="0" h="1274" w="2548">
                  <a:moveTo>
                    <a:pt x="637" y="1"/>
                  </a:moveTo>
                  <a:cubicBezTo>
                    <a:pt x="286" y="1"/>
                    <a:pt x="0" y="285"/>
                    <a:pt x="0" y="637"/>
                  </a:cubicBezTo>
                  <a:cubicBezTo>
                    <a:pt x="0" y="989"/>
                    <a:pt x="286" y="1274"/>
                    <a:pt x="637" y="1274"/>
                  </a:cubicBezTo>
                  <a:lnTo>
                    <a:pt x="1911" y="1274"/>
                  </a:lnTo>
                  <a:cubicBezTo>
                    <a:pt x="2263" y="1274"/>
                    <a:pt x="2547" y="989"/>
                    <a:pt x="2547" y="637"/>
                  </a:cubicBezTo>
                  <a:cubicBezTo>
                    <a:pt x="2547" y="285"/>
                    <a:pt x="2263" y="1"/>
                    <a:pt x="1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39"/>
            <p:cNvSpPr/>
            <p:nvPr/>
          </p:nvSpPr>
          <p:spPr>
            <a:xfrm>
              <a:off x="1358580" y="1711697"/>
              <a:ext cx="351988" cy="352042"/>
            </a:xfrm>
            <a:custGeom>
              <a:rect b="b" l="l" r="r" t="t"/>
              <a:pathLst>
                <a:path extrusionOk="0" h="21731" w="21731">
                  <a:moveTo>
                    <a:pt x="17231" y="6409"/>
                  </a:moveTo>
                  <a:cubicBezTo>
                    <a:pt x="18979" y="6409"/>
                    <a:pt x="20457" y="7867"/>
                    <a:pt x="20457" y="9592"/>
                  </a:cubicBezTo>
                  <a:cubicBezTo>
                    <a:pt x="20457" y="11318"/>
                    <a:pt x="18979" y="12776"/>
                    <a:pt x="17231" y="12776"/>
                  </a:cubicBezTo>
                  <a:lnTo>
                    <a:pt x="12138" y="12776"/>
                  </a:lnTo>
                  <a:cubicBezTo>
                    <a:pt x="11860" y="12776"/>
                    <a:pt x="11572" y="12727"/>
                    <a:pt x="11229" y="12623"/>
                  </a:cubicBezTo>
                  <a:cubicBezTo>
                    <a:pt x="11169" y="12605"/>
                    <a:pt x="11107" y="12596"/>
                    <a:pt x="11045" y="12596"/>
                  </a:cubicBezTo>
                  <a:cubicBezTo>
                    <a:pt x="10879" y="12596"/>
                    <a:pt x="10716" y="12661"/>
                    <a:pt x="10594" y="12783"/>
                  </a:cubicBezTo>
                  <a:lnTo>
                    <a:pt x="10229" y="13148"/>
                  </a:lnTo>
                  <a:lnTo>
                    <a:pt x="10229" y="12415"/>
                  </a:lnTo>
                  <a:cubicBezTo>
                    <a:pt x="10227" y="12235"/>
                    <a:pt x="10152" y="12063"/>
                    <a:pt x="10018" y="11943"/>
                  </a:cubicBezTo>
                  <a:cubicBezTo>
                    <a:pt x="9333" y="11323"/>
                    <a:pt x="8954" y="10488"/>
                    <a:pt x="8954" y="9592"/>
                  </a:cubicBezTo>
                  <a:cubicBezTo>
                    <a:pt x="8954" y="7838"/>
                    <a:pt x="10382" y="6409"/>
                    <a:pt x="12138" y="6409"/>
                  </a:cubicBezTo>
                  <a:close/>
                  <a:moveTo>
                    <a:pt x="10865" y="1273"/>
                  </a:moveTo>
                  <a:cubicBezTo>
                    <a:pt x="11216" y="1275"/>
                    <a:pt x="11502" y="1559"/>
                    <a:pt x="11502" y="1911"/>
                  </a:cubicBezTo>
                  <a:lnTo>
                    <a:pt x="11502" y="5182"/>
                  </a:lnTo>
                  <a:cubicBezTo>
                    <a:pt x="9345" y="5492"/>
                    <a:pt x="7681" y="7351"/>
                    <a:pt x="7681" y="9592"/>
                  </a:cubicBezTo>
                  <a:cubicBezTo>
                    <a:pt x="7681" y="10740"/>
                    <a:pt x="8143" y="11851"/>
                    <a:pt x="8956" y="12686"/>
                  </a:cubicBezTo>
                  <a:lnTo>
                    <a:pt x="8956" y="14686"/>
                  </a:lnTo>
                  <a:cubicBezTo>
                    <a:pt x="8956" y="14944"/>
                    <a:pt x="9111" y="15175"/>
                    <a:pt x="9349" y="15275"/>
                  </a:cubicBezTo>
                  <a:cubicBezTo>
                    <a:pt x="9427" y="15307"/>
                    <a:pt x="9510" y="15323"/>
                    <a:pt x="9592" y="15323"/>
                  </a:cubicBezTo>
                  <a:cubicBezTo>
                    <a:pt x="9758" y="15323"/>
                    <a:pt x="9921" y="15258"/>
                    <a:pt x="10042" y="15136"/>
                  </a:cubicBezTo>
                  <a:lnTo>
                    <a:pt x="11237" y="13942"/>
                  </a:lnTo>
                  <a:cubicBezTo>
                    <a:pt x="11327" y="13962"/>
                    <a:pt x="11414" y="13979"/>
                    <a:pt x="11502" y="13994"/>
                  </a:cubicBezTo>
                  <a:lnTo>
                    <a:pt x="11502" y="19821"/>
                  </a:lnTo>
                  <a:cubicBezTo>
                    <a:pt x="11502" y="20172"/>
                    <a:pt x="11216" y="20458"/>
                    <a:pt x="10865" y="20458"/>
                  </a:cubicBezTo>
                  <a:lnTo>
                    <a:pt x="1909" y="20458"/>
                  </a:lnTo>
                  <a:cubicBezTo>
                    <a:pt x="1559" y="20458"/>
                    <a:pt x="1274" y="20172"/>
                    <a:pt x="1273" y="19821"/>
                  </a:cubicBezTo>
                  <a:lnTo>
                    <a:pt x="1273" y="1911"/>
                  </a:lnTo>
                  <a:cubicBezTo>
                    <a:pt x="1274" y="1559"/>
                    <a:pt x="1559" y="1275"/>
                    <a:pt x="1909" y="1273"/>
                  </a:cubicBezTo>
                  <a:close/>
                  <a:moveTo>
                    <a:pt x="1909" y="0"/>
                  </a:moveTo>
                  <a:cubicBezTo>
                    <a:pt x="855" y="2"/>
                    <a:pt x="1" y="856"/>
                    <a:pt x="0" y="1911"/>
                  </a:cubicBezTo>
                  <a:lnTo>
                    <a:pt x="0" y="19821"/>
                  </a:lnTo>
                  <a:cubicBezTo>
                    <a:pt x="1" y="20876"/>
                    <a:pt x="855" y="21729"/>
                    <a:pt x="1909" y="21731"/>
                  </a:cubicBezTo>
                  <a:lnTo>
                    <a:pt x="10865" y="21731"/>
                  </a:lnTo>
                  <a:cubicBezTo>
                    <a:pt x="11919" y="21729"/>
                    <a:pt x="12773" y="20876"/>
                    <a:pt x="12775" y="19821"/>
                  </a:cubicBezTo>
                  <a:lnTo>
                    <a:pt x="12775" y="14049"/>
                  </a:lnTo>
                  <a:lnTo>
                    <a:pt x="17231" y="14049"/>
                  </a:lnTo>
                  <a:cubicBezTo>
                    <a:pt x="19690" y="14049"/>
                    <a:pt x="21730" y="12044"/>
                    <a:pt x="21730" y="9592"/>
                  </a:cubicBezTo>
                  <a:cubicBezTo>
                    <a:pt x="21730" y="7144"/>
                    <a:pt x="19693" y="5136"/>
                    <a:pt x="17231" y="5136"/>
                  </a:cubicBezTo>
                  <a:lnTo>
                    <a:pt x="12775" y="5136"/>
                  </a:lnTo>
                  <a:lnTo>
                    <a:pt x="12775" y="1911"/>
                  </a:lnTo>
                  <a:cubicBezTo>
                    <a:pt x="12773" y="856"/>
                    <a:pt x="11919" y="2"/>
                    <a:pt x="108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39"/>
            <p:cNvSpPr/>
            <p:nvPr/>
          </p:nvSpPr>
          <p:spPr>
            <a:xfrm>
              <a:off x="1544057" y="1856784"/>
              <a:ext cx="21445" cy="20639"/>
            </a:xfrm>
            <a:custGeom>
              <a:rect b="b" l="l" r="r" t="t"/>
              <a:pathLst>
                <a:path extrusionOk="0" h="1274" w="1324">
                  <a:moveTo>
                    <a:pt x="687" y="0"/>
                  </a:moveTo>
                  <a:cubicBezTo>
                    <a:pt x="429" y="0"/>
                    <a:pt x="198" y="155"/>
                    <a:pt x="98" y="393"/>
                  </a:cubicBezTo>
                  <a:cubicBezTo>
                    <a:pt x="0" y="631"/>
                    <a:pt x="55" y="905"/>
                    <a:pt x="237" y="1086"/>
                  </a:cubicBezTo>
                  <a:cubicBezTo>
                    <a:pt x="358" y="1208"/>
                    <a:pt x="521" y="1273"/>
                    <a:pt x="686" y="1273"/>
                  </a:cubicBezTo>
                  <a:cubicBezTo>
                    <a:pt x="768" y="1273"/>
                    <a:pt x="852" y="1257"/>
                    <a:pt x="931" y="1224"/>
                  </a:cubicBezTo>
                  <a:cubicBezTo>
                    <a:pt x="1169" y="1126"/>
                    <a:pt x="1324" y="895"/>
                    <a:pt x="1324" y="636"/>
                  </a:cubicBezTo>
                  <a:cubicBezTo>
                    <a:pt x="1324" y="285"/>
                    <a:pt x="1039" y="0"/>
                    <a:pt x="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39"/>
            <p:cNvSpPr/>
            <p:nvPr/>
          </p:nvSpPr>
          <p:spPr>
            <a:xfrm>
              <a:off x="1585296" y="1856784"/>
              <a:ext cx="21445" cy="20639"/>
            </a:xfrm>
            <a:custGeom>
              <a:rect b="b" l="l" r="r" t="t"/>
              <a:pathLst>
                <a:path extrusionOk="0" h="1274" w="1324">
                  <a:moveTo>
                    <a:pt x="687" y="0"/>
                  </a:moveTo>
                  <a:cubicBezTo>
                    <a:pt x="429" y="0"/>
                    <a:pt x="198" y="155"/>
                    <a:pt x="100" y="393"/>
                  </a:cubicBezTo>
                  <a:cubicBezTo>
                    <a:pt x="0" y="631"/>
                    <a:pt x="56" y="905"/>
                    <a:pt x="237" y="1086"/>
                  </a:cubicBezTo>
                  <a:cubicBezTo>
                    <a:pt x="359" y="1208"/>
                    <a:pt x="522" y="1273"/>
                    <a:pt x="687" y="1273"/>
                  </a:cubicBezTo>
                  <a:cubicBezTo>
                    <a:pt x="769" y="1273"/>
                    <a:pt x="852" y="1257"/>
                    <a:pt x="931" y="1224"/>
                  </a:cubicBezTo>
                  <a:cubicBezTo>
                    <a:pt x="1169" y="1126"/>
                    <a:pt x="1324" y="895"/>
                    <a:pt x="1324" y="636"/>
                  </a:cubicBezTo>
                  <a:cubicBezTo>
                    <a:pt x="1324" y="285"/>
                    <a:pt x="1039" y="0"/>
                    <a:pt x="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39"/>
            <p:cNvSpPr/>
            <p:nvPr/>
          </p:nvSpPr>
          <p:spPr>
            <a:xfrm>
              <a:off x="1626551" y="1856784"/>
              <a:ext cx="21445" cy="20639"/>
            </a:xfrm>
            <a:custGeom>
              <a:rect b="b" l="l" r="r" t="t"/>
              <a:pathLst>
                <a:path extrusionOk="0" h="1274" w="1324">
                  <a:moveTo>
                    <a:pt x="687" y="0"/>
                  </a:moveTo>
                  <a:cubicBezTo>
                    <a:pt x="429" y="0"/>
                    <a:pt x="198" y="155"/>
                    <a:pt x="99" y="393"/>
                  </a:cubicBezTo>
                  <a:cubicBezTo>
                    <a:pt x="1" y="630"/>
                    <a:pt x="55" y="904"/>
                    <a:pt x="236" y="1086"/>
                  </a:cubicBezTo>
                  <a:cubicBezTo>
                    <a:pt x="358" y="1209"/>
                    <a:pt x="522" y="1273"/>
                    <a:pt x="688" y="1273"/>
                  </a:cubicBezTo>
                  <a:cubicBezTo>
                    <a:pt x="770" y="1273"/>
                    <a:pt x="852" y="1258"/>
                    <a:pt x="931" y="1225"/>
                  </a:cubicBezTo>
                  <a:cubicBezTo>
                    <a:pt x="1168" y="1126"/>
                    <a:pt x="1324" y="895"/>
                    <a:pt x="1324" y="636"/>
                  </a:cubicBezTo>
                  <a:cubicBezTo>
                    <a:pt x="1324" y="285"/>
                    <a:pt x="1039" y="0"/>
                    <a:pt x="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139"/>
          <p:cNvGrpSpPr/>
          <p:nvPr/>
        </p:nvGrpSpPr>
        <p:grpSpPr>
          <a:xfrm>
            <a:off x="6272177" y="2839428"/>
            <a:ext cx="345457" cy="345494"/>
            <a:chOff x="932731" y="1715536"/>
            <a:chExt cx="352004" cy="352042"/>
          </a:xfrm>
        </p:grpSpPr>
        <p:sp>
          <p:nvSpPr>
            <p:cNvPr id="13193" name="Google Shape;13193;p139"/>
            <p:cNvSpPr/>
            <p:nvPr/>
          </p:nvSpPr>
          <p:spPr>
            <a:xfrm>
              <a:off x="932731" y="1715536"/>
              <a:ext cx="352004" cy="352042"/>
            </a:xfrm>
            <a:custGeom>
              <a:rect b="b" l="l" r="r" t="t"/>
              <a:pathLst>
                <a:path extrusionOk="0" h="21731" w="21732">
                  <a:moveTo>
                    <a:pt x="20458" y="6409"/>
                  </a:moveTo>
                  <a:lnTo>
                    <a:pt x="20458" y="7682"/>
                  </a:lnTo>
                  <a:lnTo>
                    <a:pt x="8956" y="7682"/>
                  </a:lnTo>
                  <a:lnTo>
                    <a:pt x="8956" y="6409"/>
                  </a:lnTo>
                  <a:close/>
                  <a:moveTo>
                    <a:pt x="20458" y="8955"/>
                  </a:moveTo>
                  <a:lnTo>
                    <a:pt x="20458" y="14048"/>
                  </a:lnTo>
                  <a:lnTo>
                    <a:pt x="8956" y="14048"/>
                  </a:lnTo>
                  <a:lnTo>
                    <a:pt x="8956" y="8955"/>
                  </a:lnTo>
                  <a:close/>
                  <a:moveTo>
                    <a:pt x="10866" y="1273"/>
                  </a:moveTo>
                  <a:cubicBezTo>
                    <a:pt x="11218" y="1273"/>
                    <a:pt x="11502" y="1558"/>
                    <a:pt x="11502" y="1910"/>
                  </a:cubicBezTo>
                  <a:lnTo>
                    <a:pt x="11502" y="5134"/>
                  </a:lnTo>
                  <a:lnTo>
                    <a:pt x="8320" y="5134"/>
                  </a:lnTo>
                  <a:cubicBezTo>
                    <a:pt x="7968" y="5134"/>
                    <a:pt x="7683" y="5420"/>
                    <a:pt x="7683" y="5772"/>
                  </a:cubicBezTo>
                  <a:lnTo>
                    <a:pt x="7683" y="14684"/>
                  </a:lnTo>
                  <a:cubicBezTo>
                    <a:pt x="7683" y="15036"/>
                    <a:pt x="7968" y="15321"/>
                    <a:pt x="8320" y="15321"/>
                  </a:cubicBezTo>
                  <a:lnTo>
                    <a:pt x="11502" y="15321"/>
                  </a:lnTo>
                  <a:lnTo>
                    <a:pt x="11502" y="19820"/>
                  </a:lnTo>
                  <a:cubicBezTo>
                    <a:pt x="11502" y="20172"/>
                    <a:pt x="11218" y="20456"/>
                    <a:pt x="10866" y="20456"/>
                  </a:cubicBezTo>
                  <a:lnTo>
                    <a:pt x="1911" y="20456"/>
                  </a:lnTo>
                  <a:cubicBezTo>
                    <a:pt x="1559" y="20456"/>
                    <a:pt x="1275" y="20172"/>
                    <a:pt x="1275" y="19820"/>
                  </a:cubicBezTo>
                  <a:lnTo>
                    <a:pt x="1275" y="1910"/>
                  </a:lnTo>
                  <a:cubicBezTo>
                    <a:pt x="1275" y="1558"/>
                    <a:pt x="1559" y="1273"/>
                    <a:pt x="1911" y="1273"/>
                  </a:cubicBezTo>
                  <a:close/>
                  <a:moveTo>
                    <a:pt x="1911" y="0"/>
                  </a:moveTo>
                  <a:cubicBezTo>
                    <a:pt x="857" y="1"/>
                    <a:pt x="2" y="855"/>
                    <a:pt x="1" y="1910"/>
                  </a:cubicBezTo>
                  <a:lnTo>
                    <a:pt x="1" y="19820"/>
                  </a:lnTo>
                  <a:cubicBezTo>
                    <a:pt x="2" y="20874"/>
                    <a:pt x="857" y="21729"/>
                    <a:pt x="1911" y="21731"/>
                  </a:cubicBezTo>
                  <a:lnTo>
                    <a:pt x="10866" y="21731"/>
                  </a:lnTo>
                  <a:cubicBezTo>
                    <a:pt x="11921" y="21729"/>
                    <a:pt x="12775" y="20874"/>
                    <a:pt x="12777" y="19820"/>
                  </a:cubicBezTo>
                  <a:lnTo>
                    <a:pt x="12777" y="15321"/>
                  </a:lnTo>
                  <a:lnTo>
                    <a:pt x="21095" y="15321"/>
                  </a:lnTo>
                  <a:cubicBezTo>
                    <a:pt x="21447" y="15321"/>
                    <a:pt x="21731" y="15036"/>
                    <a:pt x="21731" y="14684"/>
                  </a:cubicBezTo>
                  <a:lnTo>
                    <a:pt x="21731" y="5772"/>
                  </a:lnTo>
                  <a:cubicBezTo>
                    <a:pt x="21731" y="5420"/>
                    <a:pt x="21447" y="5136"/>
                    <a:pt x="21095" y="5136"/>
                  </a:cubicBezTo>
                  <a:lnTo>
                    <a:pt x="12777" y="5136"/>
                  </a:lnTo>
                  <a:lnTo>
                    <a:pt x="12777" y="1910"/>
                  </a:lnTo>
                  <a:cubicBezTo>
                    <a:pt x="12775" y="855"/>
                    <a:pt x="11921" y="1"/>
                    <a:pt x="10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39"/>
            <p:cNvSpPr/>
            <p:nvPr/>
          </p:nvSpPr>
          <p:spPr>
            <a:xfrm>
              <a:off x="1025430" y="1756781"/>
              <a:ext cx="21445" cy="20639"/>
            </a:xfrm>
            <a:custGeom>
              <a:rect b="b" l="l" r="r" t="t"/>
              <a:pathLst>
                <a:path extrusionOk="0" h="1274" w="1324">
                  <a:moveTo>
                    <a:pt x="688" y="0"/>
                  </a:moveTo>
                  <a:cubicBezTo>
                    <a:pt x="429" y="0"/>
                    <a:pt x="197" y="155"/>
                    <a:pt x="99" y="393"/>
                  </a:cubicBezTo>
                  <a:cubicBezTo>
                    <a:pt x="1" y="631"/>
                    <a:pt x="55" y="905"/>
                    <a:pt x="236" y="1086"/>
                  </a:cubicBezTo>
                  <a:cubicBezTo>
                    <a:pt x="359" y="1209"/>
                    <a:pt x="522" y="1273"/>
                    <a:pt x="688" y="1273"/>
                  </a:cubicBezTo>
                  <a:cubicBezTo>
                    <a:pt x="770" y="1273"/>
                    <a:pt x="852" y="1258"/>
                    <a:pt x="931" y="1225"/>
                  </a:cubicBezTo>
                  <a:cubicBezTo>
                    <a:pt x="1168" y="1126"/>
                    <a:pt x="1324" y="895"/>
                    <a:pt x="1324" y="637"/>
                  </a:cubicBezTo>
                  <a:cubicBezTo>
                    <a:pt x="1324" y="286"/>
                    <a:pt x="1038" y="0"/>
                    <a:pt x="6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39"/>
            <p:cNvSpPr/>
            <p:nvPr/>
          </p:nvSpPr>
          <p:spPr>
            <a:xfrm>
              <a:off x="1015922" y="2005678"/>
              <a:ext cx="41271" cy="20639"/>
            </a:xfrm>
            <a:custGeom>
              <a:rect b="b" l="l" r="r" t="t"/>
              <a:pathLst>
                <a:path extrusionOk="0" h="1274" w="2548">
                  <a:moveTo>
                    <a:pt x="637" y="0"/>
                  </a:moveTo>
                  <a:cubicBezTo>
                    <a:pt x="286" y="0"/>
                    <a:pt x="0" y="285"/>
                    <a:pt x="0" y="637"/>
                  </a:cubicBezTo>
                  <a:cubicBezTo>
                    <a:pt x="0" y="989"/>
                    <a:pt x="286" y="1273"/>
                    <a:pt x="637" y="1273"/>
                  </a:cubicBezTo>
                  <a:lnTo>
                    <a:pt x="1911" y="1273"/>
                  </a:lnTo>
                  <a:cubicBezTo>
                    <a:pt x="2263" y="1273"/>
                    <a:pt x="2547" y="989"/>
                    <a:pt x="2547" y="637"/>
                  </a:cubicBezTo>
                  <a:cubicBezTo>
                    <a:pt x="2547" y="285"/>
                    <a:pt x="2263" y="0"/>
                    <a:pt x="19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39"/>
            <p:cNvSpPr/>
            <p:nvPr/>
          </p:nvSpPr>
          <p:spPr>
            <a:xfrm>
              <a:off x="1202209" y="1881213"/>
              <a:ext cx="41287" cy="20655"/>
            </a:xfrm>
            <a:custGeom>
              <a:rect b="b" l="l" r="r" t="t"/>
              <a:pathLst>
                <a:path extrusionOk="0" h="1275" w="2549">
                  <a:moveTo>
                    <a:pt x="637" y="1"/>
                  </a:moveTo>
                  <a:cubicBezTo>
                    <a:pt x="287" y="1"/>
                    <a:pt x="1" y="286"/>
                    <a:pt x="1" y="638"/>
                  </a:cubicBezTo>
                  <a:cubicBezTo>
                    <a:pt x="1" y="989"/>
                    <a:pt x="287" y="1275"/>
                    <a:pt x="637" y="1275"/>
                  </a:cubicBezTo>
                  <a:lnTo>
                    <a:pt x="1912" y="1275"/>
                  </a:lnTo>
                  <a:cubicBezTo>
                    <a:pt x="2264" y="1275"/>
                    <a:pt x="2548" y="989"/>
                    <a:pt x="2548" y="638"/>
                  </a:cubicBezTo>
                  <a:cubicBezTo>
                    <a:pt x="2548" y="286"/>
                    <a:pt x="2264"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139"/>
          <p:cNvGrpSpPr/>
          <p:nvPr/>
        </p:nvGrpSpPr>
        <p:grpSpPr>
          <a:xfrm>
            <a:off x="7045422" y="2839420"/>
            <a:ext cx="324839" cy="345510"/>
            <a:chOff x="487786" y="1710271"/>
            <a:chExt cx="330996" cy="352058"/>
          </a:xfrm>
        </p:grpSpPr>
        <p:sp>
          <p:nvSpPr>
            <p:cNvPr id="13198" name="Google Shape;13198;p139"/>
            <p:cNvSpPr/>
            <p:nvPr/>
          </p:nvSpPr>
          <p:spPr>
            <a:xfrm>
              <a:off x="487786" y="1710271"/>
              <a:ext cx="330996" cy="352058"/>
            </a:xfrm>
            <a:custGeom>
              <a:rect b="b" l="l" r="r" t="t"/>
              <a:pathLst>
                <a:path extrusionOk="0" h="21732" w="20435">
                  <a:moveTo>
                    <a:pt x="12096" y="6409"/>
                  </a:moveTo>
                  <a:cubicBezTo>
                    <a:pt x="14553" y="6409"/>
                    <a:pt x="16553" y="8409"/>
                    <a:pt x="16553" y="10866"/>
                  </a:cubicBezTo>
                  <a:cubicBezTo>
                    <a:pt x="16553" y="13323"/>
                    <a:pt x="14553" y="15323"/>
                    <a:pt x="12096" y="15323"/>
                  </a:cubicBezTo>
                  <a:cubicBezTo>
                    <a:pt x="9639" y="15323"/>
                    <a:pt x="7639" y="13323"/>
                    <a:pt x="7639" y="10866"/>
                  </a:cubicBezTo>
                  <a:cubicBezTo>
                    <a:pt x="7639" y="8409"/>
                    <a:pt x="9639" y="6409"/>
                    <a:pt x="12096" y="6409"/>
                  </a:cubicBezTo>
                  <a:close/>
                  <a:moveTo>
                    <a:pt x="10823" y="1274"/>
                  </a:moveTo>
                  <a:cubicBezTo>
                    <a:pt x="11174" y="1275"/>
                    <a:pt x="11459" y="1560"/>
                    <a:pt x="11459" y="1910"/>
                  </a:cubicBezTo>
                  <a:lnTo>
                    <a:pt x="11459" y="5172"/>
                  </a:lnTo>
                  <a:cubicBezTo>
                    <a:pt x="8597" y="5490"/>
                    <a:pt x="6366" y="7922"/>
                    <a:pt x="6366" y="10866"/>
                  </a:cubicBezTo>
                  <a:cubicBezTo>
                    <a:pt x="6366" y="13810"/>
                    <a:pt x="8600" y="16242"/>
                    <a:pt x="11459" y="16560"/>
                  </a:cubicBezTo>
                  <a:lnTo>
                    <a:pt x="11459" y="19822"/>
                  </a:lnTo>
                  <a:cubicBezTo>
                    <a:pt x="11459" y="20173"/>
                    <a:pt x="11174" y="20457"/>
                    <a:pt x="10823" y="20458"/>
                  </a:cubicBezTo>
                  <a:lnTo>
                    <a:pt x="1909" y="20458"/>
                  </a:lnTo>
                  <a:cubicBezTo>
                    <a:pt x="1559" y="20457"/>
                    <a:pt x="1274" y="20173"/>
                    <a:pt x="1274" y="19822"/>
                  </a:cubicBezTo>
                  <a:lnTo>
                    <a:pt x="1274" y="1910"/>
                  </a:lnTo>
                  <a:cubicBezTo>
                    <a:pt x="1274" y="1560"/>
                    <a:pt x="1559" y="1275"/>
                    <a:pt x="1911" y="1274"/>
                  </a:cubicBezTo>
                  <a:close/>
                  <a:moveTo>
                    <a:pt x="1909" y="1"/>
                  </a:moveTo>
                  <a:cubicBezTo>
                    <a:pt x="856" y="2"/>
                    <a:pt x="1" y="857"/>
                    <a:pt x="0" y="1910"/>
                  </a:cubicBezTo>
                  <a:lnTo>
                    <a:pt x="0" y="19822"/>
                  </a:lnTo>
                  <a:cubicBezTo>
                    <a:pt x="1" y="20875"/>
                    <a:pt x="856" y="21730"/>
                    <a:pt x="1909" y="21731"/>
                  </a:cubicBezTo>
                  <a:lnTo>
                    <a:pt x="10823" y="21731"/>
                  </a:lnTo>
                  <a:cubicBezTo>
                    <a:pt x="11877" y="21730"/>
                    <a:pt x="12731" y="20875"/>
                    <a:pt x="12732" y="19822"/>
                  </a:cubicBezTo>
                  <a:lnTo>
                    <a:pt x="12732" y="16560"/>
                  </a:lnTo>
                  <a:cubicBezTo>
                    <a:pt x="13808" y="16441"/>
                    <a:pt x="14827" y="16018"/>
                    <a:pt x="15670" y="15341"/>
                  </a:cubicBezTo>
                  <a:lnTo>
                    <a:pt x="19285" y="18956"/>
                  </a:lnTo>
                  <a:cubicBezTo>
                    <a:pt x="19409" y="19080"/>
                    <a:pt x="19572" y="19142"/>
                    <a:pt x="19735" y="19142"/>
                  </a:cubicBezTo>
                  <a:cubicBezTo>
                    <a:pt x="19898" y="19142"/>
                    <a:pt x="20062" y="19080"/>
                    <a:pt x="20186" y="18955"/>
                  </a:cubicBezTo>
                  <a:cubicBezTo>
                    <a:pt x="20435" y="18708"/>
                    <a:pt x="20435" y="18304"/>
                    <a:pt x="20186" y="18055"/>
                  </a:cubicBezTo>
                  <a:lnTo>
                    <a:pt x="16571" y="14440"/>
                  </a:lnTo>
                  <a:cubicBezTo>
                    <a:pt x="17384" y="13427"/>
                    <a:pt x="17827" y="12166"/>
                    <a:pt x="17826" y="10866"/>
                  </a:cubicBezTo>
                  <a:cubicBezTo>
                    <a:pt x="17826" y="7922"/>
                    <a:pt x="15593" y="5490"/>
                    <a:pt x="12732" y="5172"/>
                  </a:cubicBezTo>
                  <a:lnTo>
                    <a:pt x="12732" y="1910"/>
                  </a:lnTo>
                  <a:cubicBezTo>
                    <a:pt x="12731" y="857"/>
                    <a:pt x="11877" y="2"/>
                    <a:pt x="10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39"/>
            <p:cNvSpPr/>
            <p:nvPr/>
          </p:nvSpPr>
          <p:spPr>
            <a:xfrm>
              <a:off x="579772" y="1751516"/>
              <a:ext cx="21445" cy="20655"/>
            </a:xfrm>
            <a:custGeom>
              <a:rect b="b" l="l" r="r" t="t"/>
              <a:pathLst>
                <a:path extrusionOk="0" h="1275" w="1324">
                  <a:moveTo>
                    <a:pt x="687" y="1"/>
                  </a:moveTo>
                  <a:cubicBezTo>
                    <a:pt x="430" y="1"/>
                    <a:pt x="198" y="157"/>
                    <a:pt x="100" y="395"/>
                  </a:cubicBezTo>
                  <a:cubicBezTo>
                    <a:pt x="0" y="632"/>
                    <a:pt x="55" y="906"/>
                    <a:pt x="237" y="1089"/>
                  </a:cubicBezTo>
                  <a:cubicBezTo>
                    <a:pt x="359" y="1210"/>
                    <a:pt x="522" y="1275"/>
                    <a:pt x="687" y="1275"/>
                  </a:cubicBezTo>
                  <a:cubicBezTo>
                    <a:pt x="769" y="1275"/>
                    <a:pt x="852" y="1259"/>
                    <a:pt x="931" y="1226"/>
                  </a:cubicBezTo>
                  <a:cubicBezTo>
                    <a:pt x="1169" y="1128"/>
                    <a:pt x="1324" y="895"/>
                    <a:pt x="1324" y="639"/>
                  </a:cubicBezTo>
                  <a:cubicBezTo>
                    <a:pt x="1324" y="287"/>
                    <a:pt x="1039" y="1"/>
                    <a:pt x="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39"/>
            <p:cNvSpPr/>
            <p:nvPr/>
          </p:nvSpPr>
          <p:spPr>
            <a:xfrm>
              <a:off x="570280" y="2000429"/>
              <a:ext cx="41255" cy="20655"/>
            </a:xfrm>
            <a:custGeom>
              <a:rect b="b" l="l" r="r" t="t"/>
              <a:pathLst>
                <a:path extrusionOk="0" h="1275" w="2547">
                  <a:moveTo>
                    <a:pt x="637" y="0"/>
                  </a:moveTo>
                  <a:cubicBezTo>
                    <a:pt x="285" y="0"/>
                    <a:pt x="0" y="286"/>
                    <a:pt x="0" y="638"/>
                  </a:cubicBezTo>
                  <a:cubicBezTo>
                    <a:pt x="0" y="989"/>
                    <a:pt x="285" y="1274"/>
                    <a:pt x="637" y="1274"/>
                  </a:cubicBezTo>
                  <a:lnTo>
                    <a:pt x="1910" y="1274"/>
                  </a:lnTo>
                  <a:cubicBezTo>
                    <a:pt x="2262" y="1274"/>
                    <a:pt x="2546" y="989"/>
                    <a:pt x="2546" y="638"/>
                  </a:cubicBezTo>
                  <a:cubicBezTo>
                    <a:pt x="2546" y="286"/>
                    <a:pt x="2262"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1" name="Google Shape;13201;p139"/>
          <p:cNvGrpSpPr/>
          <p:nvPr/>
        </p:nvGrpSpPr>
        <p:grpSpPr>
          <a:xfrm>
            <a:off x="7829282" y="2839428"/>
            <a:ext cx="263114" cy="345494"/>
            <a:chOff x="3688720" y="4044043"/>
            <a:chExt cx="268101" cy="352042"/>
          </a:xfrm>
        </p:grpSpPr>
        <p:sp>
          <p:nvSpPr>
            <p:cNvPr id="13202" name="Google Shape;13202;p139"/>
            <p:cNvSpPr/>
            <p:nvPr/>
          </p:nvSpPr>
          <p:spPr>
            <a:xfrm>
              <a:off x="3802118" y="4334185"/>
              <a:ext cx="41287" cy="20671"/>
            </a:xfrm>
            <a:custGeom>
              <a:rect b="b" l="l" r="r" t="t"/>
              <a:pathLst>
                <a:path extrusionOk="0" h="1276" w="2549">
                  <a:moveTo>
                    <a:pt x="637" y="1"/>
                  </a:moveTo>
                  <a:cubicBezTo>
                    <a:pt x="285" y="1"/>
                    <a:pt x="1" y="287"/>
                    <a:pt x="1" y="639"/>
                  </a:cubicBezTo>
                  <a:cubicBezTo>
                    <a:pt x="1" y="989"/>
                    <a:pt x="285" y="1275"/>
                    <a:pt x="637" y="1275"/>
                  </a:cubicBezTo>
                  <a:lnTo>
                    <a:pt x="1912" y="1275"/>
                  </a:lnTo>
                  <a:cubicBezTo>
                    <a:pt x="2262" y="1275"/>
                    <a:pt x="2548" y="989"/>
                    <a:pt x="2548" y="639"/>
                  </a:cubicBezTo>
                  <a:cubicBezTo>
                    <a:pt x="2548" y="287"/>
                    <a:pt x="2262"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39"/>
            <p:cNvSpPr/>
            <p:nvPr/>
          </p:nvSpPr>
          <p:spPr>
            <a:xfrm>
              <a:off x="3688720" y="4044043"/>
              <a:ext cx="268101" cy="352042"/>
            </a:xfrm>
            <a:custGeom>
              <a:rect b="b" l="l" r="r" t="t"/>
              <a:pathLst>
                <a:path extrusionOk="0" h="21731" w="16552">
                  <a:moveTo>
                    <a:pt x="13645" y="1274"/>
                  </a:moveTo>
                  <a:lnTo>
                    <a:pt x="14790" y="3184"/>
                  </a:lnTo>
                  <a:lnTo>
                    <a:pt x="1760" y="3184"/>
                  </a:lnTo>
                  <a:lnTo>
                    <a:pt x="2906" y="1274"/>
                  </a:lnTo>
                  <a:close/>
                  <a:moveTo>
                    <a:pt x="15279" y="4457"/>
                  </a:moveTo>
                  <a:lnTo>
                    <a:pt x="15279" y="6367"/>
                  </a:lnTo>
                  <a:cubicBezTo>
                    <a:pt x="15279" y="7071"/>
                    <a:pt x="14708" y="7641"/>
                    <a:pt x="14004" y="7641"/>
                  </a:cubicBezTo>
                  <a:cubicBezTo>
                    <a:pt x="13302" y="7641"/>
                    <a:pt x="12731" y="7071"/>
                    <a:pt x="12731" y="6367"/>
                  </a:cubicBezTo>
                  <a:cubicBezTo>
                    <a:pt x="12731" y="6015"/>
                    <a:pt x="12446" y="5730"/>
                    <a:pt x="12094" y="5730"/>
                  </a:cubicBezTo>
                  <a:cubicBezTo>
                    <a:pt x="11743" y="5730"/>
                    <a:pt x="11457" y="6015"/>
                    <a:pt x="11457" y="6367"/>
                  </a:cubicBezTo>
                  <a:cubicBezTo>
                    <a:pt x="11457" y="7071"/>
                    <a:pt x="10887" y="7641"/>
                    <a:pt x="10184" y="7641"/>
                  </a:cubicBezTo>
                  <a:cubicBezTo>
                    <a:pt x="9480" y="7641"/>
                    <a:pt x="8910" y="7071"/>
                    <a:pt x="8910" y="6367"/>
                  </a:cubicBezTo>
                  <a:cubicBezTo>
                    <a:pt x="8910" y="6015"/>
                    <a:pt x="8625" y="5730"/>
                    <a:pt x="8273" y="5730"/>
                  </a:cubicBezTo>
                  <a:cubicBezTo>
                    <a:pt x="7921" y="5730"/>
                    <a:pt x="7637" y="6015"/>
                    <a:pt x="7637" y="6367"/>
                  </a:cubicBezTo>
                  <a:cubicBezTo>
                    <a:pt x="7618" y="7057"/>
                    <a:pt x="7053" y="7608"/>
                    <a:pt x="6363" y="7608"/>
                  </a:cubicBezTo>
                  <a:cubicBezTo>
                    <a:pt x="5672" y="7608"/>
                    <a:pt x="5108" y="7057"/>
                    <a:pt x="5090" y="6367"/>
                  </a:cubicBezTo>
                  <a:cubicBezTo>
                    <a:pt x="5090" y="6015"/>
                    <a:pt x="4805" y="5730"/>
                    <a:pt x="4453" y="5730"/>
                  </a:cubicBezTo>
                  <a:cubicBezTo>
                    <a:pt x="4101" y="5730"/>
                    <a:pt x="3817" y="6015"/>
                    <a:pt x="3817" y="6367"/>
                  </a:cubicBezTo>
                  <a:cubicBezTo>
                    <a:pt x="3817" y="7071"/>
                    <a:pt x="3246" y="7641"/>
                    <a:pt x="2542" y="7641"/>
                  </a:cubicBezTo>
                  <a:cubicBezTo>
                    <a:pt x="1840" y="7641"/>
                    <a:pt x="1270" y="7071"/>
                    <a:pt x="1270" y="6367"/>
                  </a:cubicBezTo>
                  <a:lnTo>
                    <a:pt x="1272" y="6367"/>
                  </a:lnTo>
                  <a:lnTo>
                    <a:pt x="1272" y="4457"/>
                  </a:lnTo>
                  <a:close/>
                  <a:moveTo>
                    <a:pt x="12095" y="8050"/>
                  </a:moveTo>
                  <a:cubicBezTo>
                    <a:pt x="12432" y="8432"/>
                    <a:pt x="12876" y="8705"/>
                    <a:pt x="13369" y="8832"/>
                  </a:cubicBezTo>
                  <a:lnTo>
                    <a:pt x="13368" y="19822"/>
                  </a:lnTo>
                  <a:cubicBezTo>
                    <a:pt x="13368" y="20172"/>
                    <a:pt x="13083" y="20457"/>
                    <a:pt x="12731" y="20458"/>
                  </a:cubicBezTo>
                  <a:lnTo>
                    <a:pt x="3819" y="20458"/>
                  </a:lnTo>
                  <a:cubicBezTo>
                    <a:pt x="3467" y="20457"/>
                    <a:pt x="3183" y="20172"/>
                    <a:pt x="3183" y="19822"/>
                  </a:cubicBezTo>
                  <a:lnTo>
                    <a:pt x="3183" y="8832"/>
                  </a:lnTo>
                  <a:cubicBezTo>
                    <a:pt x="3675" y="8705"/>
                    <a:pt x="4118" y="8432"/>
                    <a:pt x="4456" y="8050"/>
                  </a:cubicBezTo>
                  <a:cubicBezTo>
                    <a:pt x="4962" y="8626"/>
                    <a:pt x="5664" y="8913"/>
                    <a:pt x="6366" y="8913"/>
                  </a:cubicBezTo>
                  <a:cubicBezTo>
                    <a:pt x="7067" y="8913"/>
                    <a:pt x="7769" y="8626"/>
                    <a:pt x="8276" y="8050"/>
                  </a:cubicBezTo>
                  <a:cubicBezTo>
                    <a:pt x="8782" y="8626"/>
                    <a:pt x="9484" y="8913"/>
                    <a:pt x="10186" y="8913"/>
                  </a:cubicBezTo>
                  <a:cubicBezTo>
                    <a:pt x="10887" y="8913"/>
                    <a:pt x="11589" y="8626"/>
                    <a:pt x="12095" y="8050"/>
                  </a:cubicBezTo>
                  <a:close/>
                  <a:moveTo>
                    <a:pt x="2546" y="1"/>
                  </a:moveTo>
                  <a:cubicBezTo>
                    <a:pt x="2323" y="1"/>
                    <a:pt x="2115" y="118"/>
                    <a:pt x="2000" y="310"/>
                  </a:cubicBezTo>
                  <a:lnTo>
                    <a:pt x="90" y="3493"/>
                  </a:lnTo>
                  <a:cubicBezTo>
                    <a:pt x="32" y="3591"/>
                    <a:pt x="1" y="3703"/>
                    <a:pt x="1" y="3817"/>
                  </a:cubicBezTo>
                  <a:lnTo>
                    <a:pt x="1" y="3821"/>
                  </a:lnTo>
                  <a:lnTo>
                    <a:pt x="1" y="6368"/>
                  </a:lnTo>
                  <a:cubicBezTo>
                    <a:pt x="1" y="7552"/>
                    <a:pt x="813" y="8550"/>
                    <a:pt x="1910" y="8833"/>
                  </a:cubicBezTo>
                  <a:lnTo>
                    <a:pt x="1910" y="19822"/>
                  </a:lnTo>
                  <a:cubicBezTo>
                    <a:pt x="1911" y="20876"/>
                    <a:pt x="2765" y="21731"/>
                    <a:pt x="3819" y="21731"/>
                  </a:cubicBezTo>
                  <a:lnTo>
                    <a:pt x="12731" y="21731"/>
                  </a:lnTo>
                  <a:cubicBezTo>
                    <a:pt x="13786" y="21730"/>
                    <a:pt x="14641" y="20875"/>
                    <a:pt x="14642" y="19822"/>
                  </a:cubicBezTo>
                  <a:lnTo>
                    <a:pt x="14642" y="8832"/>
                  </a:lnTo>
                  <a:cubicBezTo>
                    <a:pt x="15611" y="8581"/>
                    <a:pt x="16344" y="7785"/>
                    <a:pt x="16515" y="6798"/>
                  </a:cubicBezTo>
                  <a:cubicBezTo>
                    <a:pt x="16540" y="6729"/>
                    <a:pt x="16552" y="6658"/>
                    <a:pt x="16552" y="6585"/>
                  </a:cubicBezTo>
                  <a:lnTo>
                    <a:pt x="16552" y="3821"/>
                  </a:lnTo>
                  <a:lnTo>
                    <a:pt x="16552" y="3817"/>
                  </a:lnTo>
                  <a:cubicBezTo>
                    <a:pt x="16550" y="3703"/>
                    <a:pt x="16520" y="3591"/>
                    <a:pt x="16462" y="3493"/>
                  </a:cubicBezTo>
                  <a:lnTo>
                    <a:pt x="14551" y="310"/>
                  </a:lnTo>
                  <a:cubicBezTo>
                    <a:pt x="14436" y="118"/>
                    <a:pt x="14229" y="1"/>
                    <a:pt x="14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4" name="Google Shape;13204;p139"/>
          <p:cNvGrpSpPr/>
          <p:nvPr/>
        </p:nvGrpSpPr>
        <p:grpSpPr>
          <a:xfrm>
            <a:off x="7786743" y="3423372"/>
            <a:ext cx="348191" cy="283426"/>
            <a:chOff x="3177251" y="4024522"/>
            <a:chExt cx="354790" cy="288797"/>
          </a:xfrm>
        </p:grpSpPr>
        <p:sp>
          <p:nvSpPr>
            <p:cNvPr id="13205" name="Google Shape;13205;p139"/>
            <p:cNvSpPr/>
            <p:nvPr/>
          </p:nvSpPr>
          <p:spPr>
            <a:xfrm>
              <a:off x="3177251" y="4024522"/>
              <a:ext cx="354790" cy="288797"/>
            </a:xfrm>
            <a:custGeom>
              <a:rect b="b" l="l" r="r" t="t"/>
              <a:pathLst>
                <a:path extrusionOk="0" h="17827" w="21904">
                  <a:moveTo>
                    <a:pt x="11023" y="1274"/>
                  </a:moveTo>
                  <a:cubicBezTo>
                    <a:pt x="11280" y="1274"/>
                    <a:pt x="11513" y="1429"/>
                    <a:pt x="11611" y="1667"/>
                  </a:cubicBezTo>
                  <a:cubicBezTo>
                    <a:pt x="11709" y="1906"/>
                    <a:pt x="11655" y="2178"/>
                    <a:pt x="11473" y="2361"/>
                  </a:cubicBezTo>
                  <a:cubicBezTo>
                    <a:pt x="11351" y="2483"/>
                    <a:pt x="11189" y="2547"/>
                    <a:pt x="11023" y="2547"/>
                  </a:cubicBezTo>
                  <a:cubicBezTo>
                    <a:pt x="10941" y="2547"/>
                    <a:pt x="10858" y="2531"/>
                    <a:pt x="10779" y="2498"/>
                  </a:cubicBezTo>
                  <a:cubicBezTo>
                    <a:pt x="10542" y="2400"/>
                    <a:pt x="10386" y="2168"/>
                    <a:pt x="10386" y="1911"/>
                  </a:cubicBezTo>
                  <a:cubicBezTo>
                    <a:pt x="10387" y="1559"/>
                    <a:pt x="10671" y="1274"/>
                    <a:pt x="11023" y="1274"/>
                  </a:cubicBezTo>
                  <a:close/>
                  <a:moveTo>
                    <a:pt x="2067" y="3820"/>
                  </a:moveTo>
                  <a:cubicBezTo>
                    <a:pt x="2149" y="3820"/>
                    <a:pt x="2232" y="3836"/>
                    <a:pt x="2311" y="3869"/>
                  </a:cubicBezTo>
                  <a:cubicBezTo>
                    <a:pt x="2549" y="3967"/>
                    <a:pt x="2704" y="4200"/>
                    <a:pt x="2704" y="4457"/>
                  </a:cubicBezTo>
                  <a:cubicBezTo>
                    <a:pt x="2704" y="4809"/>
                    <a:pt x="2418" y="5093"/>
                    <a:pt x="2068" y="5093"/>
                  </a:cubicBezTo>
                  <a:cubicBezTo>
                    <a:pt x="1810" y="5093"/>
                    <a:pt x="1578" y="4938"/>
                    <a:pt x="1479" y="4700"/>
                  </a:cubicBezTo>
                  <a:cubicBezTo>
                    <a:pt x="1381" y="4463"/>
                    <a:pt x="1435" y="4190"/>
                    <a:pt x="1618" y="4007"/>
                  </a:cubicBezTo>
                  <a:cubicBezTo>
                    <a:pt x="1739" y="3885"/>
                    <a:pt x="1901" y="3820"/>
                    <a:pt x="2067" y="3820"/>
                  </a:cubicBezTo>
                  <a:close/>
                  <a:moveTo>
                    <a:pt x="19977" y="3820"/>
                  </a:moveTo>
                  <a:cubicBezTo>
                    <a:pt x="20059" y="3820"/>
                    <a:pt x="20142" y="3836"/>
                    <a:pt x="20221" y="3869"/>
                  </a:cubicBezTo>
                  <a:cubicBezTo>
                    <a:pt x="20460" y="3967"/>
                    <a:pt x="20614" y="4200"/>
                    <a:pt x="20614" y="4457"/>
                  </a:cubicBezTo>
                  <a:cubicBezTo>
                    <a:pt x="20614" y="4809"/>
                    <a:pt x="20330" y="5093"/>
                    <a:pt x="19978" y="5093"/>
                  </a:cubicBezTo>
                  <a:cubicBezTo>
                    <a:pt x="19721" y="5093"/>
                    <a:pt x="19488" y="4938"/>
                    <a:pt x="19390" y="4700"/>
                  </a:cubicBezTo>
                  <a:cubicBezTo>
                    <a:pt x="19291" y="4463"/>
                    <a:pt x="19345" y="4190"/>
                    <a:pt x="19528" y="4007"/>
                  </a:cubicBezTo>
                  <a:cubicBezTo>
                    <a:pt x="19650" y="3885"/>
                    <a:pt x="19812" y="3820"/>
                    <a:pt x="19977" y="3820"/>
                  </a:cubicBezTo>
                  <a:close/>
                  <a:moveTo>
                    <a:pt x="11023" y="4141"/>
                  </a:moveTo>
                  <a:cubicBezTo>
                    <a:pt x="11742" y="6357"/>
                    <a:pt x="12585" y="8476"/>
                    <a:pt x="14031" y="8888"/>
                  </a:cubicBezTo>
                  <a:cubicBezTo>
                    <a:pt x="14202" y="8937"/>
                    <a:pt x="14375" y="8960"/>
                    <a:pt x="14549" y="8960"/>
                  </a:cubicBezTo>
                  <a:cubicBezTo>
                    <a:pt x="16018" y="8960"/>
                    <a:pt x="17580" y="7354"/>
                    <a:pt x="18696" y="6341"/>
                  </a:cubicBezTo>
                  <a:lnTo>
                    <a:pt x="18696" y="6341"/>
                  </a:lnTo>
                  <a:cubicBezTo>
                    <a:pt x="17945" y="8678"/>
                    <a:pt x="16858" y="12122"/>
                    <a:pt x="16761" y="16553"/>
                  </a:cubicBezTo>
                  <a:lnTo>
                    <a:pt x="5286" y="16553"/>
                  </a:lnTo>
                  <a:cubicBezTo>
                    <a:pt x="5189" y="12122"/>
                    <a:pt x="4102" y="8678"/>
                    <a:pt x="3351" y="6341"/>
                  </a:cubicBezTo>
                  <a:lnTo>
                    <a:pt x="3351" y="6341"/>
                  </a:lnTo>
                  <a:cubicBezTo>
                    <a:pt x="4459" y="7347"/>
                    <a:pt x="6027" y="8960"/>
                    <a:pt x="7499" y="8960"/>
                  </a:cubicBezTo>
                  <a:cubicBezTo>
                    <a:pt x="7673" y="8960"/>
                    <a:pt x="7845" y="8937"/>
                    <a:pt x="8016" y="8888"/>
                  </a:cubicBezTo>
                  <a:cubicBezTo>
                    <a:pt x="9462" y="8476"/>
                    <a:pt x="10305" y="6357"/>
                    <a:pt x="11023" y="4141"/>
                  </a:cubicBezTo>
                  <a:close/>
                  <a:moveTo>
                    <a:pt x="11022" y="0"/>
                  </a:moveTo>
                  <a:cubicBezTo>
                    <a:pt x="10194" y="0"/>
                    <a:pt x="9461" y="533"/>
                    <a:pt x="9205" y="1322"/>
                  </a:cubicBezTo>
                  <a:cubicBezTo>
                    <a:pt x="8950" y="2111"/>
                    <a:pt x="9233" y="2973"/>
                    <a:pt x="9905" y="3458"/>
                  </a:cubicBezTo>
                  <a:cubicBezTo>
                    <a:pt x="9588" y="4457"/>
                    <a:pt x="8679" y="7376"/>
                    <a:pt x="7665" y="7666"/>
                  </a:cubicBezTo>
                  <a:cubicBezTo>
                    <a:pt x="7607" y="7682"/>
                    <a:pt x="7546" y="7690"/>
                    <a:pt x="7481" y="7690"/>
                  </a:cubicBezTo>
                  <a:cubicBezTo>
                    <a:pt x="6502" y="7690"/>
                    <a:pt x="4782" y="5891"/>
                    <a:pt x="3867" y="5097"/>
                  </a:cubicBezTo>
                  <a:cubicBezTo>
                    <a:pt x="4144" y="4318"/>
                    <a:pt x="3888" y="3447"/>
                    <a:pt x="3231" y="2943"/>
                  </a:cubicBezTo>
                  <a:cubicBezTo>
                    <a:pt x="2889" y="2679"/>
                    <a:pt x="2478" y="2547"/>
                    <a:pt x="2067" y="2547"/>
                  </a:cubicBezTo>
                  <a:cubicBezTo>
                    <a:pt x="1690" y="2547"/>
                    <a:pt x="1312" y="2659"/>
                    <a:pt x="985" y="2883"/>
                  </a:cubicBezTo>
                  <a:cubicBezTo>
                    <a:pt x="304" y="3352"/>
                    <a:pt x="1" y="4208"/>
                    <a:pt x="236" y="5001"/>
                  </a:cubicBezTo>
                  <a:cubicBezTo>
                    <a:pt x="473" y="5795"/>
                    <a:pt x="1193" y="6346"/>
                    <a:pt x="2021" y="6366"/>
                  </a:cubicBezTo>
                  <a:cubicBezTo>
                    <a:pt x="3076" y="9661"/>
                    <a:pt x="3920" y="12596"/>
                    <a:pt x="4012" y="16554"/>
                  </a:cubicBezTo>
                  <a:lnTo>
                    <a:pt x="3383" y="16554"/>
                  </a:lnTo>
                  <a:cubicBezTo>
                    <a:pt x="3031" y="16554"/>
                    <a:pt x="2747" y="16838"/>
                    <a:pt x="2747" y="17190"/>
                  </a:cubicBezTo>
                  <a:cubicBezTo>
                    <a:pt x="2747" y="17542"/>
                    <a:pt x="3031" y="17827"/>
                    <a:pt x="3383" y="17827"/>
                  </a:cubicBezTo>
                  <a:lnTo>
                    <a:pt x="18663" y="17827"/>
                  </a:lnTo>
                  <a:cubicBezTo>
                    <a:pt x="19013" y="17827"/>
                    <a:pt x="19299" y="17542"/>
                    <a:pt x="19299" y="17190"/>
                  </a:cubicBezTo>
                  <a:cubicBezTo>
                    <a:pt x="19299" y="16838"/>
                    <a:pt x="19013" y="16554"/>
                    <a:pt x="18663" y="16554"/>
                  </a:cubicBezTo>
                  <a:lnTo>
                    <a:pt x="18034" y="16554"/>
                  </a:lnTo>
                  <a:cubicBezTo>
                    <a:pt x="18125" y="12596"/>
                    <a:pt x="18985" y="9608"/>
                    <a:pt x="20024" y="6366"/>
                  </a:cubicBezTo>
                  <a:cubicBezTo>
                    <a:pt x="21071" y="6342"/>
                    <a:pt x="21903" y="5481"/>
                    <a:pt x="21890" y="4434"/>
                  </a:cubicBezTo>
                  <a:cubicBezTo>
                    <a:pt x="21877" y="3388"/>
                    <a:pt x="21026" y="2547"/>
                    <a:pt x="19980" y="2547"/>
                  </a:cubicBezTo>
                  <a:cubicBezTo>
                    <a:pt x="19980" y="2547"/>
                    <a:pt x="19979" y="2547"/>
                    <a:pt x="19978" y="2547"/>
                  </a:cubicBezTo>
                  <a:cubicBezTo>
                    <a:pt x="19357" y="2547"/>
                    <a:pt x="18775" y="2849"/>
                    <a:pt x="18418" y="3356"/>
                  </a:cubicBezTo>
                  <a:cubicBezTo>
                    <a:pt x="18059" y="3863"/>
                    <a:pt x="17971" y="4512"/>
                    <a:pt x="18178" y="5097"/>
                  </a:cubicBezTo>
                  <a:cubicBezTo>
                    <a:pt x="17280" y="5875"/>
                    <a:pt x="15545" y="7690"/>
                    <a:pt x="14563" y="7690"/>
                  </a:cubicBezTo>
                  <a:cubicBezTo>
                    <a:pt x="14499" y="7690"/>
                    <a:pt x="14438" y="7682"/>
                    <a:pt x="14381" y="7666"/>
                  </a:cubicBezTo>
                  <a:cubicBezTo>
                    <a:pt x="13366" y="7376"/>
                    <a:pt x="12459" y="4455"/>
                    <a:pt x="12140" y="3458"/>
                  </a:cubicBezTo>
                  <a:cubicBezTo>
                    <a:pt x="12812" y="2973"/>
                    <a:pt x="13094" y="2111"/>
                    <a:pt x="12840" y="1322"/>
                  </a:cubicBezTo>
                  <a:cubicBezTo>
                    <a:pt x="12585" y="533"/>
                    <a:pt x="11852" y="0"/>
                    <a:pt x="11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39"/>
            <p:cNvSpPr/>
            <p:nvPr/>
          </p:nvSpPr>
          <p:spPr>
            <a:xfrm>
              <a:off x="3324843" y="4189551"/>
              <a:ext cx="61891" cy="82523"/>
            </a:xfrm>
            <a:custGeom>
              <a:rect b="b" l="l" r="r" t="t"/>
              <a:pathLst>
                <a:path extrusionOk="0" h="5094" w="3821">
                  <a:moveTo>
                    <a:pt x="1911" y="1272"/>
                  </a:moveTo>
                  <a:cubicBezTo>
                    <a:pt x="2171" y="1272"/>
                    <a:pt x="2548" y="1769"/>
                    <a:pt x="2548" y="2547"/>
                  </a:cubicBezTo>
                  <a:cubicBezTo>
                    <a:pt x="2548" y="3323"/>
                    <a:pt x="2171" y="3820"/>
                    <a:pt x="1911" y="3820"/>
                  </a:cubicBezTo>
                  <a:cubicBezTo>
                    <a:pt x="1651" y="3820"/>
                    <a:pt x="1274" y="3323"/>
                    <a:pt x="1274" y="2547"/>
                  </a:cubicBezTo>
                  <a:cubicBezTo>
                    <a:pt x="1274" y="1769"/>
                    <a:pt x="1651" y="1272"/>
                    <a:pt x="1911" y="1272"/>
                  </a:cubicBezTo>
                  <a:close/>
                  <a:moveTo>
                    <a:pt x="1911" y="1"/>
                  </a:moveTo>
                  <a:cubicBezTo>
                    <a:pt x="840" y="1"/>
                    <a:pt x="1" y="1119"/>
                    <a:pt x="1" y="2548"/>
                  </a:cubicBezTo>
                  <a:cubicBezTo>
                    <a:pt x="1" y="3976"/>
                    <a:pt x="840" y="5094"/>
                    <a:pt x="1911" y="5094"/>
                  </a:cubicBezTo>
                  <a:cubicBezTo>
                    <a:pt x="2982" y="5094"/>
                    <a:pt x="3821" y="3976"/>
                    <a:pt x="3821" y="2548"/>
                  </a:cubicBezTo>
                  <a:cubicBezTo>
                    <a:pt x="3821" y="1120"/>
                    <a:pt x="2982" y="1"/>
                    <a:pt x="1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39"/>
            <p:cNvSpPr/>
            <p:nvPr/>
          </p:nvSpPr>
          <p:spPr>
            <a:xfrm>
              <a:off x="3407337" y="4210174"/>
              <a:ext cx="20668" cy="41294"/>
            </a:xfrm>
            <a:custGeom>
              <a:rect b="b" l="l" r="r" t="t"/>
              <a:pathLst>
                <a:path extrusionOk="0" h="2549" w="1276">
                  <a:moveTo>
                    <a:pt x="637" y="1"/>
                  </a:moveTo>
                  <a:cubicBezTo>
                    <a:pt x="285" y="1"/>
                    <a:pt x="1" y="285"/>
                    <a:pt x="1" y="637"/>
                  </a:cubicBezTo>
                  <a:lnTo>
                    <a:pt x="1" y="1912"/>
                  </a:lnTo>
                  <a:cubicBezTo>
                    <a:pt x="1" y="2262"/>
                    <a:pt x="285" y="2548"/>
                    <a:pt x="637" y="2548"/>
                  </a:cubicBezTo>
                  <a:cubicBezTo>
                    <a:pt x="989" y="2548"/>
                    <a:pt x="1275" y="2262"/>
                    <a:pt x="1275" y="1912"/>
                  </a:cubicBezTo>
                  <a:lnTo>
                    <a:pt x="1275" y="637"/>
                  </a:lnTo>
                  <a:cubicBezTo>
                    <a:pt x="1275" y="285"/>
                    <a:pt x="989"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39"/>
            <p:cNvSpPr/>
            <p:nvPr/>
          </p:nvSpPr>
          <p:spPr>
            <a:xfrm>
              <a:off x="3283604" y="4210174"/>
              <a:ext cx="20636" cy="41294"/>
            </a:xfrm>
            <a:custGeom>
              <a:rect b="b" l="l" r="r" t="t"/>
              <a:pathLst>
                <a:path extrusionOk="0" h="2549" w="1274">
                  <a:moveTo>
                    <a:pt x="637" y="1"/>
                  </a:moveTo>
                  <a:cubicBezTo>
                    <a:pt x="285" y="1"/>
                    <a:pt x="1" y="285"/>
                    <a:pt x="1" y="637"/>
                  </a:cubicBezTo>
                  <a:lnTo>
                    <a:pt x="1" y="1912"/>
                  </a:lnTo>
                  <a:cubicBezTo>
                    <a:pt x="1" y="2262"/>
                    <a:pt x="285" y="2548"/>
                    <a:pt x="637" y="2548"/>
                  </a:cubicBezTo>
                  <a:cubicBezTo>
                    <a:pt x="989" y="2548"/>
                    <a:pt x="1274" y="2262"/>
                    <a:pt x="1274" y="1912"/>
                  </a:cubicBezTo>
                  <a:lnTo>
                    <a:pt x="1274" y="637"/>
                  </a:lnTo>
                  <a:cubicBezTo>
                    <a:pt x="1274" y="285"/>
                    <a:pt x="989"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9" name="Google Shape;13209;p139"/>
          <p:cNvSpPr/>
          <p:nvPr/>
        </p:nvSpPr>
        <p:spPr>
          <a:xfrm>
            <a:off x="7076263" y="3392350"/>
            <a:ext cx="263158" cy="345469"/>
          </a:xfrm>
          <a:custGeom>
            <a:rect b="b" l="l" r="r" t="t"/>
            <a:pathLst>
              <a:path extrusionOk="0" h="21731" w="16556">
                <a:moveTo>
                  <a:pt x="5094" y="2548"/>
                </a:moveTo>
                <a:cubicBezTo>
                  <a:pt x="5943" y="2548"/>
                  <a:pt x="7751" y="3204"/>
                  <a:pt x="9347" y="3782"/>
                </a:cubicBezTo>
                <a:cubicBezTo>
                  <a:pt x="11204" y="4457"/>
                  <a:pt x="12959" y="5095"/>
                  <a:pt x="14034" y="5095"/>
                </a:cubicBezTo>
                <a:cubicBezTo>
                  <a:pt x="14511" y="5095"/>
                  <a:pt x="14927" y="5025"/>
                  <a:pt x="15280" y="4889"/>
                </a:cubicBezTo>
                <a:lnTo>
                  <a:pt x="15280" y="12149"/>
                </a:lnTo>
                <a:lnTo>
                  <a:pt x="15280" y="12151"/>
                </a:lnTo>
                <a:cubicBezTo>
                  <a:pt x="15271" y="12278"/>
                  <a:pt x="15164" y="12775"/>
                  <a:pt x="14034" y="12775"/>
                </a:cubicBezTo>
                <a:cubicBezTo>
                  <a:pt x="13184" y="12775"/>
                  <a:pt x="11376" y="12119"/>
                  <a:pt x="9781" y="11540"/>
                </a:cubicBezTo>
                <a:cubicBezTo>
                  <a:pt x="7923" y="10866"/>
                  <a:pt x="6168" y="10229"/>
                  <a:pt x="5094" y="10229"/>
                </a:cubicBezTo>
                <a:cubicBezTo>
                  <a:pt x="4605" y="10229"/>
                  <a:pt x="4181" y="10301"/>
                  <a:pt x="3821" y="10442"/>
                </a:cubicBezTo>
                <a:lnTo>
                  <a:pt x="3821" y="3176"/>
                </a:lnTo>
                <a:cubicBezTo>
                  <a:pt x="3862" y="2681"/>
                  <a:pt x="4592" y="2548"/>
                  <a:pt x="5094" y="2548"/>
                </a:cubicBezTo>
                <a:close/>
                <a:moveTo>
                  <a:pt x="3184" y="0"/>
                </a:moveTo>
                <a:cubicBezTo>
                  <a:pt x="2832" y="0"/>
                  <a:pt x="2548" y="285"/>
                  <a:pt x="2548" y="637"/>
                </a:cubicBezTo>
                <a:lnTo>
                  <a:pt x="2548" y="20458"/>
                </a:lnTo>
                <a:lnTo>
                  <a:pt x="637" y="20458"/>
                </a:lnTo>
                <a:cubicBezTo>
                  <a:pt x="286" y="20458"/>
                  <a:pt x="1" y="20742"/>
                  <a:pt x="1" y="21094"/>
                </a:cubicBezTo>
                <a:cubicBezTo>
                  <a:pt x="1" y="21446"/>
                  <a:pt x="286" y="21731"/>
                  <a:pt x="637" y="21731"/>
                </a:cubicBezTo>
                <a:lnTo>
                  <a:pt x="5730" y="21731"/>
                </a:lnTo>
                <a:cubicBezTo>
                  <a:pt x="6082" y="21731"/>
                  <a:pt x="6367" y="21446"/>
                  <a:pt x="6367" y="21094"/>
                </a:cubicBezTo>
                <a:cubicBezTo>
                  <a:pt x="6367" y="20742"/>
                  <a:pt x="6082" y="20458"/>
                  <a:pt x="5730" y="20458"/>
                </a:cubicBezTo>
                <a:lnTo>
                  <a:pt x="3821" y="20458"/>
                </a:lnTo>
                <a:lnTo>
                  <a:pt x="3821" y="12132"/>
                </a:lnTo>
                <a:cubicBezTo>
                  <a:pt x="3821" y="11661"/>
                  <a:pt x="4579" y="11502"/>
                  <a:pt x="5094" y="11502"/>
                </a:cubicBezTo>
                <a:cubicBezTo>
                  <a:pt x="5945" y="11502"/>
                  <a:pt x="7752" y="12158"/>
                  <a:pt x="9347" y="12737"/>
                </a:cubicBezTo>
                <a:cubicBezTo>
                  <a:pt x="11204" y="13412"/>
                  <a:pt x="12960" y="14049"/>
                  <a:pt x="14034" y="14049"/>
                </a:cubicBezTo>
                <a:cubicBezTo>
                  <a:pt x="15760" y="14049"/>
                  <a:pt x="16556" y="13075"/>
                  <a:pt x="16553" y="12139"/>
                </a:cubicBezTo>
                <a:lnTo>
                  <a:pt x="16553" y="3164"/>
                </a:lnTo>
                <a:cubicBezTo>
                  <a:pt x="16546" y="2817"/>
                  <a:pt x="16263" y="2540"/>
                  <a:pt x="15917" y="2540"/>
                </a:cubicBezTo>
                <a:cubicBezTo>
                  <a:pt x="15914" y="2540"/>
                  <a:pt x="15911" y="2540"/>
                  <a:pt x="15907" y="2540"/>
                </a:cubicBezTo>
                <a:cubicBezTo>
                  <a:pt x="15557" y="2545"/>
                  <a:pt x="15277" y="2834"/>
                  <a:pt x="15281" y="3184"/>
                </a:cubicBezTo>
                <a:lnTo>
                  <a:pt x="15281" y="3187"/>
                </a:lnTo>
                <a:cubicBezTo>
                  <a:pt x="15277" y="3294"/>
                  <a:pt x="15197" y="3821"/>
                  <a:pt x="14035" y="3821"/>
                </a:cubicBezTo>
                <a:cubicBezTo>
                  <a:pt x="13184" y="3821"/>
                  <a:pt x="11376" y="3164"/>
                  <a:pt x="9782" y="2585"/>
                </a:cubicBezTo>
                <a:cubicBezTo>
                  <a:pt x="7924" y="1911"/>
                  <a:pt x="6168" y="1273"/>
                  <a:pt x="5095" y="1273"/>
                </a:cubicBezTo>
                <a:cubicBezTo>
                  <a:pt x="4607" y="1273"/>
                  <a:pt x="4182" y="1346"/>
                  <a:pt x="3821" y="1488"/>
                </a:cubicBezTo>
                <a:lnTo>
                  <a:pt x="3821" y="637"/>
                </a:lnTo>
                <a:cubicBezTo>
                  <a:pt x="3822" y="285"/>
                  <a:pt x="3536" y="0"/>
                  <a:pt x="3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0" name="Google Shape;13210;p139"/>
          <p:cNvGrpSpPr/>
          <p:nvPr/>
        </p:nvGrpSpPr>
        <p:grpSpPr>
          <a:xfrm>
            <a:off x="6271453" y="3413260"/>
            <a:ext cx="346903" cy="303649"/>
            <a:chOff x="2309486" y="4003462"/>
            <a:chExt cx="353478" cy="309404"/>
          </a:xfrm>
        </p:grpSpPr>
        <p:sp>
          <p:nvSpPr>
            <p:cNvPr id="13211" name="Google Shape;13211;p139"/>
            <p:cNvSpPr/>
            <p:nvPr/>
          </p:nvSpPr>
          <p:spPr>
            <a:xfrm>
              <a:off x="2433883" y="4250966"/>
              <a:ext cx="64336" cy="61900"/>
            </a:xfrm>
            <a:custGeom>
              <a:rect b="b" l="l" r="r" t="t"/>
              <a:pathLst>
                <a:path extrusionOk="0" h="3821" w="3972">
                  <a:moveTo>
                    <a:pt x="1911" y="1274"/>
                  </a:moveTo>
                  <a:cubicBezTo>
                    <a:pt x="2168" y="1274"/>
                    <a:pt x="2401" y="1429"/>
                    <a:pt x="2499" y="1667"/>
                  </a:cubicBezTo>
                  <a:cubicBezTo>
                    <a:pt x="2598" y="1905"/>
                    <a:pt x="2544" y="2179"/>
                    <a:pt x="2361" y="2360"/>
                  </a:cubicBezTo>
                  <a:cubicBezTo>
                    <a:pt x="2239" y="2483"/>
                    <a:pt x="2076" y="2547"/>
                    <a:pt x="1910" y="2547"/>
                  </a:cubicBezTo>
                  <a:cubicBezTo>
                    <a:pt x="1828" y="2547"/>
                    <a:pt x="1746" y="2532"/>
                    <a:pt x="1668" y="2499"/>
                  </a:cubicBezTo>
                  <a:cubicBezTo>
                    <a:pt x="1430" y="2400"/>
                    <a:pt x="1275" y="2168"/>
                    <a:pt x="1275" y="1910"/>
                  </a:cubicBezTo>
                  <a:cubicBezTo>
                    <a:pt x="1275" y="1558"/>
                    <a:pt x="1559" y="1274"/>
                    <a:pt x="1911" y="1274"/>
                  </a:cubicBezTo>
                  <a:close/>
                  <a:moveTo>
                    <a:pt x="1911" y="1"/>
                  </a:moveTo>
                  <a:cubicBezTo>
                    <a:pt x="857" y="2"/>
                    <a:pt x="3" y="857"/>
                    <a:pt x="2" y="1910"/>
                  </a:cubicBezTo>
                  <a:cubicBezTo>
                    <a:pt x="0" y="2683"/>
                    <a:pt x="466" y="3379"/>
                    <a:pt x="1180" y="3676"/>
                  </a:cubicBezTo>
                  <a:cubicBezTo>
                    <a:pt x="1416" y="3773"/>
                    <a:pt x="1664" y="3821"/>
                    <a:pt x="1911" y="3821"/>
                  </a:cubicBezTo>
                  <a:cubicBezTo>
                    <a:pt x="2408" y="3821"/>
                    <a:pt x="2896" y="3627"/>
                    <a:pt x="3261" y="3261"/>
                  </a:cubicBezTo>
                  <a:cubicBezTo>
                    <a:pt x="3807" y="2715"/>
                    <a:pt x="3972" y="1894"/>
                    <a:pt x="3675" y="1180"/>
                  </a:cubicBezTo>
                  <a:cubicBezTo>
                    <a:pt x="3380" y="467"/>
                    <a:pt x="2684" y="1"/>
                    <a:pt x="1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39"/>
            <p:cNvSpPr/>
            <p:nvPr/>
          </p:nvSpPr>
          <p:spPr>
            <a:xfrm>
              <a:off x="2537709" y="4250966"/>
              <a:ext cx="64320" cy="61900"/>
            </a:xfrm>
            <a:custGeom>
              <a:rect b="b" l="l" r="r" t="t"/>
              <a:pathLst>
                <a:path extrusionOk="0" h="3821" w="3971">
                  <a:moveTo>
                    <a:pt x="1910" y="1274"/>
                  </a:moveTo>
                  <a:cubicBezTo>
                    <a:pt x="2168" y="1274"/>
                    <a:pt x="2399" y="1429"/>
                    <a:pt x="2499" y="1667"/>
                  </a:cubicBezTo>
                  <a:cubicBezTo>
                    <a:pt x="2597" y="1905"/>
                    <a:pt x="2542" y="2179"/>
                    <a:pt x="2360" y="2360"/>
                  </a:cubicBezTo>
                  <a:cubicBezTo>
                    <a:pt x="2238" y="2483"/>
                    <a:pt x="2075" y="2547"/>
                    <a:pt x="1909" y="2547"/>
                  </a:cubicBezTo>
                  <a:cubicBezTo>
                    <a:pt x="1828" y="2547"/>
                    <a:pt x="1745" y="2532"/>
                    <a:pt x="1666" y="2499"/>
                  </a:cubicBezTo>
                  <a:cubicBezTo>
                    <a:pt x="1428" y="2400"/>
                    <a:pt x="1273" y="2168"/>
                    <a:pt x="1273" y="1910"/>
                  </a:cubicBezTo>
                  <a:cubicBezTo>
                    <a:pt x="1273" y="1558"/>
                    <a:pt x="1558" y="1274"/>
                    <a:pt x="1910" y="1274"/>
                  </a:cubicBezTo>
                  <a:close/>
                  <a:moveTo>
                    <a:pt x="1910" y="1"/>
                  </a:moveTo>
                  <a:cubicBezTo>
                    <a:pt x="855" y="2"/>
                    <a:pt x="2" y="857"/>
                    <a:pt x="0" y="1910"/>
                  </a:cubicBezTo>
                  <a:cubicBezTo>
                    <a:pt x="0" y="2683"/>
                    <a:pt x="465" y="3379"/>
                    <a:pt x="1179" y="3676"/>
                  </a:cubicBezTo>
                  <a:cubicBezTo>
                    <a:pt x="1416" y="3773"/>
                    <a:pt x="1664" y="3821"/>
                    <a:pt x="1910" y="3821"/>
                  </a:cubicBezTo>
                  <a:cubicBezTo>
                    <a:pt x="2407" y="3821"/>
                    <a:pt x="2895" y="3627"/>
                    <a:pt x="3261" y="3261"/>
                  </a:cubicBezTo>
                  <a:cubicBezTo>
                    <a:pt x="3806" y="2715"/>
                    <a:pt x="3970" y="1893"/>
                    <a:pt x="3675" y="1180"/>
                  </a:cubicBezTo>
                  <a:cubicBezTo>
                    <a:pt x="3379" y="467"/>
                    <a:pt x="2683" y="1"/>
                    <a:pt x="1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39"/>
            <p:cNvSpPr/>
            <p:nvPr/>
          </p:nvSpPr>
          <p:spPr>
            <a:xfrm>
              <a:off x="2309486" y="4003462"/>
              <a:ext cx="353478" cy="247552"/>
            </a:xfrm>
            <a:custGeom>
              <a:rect b="b" l="l" r="r" t="t"/>
              <a:pathLst>
                <a:path extrusionOk="0" h="15281" w="21823">
                  <a:moveTo>
                    <a:pt x="20249" y="3820"/>
                  </a:moveTo>
                  <a:lnTo>
                    <a:pt x="18067" y="11459"/>
                  </a:lnTo>
                  <a:lnTo>
                    <a:pt x="7524" y="11459"/>
                  </a:lnTo>
                  <a:cubicBezTo>
                    <a:pt x="7178" y="10245"/>
                    <a:pt x="6208" y="6847"/>
                    <a:pt x="5341" y="3820"/>
                  </a:cubicBezTo>
                  <a:close/>
                  <a:moveTo>
                    <a:pt x="637" y="1"/>
                  </a:moveTo>
                  <a:cubicBezTo>
                    <a:pt x="285" y="1"/>
                    <a:pt x="0" y="285"/>
                    <a:pt x="0" y="637"/>
                  </a:cubicBezTo>
                  <a:cubicBezTo>
                    <a:pt x="0" y="989"/>
                    <a:pt x="285" y="1275"/>
                    <a:pt x="637" y="1275"/>
                  </a:cubicBezTo>
                  <a:lnTo>
                    <a:pt x="3291" y="1275"/>
                  </a:lnTo>
                  <a:cubicBezTo>
                    <a:pt x="4003" y="3767"/>
                    <a:pt x="5668" y="9592"/>
                    <a:pt x="6365" y="12034"/>
                  </a:cubicBezTo>
                  <a:lnTo>
                    <a:pt x="6124" y="12516"/>
                  </a:lnTo>
                  <a:cubicBezTo>
                    <a:pt x="5488" y="13788"/>
                    <a:pt x="6414" y="15280"/>
                    <a:pt x="7833" y="15280"/>
                  </a:cubicBezTo>
                  <a:lnTo>
                    <a:pt x="18547" y="15280"/>
                  </a:lnTo>
                  <a:cubicBezTo>
                    <a:pt x="18899" y="15280"/>
                    <a:pt x="19184" y="14994"/>
                    <a:pt x="19184" y="14644"/>
                  </a:cubicBezTo>
                  <a:cubicBezTo>
                    <a:pt x="19184" y="14292"/>
                    <a:pt x="18899" y="14006"/>
                    <a:pt x="18547" y="14006"/>
                  </a:cubicBezTo>
                  <a:lnTo>
                    <a:pt x="7833" y="14006"/>
                  </a:lnTo>
                  <a:cubicBezTo>
                    <a:pt x="7359" y="14006"/>
                    <a:pt x="7051" y="13508"/>
                    <a:pt x="7262" y="13085"/>
                  </a:cubicBezTo>
                  <a:lnTo>
                    <a:pt x="7438" y="12733"/>
                  </a:lnTo>
                  <a:lnTo>
                    <a:pt x="18547" y="12733"/>
                  </a:lnTo>
                  <a:cubicBezTo>
                    <a:pt x="18832" y="12733"/>
                    <a:pt x="19080" y="12545"/>
                    <a:pt x="19158" y="12271"/>
                  </a:cubicBezTo>
                  <a:lnTo>
                    <a:pt x="21706" y="3359"/>
                  </a:lnTo>
                  <a:cubicBezTo>
                    <a:pt x="21822" y="2952"/>
                    <a:pt x="21516" y="2548"/>
                    <a:pt x="21094" y="2547"/>
                  </a:cubicBezTo>
                  <a:lnTo>
                    <a:pt x="4978" y="2547"/>
                  </a:lnTo>
                  <a:cubicBezTo>
                    <a:pt x="4760" y="1783"/>
                    <a:pt x="4558" y="1073"/>
                    <a:pt x="4383" y="462"/>
                  </a:cubicBezTo>
                  <a:cubicBezTo>
                    <a:pt x="4305" y="189"/>
                    <a:pt x="4055" y="1"/>
                    <a:pt x="3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14" name="Google Shape;13214;p139"/>
          <p:cNvSpPr/>
          <p:nvPr/>
        </p:nvSpPr>
        <p:spPr>
          <a:xfrm>
            <a:off x="5522466" y="3392334"/>
            <a:ext cx="345414" cy="345500"/>
          </a:xfrm>
          <a:custGeom>
            <a:rect b="b" l="l" r="r" t="t"/>
            <a:pathLst>
              <a:path extrusionOk="0" h="21733" w="21731">
                <a:moveTo>
                  <a:pt x="14048" y="1273"/>
                </a:moveTo>
                <a:cubicBezTo>
                  <a:pt x="16177" y="1273"/>
                  <a:pt x="17909" y="2987"/>
                  <a:pt x="17909" y="5094"/>
                </a:cubicBezTo>
                <a:cubicBezTo>
                  <a:pt x="17909" y="5279"/>
                  <a:pt x="17882" y="5464"/>
                  <a:pt x="17848" y="5689"/>
                </a:cubicBezTo>
                <a:cubicBezTo>
                  <a:pt x="17794" y="6032"/>
                  <a:pt x="18023" y="6353"/>
                  <a:pt x="18363" y="6414"/>
                </a:cubicBezTo>
                <a:cubicBezTo>
                  <a:pt x="19556" y="6630"/>
                  <a:pt x="20456" y="7723"/>
                  <a:pt x="20456" y="8956"/>
                </a:cubicBezTo>
                <a:cubicBezTo>
                  <a:pt x="20456" y="10360"/>
                  <a:pt x="19314" y="11503"/>
                  <a:pt x="17909" y="11503"/>
                </a:cubicBezTo>
                <a:lnTo>
                  <a:pt x="17912" y="11502"/>
                </a:lnTo>
                <a:lnTo>
                  <a:pt x="13503" y="11502"/>
                </a:lnTo>
                <a:lnTo>
                  <a:pt x="11412" y="7993"/>
                </a:lnTo>
                <a:cubicBezTo>
                  <a:pt x="11297" y="7801"/>
                  <a:pt x="11089" y="7683"/>
                  <a:pt x="10865" y="7683"/>
                </a:cubicBezTo>
                <a:lnTo>
                  <a:pt x="10864" y="7683"/>
                </a:lnTo>
                <a:cubicBezTo>
                  <a:pt x="10640" y="7683"/>
                  <a:pt x="10434" y="7800"/>
                  <a:pt x="10319" y="7992"/>
                </a:cubicBezTo>
                <a:lnTo>
                  <a:pt x="8212" y="11502"/>
                </a:lnTo>
                <a:lnTo>
                  <a:pt x="3819" y="11502"/>
                </a:lnTo>
                <a:cubicBezTo>
                  <a:pt x="2415" y="11502"/>
                  <a:pt x="1272" y="10360"/>
                  <a:pt x="1272" y="8956"/>
                </a:cubicBezTo>
                <a:cubicBezTo>
                  <a:pt x="1272" y="7723"/>
                  <a:pt x="2131" y="6656"/>
                  <a:pt x="3313" y="6418"/>
                </a:cubicBezTo>
                <a:cubicBezTo>
                  <a:pt x="3624" y="6356"/>
                  <a:pt x="3864" y="6067"/>
                  <a:pt x="3819" y="5698"/>
                </a:cubicBezTo>
                <a:cubicBezTo>
                  <a:pt x="3836" y="3957"/>
                  <a:pt x="5277" y="2548"/>
                  <a:pt x="7045" y="2548"/>
                </a:cubicBezTo>
                <a:cubicBezTo>
                  <a:pt x="7979" y="2548"/>
                  <a:pt x="8868" y="2971"/>
                  <a:pt x="9481" y="3709"/>
                </a:cubicBezTo>
                <a:cubicBezTo>
                  <a:pt x="9611" y="3866"/>
                  <a:pt x="9791" y="3940"/>
                  <a:pt x="9970" y="3940"/>
                </a:cubicBezTo>
                <a:cubicBezTo>
                  <a:pt x="10209" y="3940"/>
                  <a:pt x="10445" y="3807"/>
                  <a:pt x="10554" y="3560"/>
                </a:cubicBezTo>
                <a:cubicBezTo>
                  <a:pt x="11166" y="2172"/>
                  <a:pt x="12537" y="1273"/>
                  <a:pt x="14048" y="1273"/>
                </a:cubicBezTo>
                <a:close/>
                <a:moveTo>
                  <a:pt x="10863" y="9560"/>
                </a:moveTo>
                <a:lnTo>
                  <a:pt x="13563" y="14092"/>
                </a:lnTo>
                <a:lnTo>
                  <a:pt x="12138" y="14092"/>
                </a:lnTo>
                <a:cubicBezTo>
                  <a:pt x="11786" y="14092"/>
                  <a:pt x="11502" y="14376"/>
                  <a:pt x="11502" y="14728"/>
                </a:cubicBezTo>
                <a:lnTo>
                  <a:pt x="11502" y="20459"/>
                </a:lnTo>
                <a:lnTo>
                  <a:pt x="10229" y="20459"/>
                </a:lnTo>
                <a:lnTo>
                  <a:pt x="10229" y="14686"/>
                </a:lnTo>
                <a:cubicBezTo>
                  <a:pt x="10229" y="14334"/>
                  <a:pt x="9943" y="14049"/>
                  <a:pt x="9591" y="14049"/>
                </a:cubicBezTo>
                <a:lnTo>
                  <a:pt x="8168" y="14049"/>
                </a:lnTo>
                <a:lnTo>
                  <a:pt x="10863" y="9560"/>
                </a:lnTo>
                <a:close/>
                <a:moveTo>
                  <a:pt x="14048" y="0"/>
                </a:moveTo>
                <a:cubicBezTo>
                  <a:pt x="12350" y="3"/>
                  <a:pt x="10765" y="851"/>
                  <a:pt x="9820" y="2262"/>
                </a:cubicBezTo>
                <a:cubicBezTo>
                  <a:pt x="9037" y="1624"/>
                  <a:pt x="8056" y="1275"/>
                  <a:pt x="7045" y="1275"/>
                </a:cubicBezTo>
                <a:cubicBezTo>
                  <a:pt x="4710" y="1275"/>
                  <a:pt x="2783" y="3048"/>
                  <a:pt x="2567" y="5305"/>
                </a:cubicBezTo>
                <a:cubicBezTo>
                  <a:pt x="1053" y="5835"/>
                  <a:pt x="0" y="7295"/>
                  <a:pt x="0" y="8956"/>
                </a:cubicBezTo>
                <a:cubicBezTo>
                  <a:pt x="0" y="11063"/>
                  <a:pt x="1714" y="12776"/>
                  <a:pt x="3820" y="12776"/>
                </a:cubicBezTo>
                <a:lnTo>
                  <a:pt x="7449" y="12776"/>
                </a:lnTo>
                <a:lnTo>
                  <a:pt x="6500" y="14358"/>
                </a:lnTo>
                <a:cubicBezTo>
                  <a:pt x="6244" y="14782"/>
                  <a:pt x="6550" y="15322"/>
                  <a:pt x="7045" y="15322"/>
                </a:cubicBezTo>
                <a:lnTo>
                  <a:pt x="8955" y="15322"/>
                </a:lnTo>
                <a:lnTo>
                  <a:pt x="8955" y="21096"/>
                </a:lnTo>
                <a:cubicBezTo>
                  <a:pt x="8955" y="21446"/>
                  <a:pt x="9240" y="21732"/>
                  <a:pt x="9591" y="21732"/>
                </a:cubicBezTo>
                <a:lnTo>
                  <a:pt x="12138" y="21732"/>
                </a:lnTo>
                <a:cubicBezTo>
                  <a:pt x="12490" y="21732"/>
                  <a:pt x="12776" y="21446"/>
                  <a:pt x="12776" y="21096"/>
                </a:cubicBezTo>
                <a:lnTo>
                  <a:pt x="12776" y="15366"/>
                </a:lnTo>
                <a:lnTo>
                  <a:pt x="14686" y="15366"/>
                </a:lnTo>
                <a:cubicBezTo>
                  <a:pt x="15179" y="15365"/>
                  <a:pt x="15485" y="14827"/>
                  <a:pt x="15232" y="14403"/>
                </a:cubicBezTo>
                <a:lnTo>
                  <a:pt x="14263" y="12776"/>
                </a:lnTo>
                <a:lnTo>
                  <a:pt x="17910" y="12776"/>
                </a:lnTo>
                <a:cubicBezTo>
                  <a:pt x="20017" y="12776"/>
                  <a:pt x="21730" y="11063"/>
                  <a:pt x="21730" y="8956"/>
                </a:cubicBezTo>
                <a:cubicBezTo>
                  <a:pt x="21730" y="7326"/>
                  <a:pt x="20696" y="5860"/>
                  <a:pt x="19177" y="5317"/>
                </a:cubicBezTo>
                <a:cubicBezTo>
                  <a:pt x="19181" y="5244"/>
                  <a:pt x="19183" y="5170"/>
                  <a:pt x="19183" y="5094"/>
                </a:cubicBezTo>
                <a:cubicBezTo>
                  <a:pt x="19183" y="2286"/>
                  <a:pt x="16879" y="0"/>
                  <a:pt x="1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39"/>
          <p:cNvSpPr/>
          <p:nvPr/>
        </p:nvSpPr>
        <p:spPr>
          <a:xfrm>
            <a:off x="4775670" y="3392350"/>
            <a:ext cx="345430" cy="345469"/>
          </a:xfrm>
          <a:custGeom>
            <a:rect b="b" l="l" r="r" t="t"/>
            <a:pathLst>
              <a:path extrusionOk="0" h="21731" w="21732">
                <a:moveTo>
                  <a:pt x="10867" y="1350"/>
                </a:moveTo>
                <a:lnTo>
                  <a:pt x="18409" y="5136"/>
                </a:lnTo>
                <a:lnTo>
                  <a:pt x="3325" y="5136"/>
                </a:lnTo>
                <a:lnTo>
                  <a:pt x="10867" y="1350"/>
                </a:lnTo>
                <a:close/>
                <a:moveTo>
                  <a:pt x="20329" y="6409"/>
                </a:moveTo>
                <a:cubicBezTo>
                  <a:pt x="20142" y="6910"/>
                  <a:pt x="19791" y="7392"/>
                  <a:pt x="19543" y="7683"/>
                </a:cubicBezTo>
                <a:lnTo>
                  <a:pt x="2193" y="7683"/>
                </a:lnTo>
                <a:cubicBezTo>
                  <a:pt x="1943" y="7391"/>
                  <a:pt x="1593" y="6910"/>
                  <a:pt x="1406" y="6409"/>
                </a:cubicBezTo>
                <a:close/>
                <a:moveTo>
                  <a:pt x="5095" y="8956"/>
                </a:moveTo>
                <a:lnTo>
                  <a:pt x="5095" y="17912"/>
                </a:lnTo>
                <a:lnTo>
                  <a:pt x="3821" y="17912"/>
                </a:lnTo>
                <a:lnTo>
                  <a:pt x="3821" y="8956"/>
                </a:lnTo>
                <a:close/>
                <a:moveTo>
                  <a:pt x="8958" y="8956"/>
                </a:moveTo>
                <a:lnTo>
                  <a:pt x="8958" y="17912"/>
                </a:lnTo>
                <a:lnTo>
                  <a:pt x="6368" y="17912"/>
                </a:lnTo>
                <a:lnTo>
                  <a:pt x="6368" y="8956"/>
                </a:lnTo>
                <a:close/>
                <a:moveTo>
                  <a:pt x="11504" y="8956"/>
                </a:moveTo>
                <a:lnTo>
                  <a:pt x="11504" y="17912"/>
                </a:lnTo>
                <a:lnTo>
                  <a:pt x="10231" y="17912"/>
                </a:lnTo>
                <a:lnTo>
                  <a:pt x="10231" y="8956"/>
                </a:lnTo>
                <a:close/>
                <a:moveTo>
                  <a:pt x="15365" y="8956"/>
                </a:moveTo>
                <a:lnTo>
                  <a:pt x="15365" y="17912"/>
                </a:lnTo>
                <a:lnTo>
                  <a:pt x="12778" y="17912"/>
                </a:lnTo>
                <a:lnTo>
                  <a:pt x="12778" y="8956"/>
                </a:lnTo>
                <a:close/>
                <a:moveTo>
                  <a:pt x="17914" y="8956"/>
                </a:moveTo>
                <a:lnTo>
                  <a:pt x="17914" y="17912"/>
                </a:lnTo>
                <a:lnTo>
                  <a:pt x="16641" y="17912"/>
                </a:lnTo>
                <a:lnTo>
                  <a:pt x="16641" y="8956"/>
                </a:lnTo>
                <a:close/>
                <a:moveTo>
                  <a:pt x="19543" y="19185"/>
                </a:moveTo>
                <a:cubicBezTo>
                  <a:pt x="19793" y="19476"/>
                  <a:pt x="20142" y="19958"/>
                  <a:pt x="20330" y="20459"/>
                </a:cubicBezTo>
                <a:lnTo>
                  <a:pt x="1405" y="20459"/>
                </a:lnTo>
                <a:cubicBezTo>
                  <a:pt x="1591" y="19958"/>
                  <a:pt x="1942" y="19476"/>
                  <a:pt x="2191" y="19185"/>
                </a:cubicBezTo>
                <a:close/>
                <a:moveTo>
                  <a:pt x="10866" y="0"/>
                </a:moveTo>
                <a:cubicBezTo>
                  <a:pt x="10768" y="0"/>
                  <a:pt x="10671" y="23"/>
                  <a:pt x="10581" y="68"/>
                </a:cubicBezTo>
                <a:lnTo>
                  <a:pt x="353" y="5203"/>
                </a:lnTo>
                <a:cubicBezTo>
                  <a:pt x="138" y="5313"/>
                  <a:pt x="2" y="5533"/>
                  <a:pt x="1" y="5772"/>
                </a:cubicBezTo>
                <a:cubicBezTo>
                  <a:pt x="1" y="7266"/>
                  <a:pt x="1311" y="8620"/>
                  <a:pt x="1460" y="8769"/>
                </a:cubicBezTo>
                <a:cubicBezTo>
                  <a:pt x="1581" y="8889"/>
                  <a:pt x="1742" y="8955"/>
                  <a:pt x="1912" y="8956"/>
                </a:cubicBezTo>
                <a:lnTo>
                  <a:pt x="2548" y="8956"/>
                </a:lnTo>
                <a:lnTo>
                  <a:pt x="2548" y="17912"/>
                </a:lnTo>
                <a:lnTo>
                  <a:pt x="1912" y="17912"/>
                </a:lnTo>
                <a:cubicBezTo>
                  <a:pt x="1742" y="17912"/>
                  <a:pt x="1581" y="17978"/>
                  <a:pt x="1462" y="18098"/>
                </a:cubicBezTo>
                <a:cubicBezTo>
                  <a:pt x="1312" y="18247"/>
                  <a:pt x="1" y="19600"/>
                  <a:pt x="1" y="21094"/>
                </a:cubicBezTo>
                <a:cubicBezTo>
                  <a:pt x="2" y="21446"/>
                  <a:pt x="287" y="21731"/>
                  <a:pt x="639" y="21731"/>
                </a:cubicBezTo>
                <a:lnTo>
                  <a:pt x="21095" y="21731"/>
                </a:lnTo>
                <a:cubicBezTo>
                  <a:pt x="21447" y="21731"/>
                  <a:pt x="21731" y="21446"/>
                  <a:pt x="21731" y="21094"/>
                </a:cubicBezTo>
                <a:cubicBezTo>
                  <a:pt x="21731" y="19600"/>
                  <a:pt x="20421" y="18247"/>
                  <a:pt x="20272" y="18098"/>
                </a:cubicBezTo>
                <a:cubicBezTo>
                  <a:pt x="20153" y="17978"/>
                  <a:pt x="19991" y="17912"/>
                  <a:pt x="19822" y="17912"/>
                </a:cubicBezTo>
                <a:lnTo>
                  <a:pt x="19185" y="17912"/>
                </a:lnTo>
                <a:lnTo>
                  <a:pt x="19185" y="8956"/>
                </a:lnTo>
                <a:lnTo>
                  <a:pt x="19822" y="8956"/>
                </a:lnTo>
                <a:cubicBezTo>
                  <a:pt x="19991" y="8956"/>
                  <a:pt x="20153" y="8889"/>
                  <a:pt x="20272" y="8769"/>
                </a:cubicBezTo>
                <a:cubicBezTo>
                  <a:pt x="20421" y="8621"/>
                  <a:pt x="21731" y="7266"/>
                  <a:pt x="21731" y="5772"/>
                </a:cubicBezTo>
                <a:cubicBezTo>
                  <a:pt x="21731" y="5533"/>
                  <a:pt x="21595" y="5312"/>
                  <a:pt x="21381" y="5203"/>
                </a:cubicBezTo>
                <a:lnTo>
                  <a:pt x="11152" y="68"/>
                </a:lnTo>
                <a:cubicBezTo>
                  <a:pt x="11062" y="23"/>
                  <a:pt x="10964" y="0"/>
                  <a:pt x="10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6" name="Google Shape;13216;p139"/>
          <p:cNvGrpSpPr/>
          <p:nvPr/>
        </p:nvGrpSpPr>
        <p:grpSpPr>
          <a:xfrm>
            <a:off x="4094755" y="3392337"/>
            <a:ext cx="242894" cy="345494"/>
            <a:chOff x="1031844" y="4033448"/>
            <a:chExt cx="247498" cy="352042"/>
          </a:xfrm>
        </p:grpSpPr>
        <p:sp>
          <p:nvSpPr>
            <p:cNvPr id="13217" name="Google Shape;13217;p139"/>
            <p:cNvSpPr/>
            <p:nvPr/>
          </p:nvSpPr>
          <p:spPr>
            <a:xfrm>
              <a:off x="1031844" y="4033448"/>
              <a:ext cx="247498" cy="352042"/>
            </a:xfrm>
            <a:custGeom>
              <a:rect b="b" l="l" r="r" t="t"/>
              <a:pathLst>
                <a:path extrusionOk="0" h="21731" w="15280">
                  <a:moveTo>
                    <a:pt x="7641" y="1274"/>
                  </a:moveTo>
                  <a:cubicBezTo>
                    <a:pt x="11151" y="1274"/>
                    <a:pt x="14007" y="4131"/>
                    <a:pt x="14007" y="7640"/>
                  </a:cubicBezTo>
                  <a:cubicBezTo>
                    <a:pt x="14007" y="9135"/>
                    <a:pt x="13457" y="10871"/>
                    <a:pt x="12325" y="12950"/>
                  </a:cubicBezTo>
                  <a:cubicBezTo>
                    <a:pt x="10991" y="15397"/>
                    <a:pt x="9090" y="17879"/>
                    <a:pt x="7641" y="19965"/>
                  </a:cubicBezTo>
                  <a:cubicBezTo>
                    <a:pt x="6192" y="17879"/>
                    <a:pt x="4290" y="15397"/>
                    <a:pt x="2957" y="12950"/>
                  </a:cubicBezTo>
                  <a:cubicBezTo>
                    <a:pt x="1825" y="10873"/>
                    <a:pt x="1275" y="9135"/>
                    <a:pt x="1275" y="7640"/>
                  </a:cubicBezTo>
                  <a:cubicBezTo>
                    <a:pt x="1275" y="4131"/>
                    <a:pt x="4130" y="1274"/>
                    <a:pt x="7641" y="1274"/>
                  </a:cubicBezTo>
                  <a:close/>
                  <a:moveTo>
                    <a:pt x="7641" y="1"/>
                  </a:moveTo>
                  <a:cubicBezTo>
                    <a:pt x="3428" y="1"/>
                    <a:pt x="0" y="3428"/>
                    <a:pt x="0" y="7640"/>
                  </a:cubicBezTo>
                  <a:cubicBezTo>
                    <a:pt x="0" y="9352"/>
                    <a:pt x="602" y="11288"/>
                    <a:pt x="1838" y="13558"/>
                  </a:cubicBezTo>
                  <a:cubicBezTo>
                    <a:pt x="3384" y="16395"/>
                    <a:pt x="5607" y="19192"/>
                    <a:pt x="7110" y="21448"/>
                  </a:cubicBezTo>
                  <a:lnTo>
                    <a:pt x="7112" y="21448"/>
                  </a:lnTo>
                  <a:cubicBezTo>
                    <a:pt x="7237" y="21637"/>
                    <a:pt x="7439" y="21731"/>
                    <a:pt x="7641" y="21731"/>
                  </a:cubicBezTo>
                  <a:cubicBezTo>
                    <a:pt x="7843" y="21731"/>
                    <a:pt x="8044" y="21637"/>
                    <a:pt x="8170" y="21448"/>
                  </a:cubicBezTo>
                  <a:cubicBezTo>
                    <a:pt x="9677" y="19188"/>
                    <a:pt x="11896" y="16397"/>
                    <a:pt x="13442" y="13558"/>
                  </a:cubicBezTo>
                  <a:cubicBezTo>
                    <a:pt x="14679" y="11288"/>
                    <a:pt x="15280" y="9352"/>
                    <a:pt x="15280" y="7640"/>
                  </a:cubicBezTo>
                  <a:cubicBezTo>
                    <a:pt x="15280" y="3428"/>
                    <a:pt x="11853" y="1"/>
                    <a:pt x="7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39"/>
            <p:cNvSpPr/>
            <p:nvPr/>
          </p:nvSpPr>
          <p:spPr>
            <a:xfrm>
              <a:off x="1093734" y="4095348"/>
              <a:ext cx="123765" cy="123768"/>
            </a:xfrm>
            <a:custGeom>
              <a:rect b="b" l="l" r="r" t="t"/>
              <a:pathLst>
                <a:path extrusionOk="0" h="7640" w="7641">
                  <a:moveTo>
                    <a:pt x="3820" y="1273"/>
                  </a:moveTo>
                  <a:cubicBezTo>
                    <a:pt x="5224" y="1273"/>
                    <a:pt x="6367" y="2416"/>
                    <a:pt x="6367" y="3820"/>
                  </a:cubicBezTo>
                  <a:cubicBezTo>
                    <a:pt x="6367" y="5226"/>
                    <a:pt x="5225" y="6368"/>
                    <a:pt x="3820" y="6368"/>
                  </a:cubicBezTo>
                  <a:cubicBezTo>
                    <a:pt x="2416" y="6368"/>
                    <a:pt x="1273" y="5226"/>
                    <a:pt x="1273" y="3820"/>
                  </a:cubicBezTo>
                  <a:cubicBezTo>
                    <a:pt x="1273" y="2416"/>
                    <a:pt x="2415" y="1273"/>
                    <a:pt x="3820" y="1273"/>
                  </a:cubicBezTo>
                  <a:close/>
                  <a:moveTo>
                    <a:pt x="3820" y="0"/>
                  </a:moveTo>
                  <a:cubicBezTo>
                    <a:pt x="1713" y="0"/>
                    <a:pt x="1" y="1714"/>
                    <a:pt x="1" y="3820"/>
                  </a:cubicBezTo>
                  <a:cubicBezTo>
                    <a:pt x="1" y="5926"/>
                    <a:pt x="1715" y="7639"/>
                    <a:pt x="3820" y="7639"/>
                  </a:cubicBezTo>
                  <a:cubicBezTo>
                    <a:pt x="5926" y="7639"/>
                    <a:pt x="7640" y="5926"/>
                    <a:pt x="7640" y="3820"/>
                  </a:cubicBezTo>
                  <a:cubicBezTo>
                    <a:pt x="7640" y="1714"/>
                    <a:pt x="5926" y="0"/>
                    <a:pt x="3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9" name="Google Shape;13219;p139"/>
          <p:cNvGrpSpPr/>
          <p:nvPr/>
        </p:nvGrpSpPr>
        <p:grpSpPr>
          <a:xfrm>
            <a:off x="3272536" y="3392329"/>
            <a:ext cx="345441" cy="345510"/>
            <a:chOff x="557549" y="4065346"/>
            <a:chExt cx="351988" cy="352058"/>
          </a:xfrm>
        </p:grpSpPr>
        <p:sp>
          <p:nvSpPr>
            <p:cNvPr id="13220" name="Google Shape;13220;p139"/>
            <p:cNvSpPr/>
            <p:nvPr/>
          </p:nvSpPr>
          <p:spPr>
            <a:xfrm>
              <a:off x="557549" y="4251678"/>
              <a:ext cx="165684" cy="165726"/>
            </a:xfrm>
            <a:custGeom>
              <a:rect b="b" l="l" r="r" t="t"/>
              <a:pathLst>
                <a:path extrusionOk="0" h="10230" w="10229">
                  <a:moveTo>
                    <a:pt x="8319" y="1274"/>
                  </a:moveTo>
                  <a:cubicBezTo>
                    <a:pt x="8670" y="1274"/>
                    <a:pt x="8955" y="1559"/>
                    <a:pt x="8956" y="1910"/>
                  </a:cubicBezTo>
                  <a:lnTo>
                    <a:pt x="8956" y="8319"/>
                  </a:lnTo>
                  <a:cubicBezTo>
                    <a:pt x="8955" y="8671"/>
                    <a:pt x="8670" y="8955"/>
                    <a:pt x="8319" y="8955"/>
                  </a:cubicBezTo>
                  <a:lnTo>
                    <a:pt x="1911" y="8955"/>
                  </a:lnTo>
                  <a:cubicBezTo>
                    <a:pt x="1559" y="8955"/>
                    <a:pt x="1274" y="8671"/>
                    <a:pt x="1273" y="8319"/>
                  </a:cubicBezTo>
                  <a:lnTo>
                    <a:pt x="1273" y="1910"/>
                  </a:lnTo>
                  <a:cubicBezTo>
                    <a:pt x="1274" y="1559"/>
                    <a:pt x="1559" y="1274"/>
                    <a:pt x="1911" y="1274"/>
                  </a:cubicBezTo>
                  <a:close/>
                  <a:moveTo>
                    <a:pt x="1911" y="1"/>
                  </a:moveTo>
                  <a:cubicBezTo>
                    <a:pt x="856" y="2"/>
                    <a:pt x="2" y="855"/>
                    <a:pt x="0" y="1910"/>
                  </a:cubicBezTo>
                  <a:lnTo>
                    <a:pt x="0" y="8319"/>
                  </a:lnTo>
                  <a:cubicBezTo>
                    <a:pt x="2" y="9373"/>
                    <a:pt x="856" y="10228"/>
                    <a:pt x="1911" y="10229"/>
                  </a:cubicBezTo>
                  <a:lnTo>
                    <a:pt x="8319" y="10229"/>
                  </a:lnTo>
                  <a:cubicBezTo>
                    <a:pt x="9373" y="10228"/>
                    <a:pt x="10228" y="9373"/>
                    <a:pt x="10229" y="8319"/>
                  </a:cubicBezTo>
                  <a:lnTo>
                    <a:pt x="10229" y="1910"/>
                  </a:lnTo>
                  <a:cubicBezTo>
                    <a:pt x="10228" y="855"/>
                    <a:pt x="9373" y="2"/>
                    <a:pt x="83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139"/>
            <p:cNvSpPr/>
            <p:nvPr/>
          </p:nvSpPr>
          <p:spPr>
            <a:xfrm>
              <a:off x="743836" y="4251678"/>
              <a:ext cx="165700" cy="165726"/>
            </a:xfrm>
            <a:custGeom>
              <a:rect b="b" l="l" r="r" t="t"/>
              <a:pathLst>
                <a:path extrusionOk="0" h="10230" w="10230">
                  <a:moveTo>
                    <a:pt x="8320" y="1274"/>
                  </a:moveTo>
                  <a:cubicBezTo>
                    <a:pt x="8671" y="1274"/>
                    <a:pt x="8957" y="1559"/>
                    <a:pt x="8957" y="1910"/>
                  </a:cubicBezTo>
                  <a:lnTo>
                    <a:pt x="8957" y="8319"/>
                  </a:lnTo>
                  <a:cubicBezTo>
                    <a:pt x="8957" y="8671"/>
                    <a:pt x="8671" y="8955"/>
                    <a:pt x="8320" y="8955"/>
                  </a:cubicBezTo>
                  <a:lnTo>
                    <a:pt x="1912" y="8955"/>
                  </a:lnTo>
                  <a:cubicBezTo>
                    <a:pt x="1560" y="8955"/>
                    <a:pt x="1275" y="8671"/>
                    <a:pt x="1274" y="8319"/>
                  </a:cubicBezTo>
                  <a:lnTo>
                    <a:pt x="1274" y="1910"/>
                  </a:lnTo>
                  <a:cubicBezTo>
                    <a:pt x="1275" y="1559"/>
                    <a:pt x="1560" y="1274"/>
                    <a:pt x="1912" y="1274"/>
                  </a:cubicBezTo>
                  <a:close/>
                  <a:moveTo>
                    <a:pt x="1912" y="1"/>
                  </a:moveTo>
                  <a:cubicBezTo>
                    <a:pt x="857" y="2"/>
                    <a:pt x="2" y="855"/>
                    <a:pt x="1" y="1910"/>
                  </a:cubicBezTo>
                  <a:lnTo>
                    <a:pt x="1" y="8319"/>
                  </a:lnTo>
                  <a:cubicBezTo>
                    <a:pt x="2" y="9373"/>
                    <a:pt x="857" y="10228"/>
                    <a:pt x="1912" y="10229"/>
                  </a:cubicBezTo>
                  <a:lnTo>
                    <a:pt x="8320" y="10229"/>
                  </a:lnTo>
                  <a:cubicBezTo>
                    <a:pt x="9373" y="10228"/>
                    <a:pt x="10228" y="9373"/>
                    <a:pt x="10230" y="8319"/>
                  </a:cubicBezTo>
                  <a:lnTo>
                    <a:pt x="10230" y="1910"/>
                  </a:lnTo>
                  <a:cubicBezTo>
                    <a:pt x="10228" y="855"/>
                    <a:pt x="9373" y="2"/>
                    <a:pt x="83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39"/>
            <p:cNvSpPr/>
            <p:nvPr/>
          </p:nvSpPr>
          <p:spPr>
            <a:xfrm>
              <a:off x="743836" y="4065346"/>
              <a:ext cx="165700" cy="165726"/>
            </a:xfrm>
            <a:custGeom>
              <a:rect b="b" l="l" r="r" t="t"/>
              <a:pathLst>
                <a:path extrusionOk="0" h="10230" w="10230">
                  <a:moveTo>
                    <a:pt x="8320" y="1274"/>
                  </a:moveTo>
                  <a:cubicBezTo>
                    <a:pt x="8671" y="1274"/>
                    <a:pt x="8957" y="1560"/>
                    <a:pt x="8957" y="1910"/>
                  </a:cubicBezTo>
                  <a:lnTo>
                    <a:pt x="8957" y="8319"/>
                  </a:lnTo>
                  <a:cubicBezTo>
                    <a:pt x="8957" y="8671"/>
                    <a:pt x="8671" y="8955"/>
                    <a:pt x="8320" y="8955"/>
                  </a:cubicBezTo>
                  <a:lnTo>
                    <a:pt x="1912" y="8955"/>
                  </a:lnTo>
                  <a:cubicBezTo>
                    <a:pt x="1560" y="8955"/>
                    <a:pt x="1275" y="8671"/>
                    <a:pt x="1274" y="8319"/>
                  </a:cubicBezTo>
                  <a:lnTo>
                    <a:pt x="1274" y="1910"/>
                  </a:lnTo>
                  <a:cubicBezTo>
                    <a:pt x="1275" y="1560"/>
                    <a:pt x="1560" y="1274"/>
                    <a:pt x="1912" y="1274"/>
                  </a:cubicBezTo>
                  <a:close/>
                  <a:moveTo>
                    <a:pt x="1912" y="1"/>
                  </a:moveTo>
                  <a:cubicBezTo>
                    <a:pt x="857" y="2"/>
                    <a:pt x="2" y="856"/>
                    <a:pt x="1" y="1910"/>
                  </a:cubicBezTo>
                  <a:lnTo>
                    <a:pt x="1" y="8319"/>
                  </a:lnTo>
                  <a:cubicBezTo>
                    <a:pt x="2" y="9373"/>
                    <a:pt x="857" y="10228"/>
                    <a:pt x="1912" y="10230"/>
                  </a:cubicBezTo>
                  <a:lnTo>
                    <a:pt x="8320" y="10230"/>
                  </a:lnTo>
                  <a:cubicBezTo>
                    <a:pt x="9373" y="10228"/>
                    <a:pt x="10228" y="9373"/>
                    <a:pt x="10230" y="8319"/>
                  </a:cubicBezTo>
                  <a:lnTo>
                    <a:pt x="10230" y="1910"/>
                  </a:lnTo>
                  <a:cubicBezTo>
                    <a:pt x="10228" y="856"/>
                    <a:pt x="9373" y="2"/>
                    <a:pt x="83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39"/>
            <p:cNvSpPr/>
            <p:nvPr/>
          </p:nvSpPr>
          <p:spPr>
            <a:xfrm>
              <a:off x="557549" y="4065346"/>
              <a:ext cx="165684" cy="165726"/>
            </a:xfrm>
            <a:custGeom>
              <a:rect b="b" l="l" r="r" t="t"/>
              <a:pathLst>
                <a:path extrusionOk="0" h="10230" w="10229">
                  <a:moveTo>
                    <a:pt x="8319" y="1274"/>
                  </a:moveTo>
                  <a:cubicBezTo>
                    <a:pt x="8670" y="1274"/>
                    <a:pt x="8955" y="1560"/>
                    <a:pt x="8956" y="1910"/>
                  </a:cubicBezTo>
                  <a:lnTo>
                    <a:pt x="8956" y="8319"/>
                  </a:lnTo>
                  <a:cubicBezTo>
                    <a:pt x="8955" y="8671"/>
                    <a:pt x="8670" y="8955"/>
                    <a:pt x="8319" y="8955"/>
                  </a:cubicBezTo>
                  <a:lnTo>
                    <a:pt x="1911" y="8955"/>
                  </a:lnTo>
                  <a:cubicBezTo>
                    <a:pt x="1559" y="8955"/>
                    <a:pt x="1274" y="8671"/>
                    <a:pt x="1273" y="8319"/>
                  </a:cubicBezTo>
                  <a:lnTo>
                    <a:pt x="1273" y="1910"/>
                  </a:lnTo>
                  <a:cubicBezTo>
                    <a:pt x="1274" y="1560"/>
                    <a:pt x="1559" y="1274"/>
                    <a:pt x="1911" y="1274"/>
                  </a:cubicBezTo>
                  <a:close/>
                  <a:moveTo>
                    <a:pt x="1911" y="1"/>
                  </a:moveTo>
                  <a:cubicBezTo>
                    <a:pt x="856" y="2"/>
                    <a:pt x="2" y="856"/>
                    <a:pt x="0" y="1910"/>
                  </a:cubicBezTo>
                  <a:lnTo>
                    <a:pt x="0" y="8319"/>
                  </a:lnTo>
                  <a:cubicBezTo>
                    <a:pt x="2" y="9373"/>
                    <a:pt x="856" y="10228"/>
                    <a:pt x="1911" y="10230"/>
                  </a:cubicBezTo>
                  <a:lnTo>
                    <a:pt x="8319" y="10230"/>
                  </a:lnTo>
                  <a:cubicBezTo>
                    <a:pt x="9373" y="10228"/>
                    <a:pt x="10228" y="9373"/>
                    <a:pt x="10229" y="8319"/>
                  </a:cubicBezTo>
                  <a:lnTo>
                    <a:pt x="10229" y="1910"/>
                  </a:lnTo>
                  <a:cubicBezTo>
                    <a:pt x="10228" y="856"/>
                    <a:pt x="9373" y="2"/>
                    <a:pt x="83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39"/>
            <p:cNvSpPr/>
            <p:nvPr/>
          </p:nvSpPr>
          <p:spPr>
            <a:xfrm>
              <a:off x="599484" y="4107288"/>
              <a:ext cx="82510" cy="82539"/>
            </a:xfrm>
            <a:custGeom>
              <a:rect b="b" l="l" r="r" t="t"/>
              <a:pathLst>
                <a:path extrusionOk="0" h="5095" w="5094">
                  <a:moveTo>
                    <a:pt x="2548" y="0"/>
                  </a:moveTo>
                  <a:cubicBezTo>
                    <a:pt x="2196" y="0"/>
                    <a:pt x="1910" y="285"/>
                    <a:pt x="1910" y="637"/>
                  </a:cubicBezTo>
                  <a:lnTo>
                    <a:pt x="1910" y="1910"/>
                  </a:lnTo>
                  <a:lnTo>
                    <a:pt x="637" y="1910"/>
                  </a:lnTo>
                  <a:cubicBezTo>
                    <a:pt x="285" y="1910"/>
                    <a:pt x="1" y="2195"/>
                    <a:pt x="1" y="2547"/>
                  </a:cubicBezTo>
                  <a:cubicBezTo>
                    <a:pt x="1" y="2898"/>
                    <a:pt x="285" y="3184"/>
                    <a:pt x="637" y="3184"/>
                  </a:cubicBezTo>
                  <a:lnTo>
                    <a:pt x="1910" y="3184"/>
                  </a:lnTo>
                  <a:lnTo>
                    <a:pt x="1910" y="4457"/>
                  </a:lnTo>
                  <a:cubicBezTo>
                    <a:pt x="1910" y="4809"/>
                    <a:pt x="2196" y="5095"/>
                    <a:pt x="2548" y="5095"/>
                  </a:cubicBezTo>
                  <a:cubicBezTo>
                    <a:pt x="2899" y="5095"/>
                    <a:pt x="3185" y="4809"/>
                    <a:pt x="3185" y="4457"/>
                  </a:cubicBezTo>
                  <a:lnTo>
                    <a:pt x="3185" y="3184"/>
                  </a:lnTo>
                  <a:lnTo>
                    <a:pt x="4457" y="3184"/>
                  </a:lnTo>
                  <a:cubicBezTo>
                    <a:pt x="4809" y="3184"/>
                    <a:pt x="5094" y="2898"/>
                    <a:pt x="5094" y="2547"/>
                  </a:cubicBezTo>
                  <a:cubicBezTo>
                    <a:pt x="5094" y="2195"/>
                    <a:pt x="4809" y="1910"/>
                    <a:pt x="4457" y="1910"/>
                  </a:cubicBezTo>
                  <a:lnTo>
                    <a:pt x="3185" y="1910"/>
                  </a:lnTo>
                  <a:lnTo>
                    <a:pt x="3185" y="637"/>
                  </a:lnTo>
                  <a:cubicBezTo>
                    <a:pt x="3185" y="285"/>
                    <a:pt x="2899" y="0"/>
                    <a:pt x="2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39"/>
            <p:cNvSpPr/>
            <p:nvPr/>
          </p:nvSpPr>
          <p:spPr>
            <a:xfrm>
              <a:off x="785107" y="4138230"/>
              <a:ext cx="83190" cy="20639"/>
            </a:xfrm>
            <a:custGeom>
              <a:rect b="b" l="l" r="r" t="t"/>
              <a:pathLst>
                <a:path extrusionOk="0" h="1274" w="5136">
                  <a:moveTo>
                    <a:pt x="637" y="1"/>
                  </a:moveTo>
                  <a:cubicBezTo>
                    <a:pt x="285" y="1"/>
                    <a:pt x="0" y="285"/>
                    <a:pt x="0" y="637"/>
                  </a:cubicBezTo>
                  <a:cubicBezTo>
                    <a:pt x="0" y="989"/>
                    <a:pt x="285" y="1274"/>
                    <a:pt x="637" y="1274"/>
                  </a:cubicBezTo>
                  <a:lnTo>
                    <a:pt x="4499" y="1274"/>
                  </a:lnTo>
                  <a:cubicBezTo>
                    <a:pt x="4850" y="1274"/>
                    <a:pt x="5136" y="989"/>
                    <a:pt x="5136" y="637"/>
                  </a:cubicBezTo>
                  <a:cubicBezTo>
                    <a:pt x="5136" y="285"/>
                    <a:pt x="4850" y="1"/>
                    <a:pt x="4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39"/>
            <p:cNvSpPr/>
            <p:nvPr/>
          </p:nvSpPr>
          <p:spPr>
            <a:xfrm>
              <a:off x="785107" y="4303243"/>
              <a:ext cx="83190" cy="20655"/>
            </a:xfrm>
            <a:custGeom>
              <a:rect b="b" l="l" r="r" t="t"/>
              <a:pathLst>
                <a:path extrusionOk="0" h="1275" w="5136">
                  <a:moveTo>
                    <a:pt x="637" y="0"/>
                  </a:moveTo>
                  <a:cubicBezTo>
                    <a:pt x="285" y="0"/>
                    <a:pt x="0" y="286"/>
                    <a:pt x="0" y="638"/>
                  </a:cubicBezTo>
                  <a:cubicBezTo>
                    <a:pt x="0" y="988"/>
                    <a:pt x="285" y="1274"/>
                    <a:pt x="637" y="1274"/>
                  </a:cubicBezTo>
                  <a:lnTo>
                    <a:pt x="4499" y="1274"/>
                  </a:lnTo>
                  <a:cubicBezTo>
                    <a:pt x="4850" y="1274"/>
                    <a:pt x="5136" y="988"/>
                    <a:pt x="5136" y="638"/>
                  </a:cubicBezTo>
                  <a:cubicBezTo>
                    <a:pt x="5136" y="286"/>
                    <a:pt x="4850" y="0"/>
                    <a:pt x="44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39"/>
            <p:cNvSpPr/>
            <p:nvPr/>
          </p:nvSpPr>
          <p:spPr>
            <a:xfrm>
              <a:off x="785107" y="4344504"/>
              <a:ext cx="83190" cy="20639"/>
            </a:xfrm>
            <a:custGeom>
              <a:rect b="b" l="l" r="r" t="t"/>
              <a:pathLst>
                <a:path extrusionOk="0" h="1274" w="5136">
                  <a:moveTo>
                    <a:pt x="637" y="0"/>
                  </a:moveTo>
                  <a:cubicBezTo>
                    <a:pt x="285" y="0"/>
                    <a:pt x="0" y="285"/>
                    <a:pt x="0" y="637"/>
                  </a:cubicBezTo>
                  <a:cubicBezTo>
                    <a:pt x="0" y="989"/>
                    <a:pt x="285" y="1273"/>
                    <a:pt x="637" y="1273"/>
                  </a:cubicBezTo>
                  <a:lnTo>
                    <a:pt x="4499" y="1273"/>
                  </a:lnTo>
                  <a:cubicBezTo>
                    <a:pt x="4850" y="1273"/>
                    <a:pt x="5136" y="989"/>
                    <a:pt x="5136" y="637"/>
                  </a:cubicBezTo>
                  <a:cubicBezTo>
                    <a:pt x="5136" y="285"/>
                    <a:pt x="4850" y="0"/>
                    <a:pt x="44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39"/>
            <p:cNvSpPr/>
            <p:nvPr/>
          </p:nvSpPr>
          <p:spPr>
            <a:xfrm>
              <a:off x="607534" y="4301996"/>
              <a:ext cx="66523" cy="64476"/>
            </a:xfrm>
            <a:custGeom>
              <a:rect b="b" l="l" r="r" t="t"/>
              <a:pathLst>
                <a:path extrusionOk="0" h="3980" w="4107">
                  <a:moveTo>
                    <a:pt x="699" y="0"/>
                  </a:moveTo>
                  <a:cubicBezTo>
                    <a:pt x="536" y="0"/>
                    <a:pt x="373" y="62"/>
                    <a:pt x="249" y="187"/>
                  </a:cubicBezTo>
                  <a:cubicBezTo>
                    <a:pt x="0" y="436"/>
                    <a:pt x="0" y="838"/>
                    <a:pt x="249" y="1087"/>
                  </a:cubicBezTo>
                  <a:lnTo>
                    <a:pt x="1150" y="1988"/>
                  </a:lnTo>
                  <a:lnTo>
                    <a:pt x="249" y="2888"/>
                  </a:lnTo>
                  <a:cubicBezTo>
                    <a:pt x="0" y="3136"/>
                    <a:pt x="0" y="3540"/>
                    <a:pt x="249" y="3787"/>
                  </a:cubicBezTo>
                  <a:cubicBezTo>
                    <a:pt x="373" y="3912"/>
                    <a:pt x="536" y="3974"/>
                    <a:pt x="699" y="3974"/>
                  </a:cubicBezTo>
                  <a:cubicBezTo>
                    <a:pt x="862" y="3974"/>
                    <a:pt x="1026" y="3912"/>
                    <a:pt x="1150" y="3787"/>
                  </a:cubicBezTo>
                  <a:lnTo>
                    <a:pt x="2050" y="2888"/>
                  </a:lnTo>
                  <a:lnTo>
                    <a:pt x="2950" y="3787"/>
                  </a:lnTo>
                  <a:cubicBezTo>
                    <a:pt x="3075" y="3915"/>
                    <a:pt x="3240" y="3979"/>
                    <a:pt x="3405" y="3979"/>
                  </a:cubicBezTo>
                  <a:cubicBezTo>
                    <a:pt x="3568" y="3979"/>
                    <a:pt x="3730" y="3917"/>
                    <a:pt x="3855" y="3793"/>
                  </a:cubicBezTo>
                  <a:cubicBezTo>
                    <a:pt x="4106" y="3543"/>
                    <a:pt x="4103" y="3135"/>
                    <a:pt x="3851" y="2888"/>
                  </a:cubicBezTo>
                  <a:lnTo>
                    <a:pt x="2950" y="1988"/>
                  </a:lnTo>
                  <a:lnTo>
                    <a:pt x="3851" y="1087"/>
                  </a:lnTo>
                  <a:cubicBezTo>
                    <a:pt x="4099" y="838"/>
                    <a:pt x="4099" y="436"/>
                    <a:pt x="3851" y="187"/>
                  </a:cubicBezTo>
                  <a:cubicBezTo>
                    <a:pt x="3726" y="62"/>
                    <a:pt x="3563" y="0"/>
                    <a:pt x="3400" y="0"/>
                  </a:cubicBezTo>
                  <a:cubicBezTo>
                    <a:pt x="3237" y="0"/>
                    <a:pt x="3075" y="62"/>
                    <a:pt x="2951" y="187"/>
                  </a:cubicBezTo>
                  <a:lnTo>
                    <a:pt x="2050" y="1087"/>
                  </a:lnTo>
                  <a:lnTo>
                    <a:pt x="1150" y="187"/>
                  </a:lnTo>
                  <a:cubicBezTo>
                    <a:pt x="1026" y="62"/>
                    <a:pt x="862"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9" name="Google Shape;13229;p139"/>
          <p:cNvGrpSpPr/>
          <p:nvPr/>
        </p:nvGrpSpPr>
        <p:grpSpPr>
          <a:xfrm>
            <a:off x="2524727" y="3392321"/>
            <a:ext cx="345504" cy="345526"/>
            <a:chOff x="563995" y="4664017"/>
            <a:chExt cx="352053" cy="352075"/>
          </a:xfrm>
        </p:grpSpPr>
        <p:sp>
          <p:nvSpPr>
            <p:cNvPr id="13230" name="Google Shape;13230;p139"/>
            <p:cNvSpPr/>
            <p:nvPr/>
          </p:nvSpPr>
          <p:spPr>
            <a:xfrm>
              <a:off x="563995" y="4664017"/>
              <a:ext cx="352053" cy="352075"/>
            </a:xfrm>
            <a:custGeom>
              <a:rect b="b" l="l" r="r" t="t"/>
              <a:pathLst>
                <a:path extrusionOk="0" h="21733" w="21735">
                  <a:moveTo>
                    <a:pt x="15959" y="5137"/>
                  </a:moveTo>
                  <a:cubicBezTo>
                    <a:pt x="16311" y="5139"/>
                    <a:pt x="16595" y="5423"/>
                    <a:pt x="16595" y="5774"/>
                  </a:cubicBezTo>
                  <a:lnTo>
                    <a:pt x="16595" y="15960"/>
                  </a:lnTo>
                  <a:cubicBezTo>
                    <a:pt x="16595" y="16312"/>
                    <a:pt x="16311" y="16597"/>
                    <a:pt x="15959" y="16597"/>
                  </a:cubicBezTo>
                  <a:lnTo>
                    <a:pt x="5774" y="16597"/>
                  </a:lnTo>
                  <a:cubicBezTo>
                    <a:pt x="5422" y="16597"/>
                    <a:pt x="5137" y="16312"/>
                    <a:pt x="5136" y="15960"/>
                  </a:cubicBezTo>
                  <a:lnTo>
                    <a:pt x="5137" y="5774"/>
                  </a:lnTo>
                  <a:cubicBezTo>
                    <a:pt x="5137" y="5423"/>
                    <a:pt x="5422" y="5139"/>
                    <a:pt x="5774" y="5137"/>
                  </a:cubicBezTo>
                  <a:close/>
                  <a:moveTo>
                    <a:pt x="7047" y="0"/>
                  </a:moveTo>
                  <a:cubicBezTo>
                    <a:pt x="6695" y="0"/>
                    <a:pt x="6410" y="285"/>
                    <a:pt x="6410" y="637"/>
                  </a:cubicBezTo>
                  <a:lnTo>
                    <a:pt x="6410" y="3862"/>
                  </a:lnTo>
                  <a:lnTo>
                    <a:pt x="5774" y="3862"/>
                  </a:lnTo>
                  <a:cubicBezTo>
                    <a:pt x="4718" y="3863"/>
                    <a:pt x="3863" y="4719"/>
                    <a:pt x="3863" y="5774"/>
                  </a:cubicBezTo>
                  <a:lnTo>
                    <a:pt x="3863" y="6410"/>
                  </a:lnTo>
                  <a:lnTo>
                    <a:pt x="638" y="6410"/>
                  </a:lnTo>
                  <a:cubicBezTo>
                    <a:pt x="286" y="6410"/>
                    <a:pt x="0" y="6695"/>
                    <a:pt x="0" y="7047"/>
                  </a:cubicBezTo>
                  <a:cubicBezTo>
                    <a:pt x="0" y="7399"/>
                    <a:pt x="286" y="7684"/>
                    <a:pt x="638" y="7684"/>
                  </a:cubicBezTo>
                  <a:lnTo>
                    <a:pt x="3863" y="7684"/>
                  </a:lnTo>
                  <a:lnTo>
                    <a:pt x="3863" y="8957"/>
                  </a:lnTo>
                  <a:lnTo>
                    <a:pt x="638" y="8957"/>
                  </a:lnTo>
                  <a:cubicBezTo>
                    <a:pt x="286" y="8957"/>
                    <a:pt x="0" y="9242"/>
                    <a:pt x="0" y="9594"/>
                  </a:cubicBezTo>
                  <a:cubicBezTo>
                    <a:pt x="0" y="9946"/>
                    <a:pt x="286" y="10232"/>
                    <a:pt x="638" y="10232"/>
                  </a:cubicBezTo>
                  <a:lnTo>
                    <a:pt x="3863" y="10232"/>
                  </a:lnTo>
                  <a:lnTo>
                    <a:pt x="3863" y="11505"/>
                  </a:lnTo>
                  <a:lnTo>
                    <a:pt x="638" y="11505"/>
                  </a:lnTo>
                  <a:cubicBezTo>
                    <a:pt x="286" y="11505"/>
                    <a:pt x="0" y="11789"/>
                    <a:pt x="0" y="12141"/>
                  </a:cubicBezTo>
                  <a:cubicBezTo>
                    <a:pt x="0" y="12493"/>
                    <a:pt x="286" y="12779"/>
                    <a:pt x="638" y="12779"/>
                  </a:cubicBezTo>
                  <a:lnTo>
                    <a:pt x="3863" y="12779"/>
                  </a:lnTo>
                  <a:lnTo>
                    <a:pt x="3863" y="14052"/>
                  </a:lnTo>
                  <a:lnTo>
                    <a:pt x="638" y="14051"/>
                  </a:lnTo>
                  <a:cubicBezTo>
                    <a:pt x="286" y="14051"/>
                    <a:pt x="0" y="14335"/>
                    <a:pt x="0" y="14687"/>
                  </a:cubicBezTo>
                  <a:cubicBezTo>
                    <a:pt x="0" y="15039"/>
                    <a:pt x="286" y="15324"/>
                    <a:pt x="638" y="15324"/>
                  </a:cubicBezTo>
                  <a:lnTo>
                    <a:pt x="3863" y="15324"/>
                  </a:lnTo>
                  <a:lnTo>
                    <a:pt x="3863" y="15960"/>
                  </a:lnTo>
                  <a:cubicBezTo>
                    <a:pt x="3864" y="17015"/>
                    <a:pt x="4719" y="17869"/>
                    <a:pt x="5772" y="17871"/>
                  </a:cubicBezTo>
                  <a:lnTo>
                    <a:pt x="6410" y="17871"/>
                  </a:lnTo>
                  <a:lnTo>
                    <a:pt x="6410" y="21096"/>
                  </a:lnTo>
                  <a:cubicBezTo>
                    <a:pt x="6410" y="21448"/>
                    <a:pt x="6695" y="21732"/>
                    <a:pt x="7047" y="21732"/>
                  </a:cubicBezTo>
                  <a:cubicBezTo>
                    <a:pt x="7399" y="21732"/>
                    <a:pt x="7685" y="21448"/>
                    <a:pt x="7685" y="21096"/>
                  </a:cubicBezTo>
                  <a:lnTo>
                    <a:pt x="7685" y="17871"/>
                  </a:lnTo>
                  <a:lnTo>
                    <a:pt x="8958" y="17871"/>
                  </a:lnTo>
                  <a:lnTo>
                    <a:pt x="8958" y="21096"/>
                  </a:lnTo>
                  <a:cubicBezTo>
                    <a:pt x="8958" y="21448"/>
                    <a:pt x="9242" y="21732"/>
                    <a:pt x="9594" y="21732"/>
                  </a:cubicBezTo>
                  <a:cubicBezTo>
                    <a:pt x="9946" y="21732"/>
                    <a:pt x="10232" y="21448"/>
                    <a:pt x="10232" y="21096"/>
                  </a:cubicBezTo>
                  <a:lnTo>
                    <a:pt x="10232" y="17871"/>
                  </a:lnTo>
                  <a:lnTo>
                    <a:pt x="11505" y="17871"/>
                  </a:lnTo>
                  <a:lnTo>
                    <a:pt x="11505" y="21096"/>
                  </a:lnTo>
                  <a:cubicBezTo>
                    <a:pt x="11505" y="21448"/>
                    <a:pt x="11789" y="21732"/>
                    <a:pt x="12141" y="21732"/>
                  </a:cubicBezTo>
                  <a:cubicBezTo>
                    <a:pt x="12493" y="21732"/>
                    <a:pt x="12779" y="21448"/>
                    <a:pt x="12779" y="21096"/>
                  </a:cubicBezTo>
                  <a:lnTo>
                    <a:pt x="12779" y="17871"/>
                  </a:lnTo>
                  <a:lnTo>
                    <a:pt x="14052" y="17871"/>
                  </a:lnTo>
                  <a:lnTo>
                    <a:pt x="14052" y="21096"/>
                  </a:lnTo>
                  <a:cubicBezTo>
                    <a:pt x="14052" y="21448"/>
                    <a:pt x="14337" y="21732"/>
                    <a:pt x="14689" y="21732"/>
                  </a:cubicBezTo>
                  <a:cubicBezTo>
                    <a:pt x="15041" y="21732"/>
                    <a:pt x="15326" y="21448"/>
                    <a:pt x="15326" y="21096"/>
                  </a:cubicBezTo>
                  <a:lnTo>
                    <a:pt x="15326" y="17871"/>
                  </a:lnTo>
                  <a:lnTo>
                    <a:pt x="15963" y="17871"/>
                  </a:lnTo>
                  <a:cubicBezTo>
                    <a:pt x="17016" y="17869"/>
                    <a:pt x="17871" y="17015"/>
                    <a:pt x="17872" y="15960"/>
                  </a:cubicBezTo>
                  <a:lnTo>
                    <a:pt x="17872" y="15324"/>
                  </a:lnTo>
                  <a:lnTo>
                    <a:pt x="21098" y="15324"/>
                  </a:lnTo>
                  <a:cubicBezTo>
                    <a:pt x="21449" y="15324"/>
                    <a:pt x="21735" y="15039"/>
                    <a:pt x="21735" y="14687"/>
                  </a:cubicBezTo>
                  <a:cubicBezTo>
                    <a:pt x="21735" y="14335"/>
                    <a:pt x="21449" y="14051"/>
                    <a:pt x="21098" y="14051"/>
                  </a:cubicBezTo>
                  <a:lnTo>
                    <a:pt x="17872" y="14051"/>
                  </a:lnTo>
                  <a:lnTo>
                    <a:pt x="17872" y="12776"/>
                  </a:lnTo>
                  <a:lnTo>
                    <a:pt x="21098" y="12776"/>
                  </a:lnTo>
                  <a:cubicBezTo>
                    <a:pt x="21449" y="12776"/>
                    <a:pt x="21735" y="12492"/>
                    <a:pt x="21735" y="12140"/>
                  </a:cubicBezTo>
                  <a:cubicBezTo>
                    <a:pt x="21735" y="11788"/>
                    <a:pt x="21449" y="11503"/>
                    <a:pt x="21098" y="11503"/>
                  </a:cubicBezTo>
                  <a:lnTo>
                    <a:pt x="17872" y="11503"/>
                  </a:lnTo>
                  <a:lnTo>
                    <a:pt x="17872" y="10229"/>
                  </a:lnTo>
                  <a:lnTo>
                    <a:pt x="21098" y="10229"/>
                  </a:lnTo>
                  <a:cubicBezTo>
                    <a:pt x="21449" y="10229"/>
                    <a:pt x="21735" y="9945"/>
                    <a:pt x="21735" y="9593"/>
                  </a:cubicBezTo>
                  <a:cubicBezTo>
                    <a:pt x="21735" y="9241"/>
                    <a:pt x="21449" y="8956"/>
                    <a:pt x="21098" y="8956"/>
                  </a:cubicBezTo>
                  <a:lnTo>
                    <a:pt x="17872" y="8956"/>
                  </a:lnTo>
                  <a:lnTo>
                    <a:pt x="17872" y="7682"/>
                  </a:lnTo>
                  <a:lnTo>
                    <a:pt x="21098" y="7682"/>
                  </a:lnTo>
                  <a:cubicBezTo>
                    <a:pt x="21449" y="7682"/>
                    <a:pt x="21735" y="7397"/>
                    <a:pt x="21735" y="7045"/>
                  </a:cubicBezTo>
                  <a:cubicBezTo>
                    <a:pt x="21735" y="6693"/>
                    <a:pt x="21449" y="6409"/>
                    <a:pt x="21098" y="6409"/>
                  </a:cubicBezTo>
                  <a:lnTo>
                    <a:pt x="17872" y="6409"/>
                  </a:lnTo>
                  <a:lnTo>
                    <a:pt x="17872" y="5772"/>
                  </a:lnTo>
                  <a:cubicBezTo>
                    <a:pt x="17871" y="4718"/>
                    <a:pt x="17016" y="3863"/>
                    <a:pt x="15963" y="3862"/>
                  </a:cubicBezTo>
                  <a:lnTo>
                    <a:pt x="15326" y="3862"/>
                  </a:lnTo>
                  <a:lnTo>
                    <a:pt x="15326" y="637"/>
                  </a:lnTo>
                  <a:cubicBezTo>
                    <a:pt x="15326" y="285"/>
                    <a:pt x="15041" y="0"/>
                    <a:pt x="14689" y="0"/>
                  </a:cubicBezTo>
                  <a:cubicBezTo>
                    <a:pt x="14337" y="0"/>
                    <a:pt x="14052" y="285"/>
                    <a:pt x="14052" y="637"/>
                  </a:cubicBezTo>
                  <a:lnTo>
                    <a:pt x="14052" y="3862"/>
                  </a:lnTo>
                  <a:lnTo>
                    <a:pt x="12779" y="3862"/>
                  </a:lnTo>
                  <a:lnTo>
                    <a:pt x="12779" y="637"/>
                  </a:lnTo>
                  <a:cubicBezTo>
                    <a:pt x="12779" y="285"/>
                    <a:pt x="12493" y="0"/>
                    <a:pt x="12141" y="0"/>
                  </a:cubicBezTo>
                  <a:cubicBezTo>
                    <a:pt x="11789" y="0"/>
                    <a:pt x="11505" y="285"/>
                    <a:pt x="11505" y="637"/>
                  </a:cubicBezTo>
                  <a:lnTo>
                    <a:pt x="11505" y="3862"/>
                  </a:lnTo>
                  <a:lnTo>
                    <a:pt x="10232" y="3862"/>
                  </a:lnTo>
                  <a:lnTo>
                    <a:pt x="10232" y="637"/>
                  </a:lnTo>
                  <a:cubicBezTo>
                    <a:pt x="10232" y="285"/>
                    <a:pt x="9946" y="0"/>
                    <a:pt x="9594" y="0"/>
                  </a:cubicBezTo>
                  <a:cubicBezTo>
                    <a:pt x="9242" y="0"/>
                    <a:pt x="8958" y="285"/>
                    <a:pt x="8958" y="637"/>
                  </a:cubicBezTo>
                  <a:lnTo>
                    <a:pt x="8958" y="3862"/>
                  </a:lnTo>
                  <a:lnTo>
                    <a:pt x="7685" y="3862"/>
                  </a:lnTo>
                  <a:lnTo>
                    <a:pt x="7685" y="637"/>
                  </a:lnTo>
                  <a:cubicBezTo>
                    <a:pt x="7685" y="285"/>
                    <a:pt x="7399" y="0"/>
                    <a:pt x="70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39"/>
            <p:cNvSpPr/>
            <p:nvPr/>
          </p:nvSpPr>
          <p:spPr>
            <a:xfrm>
              <a:off x="667821" y="4767875"/>
              <a:ext cx="144385" cy="144391"/>
            </a:xfrm>
            <a:custGeom>
              <a:rect b="b" l="l" r="r" t="t"/>
              <a:pathLst>
                <a:path extrusionOk="0" h="8913" w="8914">
                  <a:moveTo>
                    <a:pt x="6366" y="1273"/>
                  </a:moveTo>
                  <a:lnTo>
                    <a:pt x="6366" y="1910"/>
                  </a:lnTo>
                  <a:cubicBezTo>
                    <a:pt x="6366" y="2261"/>
                    <a:pt x="6652" y="2546"/>
                    <a:pt x="7004" y="2546"/>
                  </a:cubicBezTo>
                  <a:lnTo>
                    <a:pt x="7641" y="2546"/>
                  </a:lnTo>
                  <a:lnTo>
                    <a:pt x="7641" y="6365"/>
                  </a:lnTo>
                  <a:lnTo>
                    <a:pt x="7004" y="6365"/>
                  </a:lnTo>
                  <a:cubicBezTo>
                    <a:pt x="6652" y="6365"/>
                    <a:pt x="6366" y="6651"/>
                    <a:pt x="6366" y="7003"/>
                  </a:cubicBezTo>
                  <a:lnTo>
                    <a:pt x="6366" y="7640"/>
                  </a:lnTo>
                  <a:lnTo>
                    <a:pt x="2546" y="7640"/>
                  </a:lnTo>
                  <a:lnTo>
                    <a:pt x="2546" y="7003"/>
                  </a:lnTo>
                  <a:cubicBezTo>
                    <a:pt x="2546" y="6651"/>
                    <a:pt x="2262" y="6365"/>
                    <a:pt x="1910" y="6365"/>
                  </a:cubicBezTo>
                  <a:lnTo>
                    <a:pt x="1275" y="6365"/>
                  </a:lnTo>
                  <a:lnTo>
                    <a:pt x="1275" y="2546"/>
                  </a:lnTo>
                  <a:lnTo>
                    <a:pt x="1911" y="2546"/>
                  </a:lnTo>
                  <a:cubicBezTo>
                    <a:pt x="2262" y="2546"/>
                    <a:pt x="2548" y="2262"/>
                    <a:pt x="2548" y="1910"/>
                  </a:cubicBezTo>
                  <a:lnTo>
                    <a:pt x="2548" y="1273"/>
                  </a:lnTo>
                  <a:close/>
                  <a:moveTo>
                    <a:pt x="1907" y="0"/>
                  </a:moveTo>
                  <a:cubicBezTo>
                    <a:pt x="1556" y="0"/>
                    <a:pt x="1273" y="286"/>
                    <a:pt x="1273" y="637"/>
                  </a:cubicBezTo>
                  <a:lnTo>
                    <a:pt x="1273" y="1273"/>
                  </a:lnTo>
                  <a:lnTo>
                    <a:pt x="637" y="1273"/>
                  </a:lnTo>
                  <a:cubicBezTo>
                    <a:pt x="285" y="1273"/>
                    <a:pt x="0" y="1558"/>
                    <a:pt x="0" y="1910"/>
                  </a:cubicBezTo>
                  <a:lnTo>
                    <a:pt x="0" y="7003"/>
                  </a:lnTo>
                  <a:cubicBezTo>
                    <a:pt x="0" y="7354"/>
                    <a:pt x="285" y="7640"/>
                    <a:pt x="637" y="7640"/>
                  </a:cubicBezTo>
                  <a:lnTo>
                    <a:pt x="1275" y="7640"/>
                  </a:lnTo>
                  <a:lnTo>
                    <a:pt x="1275" y="8276"/>
                  </a:lnTo>
                  <a:cubicBezTo>
                    <a:pt x="1273" y="8628"/>
                    <a:pt x="1559" y="8913"/>
                    <a:pt x="1911" y="8913"/>
                  </a:cubicBezTo>
                  <a:lnTo>
                    <a:pt x="7004" y="8913"/>
                  </a:lnTo>
                  <a:cubicBezTo>
                    <a:pt x="7355" y="8913"/>
                    <a:pt x="7641" y="8628"/>
                    <a:pt x="7641" y="8276"/>
                  </a:cubicBezTo>
                  <a:lnTo>
                    <a:pt x="7641" y="7640"/>
                  </a:lnTo>
                  <a:lnTo>
                    <a:pt x="8277" y="7640"/>
                  </a:lnTo>
                  <a:cubicBezTo>
                    <a:pt x="8628" y="7640"/>
                    <a:pt x="8914" y="7354"/>
                    <a:pt x="8914" y="7003"/>
                  </a:cubicBezTo>
                  <a:lnTo>
                    <a:pt x="8914" y="1910"/>
                  </a:lnTo>
                  <a:cubicBezTo>
                    <a:pt x="8914" y="1558"/>
                    <a:pt x="8628" y="1273"/>
                    <a:pt x="8277" y="1273"/>
                  </a:cubicBezTo>
                  <a:lnTo>
                    <a:pt x="7641" y="1273"/>
                  </a:lnTo>
                  <a:lnTo>
                    <a:pt x="7641" y="637"/>
                  </a:lnTo>
                  <a:cubicBezTo>
                    <a:pt x="7641" y="286"/>
                    <a:pt x="7356" y="0"/>
                    <a:pt x="7007" y="0"/>
                  </a:cubicBezTo>
                  <a:cubicBezTo>
                    <a:pt x="7006" y="0"/>
                    <a:pt x="7005" y="0"/>
                    <a:pt x="7004" y="0"/>
                  </a:cubicBezTo>
                  <a:lnTo>
                    <a:pt x="1910" y="0"/>
                  </a:lnTo>
                  <a:cubicBezTo>
                    <a:pt x="1909" y="0"/>
                    <a:pt x="1908" y="0"/>
                    <a:pt x="1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32" name="Google Shape;13232;p139"/>
          <p:cNvSpPr/>
          <p:nvPr/>
        </p:nvSpPr>
        <p:spPr>
          <a:xfrm>
            <a:off x="1812112" y="3392342"/>
            <a:ext cx="265208" cy="345484"/>
          </a:xfrm>
          <a:custGeom>
            <a:rect b="b" l="l" r="r" t="t"/>
            <a:pathLst>
              <a:path extrusionOk="0" h="21732" w="16685">
                <a:moveTo>
                  <a:pt x="8342" y="1275"/>
                </a:moveTo>
                <a:cubicBezTo>
                  <a:pt x="10098" y="1275"/>
                  <a:pt x="11526" y="2703"/>
                  <a:pt x="11526" y="4457"/>
                </a:cubicBezTo>
                <a:lnTo>
                  <a:pt x="11526" y="6409"/>
                </a:lnTo>
                <a:lnTo>
                  <a:pt x="5159" y="6409"/>
                </a:lnTo>
                <a:lnTo>
                  <a:pt x="5159" y="4457"/>
                </a:lnTo>
                <a:cubicBezTo>
                  <a:pt x="5159" y="2703"/>
                  <a:pt x="6587" y="1275"/>
                  <a:pt x="8342" y="1275"/>
                </a:cubicBezTo>
                <a:close/>
                <a:moveTo>
                  <a:pt x="14074" y="7684"/>
                </a:moveTo>
                <a:cubicBezTo>
                  <a:pt x="14128" y="13516"/>
                  <a:pt x="14900" y="18592"/>
                  <a:pt x="15220" y="20458"/>
                </a:cubicBezTo>
                <a:lnTo>
                  <a:pt x="1465" y="20458"/>
                </a:lnTo>
                <a:cubicBezTo>
                  <a:pt x="1784" y="18592"/>
                  <a:pt x="2557" y="13516"/>
                  <a:pt x="2609" y="7684"/>
                </a:cubicBezTo>
                <a:lnTo>
                  <a:pt x="3885" y="7684"/>
                </a:lnTo>
                <a:lnTo>
                  <a:pt x="3885" y="9593"/>
                </a:lnTo>
                <a:cubicBezTo>
                  <a:pt x="3885" y="9945"/>
                  <a:pt x="4171" y="10229"/>
                  <a:pt x="4523" y="10229"/>
                </a:cubicBezTo>
                <a:cubicBezTo>
                  <a:pt x="4875" y="10229"/>
                  <a:pt x="5159" y="9945"/>
                  <a:pt x="5159" y="9593"/>
                </a:cubicBezTo>
                <a:lnTo>
                  <a:pt x="5159" y="7684"/>
                </a:lnTo>
                <a:lnTo>
                  <a:pt x="11526" y="7684"/>
                </a:lnTo>
                <a:lnTo>
                  <a:pt x="11526" y="9593"/>
                </a:lnTo>
                <a:cubicBezTo>
                  <a:pt x="11526" y="9945"/>
                  <a:pt x="11811" y="10229"/>
                  <a:pt x="12162" y="10229"/>
                </a:cubicBezTo>
                <a:cubicBezTo>
                  <a:pt x="12514" y="10229"/>
                  <a:pt x="12800" y="9945"/>
                  <a:pt x="12800" y="9593"/>
                </a:cubicBezTo>
                <a:lnTo>
                  <a:pt x="12800" y="7684"/>
                </a:lnTo>
                <a:close/>
                <a:moveTo>
                  <a:pt x="8342" y="1"/>
                </a:moveTo>
                <a:cubicBezTo>
                  <a:pt x="5885" y="1"/>
                  <a:pt x="3886" y="2000"/>
                  <a:pt x="3886" y="4457"/>
                </a:cubicBezTo>
                <a:lnTo>
                  <a:pt x="3886" y="6409"/>
                </a:lnTo>
                <a:lnTo>
                  <a:pt x="1976" y="6409"/>
                </a:lnTo>
                <a:cubicBezTo>
                  <a:pt x="1624" y="6409"/>
                  <a:pt x="1339" y="6694"/>
                  <a:pt x="1339" y="7046"/>
                </a:cubicBezTo>
                <a:cubicBezTo>
                  <a:pt x="1339" y="14529"/>
                  <a:pt x="91" y="20907"/>
                  <a:pt x="78" y="20970"/>
                </a:cubicBezTo>
                <a:cubicBezTo>
                  <a:pt x="0" y="21363"/>
                  <a:pt x="302" y="21731"/>
                  <a:pt x="703" y="21731"/>
                </a:cubicBezTo>
                <a:lnTo>
                  <a:pt x="15982" y="21731"/>
                </a:lnTo>
                <a:cubicBezTo>
                  <a:pt x="16383" y="21731"/>
                  <a:pt x="16685" y="21363"/>
                  <a:pt x="16607" y="20970"/>
                </a:cubicBezTo>
                <a:cubicBezTo>
                  <a:pt x="16594" y="20907"/>
                  <a:pt x="15346" y="14535"/>
                  <a:pt x="15346" y="7046"/>
                </a:cubicBezTo>
                <a:cubicBezTo>
                  <a:pt x="15346" y="6694"/>
                  <a:pt x="15060" y="6409"/>
                  <a:pt x="14708" y="6409"/>
                </a:cubicBezTo>
                <a:lnTo>
                  <a:pt x="12799" y="6409"/>
                </a:lnTo>
                <a:lnTo>
                  <a:pt x="12799" y="4457"/>
                </a:lnTo>
                <a:cubicBezTo>
                  <a:pt x="12799" y="2000"/>
                  <a:pt x="10799" y="1"/>
                  <a:pt x="83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39"/>
          <p:cNvSpPr/>
          <p:nvPr/>
        </p:nvSpPr>
        <p:spPr>
          <a:xfrm>
            <a:off x="1070140" y="3392342"/>
            <a:ext cx="242907" cy="345484"/>
          </a:xfrm>
          <a:custGeom>
            <a:rect b="b" l="l" r="r" t="t"/>
            <a:pathLst>
              <a:path extrusionOk="0" h="21732" w="15282">
                <a:moveTo>
                  <a:pt x="7641" y="1770"/>
                </a:moveTo>
                <a:cubicBezTo>
                  <a:pt x="7788" y="1926"/>
                  <a:pt x="7958" y="2099"/>
                  <a:pt x="8149" y="2295"/>
                </a:cubicBezTo>
                <a:cubicBezTo>
                  <a:pt x="8955" y="3114"/>
                  <a:pt x="10171" y="4352"/>
                  <a:pt x="10171" y="5302"/>
                </a:cubicBezTo>
                <a:cubicBezTo>
                  <a:pt x="10171" y="6056"/>
                  <a:pt x="9663" y="6687"/>
                  <a:pt x="8806" y="7003"/>
                </a:cubicBezTo>
                <a:lnTo>
                  <a:pt x="6477" y="7003"/>
                </a:lnTo>
                <a:cubicBezTo>
                  <a:pt x="5623" y="6687"/>
                  <a:pt x="5117" y="6055"/>
                  <a:pt x="5117" y="5295"/>
                </a:cubicBezTo>
                <a:cubicBezTo>
                  <a:pt x="5117" y="4345"/>
                  <a:pt x="6331" y="3110"/>
                  <a:pt x="7134" y="2293"/>
                </a:cubicBezTo>
                <a:lnTo>
                  <a:pt x="7136" y="2293"/>
                </a:lnTo>
                <a:cubicBezTo>
                  <a:pt x="7326" y="2098"/>
                  <a:pt x="7496" y="1926"/>
                  <a:pt x="7641" y="1770"/>
                </a:cubicBezTo>
                <a:close/>
                <a:moveTo>
                  <a:pt x="9031" y="8276"/>
                </a:moveTo>
                <a:cubicBezTo>
                  <a:pt x="9771" y="8276"/>
                  <a:pt x="10492" y="8497"/>
                  <a:pt x="11104" y="8913"/>
                </a:cubicBezTo>
                <a:cubicBezTo>
                  <a:pt x="10494" y="9327"/>
                  <a:pt x="9775" y="9549"/>
                  <a:pt x="9037" y="9549"/>
                </a:cubicBezTo>
                <a:cubicBezTo>
                  <a:pt x="9033" y="9549"/>
                  <a:pt x="9028" y="9549"/>
                  <a:pt x="9024" y="9549"/>
                </a:cubicBezTo>
                <a:lnTo>
                  <a:pt x="6258" y="9549"/>
                </a:lnTo>
                <a:cubicBezTo>
                  <a:pt x="6254" y="9549"/>
                  <a:pt x="6250" y="9549"/>
                  <a:pt x="6245" y="9549"/>
                </a:cubicBezTo>
                <a:cubicBezTo>
                  <a:pt x="5508" y="9549"/>
                  <a:pt x="4789" y="9327"/>
                  <a:pt x="4178" y="8913"/>
                </a:cubicBezTo>
                <a:lnTo>
                  <a:pt x="4180" y="8913"/>
                </a:lnTo>
                <a:cubicBezTo>
                  <a:pt x="4791" y="8497"/>
                  <a:pt x="5513" y="8276"/>
                  <a:pt x="6253" y="8276"/>
                </a:cubicBezTo>
                <a:cubicBezTo>
                  <a:pt x="6255" y="8276"/>
                  <a:pt x="6258" y="8276"/>
                  <a:pt x="6260" y="8276"/>
                </a:cubicBezTo>
                <a:lnTo>
                  <a:pt x="9024" y="8276"/>
                </a:lnTo>
                <a:cubicBezTo>
                  <a:pt x="9026" y="8276"/>
                  <a:pt x="9029" y="8276"/>
                  <a:pt x="9031" y="8276"/>
                </a:cubicBezTo>
                <a:close/>
                <a:moveTo>
                  <a:pt x="8930" y="10824"/>
                </a:moveTo>
                <a:cubicBezTo>
                  <a:pt x="9081" y="13854"/>
                  <a:pt x="10268" y="16531"/>
                  <a:pt x="10998" y="17911"/>
                </a:cubicBezTo>
                <a:lnTo>
                  <a:pt x="4284" y="17911"/>
                </a:lnTo>
                <a:cubicBezTo>
                  <a:pt x="5013" y="16531"/>
                  <a:pt x="6200" y="13854"/>
                  <a:pt x="6352" y="10824"/>
                </a:cubicBezTo>
                <a:close/>
                <a:moveTo>
                  <a:pt x="12099" y="19184"/>
                </a:moveTo>
                <a:cubicBezTo>
                  <a:pt x="12908" y="19185"/>
                  <a:pt x="13628" y="19696"/>
                  <a:pt x="13899" y="20458"/>
                </a:cubicBezTo>
                <a:lnTo>
                  <a:pt x="1384" y="20458"/>
                </a:lnTo>
                <a:cubicBezTo>
                  <a:pt x="1654" y="19696"/>
                  <a:pt x="2375" y="19185"/>
                  <a:pt x="3183" y="19184"/>
                </a:cubicBezTo>
                <a:close/>
                <a:moveTo>
                  <a:pt x="7643" y="1"/>
                </a:moveTo>
                <a:cubicBezTo>
                  <a:pt x="7330" y="1"/>
                  <a:pt x="7064" y="227"/>
                  <a:pt x="7014" y="535"/>
                </a:cubicBezTo>
                <a:cubicBezTo>
                  <a:pt x="6915" y="702"/>
                  <a:pt x="6520" y="1104"/>
                  <a:pt x="6228" y="1401"/>
                </a:cubicBezTo>
                <a:cubicBezTo>
                  <a:pt x="5222" y="2424"/>
                  <a:pt x="3845" y="3825"/>
                  <a:pt x="3845" y="5295"/>
                </a:cubicBezTo>
                <a:cubicBezTo>
                  <a:pt x="3845" y="6049"/>
                  <a:pt x="4127" y="6735"/>
                  <a:pt x="4626" y="7277"/>
                </a:cubicBezTo>
                <a:cubicBezTo>
                  <a:pt x="3914" y="7525"/>
                  <a:pt x="3268" y="7930"/>
                  <a:pt x="2736" y="8464"/>
                </a:cubicBezTo>
                <a:cubicBezTo>
                  <a:pt x="2487" y="8713"/>
                  <a:pt x="2487" y="9115"/>
                  <a:pt x="2736" y="9364"/>
                </a:cubicBezTo>
                <a:cubicBezTo>
                  <a:pt x="3382" y="10013"/>
                  <a:pt x="4196" y="10470"/>
                  <a:pt x="5085" y="10685"/>
                </a:cubicBezTo>
                <a:cubicBezTo>
                  <a:pt x="4937" y="14050"/>
                  <a:pt x="3334" y="17046"/>
                  <a:pt x="2815" y="17933"/>
                </a:cubicBezTo>
                <a:cubicBezTo>
                  <a:pt x="1234" y="18119"/>
                  <a:pt x="3" y="19466"/>
                  <a:pt x="3" y="21095"/>
                </a:cubicBezTo>
                <a:lnTo>
                  <a:pt x="2" y="21095"/>
                </a:lnTo>
                <a:cubicBezTo>
                  <a:pt x="1" y="21447"/>
                  <a:pt x="287" y="21731"/>
                  <a:pt x="639" y="21731"/>
                </a:cubicBezTo>
                <a:lnTo>
                  <a:pt x="14645" y="21731"/>
                </a:lnTo>
                <a:cubicBezTo>
                  <a:pt x="14996" y="21731"/>
                  <a:pt x="15282" y="21447"/>
                  <a:pt x="15282" y="21095"/>
                </a:cubicBezTo>
                <a:cubicBezTo>
                  <a:pt x="15282" y="19466"/>
                  <a:pt x="14050" y="18119"/>
                  <a:pt x="12470" y="17933"/>
                </a:cubicBezTo>
                <a:cubicBezTo>
                  <a:pt x="11950" y="17047"/>
                  <a:pt x="10347" y="14059"/>
                  <a:pt x="10199" y="10685"/>
                </a:cubicBezTo>
                <a:cubicBezTo>
                  <a:pt x="11090" y="10470"/>
                  <a:pt x="11902" y="10013"/>
                  <a:pt x="12548" y="9364"/>
                </a:cubicBezTo>
                <a:cubicBezTo>
                  <a:pt x="12797" y="9115"/>
                  <a:pt x="12797" y="8712"/>
                  <a:pt x="12548" y="8463"/>
                </a:cubicBezTo>
                <a:cubicBezTo>
                  <a:pt x="12017" y="7931"/>
                  <a:pt x="11373" y="7526"/>
                  <a:pt x="10662" y="7279"/>
                </a:cubicBezTo>
                <a:cubicBezTo>
                  <a:pt x="11164" y="6737"/>
                  <a:pt x="11446" y="6053"/>
                  <a:pt x="11446" y="5303"/>
                </a:cubicBezTo>
                <a:cubicBezTo>
                  <a:pt x="11446" y="3830"/>
                  <a:pt x="10067" y="2428"/>
                  <a:pt x="9058" y="1403"/>
                </a:cubicBezTo>
                <a:cubicBezTo>
                  <a:pt x="8766" y="1106"/>
                  <a:pt x="8370" y="702"/>
                  <a:pt x="8271" y="535"/>
                </a:cubicBezTo>
                <a:cubicBezTo>
                  <a:pt x="8221" y="227"/>
                  <a:pt x="7955" y="1"/>
                  <a:pt x="7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39"/>
          <p:cNvSpPr/>
          <p:nvPr/>
        </p:nvSpPr>
        <p:spPr>
          <a:xfrm>
            <a:off x="1018878" y="3956037"/>
            <a:ext cx="345430" cy="345500"/>
          </a:xfrm>
          <a:custGeom>
            <a:rect b="b" l="l" r="r" t="t"/>
            <a:pathLst>
              <a:path extrusionOk="0" h="21733" w="21732">
                <a:moveTo>
                  <a:pt x="20458" y="3822"/>
                </a:moveTo>
                <a:lnTo>
                  <a:pt x="20458" y="12777"/>
                </a:lnTo>
                <a:lnTo>
                  <a:pt x="1274" y="12777"/>
                </a:lnTo>
                <a:lnTo>
                  <a:pt x="1274" y="3822"/>
                </a:lnTo>
                <a:close/>
                <a:moveTo>
                  <a:pt x="8955" y="18812"/>
                </a:moveTo>
                <a:lnTo>
                  <a:pt x="8955" y="20459"/>
                </a:lnTo>
                <a:lnTo>
                  <a:pt x="7309" y="20459"/>
                </a:lnTo>
                <a:lnTo>
                  <a:pt x="8955" y="18812"/>
                </a:lnTo>
                <a:close/>
                <a:moveTo>
                  <a:pt x="11503" y="14050"/>
                </a:moveTo>
                <a:lnTo>
                  <a:pt x="11503" y="20459"/>
                </a:lnTo>
                <a:lnTo>
                  <a:pt x="10230" y="20459"/>
                </a:lnTo>
                <a:lnTo>
                  <a:pt x="10230" y="14050"/>
                </a:lnTo>
                <a:close/>
                <a:moveTo>
                  <a:pt x="12777" y="18812"/>
                </a:moveTo>
                <a:lnTo>
                  <a:pt x="14422" y="20459"/>
                </a:lnTo>
                <a:lnTo>
                  <a:pt x="12777" y="20459"/>
                </a:lnTo>
                <a:lnTo>
                  <a:pt x="12777" y="18812"/>
                </a:lnTo>
                <a:close/>
                <a:moveTo>
                  <a:pt x="1910" y="1"/>
                </a:moveTo>
                <a:cubicBezTo>
                  <a:pt x="1558" y="1"/>
                  <a:pt x="1274" y="286"/>
                  <a:pt x="1274" y="638"/>
                </a:cubicBezTo>
                <a:cubicBezTo>
                  <a:pt x="1274" y="989"/>
                  <a:pt x="1558" y="1275"/>
                  <a:pt x="1910" y="1275"/>
                </a:cubicBezTo>
                <a:lnTo>
                  <a:pt x="2547" y="1275"/>
                </a:lnTo>
                <a:lnTo>
                  <a:pt x="2547" y="2548"/>
                </a:lnTo>
                <a:lnTo>
                  <a:pt x="637" y="2548"/>
                </a:lnTo>
                <a:cubicBezTo>
                  <a:pt x="285" y="2548"/>
                  <a:pt x="1" y="2834"/>
                  <a:pt x="1" y="3186"/>
                </a:cubicBezTo>
                <a:lnTo>
                  <a:pt x="1" y="13413"/>
                </a:lnTo>
                <a:cubicBezTo>
                  <a:pt x="1" y="13765"/>
                  <a:pt x="285" y="14050"/>
                  <a:pt x="637" y="14050"/>
                </a:cubicBezTo>
                <a:lnTo>
                  <a:pt x="8955" y="14050"/>
                </a:lnTo>
                <a:lnTo>
                  <a:pt x="8955" y="17012"/>
                </a:lnTo>
                <a:lnTo>
                  <a:pt x="5510" y="20459"/>
                </a:lnTo>
                <a:lnTo>
                  <a:pt x="4500" y="20459"/>
                </a:lnTo>
                <a:cubicBezTo>
                  <a:pt x="4148" y="20459"/>
                  <a:pt x="3864" y="20744"/>
                  <a:pt x="3864" y="21096"/>
                </a:cubicBezTo>
                <a:cubicBezTo>
                  <a:pt x="3864" y="21448"/>
                  <a:pt x="4148" y="21732"/>
                  <a:pt x="4500" y="21732"/>
                </a:cubicBezTo>
                <a:lnTo>
                  <a:pt x="17232" y="21732"/>
                </a:lnTo>
                <a:cubicBezTo>
                  <a:pt x="17584" y="21732"/>
                  <a:pt x="17869" y="21448"/>
                  <a:pt x="17869" y="21096"/>
                </a:cubicBezTo>
                <a:cubicBezTo>
                  <a:pt x="17869" y="20744"/>
                  <a:pt x="17584" y="20459"/>
                  <a:pt x="17232" y="20459"/>
                </a:cubicBezTo>
                <a:lnTo>
                  <a:pt x="16224" y="20459"/>
                </a:lnTo>
                <a:lnTo>
                  <a:pt x="12777" y="17012"/>
                </a:lnTo>
                <a:lnTo>
                  <a:pt x="12777" y="14050"/>
                </a:lnTo>
                <a:lnTo>
                  <a:pt x="21095" y="14050"/>
                </a:lnTo>
                <a:cubicBezTo>
                  <a:pt x="21096" y="14050"/>
                  <a:pt x="21097" y="14050"/>
                  <a:pt x="21097" y="14050"/>
                </a:cubicBezTo>
                <a:cubicBezTo>
                  <a:pt x="21448" y="14050"/>
                  <a:pt x="21731" y="13764"/>
                  <a:pt x="21731" y="13413"/>
                </a:cubicBezTo>
                <a:lnTo>
                  <a:pt x="21731" y="3186"/>
                </a:lnTo>
                <a:cubicBezTo>
                  <a:pt x="21731" y="2834"/>
                  <a:pt x="21447" y="2548"/>
                  <a:pt x="21095" y="2548"/>
                </a:cubicBezTo>
                <a:lnTo>
                  <a:pt x="19184" y="2548"/>
                </a:lnTo>
                <a:lnTo>
                  <a:pt x="19184" y="1275"/>
                </a:lnTo>
                <a:lnTo>
                  <a:pt x="19822" y="1275"/>
                </a:lnTo>
                <a:cubicBezTo>
                  <a:pt x="20173" y="1275"/>
                  <a:pt x="20458" y="989"/>
                  <a:pt x="20458" y="638"/>
                </a:cubicBezTo>
                <a:cubicBezTo>
                  <a:pt x="20458" y="286"/>
                  <a:pt x="20173" y="1"/>
                  <a:pt x="19822" y="1"/>
                </a:cubicBezTo>
                <a:lnTo>
                  <a:pt x="17276" y="1"/>
                </a:lnTo>
                <a:cubicBezTo>
                  <a:pt x="16924" y="1"/>
                  <a:pt x="16638" y="286"/>
                  <a:pt x="16638" y="638"/>
                </a:cubicBezTo>
                <a:cubicBezTo>
                  <a:pt x="16638" y="989"/>
                  <a:pt x="16924" y="1275"/>
                  <a:pt x="17276" y="1275"/>
                </a:cubicBezTo>
                <a:lnTo>
                  <a:pt x="17912" y="1275"/>
                </a:lnTo>
                <a:lnTo>
                  <a:pt x="17912" y="2548"/>
                </a:lnTo>
                <a:lnTo>
                  <a:pt x="11503" y="2548"/>
                </a:lnTo>
                <a:lnTo>
                  <a:pt x="11503" y="1275"/>
                </a:lnTo>
                <a:lnTo>
                  <a:pt x="12139" y="1275"/>
                </a:lnTo>
                <a:cubicBezTo>
                  <a:pt x="12491" y="1275"/>
                  <a:pt x="12776" y="989"/>
                  <a:pt x="12776" y="638"/>
                </a:cubicBezTo>
                <a:cubicBezTo>
                  <a:pt x="12776" y="286"/>
                  <a:pt x="12491" y="1"/>
                  <a:pt x="12139" y="1"/>
                </a:cubicBezTo>
                <a:lnTo>
                  <a:pt x="9593" y="1"/>
                </a:lnTo>
                <a:cubicBezTo>
                  <a:pt x="9241" y="1"/>
                  <a:pt x="8955" y="286"/>
                  <a:pt x="8955" y="638"/>
                </a:cubicBezTo>
                <a:cubicBezTo>
                  <a:pt x="8955" y="989"/>
                  <a:pt x="9241" y="1275"/>
                  <a:pt x="9593" y="1275"/>
                </a:cubicBezTo>
                <a:lnTo>
                  <a:pt x="10230" y="1275"/>
                </a:lnTo>
                <a:lnTo>
                  <a:pt x="10230" y="2548"/>
                </a:lnTo>
                <a:lnTo>
                  <a:pt x="3821" y="2548"/>
                </a:lnTo>
                <a:lnTo>
                  <a:pt x="3821" y="1275"/>
                </a:lnTo>
                <a:lnTo>
                  <a:pt x="4458" y="1275"/>
                </a:lnTo>
                <a:cubicBezTo>
                  <a:pt x="4808" y="1275"/>
                  <a:pt x="5094" y="989"/>
                  <a:pt x="5094" y="638"/>
                </a:cubicBezTo>
                <a:cubicBezTo>
                  <a:pt x="5094" y="286"/>
                  <a:pt x="4808" y="1"/>
                  <a:pt x="44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5" name="Google Shape;13235;p139"/>
          <p:cNvGrpSpPr/>
          <p:nvPr/>
        </p:nvGrpSpPr>
        <p:grpSpPr>
          <a:xfrm>
            <a:off x="1833386" y="3956040"/>
            <a:ext cx="222658" cy="345494"/>
            <a:chOff x="2172958" y="4644577"/>
            <a:chExt cx="226878" cy="352042"/>
          </a:xfrm>
        </p:grpSpPr>
        <p:sp>
          <p:nvSpPr>
            <p:cNvPr id="13236" name="Google Shape;13236;p139"/>
            <p:cNvSpPr/>
            <p:nvPr/>
          </p:nvSpPr>
          <p:spPr>
            <a:xfrm>
              <a:off x="2172958" y="4788951"/>
              <a:ext cx="226878" cy="207668"/>
            </a:xfrm>
            <a:custGeom>
              <a:rect b="b" l="l" r="r" t="t"/>
              <a:pathLst>
                <a:path extrusionOk="0" h="12819" w="14007">
                  <a:moveTo>
                    <a:pt x="637" y="0"/>
                  </a:moveTo>
                  <a:cubicBezTo>
                    <a:pt x="286" y="0"/>
                    <a:pt x="0" y="285"/>
                    <a:pt x="0" y="637"/>
                  </a:cubicBezTo>
                  <a:cubicBezTo>
                    <a:pt x="0" y="4284"/>
                    <a:pt x="2803" y="7289"/>
                    <a:pt x="6366" y="7610"/>
                  </a:cubicBezTo>
                  <a:lnTo>
                    <a:pt x="6366" y="11544"/>
                  </a:lnTo>
                  <a:lnTo>
                    <a:pt x="4458" y="11544"/>
                  </a:lnTo>
                  <a:cubicBezTo>
                    <a:pt x="4106" y="11544"/>
                    <a:pt x="3820" y="11830"/>
                    <a:pt x="3820" y="12182"/>
                  </a:cubicBezTo>
                  <a:cubicBezTo>
                    <a:pt x="3820" y="12533"/>
                    <a:pt x="4106" y="12819"/>
                    <a:pt x="4458" y="12819"/>
                  </a:cubicBezTo>
                  <a:lnTo>
                    <a:pt x="9550" y="12819"/>
                  </a:lnTo>
                  <a:cubicBezTo>
                    <a:pt x="9902" y="12819"/>
                    <a:pt x="10188" y="12533"/>
                    <a:pt x="10188" y="12182"/>
                  </a:cubicBezTo>
                  <a:cubicBezTo>
                    <a:pt x="10188" y="11830"/>
                    <a:pt x="9902" y="11544"/>
                    <a:pt x="9550" y="11544"/>
                  </a:cubicBezTo>
                  <a:lnTo>
                    <a:pt x="7641" y="11544"/>
                  </a:lnTo>
                  <a:lnTo>
                    <a:pt x="7641" y="7610"/>
                  </a:lnTo>
                  <a:cubicBezTo>
                    <a:pt x="11206" y="7289"/>
                    <a:pt x="14007" y="4284"/>
                    <a:pt x="14007" y="637"/>
                  </a:cubicBezTo>
                  <a:cubicBezTo>
                    <a:pt x="14007" y="285"/>
                    <a:pt x="13722" y="0"/>
                    <a:pt x="13370" y="0"/>
                  </a:cubicBezTo>
                  <a:cubicBezTo>
                    <a:pt x="13018" y="0"/>
                    <a:pt x="12734" y="285"/>
                    <a:pt x="12734" y="637"/>
                  </a:cubicBezTo>
                  <a:cubicBezTo>
                    <a:pt x="12734" y="3797"/>
                    <a:pt x="10163" y="6366"/>
                    <a:pt x="7004" y="6366"/>
                  </a:cubicBezTo>
                  <a:cubicBezTo>
                    <a:pt x="3844" y="6366"/>
                    <a:pt x="1275" y="3797"/>
                    <a:pt x="1275" y="637"/>
                  </a:cubicBezTo>
                  <a:cubicBezTo>
                    <a:pt x="1275" y="285"/>
                    <a:pt x="98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39"/>
            <p:cNvSpPr/>
            <p:nvPr/>
          </p:nvSpPr>
          <p:spPr>
            <a:xfrm>
              <a:off x="2214213" y="4644577"/>
              <a:ext cx="144385" cy="226897"/>
            </a:xfrm>
            <a:custGeom>
              <a:rect b="b" l="l" r="r" t="t"/>
              <a:pathLst>
                <a:path extrusionOk="0" h="14006" w="8914">
                  <a:moveTo>
                    <a:pt x="5094" y="1337"/>
                  </a:moveTo>
                  <a:cubicBezTo>
                    <a:pt x="6343" y="1593"/>
                    <a:pt x="7319" y="2570"/>
                    <a:pt x="7576" y="3819"/>
                  </a:cubicBezTo>
                  <a:lnTo>
                    <a:pt x="5730" y="3819"/>
                  </a:lnTo>
                  <a:cubicBezTo>
                    <a:pt x="5378" y="3819"/>
                    <a:pt x="5094" y="4104"/>
                    <a:pt x="5094" y="4456"/>
                  </a:cubicBezTo>
                  <a:cubicBezTo>
                    <a:pt x="5094" y="4808"/>
                    <a:pt x="5378" y="5092"/>
                    <a:pt x="5730" y="5092"/>
                  </a:cubicBezTo>
                  <a:lnTo>
                    <a:pt x="7641" y="5092"/>
                  </a:lnTo>
                  <a:lnTo>
                    <a:pt x="7641" y="6366"/>
                  </a:lnTo>
                  <a:lnTo>
                    <a:pt x="5730" y="6366"/>
                  </a:lnTo>
                  <a:cubicBezTo>
                    <a:pt x="5378" y="6366"/>
                    <a:pt x="5094" y="6651"/>
                    <a:pt x="5094" y="7003"/>
                  </a:cubicBezTo>
                  <a:cubicBezTo>
                    <a:pt x="5094" y="7355"/>
                    <a:pt x="5378" y="7639"/>
                    <a:pt x="5730" y="7639"/>
                  </a:cubicBezTo>
                  <a:lnTo>
                    <a:pt x="7641" y="7639"/>
                  </a:lnTo>
                  <a:lnTo>
                    <a:pt x="7641" y="8914"/>
                  </a:lnTo>
                  <a:lnTo>
                    <a:pt x="1273" y="8914"/>
                  </a:lnTo>
                  <a:lnTo>
                    <a:pt x="1273" y="7639"/>
                  </a:lnTo>
                  <a:lnTo>
                    <a:pt x="3184" y="7639"/>
                  </a:lnTo>
                  <a:cubicBezTo>
                    <a:pt x="3536" y="7639"/>
                    <a:pt x="3821" y="7355"/>
                    <a:pt x="3821" y="7003"/>
                  </a:cubicBezTo>
                  <a:cubicBezTo>
                    <a:pt x="3821" y="6651"/>
                    <a:pt x="3536" y="6366"/>
                    <a:pt x="3184" y="6366"/>
                  </a:cubicBezTo>
                  <a:lnTo>
                    <a:pt x="1273" y="6366"/>
                  </a:lnTo>
                  <a:lnTo>
                    <a:pt x="1273" y="5092"/>
                  </a:lnTo>
                  <a:lnTo>
                    <a:pt x="3184" y="5092"/>
                  </a:lnTo>
                  <a:cubicBezTo>
                    <a:pt x="3536" y="5092"/>
                    <a:pt x="3821" y="4808"/>
                    <a:pt x="3821" y="4456"/>
                  </a:cubicBezTo>
                  <a:cubicBezTo>
                    <a:pt x="3821" y="4104"/>
                    <a:pt x="3536" y="3819"/>
                    <a:pt x="3184" y="3819"/>
                  </a:cubicBezTo>
                  <a:lnTo>
                    <a:pt x="1338" y="3819"/>
                  </a:lnTo>
                  <a:cubicBezTo>
                    <a:pt x="1595" y="2570"/>
                    <a:pt x="2572" y="1593"/>
                    <a:pt x="3821" y="1337"/>
                  </a:cubicBezTo>
                  <a:lnTo>
                    <a:pt x="3821" y="1908"/>
                  </a:lnTo>
                  <a:cubicBezTo>
                    <a:pt x="3821" y="2260"/>
                    <a:pt x="4105" y="2546"/>
                    <a:pt x="4457" y="2546"/>
                  </a:cubicBezTo>
                  <a:cubicBezTo>
                    <a:pt x="4809" y="2546"/>
                    <a:pt x="5094" y="2260"/>
                    <a:pt x="5094" y="1908"/>
                  </a:cubicBezTo>
                  <a:lnTo>
                    <a:pt x="5094" y="1337"/>
                  </a:lnTo>
                  <a:close/>
                  <a:moveTo>
                    <a:pt x="7576" y="10185"/>
                  </a:moveTo>
                  <a:cubicBezTo>
                    <a:pt x="7281" y="11637"/>
                    <a:pt x="5995" y="12732"/>
                    <a:pt x="4457" y="12732"/>
                  </a:cubicBezTo>
                  <a:cubicBezTo>
                    <a:pt x="2920" y="12732"/>
                    <a:pt x="1633" y="11637"/>
                    <a:pt x="1338" y="10185"/>
                  </a:cubicBezTo>
                  <a:close/>
                  <a:moveTo>
                    <a:pt x="4457" y="0"/>
                  </a:moveTo>
                  <a:cubicBezTo>
                    <a:pt x="2000" y="0"/>
                    <a:pt x="0" y="1998"/>
                    <a:pt x="0" y="4456"/>
                  </a:cubicBezTo>
                  <a:lnTo>
                    <a:pt x="0" y="9549"/>
                  </a:lnTo>
                  <a:cubicBezTo>
                    <a:pt x="0" y="12006"/>
                    <a:pt x="2000" y="14005"/>
                    <a:pt x="4457" y="14005"/>
                  </a:cubicBezTo>
                  <a:cubicBezTo>
                    <a:pt x="6914" y="14005"/>
                    <a:pt x="8914" y="12006"/>
                    <a:pt x="8914" y="9549"/>
                  </a:cubicBezTo>
                  <a:lnTo>
                    <a:pt x="8914" y="4456"/>
                  </a:lnTo>
                  <a:cubicBezTo>
                    <a:pt x="8914" y="1998"/>
                    <a:pt x="6914" y="0"/>
                    <a:pt x="4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8" name="Google Shape;13238;p139"/>
          <p:cNvGrpSpPr/>
          <p:nvPr/>
        </p:nvGrpSpPr>
        <p:grpSpPr>
          <a:xfrm>
            <a:off x="2524218" y="3976899"/>
            <a:ext cx="346522" cy="303776"/>
            <a:chOff x="2503581" y="4658655"/>
            <a:chExt cx="353089" cy="309533"/>
          </a:xfrm>
        </p:grpSpPr>
        <p:sp>
          <p:nvSpPr>
            <p:cNvPr id="13239" name="Google Shape;13239;p139"/>
            <p:cNvSpPr/>
            <p:nvPr/>
          </p:nvSpPr>
          <p:spPr>
            <a:xfrm>
              <a:off x="2503581" y="4658655"/>
              <a:ext cx="353089" cy="309533"/>
            </a:xfrm>
            <a:custGeom>
              <a:rect b="b" l="l" r="r" t="t"/>
              <a:pathLst>
                <a:path extrusionOk="0" h="19107" w="21799">
                  <a:moveTo>
                    <a:pt x="8996" y="3446"/>
                  </a:moveTo>
                  <a:lnTo>
                    <a:pt x="10458" y="4908"/>
                  </a:lnTo>
                  <a:cubicBezTo>
                    <a:pt x="10583" y="5033"/>
                    <a:pt x="10746" y="5095"/>
                    <a:pt x="10909" y="5095"/>
                  </a:cubicBezTo>
                  <a:cubicBezTo>
                    <a:pt x="11072" y="5095"/>
                    <a:pt x="11235" y="5033"/>
                    <a:pt x="11359" y="4908"/>
                  </a:cubicBezTo>
                  <a:lnTo>
                    <a:pt x="12819" y="3449"/>
                  </a:lnTo>
                  <a:lnTo>
                    <a:pt x="12819" y="5131"/>
                  </a:lnTo>
                  <a:cubicBezTo>
                    <a:pt x="10608" y="5377"/>
                    <a:pt x="8774" y="6884"/>
                    <a:pt x="8054" y="8915"/>
                  </a:cubicBezTo>
                  <a:lnTo>
                    <a:pt x="1275" y="8915"/>
                  </a:lnTo>
                  <a:lnTo>
                    <a:pt x="1275" y="7272"/>
                  </a:lnTo>
                  <a:lnTo>
                    <a:pt x="3223" y="5354"/>
                  </a:lnTo>
                  <a:lnTo>
                    <a:pt x="4686" y="6818"/>
                  </a:lnTo>
                  <a:cubicBezTo>
                    <a:pt x="4811" y="6942"/>
                    <a:pt x="4973" y="7004"/>
                    <a:pt x="5137" y="7004"/>
                  </a:cubicBezTo>
                  <a:cubicBezTo>
                    <a:pt x="5298" y="7004"/>
                    <a:pt x="5460" y="6943"/>
                    <a:pt x="5585" y="6821"/>
                  </a:cubicBezTo>
                  <a:lnTo>
                    <a:pt x="8996" y="3446"/>
                  </a:lnTo>
                  <a:close/>
                  <a:moveTo>
                    <a:pt x="12819" y="6414"/>
                  </a:moveTo>
                  <a:lnTo>
                    <a:pt x="12819" y="8915"/>
                  </a:lnTo>
                  <a:lnTo>
                    <a:pt x="9429" y="8915"/>
                  </a:lnTo>
                  <a:cubicBezTo>
                    <a:pt x="10057" y="7593"/>
                    <a:pt x="11318" y="6629"/>
                    <a:pt x="12818" y="6414"/>
                  </a:cubicBezTo>
                  <a:close/>
                  <a:moveTo>
                    <a:pt x="14092" y="6414"/>
                  </a:moveTo>
                  <a:cubicBezTo>
                    <a:pt x="16249" y="6724"/>
                    <a:pt x="17912" y="8583"/>
                    <a:pt x="17912" y="10825"/>
                  </a:cubicBezTo>
                  <a:cubicBezTo>
                    <a:pt x="17912" y="13282"/>
                    <a:pt x="15913" y="15281"/>
                    <a:pt x="13456" y="15281"/>
                  </a:cubicBezTo>
                  <a:cubicBezTo>
                    <a:pt x="10998" y="15281"/>
                    <a:pt x="8999" y="13282"/>
                    <a:pt x="8999" y="10825"/>
                  </a:cubicBezTo>
                  <a:cubicBezTo>
                    <a:pt x="8999" y="10612"/>
                    <a:pt x="9015" y="10399"/>
                    <a:pt x="9045" y="10188"/>
                  </a:cubicBezTo>
                  <a:lnTo>
                    <a:pt x="13456" y="10188"/>
                  </a:lnTo>
                  <a:cubicBezTo>
                    <a:pt x="13806" y="10188"/>
                    <a:pt x="14092" y="9902"/>
                    <a:pt x="14092" y="9552"/>
                  </a:cubicBezTo>
                  <a:lnTo>
                    <a:pt x="14092" y="6414"/>
                  </a:lnTo>
                  <a:close/>
                  <a:moveTo>
                    <a:pt x="637" y="1"/>
                  </a:moveTo>
                  <a:cubicBezTo>
                    <a:pt x="285" y="1"/>
                    <a:pt x="1" y="286"/>
                    <a:pt x="1" y="638"/>
                  </a:cubicBezTo>
                  <a:lnTo>
                    <a:pt x="1" y="9550"/>
                  </a:lnTo>
                  <a:cubicBezTo>
                    <a:pt x="1" y="9902"/>
                    <a:pt x="285" y="10187"/>
                    <a:pt x="637" y="10187"/>
                  </a:cubicBezTo>
                  <a:lnTo>
                    <a:pt x="7760" y="10187"/>
                  </a:lnTo>
                  <a:cubicBezTo>
                    <a:pt x="7738" y="10399"/>
                    <a:pt x="7726" y="10610"/>
                    <a:pt x="7726" y="10823"/>
                  </a:cubicBezTo>
                  <a:cubicBezTo>
                    <a:pt x="7726" y="13983"/>
                    <a:pt x="10296" y="16553"/>
                    <a:pt x="13456" y="16553"/>
                  </a:cubicBezTo>
                  <a:cubicBezTo>
                    <a:pt x="13457" y="16553"/>
                    <a:pt x="13459" y="16553"/>
                    <a:pt x="13461" y="16553"/>
                  </a:cubicBezTo>
                  <a:cubicBezTo>
                    <a:pt x="14759" y="16553"/>
                    <a:pt x="16018" y="16111"/>
                    <a:pt x="17030" y="15299"/>
                  </a:cubicBezTo>
                  <a:lnTo>
                    <a:pt x="20643" y="18915"/>
                  </a:lnTo>
                  <a:cubicBezTo>
                    <a:pt x="20768" y="19042"/>
                    <a:pt x="20933" y="19106"/>
                    <a:pt x="21099" y="19106"/>
                  </a:cubicBezTo>
                  <a:cubicBezTo>
                    <a:pt x="21262" y="19106"/>
                    <a:pt x="21424" y="19044"/>
                    <a:pt x="21549" y="18920"/>
                  </a:cubicBezTo>
                  <a:cubicBezTo>
                    <a:pt x="21799" y="18669"/>
                    <a:pt x="21797" y="18263"/>
                    <a:pt x="21543" y="18015"/>
                  </a:cubicBezTo>
                  <a:lnTo>
                    <a:pt x="17929" y="14400"/>
                  </a:lnTo>
                  <a:cubicBezTo>
                    <a:pt x="18743" y="13387"/>
                    <a:pt x="19185" y="12125"/>
                    <a:pt x="19184" y="10825"/>
                  </a:cubicBezTo>
                  <a:cubicBezTo>
                    <a:pt x="19184" y="7880"/>
                    <a:pt x="16952" y="5450"/>
                    <a:pt x="14091" y="5131"/>
                  </a:cubicBezTo>
                  <a:lnTo>
                    <a:pt x="14091" y="1911"/>
                  </a:lnTo>
                  <a:cubicBezTo>
                    <a:pt x="14091" y="1653"/>
                    <a:pt x="13936" y="1422"/>
                    <a:pt x="13698" y="1324"/>
                  </a:cubicBezTo>
                  <a:cubicBezTo>
                    <a:pt x="13619" y="1291"/>
                    <a:pt x="13536" y="1275"/>
                    <a:pt x="13454" y="1275"/>
                  </a:cubicBezTo>
                  <a:cubicBezTo>
                    <a:pt x="13289" y="1275"/>
                    <a:pt x="13126" y="1339"/>
                    <a:pt x="13004" y="1461"/>
                  </a:cubicBezTo>
                  <a:lnTo>
                    <a:pt x="10908" y="3557"/>
                  </a:lnTo>
                  <a:lnTo>
                    <a:pt x="9449" y="2098"/>
                  </a:lnTo>
                  <a:cubicBezTo>
                    <a:pt x="9324" y="1974"/>
                    <a:pt x="9161" y="1911"/>
                    <a:pt x="8998" y="1911"/>
                  </a:cubicBezTo>
                  <a:cubicBezTo>
                    <a:pt x="8836" y="1911"/>
                    <a:pt x="8674" y="1973"/>
                    <a:pt x="8550" y="2095"/>
                  </a:cubicBezTo>
                  <a:lnTo>
                    <a:pt x="5139" y="5470"/>
                  </a:lnTo>
                  <a:lnTo>
                    <a:pt x="3677" y="4007"/>
                  </a:lnTo>
                  <a:cubicBezTo>
                    <a:pt x="3552" y="3883"/>
                    <a:pt x="3389" y="3821"/>
                    <a:pt x="3226" y="3821"/>
                  </a:cubicBezTo>
                  <a:cubicBezTo>
                    <a:pt x="3065" y="3821"/>
                    <a:pt x="2903" y="3882"/>
                    <a:pt x="2780" y="4003"/>
                  </a:cubicBezTo>
                  <a:lnTo>
                    <a:pt x="1275" y="5485"/>
                  </a:lnTo>
                  <a:lnTo>
                    <a:pt x="1275" y="638"/>
                  </a:lnTo>
                  <a:cubicBezTo>
                    <a:pt x="1275" y="286"/>
                    <a:pt x="989"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39"/>
            <p:cNvSpPr/>
            <p:nvPr/>
          </p:nvSpPr>
          <p:spPr>
            <a:xfrm>
              <a:off x="2503581" y="4885568"/>
              <a:ext cx="103842" cy="20655"/>
            </a:xfrm>
            <a:custGeom>
              <a:rect b="b" l="l" r="r" t="t"/>
              <a:pathLst>
                <a:path extrusionOk="0" h="1275" w="6411">
                  <a:moveTo>
                    <a:pt x="637" y="0"/>
                  </a:moveTo>
                  <a:cubicBezTo>
                    <a:pt x="285" y="0"/>
                    <a:pt x="1" y="286"/>
                    <a:pt x="1" y="637"/>
                  </a:cubicBezTo>
                  <a:cubicBezTo>
                    <a:pt x="1" y="989"/>
                    <a:pt x="285" y="1274"/>
                    <a:pt x="637" y="1274"/>
                  </a:cubicBezTo>
                  <a:lnTo>
                    <a:pt x="5774" y="1274"/>
                  </a:lnTo>
                  <a:cubicBezTo>
                    <a:pt x="6125" y="1274"/>
                    <a:pt x="6411" y="989"/>
                    <a:pt x="6411" y="637"/>
                  </a:cubicBezTo>
                  <a:cubicBezTo>
                    <a:pt x="6411" y="286"/>
                    <a:pt x="6125" y="0"/>
                    <a:pt x="5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39"/>
            <p:cNvSpPr/>
            <p:nvPr/>
          </p:nvSpPr>
          <p:spPr>
            <a:xfrm>
              <a:off x="2503581" y="4844323"/>
              <a:ext cx="62587" cy="20639"/>
            </a:xfrm>
            <a:custGeom>
              <a:rect b="b" l="l" r="r" t="t"/>
              <a:pathLst>
                <a:path extrusionOk="0" h="1274" w="3864">
                  <a:moveTo>
                    <a:pt x="637" y="0"/>
                  </a:moveTo>
                  <a:cubicBezTo>
                    <a:pt x="285" y="0"/>
                    <a:pt x="1" y="285"/>
                    <a:pt x="1" y="637"/>
                  </a:cubicBezTo>
                  <a:cubicBezTo>
                    <a:pt x="1" y="989"/>
                    <a:pt x="285" y="1273"/>
                    <a:pt x="637" y="1273"/>
                  </a:cubicBezTo>
                  <a:lnTo>
                    <a:pt x="3227" y="1273"/>
                  </a:lnTo>
                  <a:cubicBezTo>
                    <a:pt x="3577" y="1273"/>
                    <a:pt x="3863" y="989"/>
                    <a:pt x="3863" y="637"/>
                  </a:cubicBezTo>
                  <a:cubicBezTo>
                    <a:pt x="3863" y="285"/>
                    <a:pt x="3577" y="0"/>
                    <a:pt x="3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2" name="Google Shape;13242;p139"/>
          <p:cNvGrpSpPr/>
          <p:nvPr/>
        </p:nvGrpSpPr>
        <p:grpSpPr>
          <a:xfrm>
            <a:off x="3272520" y="3956024"/>
            <a:ext cx="345473" cy="345526"/>
            <a:chOff x="2944704" y="4630726"/>
            <a:chExt cx="352020" cy="352075"/>
          </a:xfrm>
        </p:grpSpPr>
        <p:sp>
          <p:nvSpPr>
            <p:cNvPr id="13243" name="Google Shape;13243;p139"/>
            <p:cNvSpPr/>
            <p:nvPr/>
          </p:nvSpPr>
          <p:spPr>
            <a:xfrm>
              <a:off x="2944704" y="4630726"/>
              <a:ext cx="352020" cy="352075"/>
            </a:xfrm>
            <a:custGeom>
              <a:rect b="b" l="l" r="r" t="t"/>
              <a:pathLst>
                <a:path extrusionOk="0" h="21733" w="21733">
                  <a:moveTo>
                    <a:pt x="12776" y="1273"/>
                  </a:moveTo>
                  <a:lnTo>
                    <a:pt x="12776" y="2546"/>
                  </a:lnTo>
                  <a:lnTo>
                    <a:pt x="8958" y="2546"/>
                  </a:lnTo>
                  <a:lnTo>
                    <a:pt x="8956" y="1273"/>
                  </a:lnTo>
                  <a:close/>
                  <a:moveTo>
                    <a:pt x="20459" y="2546"/>
                  </a:moveTo>
                  <a:lnTo>
                    <a:pt x="20458" y="14048"/>
                  </a:lnTo>
                  <a:lnTo>
                    <a:pt x="1275" y="14048"/>
                  </a:lnTo>
                  <a:lnTo>
                    <a:pt x="1275" y="2546"/>
                  </a:lnTo>
                  <a:lnTo>
                    <a:pt x="7685" y="2546"/>
                  </a:lnTo>
                  <a:lnTo>
                    <a:pt x="7685" y="3183"/>
                  </a:lnTo>
                  <a:cubicBezTo>
                    <a:pt x="7685" y="3535"/>
                    <a:pt x="7969" y="3819"/>
                    <a:pt x="8321" y="3819"/>
                  </a:cubicBezTo>
                  <a:lnTo>
                    <a:pt x="13414" y="3819"/>
                  </a:lnTo>
                  <a:cubicBezTo>
                    <a:pt x="13765" y="3819"/>
                    <a:pt x="14051" y="3535"/>
                    <a:pt x="14051" y="3183"/>
                  </a:cubicBezTo>
                  <a:lnTo>
                    <a:pt x="14051" y="2546"/>
                  </a:lnTo>
                  <a:close/>
                  <a:moveTo>
                    <a:pt x="8320" y="0"/>
                  </a:moveTo>
                  <a:cubicBezTo>
                    <a:pt x="7969" y="0"/>
                    <a:pt x="7683" y="285"/>
                    <a:pt x="7683" y="637"/>
                  </a:cubicBezTo>
                  <a:lnTo>
                    <a:pt x="7683" y="1273"/>
                  </a:lnTo>
                  <a:lnTo>
                    <a:pt x="638" y="1273"/>
                  </a:lnTo>
                  <a:cubicBezTo>
                    <a:pt x="286" y="1273"/>
                    <a:pt x="1" y="1558"/>
                    <a:pt x="1" y="1910"/>
                  </a:cubicBezTo>
                  <a:lnTo>
                    <a:pt x="1" y="14684"/>
                  </a:lnTo>
                  <a:cubicBezTo>
                    <a:pt x="1" y="15036"/>
                    <a:pt x="286" y="15321"/>
                    <a:pt x="638" y="15321"/>
                  </a:cubicBezTo>
                  <a:lnTo>
                    <a:pt x="10229" y="15321"/>
                  </a:lnTo>
                  <a:lnTo>
                    <a:pt x="10229" y="19427"/>
                  </a:lnTo>
                  <a:lnTo>
                    <a:pt x="8035" y="20524"/>
                  </a:lnTo>
                  <a:cubicBezTo>
                    <a:pt x="7726" y="20683"/>
                    <a:pt x="7601" y="21062"/>
                    <a:pt x="7757" y="21373"/>
                  </a:cubicBezTo>
                  <a:cubicBezTo>
                    <a:pt x="7869" y="21597"/>
                    <a:pt x="8094" y="21726"/>
                    <a:pt x="8327" y="21726"/>
                  </a:cubicBezTo>
                  <a:cubicBezTo>
                    <a:pt x="8420" y="21726"/>
                    <a:pt x="8515" y="21705"/>
                    <a:pt x="8604" y="21662"/>
                  </a:cubicBezTo>
                  <a:lnTo>
                    <a:pt x="10867" y="20532"/>
                  </a:lnTo>
                  <a:lnTo>
                    <a:pt x="13128" y="21662"/>
                  </a:lnTo>
                  <a:cubicBezTo>
                    <a:pt x="13222" y="21710"/>
                    <a:pt x="13321" y="21733"/>
                    <a:pt x="13419" y="21733"/>
                  </a:cubicBezTo>
                  <a:cubicBezTo>
                    <a:pt x="13653" y="21733"/>
                    <a:pt x="13878" y="21604"/>
                    <a:pt x="13990" y="21381"/>
                  </a:cubicBezTo>
                  <a:cubicBezTo>
                    <a:pt x="14147" y="21064"/>
                    <a:pt x="14016" y="20677"/>
                    <a:pt x="13697" y="20524"/>
                  </a:cubicBezTo>
                  <a:lnTo>
                    <a:pt x="11504" y="19426"/>
                  </a:lnTo>
                  <a:lnTo>
                    <a:pt x="11504" y="15321"/>
                  </a:lnTo>
                  <a:lnTo>
                    <a:pt x="21094" y="15321"/>
                  </a:lnTo>
                  <a:cubicBezTo>
                    <a:pt x="21446" y="15321"/>
                    <a:pt x="21732" y="15035"/>
                    <a:pt x="21732" y="14684"/>
                  </a:cubicBezTo>
                  <a:lnTo>
                    <a:pt x="21732" y="1910"/>
                  </a:lnTo>
                  <a:cubicBezTo>
                    <a:pt x="21732" y="1558"/>
                    <a:pt x="21446" y="1272"/>
                    <a:pt x="21094" y="1272"/>
                  </a:cubicBezTo>
                  <a:lnTo>
                    <a:pt x="21094" y="1273"/>
                  </a:lnTo>
                  <a:lnTo>
                    <a:pt x="14049" y="1273"/>
                  </a:lnTo>
                  <a:lnTo>
                    <a:pt x="14049" y="637"/>
                  </a:lnTo>
                  <a:cubicBezTo>
                    <a:pt x="14049" y="285"/>
                    <a:pt x="13765" y="0"/>
                    <a:pt x="134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39"/>
            <p:cNvSpPr/>
            <p:nvPr/>
          </p:nvSpPr>
          <p:spPr>
            <a:xfrm>
              <a:off x="3007291" y="4692594"/>
              <a:ext cx="226862" cy="145087"/>
            </a:xfrm>
            <a:custGeom>
              <a:rect b="b" l="l" r="r" t="t"/>
              <a:pathLst>
                <a:path extrusionOk="0" h="8956" w="14006">
                  <a:moveTo>
                    <a:pt x="12733" y="3490"/>
                  </a:moveTo>
                  <a:lnTo>
                    <a:pt x="12733" y="7683"/>
                  </a:lnTo>
                  <a:lnTo>
                    <a:pt x="1273" y="7683"/>
                  </a:lnTo>
                  <a:lnTo>
                    <a:pt x="1273" y="7310"/>
                  </a:lnTo>
                  <a:lnTo>
                    <a:pt x="3183" y="5399"/>
                  </a:lnTo>
                  <a:lnTo>
                    <a:pt x="4642" y="6859"/>
                  </a:lnTo>
                  <a:cubicBezTo>
                    <a:pt x="4767" y="6983"/>
                    <a:pt x="4930" y="7045"/>
                    <a:pt x="5093" y="7045"/>
                  </a:cubicBezTo>
                  <a:cubicBezTo>
                    <a:pt x="5256" y="7045"/>
                    <a:pt x="5418" y="6983"/>
                    <a:pt x="5542" y="6859"/>
                  </a:cubicBezTo>
                  <a:lnTo>
                    <a:pt x="8912" y="3490"/>
                  </a:lnTo>
                  <a:lnTo>
                    <a:pt x="10372" y="4949"/>
                  </a:lnTo>
                  <a:cubicBezTo>
                    <a:pt x="10496" y="5074"/>
                    <a:pt x="10659" y="5136"/>
                    <a:pt x="10822" y="5136"/>
                  </a:cubicBezTo>
                  <a:cubicBezTo>
                    <a:pt x="10985" y="5136"/>
                    <a:pt x="11147" y="5074"/>
                    <a:pt x="11272" y="4949"/>
                  </a:cubicBezTo>
                  <a:lnTo>
                    <a:pt x="11273" y="4949"/>
                  </a:lnTo>
                  <a:lnTo>
                    <a:pt x="12733" y="3490"/>
                  </a:lnTo>
                  <a:close/>
                  <a:moveTo>
                    <a:pt x="637" y="0"/>
                  </a:moveTo>
                  <a:cubicBezTo>
                    <a:pt x="285" y="0"/>
                    <a:pt x="0" y="285"/>
                    <a:pt x="0" y="637"/>
                  </a:cubicBezTo>
                  <a:lnTo>
                    <a:pt x="0" y="8319"/>
                  </a:lnTo>
                  <a:cubicBezTo>
                    <a:pt x="0" y="8670"/>
                    <a:pt x="285" y="8956"/>
                    <a:pt x="637" y="8956"/>
                  </a:cubicBezTo>
                  <a:lnTo>
                    <a:pt x="13369" y="8956"/>
                  </a:lnTo>
                  <a:cubicBezTo>
                    <a:pt x="13721" y="8956"/>
                    <a:pt x="14006" y="8670"/>
                    <a:pt x="14006" y="8319"/>
                  </a:cubicBezTo>
                  <a:lnTo>
                    <a:pt x="14006" y="1953"/>
                  </a:lnTo>
                  <a:cubicBezTo>
                    <a:pt x="14006" y="1695"/>
                    <a:pt x="13851" y="1462"/>
                    <a:pt x="13613" y="1364"/>
                  </a:cubicBezTo>
                  <a:cubicBezTo>
                    <a:pt x="13534" y="1332"/>
                    <a:pt x="13451" y="1316"/>
                    <a:pt x="13369" y="1316"/>
                  </a:cubicBezTo>
                  <a:cubicBezTo>
                    <a:pt x="13203" y="1316"/>
                    <a:pt x="13041" y="1381"/>
                    <a:pt x="12919" y="1502"/>
                  </a:cubicBezTo>
                  <a:lnTo>
                    <a:pt x="10822" y="3599"/>
                  </a:lnTo>
                  <a:lnTo>
                    <a:pt x="9362" y="2139"/>
                  </a:lnTo>
                  <a:cubicBezTo>
                    <a:pt x="9239" y="2015"/>
                    <a:pt x="9076" y="1953"/>
                    <a:pt x="8913" y="1953"/>
                  </a:cubicBezTo>
                  <a:cubicBezTo>
                    <a:pt x="8750" y="1953"/>
                    <a:pt x="8587" y="2015"/>
                    <a:pt x="8463" y="2139"/>
                  </a:cubicBezTo>
                  <a:lnTo>
                    <a:pt x="5094" y="5509"/>
                  </a:lnTo>
                  <a:lnTo>
                    <a:pt x="3634" y="4049"/>
                  </a:lnTo>
                  <a:cubicBezTo>
                    <a:pt x="3510" y="3925"/>
                    <a:pt x="3347" y="3863"/>
                    <a:pt x="3183" y="3863"/>
                  </a:cubicBezTo>
                  <a:cubicBezTo>
                    <a:pt x="3020" y="3863"/>
                    <a:pt x="2857" y="3925"/>
                    <a:pt x="2733" y="4049"/>
                  </a:cubicBezTo>
                  <a:lnTo>
                    <a:pt x="1273" y="5509"/>
                  </a:lnTo>
                  <a:lnTo>
                    <a:pt x="1273" y="637"/>
                  </a:lnTo>
                  <a:cubicBezTo>
                    <a:pt x="1273" y="285"/>
                    <a:pt x="98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5" name="Google Shape;13245;p139"/>
          <p:cNvGrpSpPr/>
          <p:nvPr/>
        </p:nvGrpSpPr>
        <p:grpSpPr>
          <a:xfrm>
            <a:off x="4084629" y="3956040"/>
            <a:ext cx="263146" cy="345494"/>
            <a:chOff x="3381680" y="4655658"/>
            <a:chExt cx="268133" cy="352042"/>
          </a:xfrm>
        </p:grpSpPr>
        <p:sp>
          <p:nvSpPr>
            <p:cNvPr id="13246" name="Google Shape;13246;p139"/>
            <p:cNvSpPr/>
            <p:nvPr/>
          </p:nvSpPr>
          <p:spPr>
            <a:xfrm>
              <a:off x="3381680" y="4655658"/>
              <a:ext cx="268133" cy="352042"/>
            </a:xfrm>
            <a:custGeom>
              <a:rect b="b" l="l" r="r" t="t"/>
              <a:pathLst>
                <a:path extrusionOk="0" h="21731" w="16554">
                  <a:moveTo>
                    <a:pt x="5094" y="16637"/>
                  </a:moveTo>
                  <a:lnTo>
                    <a:pt x="5094" y="19557"/>
                  </a:lnTo>
                  <a:lnTo>
                    <a:pt x="2175" y="16637"/>
                  </a:lnTo>
                  <a:close/>
                  <a:moveTo>
                    <a:pt x="15281" y="1273"/>
                  </a:moveTo>
                  <a:lnTo>
                    <a:pt x="15281" y="20458"/>
                  </a:lnTo>
                  <a:lnTo>
                    <a:pt x="6367" y="20458"/>
                  </a:lnTo>
                  <a:lnTo>
                    <a:pt x="6367" y="16001"/>
                  </a:lnTo>
                  <a:cubicBezTo>
                    <a:pt x="6367" y="15649"/>
                    <a:pt x="6083" y="15365"/>
                    <a:pt x="5731" y="15365"/>
                  </a:cubicBezTo>
                  <a:lnTo>
                    <a:pt x="1275" y="15365"/>
                  </a:lnTo>
                  <a:lnTo>
                    <a:pt x="1275" y="1273"/>
                  </a:lnTo>
                  <a:close/>
                  <a:moveTo>
                    <a:pt x="637" y="0"/>
                  </a:moveTo>
                  <a:cubicBezTo>
                    <a:pt x="285" y="0"/>
                    <a:pt x="1" y="286"/>
                    <a:pt x="1" y="637"/>
                  </a:cubicBezTo>
                  <a:lnTo>
                    <a:pt x="1" y="16001"/>
                  </a:lnTo>
                  <a:cubicBezTo>
                    <a:pt x="1" y="16170"/>
                    <a:pt x="68" y="16332"/>
                    <a:pt x="188" y="16451"/>
                  </a:cubicBezTo>
                  <a:lnTo>
                    <a:pt x="5281" y="21544"/>
                  </a:lnTo>
                  <a:cubicBezTo>
                    <a:pt x="5400" y="21663"/>
                    <a:pt x="5563" y="21731"/>
                    <a:pt x="5731" y="21731"/>
                  </a:cubicBezTo>
                  <a:lnTo>
                    <a:pt x="15917" y="21731"/>
                  </a:lnTo>
                  <a:cubicBezTo>
                    <a:pt x="16269" y="21731"/>
                    <a:pt x="16553" y="21446"/>
                    <a:pt x="16553" y="21094"/>
                  </a:cubicBezTo>
                  <a:lnTo>
                    <a:pt x="16553" y="637"/>
                  </a:lnTo>
                  <a:cubicBezTo>
                    <a:pt x="16553" y="286"/>
                    <a:pt x="16269" y="0"/>
                    <a:pt x="15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39"/>
            <p:cNvSpPr/>
            <p:nvPr/>
          </p:nvSpPr>
          <p:spPr>
            <a:xfrm>
              <a:off x="3421947" y="4718222"/>
              <a:ext cx="63899" cy="61916"/>
            </a:xfrm>
            <a:custGeom>
              <a:rect b="b" l="l" r="r" t="t"/>
              <a:pathLst>
                <a:path extrusionOk="0" h="3822" w="3945">
                  <a:moveTo>
                    <a:pt x="698" y="1"/>
                  </a:moveTo>
                  <a:cubicBezTo>
                    <a:pt x="535" y="1"/>
                    <a:pt x="373" y="63"/>
                    <a:pt x="249" y="187"/>
                  </a:cubicBezTo>
                  <a:cubicBezTo>
                    <a:pt x="0" y="436"/>
                    <a:pt x="0" y="838"/>
                    <a:pt x="249" y="1087"/>
                  </a:cubicBezTo>
                  <a:lnTo>
                    <a:pt x="1072" y="1910"/>
                  </a:lnTo>
                  <a:lnTo>
                    <a:pt x="249" y="2733"/>
                  </a:lnTo>
                  <a:cubicBezTo>
                    <a:pt x="0" y="2982"/>
                    <a:pt x="0" y="3386"/>
                    <a:pt x="249" y="3634"/>
                  </a:cubicBezTo>
                  <a:cubicBezTo>
                    <a:pt x="373" y="3759"/>
                    <a:pt x="536" y="3821"/>
                    <a:pt x="699" y="3821"/>
                  </a:cubicBezTo>
                  <a:cubicBezTo>
                    <a:pt x="861" y="3821"/>
                    <a:pt x="1024" y="3759"/>
                    <a:pt x="1149" y="3634"/>
                  </a:cubicBezTo>
                  <a:lnTo>
                    <a:pt x="1972" y="2811"/>
                  </a:lnTo>
                  <a:lnTo>
                    <a:pt x="2795" y="3634"/>
                  </a:lnTo>
                  <a:cubicBezTo>
                    <a:pt x="2919" y="3759"/>
                    <a:pt x="3082" y="3821"/>
                    <a:pt x="3245" y="3821"/>
                  </a:cubicBezTo>
                  <a:cubicBezTo>
                    <a:pt x="3408" y="3821"/>
                    <a:pt x="3571" y="3759"/>
                    <a:pt x="3696" y="3634"/>
                  </a:cubicBezTo>
                  <a:cubicBezTo>
                    <a:pt x="3945" y="3386"/>
                    <a:pt x="3945" y="2982"/>
                    <a:pt x="3696" y="2733"/>
                  </a:cubicBezTo>
                  <a:lnTo>
                    <a:pt x="2873" y="1910"/>
                  </a:lnTo>
                  <a:lnTo>
                    <a:pt x="3696" y="1087"/>
                  </a:lnTo>
                  <a:cubicBezTo>
                    <a:pt x="3945" y="838"/>
                    <a:pt x="3943" y="436"/>
                    <a:pt x="3696" y="187"/>
                  </a:cubicBezTo>
                  <a:cubicBezTo>
                    <a:pt x="3571" y="63"/>
                    <a:pt x="3408" y="1"/>
                    <a:pt x="3245" y="1"/>
                  </a:cubicBezTo>
                  <a:cubicBezTo>
                    <a:pt x="3082" y="1"/>
                    <a:pt x="2919" y="63"/>
                    <a:pt x="2795" y="187"/>
                  </a:cubicBezTo>
                  <a:lnTo>
                    <a:pt x="1972" y="1010"/>
                  </a:lnTo>
                  <a:lnTo>
                    <a:pt x="1149" y="187"/>
                  </a:lnTo>
                  <a:cubicBezTo>
                    <a:pt x="1024" y="63"/>
                    <a:pt x="861" y="1"/>
                    <a:pt x="6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39"/>
            <p:cNvSpPr/>
            <p:nvPr/>
          </p:nvSpPr>
          <p:spPr>
            <a:xfrm>
              <a:off x="3421947" y="4821368"/>
              <a:ext cx="84535" cy="61900"/>
            </a:xfrm>
            <a:custGeom>
              <a:rect b="b" l="l" r="r" t="t"/>
              <a:pathLst>
                <a:path extrusionOk="0" h="3821" w="5219">
                  <a:moveTo>
                    <a:pt x="4518" y="0"/>
                  </a:moveTo>
                  <a:cubicBezTo>
                    <a:pt x="4355" y="0"/>
                    <a:pt x="4192" y="63"/>
                    <a:pt x="4068" y="188"/>
                  </a:cubicBezTo>
                  <a:lnTo>
                    <a:pt x="1973" y="2283"/>
                  </a:lnTo>
                  <a:lnTo>
                    <a:pt x="1149" y="1460"/>
                  </a:lnTo>
                  <a:cubicBezTo>
                    <a:pt x="1024" y="1335"/>
                    <a:pt x="861" y="1273"/>
                    <a:pt x="699" y="1273"/>
                  </a:cubicBezTo>
                  <a:cubicBezTo>
                    <a:pt x="536" y="1273"/>
                    <a:pt x="373" y="1335"/>
                    <a:pt x="249" y="1460"/>
                  </a:cubicBezTo>
                  <a:cubicBezTo>
                    <a:pt x="0" y="1708"/>
                    <a:pt x="0" y="2112"/>
                    <a:pt x="249" y="2361"/>
                  </a:cubicBezTo>
                  <a:lnTo>
                    <a:pt x="1522" y="3634"/>
                  </a:lnTo>
                  <a:cubicBezTo>
                    <a:pt x="1646" y="3758"/>
                    <a:pt x="1809" y="3820"/>
                    <a:pt x="1972" y="3820"/>
                  </a:cubicBezTo>
                  <a:cubicBezTo>
                    <a:pt x="2135" y="3820"/>
                    <a:pt x="2298" y="3758"/>
                    <a:pt x="2423" y="3634"/>
                  </a:cubicBezTo>
                  <a:lnTo>
                    <a:pt x="4970" y="1086"/>
                  </a:lnTo>
                  <a:cubicBezTo>
                    <a:pt x="5219" y="838"/>
                    <a:pt x="5219" y="435"/>
                    <a:pt x="4970" y="187"/>
                  </a:cubicBezTo>
                  <a:lnTo>
                    <a:pt x="4969" y="188"/>
                  </a:lnTo>
                  <a:cubicBezTo>
                    <a:pt x="4844" y="63"/>
                    <a:pt x="4681" y="0"/>
                    <a:pt x="4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39"/>
            <p:cNvSpPr/>
            <p:nvPr/>
          </p:nvSpPr>
          <p:spPr>
            <a:xfrm>
              <a:off x="3526064" y="4738845"/>
              <a:ext cx="82510" cy="20639"/>
            </a:xfrm>
            <a:custGeom>
              <a:rect b="b" l="l" r="r" t="t"/>
              <a:pathLst>
                <a:path extrusionOk="0" h="1274" w="5094">
                  <a:moveTo>
                    <a:pt x="637" y="1"/>
                  </a:moveTo>
                  <a:cubicBezTo>
                    <a:pt x="285" y="1"/>
                    <a:pt x="0" y="285"/>
                    <a:pt x="0" y="637"/>
                  </a:cubicBezTo>
                  <a:cubicBezTo>
                    <a:pt x="0" y="989"/>
                    <a:pt x="285" y="1274"/>
                    <a:pt x="637" y="1274"/>
                  </a:cubicBezTo>
                  <a:lnTo>
                    <a:pt x="4457" y="1274"/>
                  </a:lnTo>
                  <a:cubicBezTo>
                    <a:pt x="4808" y="1274"/>
                    <a:pt x="5094" y="989"/>
                    <a:pt x="5094" y="637"/>
                  </a:cubicBezTo>
                  <a:cubicBezTo>
                    <a:pt x="5094" y="285"/>
                    <a:pt x="4808" y="1"/>
                    <a:pt x="4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39"/>
            <p:cNvSpPr/>
            <p:nvPr/>
          </p:nvSpPr>
          <p:spPr>
            <a:xfrm>
              <a:off x="3526064" y="4841974"/>
              <a:ext cx="82510" cy="20639"/>
            </a:xfrm>
            <a:custGeom>
              <a:rect b="b" l="l" r="r" t="t"/>
              <a:pathLst>
                <a:path extrusionOk="0" h="1274" w="5094">
                  <a:moveTo>
                    <a:pt x="637" y="1"/>
                  </a:moveTo>
                  <a:cubicBezTo>
                    <a:pt x="285" y="1"/>
                    <a:pt x="0" y="285"/>
                    <a:pt x="0" y="637"/>
                  </a:cubicBezTo>
                  <a:cubicBezTo>
                    <a:pt x="0" y="989"/>
                    <a:pt x="285" y="1274"/>
                    <a:pt x="637" y="1274"/>
                  </a:cubicBezTo>
                  <a:lnTo>
                    <a:pt x="4457" y="1274"/>
                  </a:lnTo>
                  <a:cubicBezTo>
                    <a:pt x="4808" y="1274"/>
                    <a:pt x="5094" y="989"/>
                    <a:pt x="5094" y="637"/>
                  </a:cubicBezTo>
                  <a:cubicBezTo>
                    <a:pt x="5094" y="285"/>
                    <a:pt x="4808" y="1"/>
                    <a:pt x="4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51" name="Google Shape;13251;p139"/>
          <p:cNvSpPr/>
          <p:nvPr/>
        </p:nvSpPr>
        <p:spPr>
          <a:xfrm>
            <a:off x="4767762" y="3956052"/>
            <a:ext cx="361246" cy="345469"/>
          </a:xfrm>
          <a:custGeom>
            <a:rect b="b" l="l" r="r" t="t"/>
            <a:pathLst>
              <a:path extrusionOk="0" h="21731" w="22727">
                <a:moveTo>
                  <a:pt x="17109" y="3846"/>
                </a:moveTo>
                <a:cubicBezTo>
                  <a:pt x="17435" y="3846"/>
                  <a:pt x="17761" y="3971"/>
                  <a:pt x="18009" y="4219"/>
                </a:cubicBezTo>
                <a:cubicBezTo>
                  <a:pt x="18496" y="4706"/>
                  <a:pt x="18508" y="5493"/>
                  <a:pt x="18035" y="5993"/>
                </a:cubicBezTo>
                <a:lnTo>
                  <a:pt x="14406" y="9623"/>
                </a:lnTo>
                <a:cubicBezTo>
                  <a:pt x="13966" y="8882"/>
                  <a:pt x="13346" y="8263"/>
                  <a:pt x="12605" y="7822"/>
                </a:cubicBezTo>
                <a:lnTo>
                  <a:pt x="16235" y="4194"/>
                </a:lnTo>
                <a:cubicBezTo>
                  <a:pt x="16480" y="3962"/>
                  <a:pt x="16795" y="3846"/>
                  <a:pt x="17109" y="3846"/>
                </a:cubicBezTo>
                <a:close/>
                <a:moveTo>
                  <a:pt x="17135" y="1273"/>
                </a:moveTo>
                <a:cubicBezTo>
                  <a:pt x="18112" y="1273"/>
                  <a:pt x="19089" y="1646"/>
                  <a:pt x="19836" y="2393"/>
                </a:cubicBezTo>
                <a:cubicBezTo>
                  <a:pt x="21328" y="3886"/>
                  <a:pt x="21328" y="6300"/>
                  <a:pt x="19836" y="7793"/>
                </a:cubicBezTo>
                <a:lnTo>
                  <a:pt x="19836" y="7794"/>
                </a:lnTo>
                <a:lnTo>
                  <a:pt x="15420" y="12210"/>
                </a:lnTo>
                <a:cubicBezTo>
                  <a:pt x="14676" y="12954"/>
                  <a:pt x="13697" y="13327"/>
                  <a:pt x="12719" y="13327"/>
                </a:cubicBezTo>
                <a:cubicBezTo>
                  <a:pt x="11741" y="13327"/>
                  <a:pt x="10763" y="12954"/>
                  <a:pt x="10018" y="12210"/>
                </a:cubicBezTo>
                <a:cubicBezTo>
                  <a:pt x="9715" y="11908"/>
                  <a:pt x="9465" y="11558"/>
                  <a:pt x="9280" y="11174"/>
                </a:cubicBezTo>
                <a:cubicBezTo>
                  <a:pt x="9502" y="11015"/>
                  <a:pt x="9761" y="10937"/>
                  <a:pt x="10018" y="10937"/>
                </a:cubicBezTo>
                <a:cubicBezTo>
                  <a:pt x="10346" y="10937"/>
                  <a:pt x="10672" y="11064"/>
                  <a:pt x="10918" y="11310"/>
                </a:cubicBezTo>
                <a:cubicBezTo>
                  <a:pt x="11414" y="11806"/>
                  <a:pt x="12066" y="12055"/>
                  <a:pt x="12719" y="12055"/>
                </a:cubicBezTo>
                <a:cubicBezTo>
                  <a:pt x="13371" y="12055"/>
                  <a:pt x="14023" y="11806"/>
                  <a:pt x="14520" y="11310"/>
                </a:cubicBezTo>
                <a:lnTo>
                  <a:pt x="18936" y="6893"/>
                </a:lnTo>
                <a:cubicBezTo>
                  <a:pt x="19920" y="5897"/>
                  <a:pt x="19915" y="4293"/>
                  <a:pt x="18925" y="3303"/>
                </a:cubicBezTo>
                <a:cubicBezTo>
                  <a:pt x="18428" y="2806"/>
                  <a:pt x="17777" y="2558"/>
                  <a:pt x="17125" y="2558"/>
                </a:cubicBezTo>
                <a:cubicBezTo>
                  <a:pt x="16478" y="2558"/>
                  <a:pt x="15831" y="2802"/>
                  <a:pt x="15335" y="3293"/>
                </a:cubicBezTo>
                <a:lnTo>
                  <a:pt x="11338" y="7289"/>
                </a:lnTo>
                <a:cubicBezTo>
                  <a:pt x="10905" y="7175"/>
                  <a:pt x="10460" y="7117"/>
                  <a:pt x="10013" y="7117"/>
                </a:cubicBezTo>
                <a:cubicBezTo>
                  <a:pt x="9920" y="7117"/>
                  <a:pt x="9827" y="7120"/>
                  <a:pt x="9734" y="7125"/>
                </a:cubicBezTo>
                <a:cubicBezTo>
                  <a:pt x="9823" y="7015"/>
                  <a:pt x="9918" y="6909"/>
                  <a:pt x="10018" y="6809"/>
                </a:cubicBezTo>
                <a:lnTo>
                  <a:pt x="14434" y="2393"/>
                </a:lnTo>
                <a:cubicBezTo>
                  <a:pt x="15181" y="1646"/>
                  <a:pt x="16158" y="1273"/>
                  <a:pt x="17135" y="1273"/>
                </a:cubicBezTo>
                <a:close/>
                <a:moveTo>
                  <a:pt x="8330" y="12098"/>
                </a:moveTo>
                <a:cubicBezTo>
                  <a:pt x="8548" y="12467"/>
                  <a:pt x="8813" y="12808"/>
                  <a:pt x="9117" y="13111"/>
                </a:cubicBezTo>
                <a:cubicBezTo>
                  <a:pt x="9422" y="13414"/>
                  <a:pt x="9762" y="13679"/>
                  <a:pt x="10131" y="13899"/>
                </a:cubicBezTo>
                <a:lnTo>
                  <a:pt x="6492" y="17537"/>
                </a:lnTo>
                <a:cubicBezTo>
                  <a:pt x="6246" y="17769"/>
                  <a:pt x="5932" y="17885"/>
                  <a:pt x="5618" y="17885"/>
                </a:cubicBezTo>
                <a:cubicBezTo>
                  <a:pt x="5291" y="17885"/>
                  <a:pt x="4966" y="17760"/>
                  <a:pt x="4717" y="17511"/>
                </a:cubicBezTo>
                <a:cubicBezTo>
                  <a:pt x="4229" y="17024"/>
                  <a:pt x="4219" y="16238"/>
                  <a:pt x="4691" y="15737"/>
                </a:cubicBezTo>
                <a:lnTo>
                  <a:pt x="8330" y="12098"/>
                </a:lnTo>
                <a:close/>
                <a:moveTo>
                  <a:pt x="10018" y="8394"/>
                </a:moveTo>
                <a:cubicBezTo>
                  <a:pt x="10996" y="8394"/>
                  <a:pt x="11973" y="8766"/>
                  <a:pt x="12718" y="9511"/>
                </a:cubicBezTo>
                <a:cubicBezTo>
                  <a:pt x="13021" y="9812"/>
                  <a:pt x="13271" y="10162"/>
                  <a:pt x="13457" y="10547"/>
                </a:cubicBezTo>
                <a:cubicBezTo>
                  <a:pt x="13235" y="10705"/>
                  <a:pt x="12976" y="10783"/>
                  <a:pt x="12719" y="10783"/>
                </a:cubicBezTo>
                <a:cubicBezTo>
                  <a:pt x="12391" y="10783"/>
                  <a:pt x="12065" y="10657"/>
                  <a:pt x="11818" y="10410"/>
                </a:cubicBezTo>
                <a:cubicBezTo>
                  <a:pt x="11322" y="9914"/>
                  <a:pt x="10670" y="9666"/>
                  <a:pt x="10018" y="9666"/>
                </a:cubicBezTo>
                <a:cubicBezTo>
                  <a:pt x="9366" y="9666"/>
                  <a:pt x="8714" y="9914"/>
                  <a:pt x="8217" y="10410"/>
                </a:cubicBezTo>
                <a:lnTo>
                  <a:pt x="3791" y="14837"/>
                </a:lnTo>
                <a:cubicBezTo>
                  <a:pt x="2797" y="15831"/>
                  <a:pt x="2797" y="17442"/>
                  <a:pt x="3791" y="18437"/>
                </a:cubicBezTo>
                <a:cubicBezTo>
                  <a:pt x="4289" y="18934"/>
                  <a:pt x="4940" y="19183"/>
                  <a:pt x="5592" y="19183"/>
                </a:cubicBezTo>
                <a:cubicBezTo>
                  <a:pt x="6243" y="19183"/>
                  <a:pt x="6895" y="18934"/>
                  <a:pt x="7392" y="18437"/>
                </a:cubicBezTo>
                <a:lnTo>
                  <a:pt x="11399" y="14431"/>
                </a:lnTo>
                <a:cubicBezTo>
                  <a:pt x="11828" y="14545"/>
                  <a:pt x="12272" y="14603"/>
                  <a:pt x="12716" y="14603"/>
                </a:cubicBezTo>
                <a:cubicBezTo>
                  <a:pt x="12812" y="14603"/>
                  <a:pt x="12908" y="14600"/>
                  <a:pt x="13004" y="14595"/>
                </a:cubicBezTo>
                <a:lnTo>
                  <a:pt x="13004" y="14595"/>
                </a:lnTo>
                <a:cubicBezTo>
                  <a:pt x="12915" y="14706"/>
                  <a:pt x="12820" y="14812"/>
                  <a:pt x="12719" y="14912"/>
                </a:cubicBezTo>
                <a:lnTo>
                  <a:pt x="12718" y="14912"/>
                </a:lnTo>
                <a:lnTo>
                  <a:pt x="8293" y="19337"/>
                </a:lnTo>
                <a:cubicBezTo>
                  <a:pt x="7546" y="20084"/>
                  <a:pt x="6569" y="20457"/>
                  <a:pt x="5591" y="20457"/>
                </a:cubicBezTo>
                <a:cubicBezTo>
                  <a:pt x="4614" y="20457"/>
                  <a:pt x="3637" y="20084"/>
                  <a:pt x="2891" y="19337"/>
                </a:cubicBezTo>
                <a:cubicBezTo>
                  <a:pt x="1399" y="17844"/>
                  <a:pt x="1399" y="15430"/>
                  <a:pt x="2891" y="13936"/>
                </a:cubicBezTo>
                <a:lnTo>
                  <a:pt x="7318" y="9511"/>
                </a:lnTo>
                <a:cubicBezTo>
                  <a:pt x="8062" y="8766"/>
                  <a:pt x="9040" y="8394"/>
                  <a:pt x="10018" y="8394"/>
                </a:cubicBezTo>
                <a:close/>
                <a:moveTo>
                  <a:pt x="17135" y="0"/>
                </a:moveTo>
                <a:cubicBezTo>
                  <a:pt x="15832" y="0"/>
                  <a:pt x="14529" y="498"/>
                  <a:pt x="13534" y="1493"/>
                </a:cubicBezTo>
                <a:lnTo>
                  <a:pt x="9117" y="5909"/>
                </a:lnTo>
                <a:cubicBezTo>
                  <a:pt x="8654" y="6371"/>
                  <a:pt x="8285" y="6917"/>
                  <a:pt x="8031" y="7520"/>
                </a:cubicBezTo>
                <a:cubicBezTo>
                  <a:pt x="7427" y="7776"/>
                  <a:pt x="6880" y="8146"/>
                  <a:pt x="6418" y="8610"/>
                </a:cubicBezTo>
                <a:lnTo>
                  <a:pt x="1992" y="13036"/>
                </a:lnTo>
                <a:cubicBezTo>
                  <a:pt x="1" y="15026"/>
                  <a:pt x="0" y="18248"/>
                  <a:pt x="1992" y="20238"/>
                </a:cubicBezTo>
                <a:cubicBezTo>
                  <a:pt x="2987" y="21233"/>
                  <a:pt x="4289" y="21731"/>
                  <a:pt x="5592" y="21731"/>
                </a:cubicBezTo>
                <a:cubicBezTo>
                  <a:pt x="6895" y="21731"/>
                  <a:pt x="8198" y="21233"/>
                  <a:pt x="9193" y="20238"/>
                </a:cubicBezTo>
                <a:lnTo>
                  <a:pt x="13619" y="15812"/>
                </a:lnTo>
                <a:cubicBezTo>
                  <a:pt x="14082" y="15350"/>
                  <a:pt x="14451" y="14804"/>
                  <a:pt x="14707" y="14202"/>
                </a:cubicBezTo>
                <a:cubicBezTo>
                  <a:pt x="15310" y="13945"/>
                  <a:pt x="15858" y="13574"/>
                  <a:pt x="16320" y="13111"/>
                </a:cubicBezTo>
                <a:lnTo>
                  <a:pt x="20737" y="8696"/>
                </a:lnTo>
                <a:cubicBezTo>
                  <a:pt x="22727" y="6705"/>
                  <a:pt x="22727" y="3483"/>
                  <a:pt x="20737" y="1493"/>
                </a:cubicBezTo>
                <a:cubicBezTo>
                  <a:pt x="19741" y="498"/>
                  <a:pt x="18438" y="0"/>
                  <a:pt x="171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52" name="Google Shape;13252;p139"/>
          <p:cNvGrpSpPr/>
          <p:nvPr/>
        </p:nvGrpSpPr>
        <p:grpSpPr>
          <a:xfrm>
            <a:off x="5563592" y="3956032"/>
            <a:ext cx="263162" cy="345510"/>
            <a:chOff x="596212" y="2293584"/>
            <a:chExt cx="268150" cy="352058"/>
          </a:xfrm>
        </p:grpSpPr>
        <p:sp>
          <p:nvSpPr>
            <p:cNvPr id="13253" name="Google Shape;13253;p139"/>
            <p:cNvSpPr/>
            <p:nvPr/>
          </p:nvSpPr>
          <p:spPr>
            <a:xfrm>
              <a:off x="596212" y="2293584"/>
              <a:ext cx="268150" cy="352058"/>
            </a:xfrm>
            <a:custGeom>
              <a:rect b="b" l="l" r="r" t="t"/>
              <a:pathLst>
                <a:path extrusionOk="0" h="21732" w="16555">
                  <a:moveTo>
                    <a:pt x="5094" y="16638"/>
                  </a:moveTo>
                  <a:lnTo>
                    <a:pt x="5094" y="19557"/>
                  </a:lnTo>
                  <a:lnTo>
                    <a:pt x="2174" y="16638"/>
                  </a:lnTo>
                  <a:close/>
                  <a:moveTo>
                    <a:pt x="15280" y="1274"/>
                  </a:moveTo>
                  <a:lnTo>
                    <a:pt x="15280" y="20458"/>
                  </a:lnTo>
                  <a:lnTo>
                    <a:pt x="6366" y="20458"/>
                  </a:lnTo>
                  <a:lnTo>
                    <a:pt x="6366" y="16002"/>
                  </a:lnTo>
                  <a:cubicBezTo>
                    <a:pt x="6366" y="15650"/>
                    <a:pt x="6082" y="15364"/>
                    <a:pt x="5730" y="15364"/>
                  </a:cubicBezTo>
                  <a:lnTo>
                    <a:pt x="1273" y="15364"/>
                  </a:lnTo>
                  <a:lnTo>
                    <a:pt x="1273" y="1274"/>
                  </a:lnTo>
                  <a:close/>
                  <a:moveTo>
                    <a:pt x="637" y="1"/>
                  </a:moveTo>
                  <a:cubicBezTo>
                    <a:pt x="285" y="1"/>
                    <a:pt x="0" y="285"/>
                    <a:pt x="0" y="637"/>
                  </a:cubicBezTo>
                  <a:lnTo>
                    <a:pt x="0" y="16002"/>
                  </a:lnTo>
                  <a:cubicBezTo>
                    <a:pt x="0" y="16170"/>
                    <a:pt x="68" y="16331"/>
                    <a:pt x="187" y="16452"/>
                  </a:cubicBezTo>
                  <a:lnTo>
                    <a:pt x="5280" y="21545"/>
                  </a:lnTo>
                  <a:cubicBezTo>
                    <a:pt x="5399" y="21664"/>
                    <a:pt x="5561" y="21731"/>
                    <a:pt x="5730" y="21731"/>
                  </a:cubicBezTo>
                  <a:lnTo>
                    <a:pt x="15918" y="21731"/>
                  </a:lnTo>
                  <a:cubicBezTo>
                    <a:pt x="16268" y="21731"/>
                    <a:pt x="16554" y="21447"/>
                    <a:pt x="16554" y="21095"/>
                  </a:cubicBezTo>
                  <a:lnTo>
                    <a:pt x="16554" y="637"/>
                  </a:lnTo>
                  <a:cubicBezTo>
                    <a:pt x="16554" y="285"/>
                    <a:pt x="16268" y="1"/>
                    <a:pt x="15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39"/>
            <p:cNvSpPr/>
            <p:nvPr/>
          </p:nvSpPr>
          <p:spPr>
            <a:xfrm>
              <a:off x="637451" y="2355452"/>
              <a:ext cx="185640" cy="145784"/>
            </a:xfrm>
            <a:custGeom>
              <a:rect b="b" l="l" r="r" t="t"/>
              <a:pathLst>
                <a:path extrusionOk="0" h="8999" w="11461">
                  <a:moveTo>
                    <a:pt x="8914" y="3490"/>
                  </a:moveTo>
                  <a:lnTo>
                    <a:pt x="10188" y="4763"/>
                  </a:lnTo>
                  <a:lnTo>
                    <a:pt x="10188" y="7726"/>
                  </a:lnTo>
                  <a:lnTo>
                    <a:pt x="1275" y="7726"/>
                  </a:lnTo>
                  <a:lnTo>
                    <a:pt x="1275" y="7310"/>
                  </a:lnTo>
                  <a:lnTo>
                    <a:pt x="3184" y="5400"/>
                  </a:lnTo>
                  <a:lnTo>
                    <a:pt x="4644" y="6859"/>
                  </a:lnTo>
                  <a:cubicBezTo>
                    <a:pt x="4768" y="6984"/>
                    <a:pt x="4931" y="7046"/>
                    <a:pt x="5094" y="7046"/>
                  </a:cubicBezTo>
                  <a:cubicBezTo>
                    <a:pt x="5257" y="7046"/>
                    <a:pt x="5420" y="6984"/>
                    <a:pt x="5545" y="6859"/>
                  </a:cubicBezTo>
                  <a:lnTo>
                    <a:pt x="8914" y="3490"/>
                  </a:lnTo>
                  <a:close/>
                  <a:moveTo>
                    <a:pt x="638" y="1"/>
                  </a:moveTo>
                  <a:cubicBezTo>
                    <a:pt x="286" y="1"/>
                    <a:pt x="0" y="287"/>
                    <a:pt x="0" y="637"/>
                  </a:cubicBezTo>
                  <a:lnTo>
                    <a:pt x="0" y="8362"/>
                  </a:lnTo>
                  <a:cubicBezTo>
                    <a:pt x="0" y="8714"/>
                    <a:pt x="286" y="8999"/>
                    <a:pt x="637" y="8999"/>
                  </a:cubicBezTo>
                  <a:lnTo>
                    <a:pt x="10824" y="8999"/>
                  </a:lnTo>
                  <a:cubicBezTo>
                    <a:pt x="11175" y="8999"/>
                    <a:pt x="11461" y="8714"/>
                    <a:pt x="11461" y="8362"/>
                  </a:cubicBezTo>
                  <a:lnTo>
                    <a:pt x="11461" y="4500"/>
                  </a:lnTo>
                  <a:cubicBezTo>
                    <a:pt x="11461" y="4332"/>
                    <a:pt x="11393" y="4169"/>
                    <a:pt x="11274" y="4050"/>
                  </a:cubicBezTo>
                  <a:lnTo>
                    <a:pt x="9364" y="2140"/>
                  </a:lnTo>
                  <a:cubicBezTo>
                    <a:pt x="9239" y="2016"/>
                    <a:pt x="9076" y="1954"/>
                    <a:pt x="8914" y="1954"/>
                  </a:cubicBezTo>
                  <a:cubicBezTo>
                    <a:pt x="8751" y="1954"/>
                    <a:pt x="8588" y="2016"/>
                    <a:pt x="8464" y="2140"/>
                  </a:cubicBezTo>
                  <a:lnTo>
                    <a:pt x="5093" y="5509"/>
                  </a:lnTo>
                  <a:lnTo>
                    <a:pt x="3634" y="4050"/>
                  </a:lnTo>
                  <a:cubicBezTo>
                    <a:pt x="3510" y="3926"/>
                    <a:pt x="3347" y="3863"/>
                    <a:pt x="3184" y="3863"/>
                  </a:cubicBezTo>
                  <a:cubicBezTo>
                    <a:pt x="3021" y="3863"/>
                    <a:pt x="2858" y="3926"/>
                    <a:pt x="2734" y="4050"/>
                  </a:cubicBezTo>
                  <a:lnTo>
                    <a:pt x="1275" y="5509"/>
                  </a:lnTo>
                  <a:lnTo>
                    <a:pt x="1275" y="637"/>
                  </a:lnTo>
                  <a:cubicBezTo>
                    <a:pt x="1275" y="287"/>
                    <a:pt x="989" y="1"/>
                    <a:pt x="6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39"/>
            <p:cNvSpPr/>
            <p:nvPr/>
          </p:nvSpPr>
          <p:spPr>
            <a:xfrm>
              <a:off x="719945" y="2521842"/>
              <a:ext cx="82510" cy="20671"/>
            </a:xfrm>
            <a:custGeom>
              <a:rect b="b" l="l" r="r" t="t"/>
              <a:pathLst>
                <a:path extrusionOk="0" h="1276" w="5094">
                  <a:moveTo>
                    <a:pt x="638" y="1"/>
                  </a:moveTo>
                  <a:cubicBezTo>
                    <a:pt x="286" y="1"/>
                    <a:pt x="0" y="287"/>
                    <a:pt x="0" y="639"/>
                  </a:cubicBezTo>
                  <a:cubicBezTo>
                    <a:pt x="0" y="989"/>
                    <a:pt x="286" y="1275"/>
                    <a:pt x="638" y="1275"/>
                  </a:cubicBezTo>
                  <a:lnTo>
                    <a:pt x="4457" y="1275"/>
                  </a:lnTo>
                  <a:cubicBezTo>
                    <a:pt x="4809" y="1275"/>
                    <a:pt x="5094" y="989"/>
                    <a:pt x="5094" y="639"/>
                  </a:cubicBezTo>
                  <a:cubicBezTo>
                    <a:pt x="5094" y="287"/>
                    <a:pt x="4809" y="1"/>
                    <a:pt x="4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39"/>
            <p:cNvSpPr/>
            <p:nvPr/>
          </p:nvSpPr>
          <p:spPr>
            <a:xfrm>
              <a:off x="719945" y="2563120"/>
              <a:ext cx="82510" cy="20639"/>
            </a:xfrm>
            <a:custGeom>
              <a:rect b="b" l="l" r="r" t="t"/>
              <a:pathLst>
                <a:path extrusionOk="0" h="1274" w="5094">
                  <a:moveTo>
                    <a:pt x="638" y="0"/>
                  </a:moveTo>
                  <a:cubicBezTo>
                    <a:pt x="286" y="0"/>
                    <a:pt x="0" y="285"/>
                    <a:pt x="0" y="637"/>
                  </a:cubicBezTo>
                  <a:cubicBezTo>
                    <a:pt x="0" y="989"/>
                    <a:pt x="286" y="1273"/>
                    <a:pt x="638" y="1273"/>
                  </a:cubicBezTo>
                  <a:lnTo>
                    <a:pt x="4457" y="1273"/>
                  </a:lnTo>
                  <a:cubicBezTo>
                    <a:pt x="4809" y="1273"/>
                    <a:pt x="5094" y="989"/>
                    <a:pt x="5094" y="637"/>
                  </a:cubicBezTo>
                  <a:cubicBezTo>
                    <a:pt x="5094" y="285"/>
                    <a:pt x="4809" y="0"/>
                    <a:pt x="4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39"/>
            <p:cNvSpPr/>
            <p:nvPr/>
          </p:nvSpPr>
          <p:spPr>
            <a:xfrm>
              <a:off x="719945" y="2334830"/>
              <a:ext cx="82510" cy="20639"/>
            </a:xfrm>
            <a:custGeom>
              <a:rect b="b" l="l" r="r" t="t"/>
              <a:pathLst>
                <a:path extrusionOk="0" h="1274" w="5094">
                  <a:moveTo>
                    <a:pt x="638" y="1"/>
                  </a:moveTo>
                  <a:cubicBezTo>
                    <a:pt x="286" y="1"/>
                    <a:pt x="0" y="285"/>
                    <a:pt x="0" y="637"/>
                  </a:cubicBezTo>
                  <a:cubicBezTo>
                    <a:pt x="0" y="989"/>
                    <a:pt x="286" y="1274"/>
                    <a:pt x="638" y="1274"/>
                  </a:cubicBezTo>
                  <a:lnTo>
                    <a:pt x="4457" y="1274"/>
                  </a:lnTo>
                  <a:cubicBezTo>
                    <a:pt x="4809" y="1274"/>
                    <a:pt x="5094" y="989"/>
                    <a:pt x="5094" y="637"/>
                  </a:cubicBezTo>
                  <a:cubicBezTo>
                    <a:pt x="5094" y="285"/>
                    <a:pt x="4809" y="1"/>
                    <a:pt x="4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8" name="Google Shape;13258;p139"/>
          <p:cNvGrpSpPr/>
          <p:nvPr/>
        </p:nvGrpSpPr>
        <p:grpSpPr>
          <a:xfrm>
            <a:off x="6272177" y="3997193"/>
            <a:ext cx="345457" cy="263187"/>
            <a:chOff x="986637" y="2327297"/>
            <a:chExt cx="352004" cy="268175"/>
          </a:xfrm>
        </p:grpSpPr>
        <p:sp>
          <p:nvSpPr>
            <p:cNvPr id="13259" name="Google Shape;13259;p139"/>
            <p:cNvSpPr/>
            <p:nvPr/>
          </p:nvSpPr>
          <p:spPr>
            <a:xfrm>
              <a:off x="1069130" y="2471671"/>
              <a:ext cx="125142" cy="61900"/>
            </a:xfrm>
            <a:custGeom>
              <a:rect b="b" l="l" r="r" t="t"/>
              <a:pathLst>
                <a:path extrusionOk="0" h="3821" w="7726">
                  <a:moveTo>
                    <a:pt x="6452" y="1273"/>
                  </a:moveTo>
                  <a:lnTo>
                    <a:pt x="6452" y="2547"/>
                  </a:lnTo>
                  <a:lnTo>
                    <a:pt x="1275" y="2547"/>
                  </a:lnTo>
                  <a:lnTo>
                    <a:pt x="1275" y="1273"/>
                  </a:lnTo>
                  <a:close/>
                  <a:moveTo>
                    <a:pt x="639" y="0"/>
                  </a:moveTo>
                  <a:cubicBezTo>
                    <a:pt x="287" y="0"/>
                    <a:pt x="1" y="285"/>
                    <a:pt x="1" y="637"/>
                  </a:cubicBezTo>
                  <a:lnTo>
                    <a:pt x="1" y="3184"/>
                  </a:lnTo>
                  <a:cubicBezTo>
                    <a:pt x="1" y="3536"/>
                    <a:pt x="287" y="3820"/>
                    <a:pt x="639" y="3820"/>
                  </a:cubicBezTo>
                  <a:lnTo>
                    <a:pt x="7089" y="3820"/>
                  </a:lnTo>
                  <a:cubicBezTo>
                    <a:pt x="7440" y="3820"/>
                    <a:pt x="7726" y="3536"/>
                    <a:pt x="7726" y="3184"/>
                  </a:cubicBezTo>
                  <a:lnTo>
                    <a:pt x="7726" y="637"/>
                  </a:lnTo>
                  <a:cubicBezTo>
                    <a:pt x="7726" y="285"/>
                    <a:pt x="7440" y="0"/>
                    <a:pt x="70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39"/>
            <p:cNvSpPr/>
            <p:nvPr/>
          </p:nvSpPr>
          <p:spPr>
            <a:xfrm>
              <a:off x="986637" y="2327297"/>
              <a:ext cx="352004" cy="268175"/>
            </a:xfrm>
            <a:custGeom>
              <a:rect b="b" l="l" r="r" t="t"/>
              <a:pathLst>
                <a:path extrusionOk="0" h="16554" w="21732">
                  <a:moveTo>
                    <a:pt x="19822" y="1274"/>
                  </a:moveTo>
                  <a:cubicBezTo>
                    <a:pt x="20080" y="1274"/>
                    <a:pt x="20311" y="1429"/>
                    <a:pt x="20409" y="1667"/>
                  </a:cubicBezTo>
                  <a:cubicBezTo>
                    <a:pt x="20508" y="1904"/>
                    <a:pt x="20454" y="2178"/>
                    <a:pt x="20272" y="2361"/>
                  </a:cubicBezTo>
                  <a:cubicBezTo>
                    <a:pt x="20150" y="2482"/>
                    <a:pt x="19987" y="2547"/>
                    <a:pt x="19822" y="2547"/>
                  </a:cubicBezTo>
                  <a:cubicBezTo>
                    <a:pt x="19740" y="2547"/>
                    <a:pt x="19657" y="2531"/>
                    <a:pt x="19578" y="2498"/>
                  </a:cubicBezTo>
                  <a:cubicBezTo>
                    <a:pt x="19340" y="2400"/>
                    <a:pt x="19185" y="2168"/>
                    <a:pt x="19185" y="1911"/>
                  </a:cubicBezTo>
                  <a:cubicBezTo>
                    <a:pt x="19185" y="1559"/>
                    <a:pt x="19470" y="1274"/>
                    <a:pt x="19822" y="1274"/>
                  </a:cubicBezTo>
                  <a:close/>
                  <a:moveTo>
                    <a:pt x="11546" y="2547"/>
                  </a:moveTo>
                  <a:lnTo>
                    <a:pt x="11546" y="5095"/>
                  </a:lnTo>
                  <a:lnTo>
                    <a:pt x="4374" y="5095"/>
                  </a:lnTo>
                  <a:lnTo>
                    <a:pt x="6072" y="2547"/>
                  </a:lnTo>
                  <a:close/>
                  <a:moveTo>
                    <a:pt x="16638" y="8913"/>
                  </a:moveTo>
                  <a:lnTo>
                    <a:pt x="16638" y="12734"/>
                  </a:lnTo>
                  <a:lnTo>
                    <a:pt x="15365" y="12734"/>
                  </a:lnTo>
                  <a:lnTo>
                    <a:pt x="15365" y="8913"/>
                  </a:lnTo>
                  <a:close/>
                  <a:moveTo>
                    <a:pt x="20458" y="6921"/>
                  </a:moveTo>
                  <a:lnTo>
                    <a:pt x="20458" y="14728"/>
                  </a:lnTo>
                  <a:lnTo>
                    <a:pt x="17912" y="13030"/>
                  </a:lnTo>
                  <a:lnTo>
                    <a:pt x="17912" y="8618"/>
                  </a:lnTo>
                  <a:lnTo>
                    <a:pt x="20458" y="6921"/>
                  </a:lnTo>
                  <a:close/>
                  <a:moveTo>
                    <a:pt x="1275" y="6366"/>
                  </a:moveTo>
                  <a:lnTo>
                    <a:pt x="14092" y="6368"/>
                  </a:lnTo>
                  <a:lnTo>
                    <a:pt x="14092" y="15280"/>
                  </a:lnTo>
                  <a:lnTo>
                    <a:pt x="1275" y="15280"/>
                  </a:lnTo>
                  <a:lnTo>
                    <a:pt x="1275" y="6366"/>
                  </a:lnTo>
                  <a:close/>
                  <a:moveTo>
                    <a:pt x="19821" y="0"/>
                  </a:moveTo>
                  <a:cubicBezTo>
                    <a:pt x="19024" y="0"/>
                    <a:pt x="18295" y="501"/>
                    <a:pt x="18021" y="1274"/>
                  </a:cubicBezTo>
                  <a:lnTo>
                    <a:pt x="16001" y="1274"/>
                  </a:lnTo>
                  <a:cubicBezTo>
                    <a:pt x="15833" y="1274"/>
                    <a:pt x="15671" y="1340"/>
                    <a:pt x="15551" y="1461"/>
                  </a:cubicBezTo>
                  <a:lnTo>
                    <a:pt x="12819" y="4193"/>
                  </a:lnTo>
                  <a:lnTo>
                    <a:pt x="12819" y="1911"/>
                  </a:lnTo>
                  <a:cubicBezTo>
                    <a:pt x="12819" y="1559"/>
                    <a:pt x="12533" y="1274"/>
                    <a:pt x="12182" y="1274"/>
                  </a:cubicBezTo>
                  <a:lnTo>
                    <a:pt x="5732" y="1274"/>
                  </a:lnTo>
                  <a:cubicBezTo>
                    <a:pt x="5519" y="1274"/>
                    <a:pt x="5320" y="1380"/>
                    <a:pt x="5202" y="1558"/>
                  </a:cubicBezTo>
                  <a:lnTo>
                    <a:pt x="2844" y="5093"/>
                  </a:lnTo>
                  <a:lnTo>
                    <a:pt x="638" y="5093"/>
                  </a:lnTo>
                  <a:cubicBezTo>
                    <a:pt x="286" y="5093"/>
                    <a:pt x="1" y="5378"/>
                    <a:pt x="2" y="5730"/>
                  </a:cubicBezTo>
                  <a:lnTo>
                    <a:pt x="2" y="15916"/>
                  </a:lnTo>
                  <a:cubicBezTo>
                    <a:pt x="1" y="16267"/>
                    <a:pt x="286" y="16553"/>
                    <a:pt x="638" y="16553"/>
                  </a:cubicBezTo>
                  <a:lnTo>
                    <a:pt x="14728" y="16553"/>
                  </a:lnTo>
                  <a:cubicBezTo>
                    <a:pt x="15080" y="16553"/>
                    <a:pt x="15365" y="16267"/>
                    <a:pt x="15365" y="15916"/>
                  </a:cubicBezTo>
                  <a:lnTo>
                    <a:pt x="15365" y="14005"/>
                  </a:lnTo>
                  <a:lnTo>
                    <a:pt x="17082" y="14005"/>
                  </a:lnTo>
                  <a:lnTo>
                    <a:pt x="20741" y="16445"/>
                  </a:lnTo>
                  <a:cubicBezTo>
                    <a:pt x="20853" y="16520"/>
                    <a:pt x="20974" y="16553"/>
                    <a:pt x="21093" y="16553"/>
                  </a:cubicBezTo>
                  <a:cubicBezTo>
                    <a:pt x="21424" y="16553"/>
                    <a:pt x="21731" y="16290"/>
                    <a:pt x="21731" y="15916"/>
                  </a:cubicBezTo>
                  <a:lnTo>
                    <a:pt x="21731" y="5730"/>
                  </a:lnTo>
                  <a:cubicBezTo>
                    <a:pt x="21731" y="5355"/>
                    <a:pt x="21424" y="5092"/>
                    <a:pt x="21093" y="5092"/>
                  </a:cubicBezTo>
                  <a:cubicBezTo>
                    <a:pt x="20974" y="5092"/>
                    <a:pt x="20853" y="5126"/>
                    <a:pt x="20741" y="5200"/>
                  </a:cubicBezTo>
                  <a:lnTo>
                    <a:pt x="17082" y="7640"/>
                  </a:lnTo>
                  <a:lnTo>
                    <a:pt x="15365" y="7640"/>
                  </a:lnTo>
                  <a:lnTo>
                    <a:pt x="15365" y="5730"/>
                  </a:lnTo>
                  <a:cubicBezTo>
                    <a:pt x="15365" y="5378"/>
                    <a:pt x="15080" y="5093"/>
                    <a:pt x="14728" y="5093"/>
                  </a:cubicBezTo>
                  <a:lnTo>
                    <a:pt x="13720" y="5093"/>
                  </a:lnTo>
                  <a:lnTo>
                    <a:pt x="16266" y="2546"/>
                  </a:lnTo>
                  <a:lnTo>
                    <a:pt x="18021" y="2547"/>
                  </a:lnTo>
                  <a:cubicBezTo>
                    <a:pt x="18295" y="3320"/>
                    <a:pt x="19024" y="3820"/>
                    <a:pt x="19820" y="3820"/>
                  </a:cubicBezTo>
                  <a:cubicBezTo>
                    <a:pt x="19927" y="3820"/>
                    <a:pt x="20036" y="3811"/>
                    <a:pt x="20144" y="3792"/>
                  </a:cubicBezTo>
                  <a:cubicBezTo>
                    <a:pt x="21062" y="3635"/>
                    <a:pt x="21731" y="2841"/>
                    <a:pt x="21731" y="1911"/>
                  </a:cubicBezTo>
                  <a:cubicBezTo>
                    <a:pt x="21731" y="981"/>
                    <a:pt x="21062" y="185"/>
                    <a:pt x="20144" y="28"/>
                  </a:cubicBezTo>
                  <a:cubicBezTo>
                    <a:pt x="20036" y="9"/>
                    <a:pt x="19928" y="0"/>
                    <a:pt x="19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39"/>
            <p:cNvSpPr/>
            <p:nvPr/>
          </p:nvSpPr>
          <p:spPr>
            <a:xfrm>
              <a:off x="1027082" y="2512932"/>
              <a:ext cx="21478" cy="20639"/>
            </a:xfrm>
            <a:custGeom>
              <a:rect b="b" l="l" r="r" t="t"/>
              <a:pathLst>
                <a:path extrusionOk="0" h="1274" w="1326">
                  <a:moveTo>
                    <a:pt x="687" y="0"/>
                  </a:moveTo>
                  <a:cubicBezTo>
                    <a:pt x="431" y="0"/>
                    <a:pt x="198" y="155"/>
                    <a:pt x="100" y="393"/>
                  </a:cubicBezTo>
                  <a:cubicBezTo>
                    <a:pt x="1" y="632"/>
                    <a:pt x="56" y="905"/>
                    <a:pt x="237" y="1087"/>
                  </a:cubicBezTo>
                  <a:cubicBezTo>
                    <a:pt x="359" y="1209"/>
                    <a:pt x="522" y="1273"/>
                    <a:pt x="687" y="1273"/>
                  </a:cubicBezTo>
                  <a:cubicBezTo>
                    <a:pt x="769" y="1273"/>
                    <a:pt x="852" y="1257"/>
                    <a:pt x="931" y="1224"/>
                  </a:cubicBezTo>
                  <a:cubicBezTo>
                    <a:pt x="1169" y="1126"/>
                    <a:pt x="1325" y="895"/>
                    <a:pt x="1325" y="637"/>
                  </a:cubicBezTo>
                  <a:cubicBezTo>
                    <a:pt x="1325" y="285"/>
                    <a:pt x="1039" y="0"/>
                    <a:pt x="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39"/>
            <p:cNvSpPr/>
            <p:nvPr/>
          </p:nvSpPr>
          <p:spPr>
            <a:xfrm>
              <a:off x="1027082" y="2471687"/>
              <a:ext cx="21478" cy="20639"/>
            </a:xfrm>
            <a:custGeom>
              <a:rect b="b" l="l" r="r" t="t"/>
              <a:pathLst>
                <a:path extrusionOk="0" h="1274" w="1326">
                  <a:moveTo>
                    <a:pt x="690" y="0"/>
                  </a:moveTo>
                  <a:cubicBezTo>
                    <a:pt x="689" y="0"/>
                    <a:pt x="688" y="0"/>
                    <a:pt x="687" y="0"/>
                  </a:cubicBezTo>
                  <a:cubicBezTo>
                    <a:pt x="431" y="0"/>
                    <a:pt x="198" y="155"/>
                    <a:pt x="100" y="393"/>
                  </a:cubicBezTo>
                  <a:cubicBezTo>
                    <a:pt x="1" y="630"/>
                    <a:pt x="56" y="904"/>
                    <a:pt x="237" y="1087"/>
                  </a:cubicBezTo>
                  <a:cubicBezTo>
                    <a:pt x="360" y="1208"/>
                    <a:pt x="523" y="1273"/>
                    <a:pt x="688" y="1273"/>
                  </a:cubicBezTo>
                  <a:cubicBezTo>
                    <a:pt x="770" y="1273"/>
                    <a:pt x="853" y="1257"/>
                    <a:pt x="931" y="1224"/>
                  </a:cubicBezTo>
                  <a:cubicBezTo>
                    <a:pt x="1169" y="1127"/>
                    <a:pt x="1325" y="894"/>
                    <a:pt x="1325" y="637"/>
                  </a:cubicBezTo>
                  <a:cubicBezTo>
                    <a:pt x="1325" y="286"/>
                    <a:pt x="1041" y="0"/>
                    <a:pt x="6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3" name="Google Shape;13263;p139"/>
          <p:cNvGrpSpPr/>
          <p:nvPr/>
        </p:nvGrpSpPr>
        <p:grpSpPr>
          <a:xfrm>
            <a:off x="7045915" y="3956040"/>
            <a:ext cx="323854" cy="345494"/>
            <a:chOff x="1436036" y="2276704"/>
            <a:chExt cx="329992" cy="352042"/>
          </a:xfrm>
        </p:grpSpPr>
        <p:sp>
          <p:nvSpPr>
            <p:cNvPr id="13264" name="Google Shape;13264;p139"/>
            <p:cNvSpPr/>
            <p:nvPr/>
          </p:nvSpPr>
          <p:spPr>
            <a:xfrm>
              <a:off x="1436036" y="2276704"/>
              <a:ext cx="329992" cy="352042"/>
            </a:xfrm>
            <a:custGeom>
              <a:rect b="b" l="l" r="r" t="t"/>
              <a:pathLst>
                <a:path extrusionOk="0" h="21731" w="20373">
                  <a:moveTo>
                    <a:pt x="14007" y="1273"/>
                  </a:moveTo>
                  <a:lnTo>
                    <a:pt x="14007" y="3863"/>
                  </a:lnTo>
                  <a:lnTo>
                    <a:pt x="6366" y="3863"/>
                  </a:lnTo>
                  <a:lnTo>
                    <a:pt x="6366" y="1273"/>
                  </a:lnTo>
                  <a:close/>
                  <a:moveTo>
                    <a:pt x="16884" y="5136"/>
                  </a:moveTo>
                  <a:lnTo>
                    <a:pt x="18412" y="7046"/>
                  </a:lnTo>
                  <a:lnTo>
                    <a:pt x="1963" y="7046"/>
                  </a:lnTo>
                  <a:lnTo>
                    <a:pt x="3490" y="5136"/>
                  </a:lnTo>
                  <a:close/>
                  <a:moveTo>
                    <a:pt x="19100" y="8319"/>
                  </a:moveTo>
                  <a:lnTo>
                    <a:pt x="19100" y="10229"/>
                  </a:lnTo>
                  <a:cubicBezTo>
                    <a:pt x="19100" y="10933"/>
                    <a:pt x="18530" y="11503"/>
                    <a:pt x="17827" y="11503"/>
                  </a:cubicBezTo>
                  <a:cubicBezTo>
                    <a:pt x="17123" y="11503"/>
                    <a:pt x="16553" y="10933"/>
                    <a:pt x="16553" y="10229"/>
                  </a:cubicBezTo>
                  <a:cubicBezTo>
                    <a:pt x="16553" y="9877"/>
                    <a:pt x="16268" y="9592"/>
                    <a:pt x="15916" y="9592"/>
                  </a:cubicBezTo>
                  <a:cubicBezTo>
                    <a:pt x="15564" y="9592"/>
                    <a:pt x="15280" y="9877"/>
                    <a:pt x="15280" y="10229"/>
                  </a:cubicBezTo>
                  <a:cubicBezTo>
                    <a:pt x="15298" y="10945"/>
                    <a:pt x="14723" y="11535"/>
                    <a:pt x="14007" y="11535"/>
                  </a:cubicBezTo>
                  <a:cubicBezTo>
                    <a:pt x="13291" y="11535"/>
                    <a:pt x="12715" y="10945"/>
                    <a:pt x="12734" y="10229"/>
                  </a:cubicBezTo>
                  <a:cubicBezTo>
                    <a:pt x="12734" y="9877"/>
                    <a:pt x="12448" y="9592"/>
                    <a:pt x="12096" y="9592"/>
                  </a:cubicBezTo>
                  <a:cubicBezTo>
                    <a:pt x="11744" y="9592"/>
                    <a:pt x="11460" y="9877"/>
                    <a:pt x="11460" y="10229"/>
                  </a:cubicBezTo>
                  <a:cubicBezTo>
                    <a:pt x="11460" y="10933"/>
                    <a:pt x="10889" y="11503"/>
                    <a:pt x="10187" y="11503"/>
                  </a:cubicBezTo>
                  <a:cubicBezTo>
                    <a:pt x="9483" y="11503"/>
                    <a:pt x="8912" y="10933"/>
                    <a:pt x="8912" y="10229"/>
                  </a:cubicBezTo>
                  <a:cubicBezTo>
                    <a:pt x="8912" y="9877"/>
                    <a:pt x="8628" y="9592"/>
                    <a:pt x="8276" y="9592"/>
                  </a:cubicBezTo>
                  <a:cubicBezTo>
                    <a:pt x="7924" y="9592"/>
                    <a:pt x="7639" y="9877"/>
                    <a:pt x="7639" y="10229"/>
                  </a:cubicBezTo>
                  <a:cubicBezTo>
                    <a:pt x="7639" y="10933"/>
                    <a:pt x="7069" y="11503"/>
                    <a:pt x="6365" y="11503"/>
                  </a:cubicBezTo>
                  <a:cubicBezTo>
                    <a:pt x="5661" y="11503"/>
                    <a:pt x="5092" y="10933"/>
                    <a:pt x="5092" y="10229"/>
                  </a:cubicBezTo>
                  <a:cubicBezTo>
                    <a:pt x="5092" y="9877"/>
                    <a:pt x="4806" y="9592"/>
                    <a:pt x="4454" y="9592"/>
                  </a:cubicBezTo>
                  <a:cubicBezTo>
                    <a:pt x="4102" y="9592"/>
                    <a:pt x="3818" y="9877"/>
                    <a:pt x="3818" y="10229"/>
                  </a:cubicBezTo>
                  <a:cubicBezTo>
                    <a:pt x="3818" y="10933"/>
                    <a:pt x="3248" y="11503"/>
                    <a:pt x="2545" y="11503"/>
                  </a:cubicBezTo>
                  <a:cubicBezTo>
                    <a:pt x="1841" y="11503"/>
                    <a:pt x="1271" y="10933"/>
                    <a:pt x="1271" y="10229"/>
                  </a:cubicBezTo>
                  <a:lnTo>
                    <a:pt x="1271" y="8319"/>
                  </a:lnTo>
                  <a:close/>
                  <a:moveTo>
                    <a:pt x="15280" y="15322"/>
                  </a:moveTo>
                  <a:lnTo>
                    <a:pt x="15280" y="20458"/>
                  </a:lnTo>
                  <a:lnTo>
                    <a:pt x="12096" y="20458"/>
                  </a:lnTo>
                  <a:lnTo>
                    <a:pt x="12096" y="15322"/>
                  </a:lnTo>
                  <a:close/>
                  <a:moveTo>
                    <a:pt x="15916" y="11911"/>
                  </a:moveTo>
                  <a:cubicBezTo>
                    <a:pt x="16399" y="12460"/>
                    <a:pt x="17095" y="12775"/>
                    <a:pt x="17826" y="12775"/>
                  </a:cubicBezTo>
                  <a:lnTo>
                    <a:pt x="17827" y="20458"/>
                  </a:lnTo>
                  <a:lnTo>
                    <a:pt x="16553" y="20458"/>
                  </a:lnTo>
                  <a:lnTo>
                    <a:pt x="16553" y="14686"/>
                  </a:lnTo>
                  <a:cubicBezTo>
                    <a:pt x="16553" y="14334"/>
                    <a:pt x="16268" y="14048"/>
                    <a:pt x="15916" y="14048"/>
                  </a:cubicBezTo>
                  <a:lnTo>
                    <a:pt x="11460" y="14048"/>
                  </a:lnTo>
                  <a:cubicBezTo>
                    <a:pt x="11109" y="14048"/>
                    <a:pt x="10823" y="14334"/>
                    <a:pt x="10823" y="14686"/>
                  </a:cubicBezTo>
                  <a:lnTo>
                    <a:pt x="10823" y="20458"/>
                  </a:lnTo>
                  <a:lnTo>
                    <a:pt x="2548" y="20458"/>
                  </a:lnTo>
                  <a:lnTo>
                    <a:pt x="2548" y="12775"/>
                  </a:lnTo>
                  <a:cubicBezTo>
                    <a:pt x="2549" y="12775"/>
                    <a:pt x="2551" y="12775"/>
                    <a:pt x="2552" y="12775"/>
                  </a:cubicBezTo>
                  <a:cubicBezTo>
                    <a:pt x="3281" y="12775"/>
                    <a:pt x="3975" y="12460"/>
                    <a:pt x="4457" y="11912"/>
                  </a:cubicBezTo>
                  <a:cubicBezTo>
                    <a:pt x="4963" y="12488"/>
                    <a:pt x="5665" y="12775"/>
                    <a:pt x="6367" y="12775"/>
                  </a:cubicBezTo>
                  <a:cubicBezTo>
                    <a:pt x="7068" y="12775"/>
                    <a:pt x="7770" y="12488"/>
                    <a:pt x="8277" y="11912"/>
                  </a:cubicBezTo>
                  <a:cubicBezTo>
                    <a:pt x="8783" y="12488"/>
                    <a:pt x="9485" y="12775"/>
                    <a:pt x="10186" y="12775"/>
                  </a:cubicBezTo>
                  <a:cubicBezTo>
                    <a:pt x="10888" y="12775"/>
                    <a:pt x="11590" y="12487"/>
                    <a:pt x="12096" y="11911"/>
                  </a:cubicBezTo>
                  <a:cubicBezTo>
                    <a:pt x="12602" y="12487"/>
                    <a:pt x="13304" y="12775"/>
                    <a:pt x="14006" y="12775"/>
                  </a:cubicBezTo>
                  <a:cubicBezTo>
                    <a:pt x="14708" y="12775"/>
                    <a:pt x="15410" y="12487"/>
                    <a:pt x="15916" y="11911"/>
                  </a:cubicBezTo>
                  <a:close/>
                  <a:moveTo>
                    <a:pt x="5730" y="0"/>
                  </a:moveTo>
                  <a:cubicBezTo>
                    <a:pt x="5379" y="0"/>
                    <a:pt x="5093" y="286"/>
                    <a:pt x="5093" y="637"/>
                  </a:cubicBezTo>
                  <a:lnTo>
                    <a:pt x="5093" y="3863"/>
                  </a:lnTo>
                  <a:lnTo>
                    <a:pt x="3184" y="3863"/>
                  </a:lnTo>
                  <a:cubicBezTo>
                    <a:pt x="2991" y="3863"/>
                    <a:pt x="2807" y="3950"/>
                    <a:pt x="2686" y="4102"/>
                  </a:cubicBezTo>
                  <a:lnTo>
                    <a:pt x="141" y="7285"/>
                  </a:lnTo>
                  <a:cubicBezTo>
                    <a:pt x="51" y="7397"/>
                    <a:pt x="2" y="7537"/>
                    <a:pt x="0" y="7682"/>
                  </a:cubicBezTo>
                  <a:lnTo>
                    <a:pt x="0" y="10229"/>
                  </a:lnTo>
                  <a:cubicBezTo>
                    <a:pt x="2" y="11138"/>
                    <a:pt x="487" y="11978"/>
                    <a:pt x="1275" y="12433"/>
                  </a:cubicBezTo>
                  <a:lnTo>
                    <a:pt x="1275" y="21094"/>
                  </a:lnTo>
                  <a:cubicBezTo>
                    <a:pt x="1275" y="21446"/>
                    <a:pt x="1559" y="21731"/>
                    <a:pt x="1911" y="21731"/>
                  </a:cubicBezTo>
                  <a:lnTo>
                    <a:pt x="18464" y="21731"/>
                  </a:lnTo>
                  <a:cubicBezTo>
                    <a:pt x="18814" y="21731"/>
                    <a:pt x="19100" y="21446"/>
                    <a:pt x="19100" y="21094"/>
                  </a:cubicBezTo>
                  <a:lnTo>
                    <a:pt x="19100" y="12433"/>
                  </a:lnTo>
                  <a:cubicBezTo>
                    <a:pt x="19887" y="11978"/>
                    <a:pt x="20373" y="11138"/>
                    <a:pt x="20373" y="10229"/>
                  </a:cubicBezTo>
                  <a:lnTo>
                    <a:pt x="20373" y="7682"/>
                  </a:lnTo>
                  <a:cubicBezTo>
                    <a:pt x="20373" y="7537"/>
                    <a:pt x="20323" y="7397"/>
                    <a:pt x="20234" y="7285"/>
                  </a:cubicBezTo>
                  <a:lnTo>
                    <a:pt x="20233" y="7285"/>
                  </a:lnTo>
                  <a:lnTo>
                    <a:pt x="17687" y="4102"/>
                  </a:lnTo>
                  <a:cubicBezTo>
                    <a:pt x="17566" y="3950"/>
                    <a:pt x="17382" y="3863"/>
                    <a:pt x="17189" y="3863"/>
                  </a:cubicBezTo>
                  <a:lnTo>
                    <a:pt x="15280" y="3863"/>
                  </a:lnTo>
                  <a:lnTo>
                    <a:pt x="15280" y="637"/>
                  </a:lnTo>
                  <a:cubicBezTo>
                    <a:pt x="15280" y="286"/>
                    <a:pt x="14995" y="0"/>
                    <a:pt x="14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39"/>
            <p:cNvSpPr/>
            <p:nvPr/>
          </p:nvSpPr>
          <p:spPr>
            <a:xfrm>
              <a:off x="1497911" y="2504265"/>
              <a:ext cx="92828" cy="82555"/>
            </a:xfrm>
            <a:custGeom>
              <a:rect b="b" l="l" r="r" t="t"/>
              <a:pathLst>
                <a:path extrusionOk="0" h="5096" w="5731">
                  <a:moveTo>
                    <a:pt x="4457" y="1275"/>
                  </a:moveTo>
                  <a:lnTo>
                    <a:pt x="4457" y="3821"/>
                  </a:lnTo>
                  <a:lnTo>
                    <a:pt x="1273" y="3821"/>
                  </a:lnTo>
                  <a:lnTo>
                    <a:pt x="1273" y="1275"/>
                  </a:lnTo>
                  <a:close/>
                  <a:moveTo>
                    <a:pt x="5094" y="1"/>
                  </a:moveTo>
                  <a:lnTo>
                    <a:pt x="5094" y="2"/>
                  </a:lnTo>
                  <a:lnTo>
                    <a:pt x="637" y="2"/>
                  </a:lnTo>
                  <a:cubicBezTo>
                    <a:pt x="285" y="2"/>
                    <a:pt x="0" y="287"/>
                    <a:pt x="0" y="639"/>
                  </a:cubicBezTo>
                  <a:lnTo>
                    <a:pt x="0" y="4459"/>
                  </a:lnTo>
                  <a:cubicBezTo>
                    <a:pt x="0" y="4811"/>
                    <a:pt x="285" y="5095"/>
                    <a:pt x="637" y="5095"/>
                  </a:cubicBezTo>
                  <a:lnTo>
                    <a:pt x="5094" y="5095"/>
                  </a:lnTo>
                  <a:cubicBezTo>
                    <a:pt x="5446" y="5095"/>
                    <a:pt x="5730" y="4811"/>
                    <a:pt x="5730" y="4459"/>
                  </a:cubicBezTo>
                  <a:lnTo>
                    <a:pt x="5730" y="639"/>
                  </a:lnTo>
                  <a:cubicBezTo>
                    <a:pt x="5730" y="287"/>
                    <a:pt x="5446" y="1"/>
                    <a:pt x="5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6" name="Google Shape;13266;p139"/>
          <p:cNvGrpSpPr/>
          <p:nvPr/>
        </p:nvGrpSpPr>
        <p:grpSpPr>
          <a:xfrm>
            <a:off x="7787348" y="3956032"/>
            <a:ext cx="346983" cy="345510"/>
            <a:chOff x="1848084" y="2293633"/>
            <a:chExt cx="353559" cy="352058"/>
          </a:xfrm>
        </p:grpSpPr>
        <p:sp>
          <p:nvSpPr>
            <p:cNvPr id="13267" name="Google Shape;13267;p139"/>
            <p:cNvSpPr/>
            <p:nvPr/>
          </p:nvSpPr>
          <p:spPr>
            <a:xfrm>
              <a:off x="1932085" y="2293633"/>
              <a:ext cx="269559" cy="268596"/>
            </a:xfrm>
            <a:custGeom>
              <a:rect b="b" l="l" r="r" t="t"/>
              <a:pathLst>
                <a:path extrusionOk="0" h="16580" w="16642">
                  <a:moveTo>
                    <a:pt x="15353" y="1289"/>
                  </a:moveTo>
                  <a:lnTo>
                    <a:pt x="15353" y="1289"/>
                  </a:lnTo>
                  <a:cubicBezTo>
                    <a:pt x="15285" y="2753"/>
                    <a:pt x="14989" y="4124"/>
                    <a:pt x="14464" y="5398"/>
                  </a:cubicBezTo>
                  <a:lnTo>
                    <a:pt x="11243" y="2179"/>
                  </a:lnTo>
                  <a:cubicBezTo>
                    <a:pt x="12516" y="1653"/>
                    <a:pt x="13885" y="1357"/>
                    <a:pt x="15353" y="1289"/>
                  </a:cubicBezTo>
                  <a:close/>
                  <a:moveTo>
                    <a:pt x="3406" y="6461"/>
                  </a:moveTo>
                  <a:cubicBezTo>
                    <a:pt x="3692" y="6461"/>
                    <a:pt x="3981" y="6499"/>
                    <a:pt x="4263" y="6577"/>
                  </a:cubicBezTo>
                  <a:cubicBezTo>
                    <a:pt x="3858" y="7199"/>
                    <a:pt x="3495" y="7849"/>
                    <a:pt x="3180" y="8521"/>
                  </a:cubicBezTo>
                  <a:lnTo>
                    <a:pt x="1645" y="6986"/>
                  </a:lnTo>
                  <a:cubicBezTo>
                    <a:pt x="2173" y="6640"/>
                    <a:pt x="2786" y="6461"/>
                    <a:pt x="3406" y="6461"/>
                  </a:cubicBezTo>
                  <a:close/>
                  <a:moveTo>
                    <a:pt x="10029" y="2765"/>
                  </a:moveTo>
                  <a:lnTo>
                    <a:pt x="13876" y="6611"/>
                  </a:lnTo>
                  <a:cubicBezTo>
                    <a:pt x="13226" y="7781"/>
                    <a:pt x="12365" y="8854"/>
                    <a:pt x="11292" y="9832"/>
                  </a:cubicBezTo>
                  <a:lnTo>
                    <a:pt x="11292" y="9834"/>
                  </a:lnTo>
                  <a:cubicBezTo>
                    <a:pt x="9603" y="11369"/>
                    <a:pt x="7882" y="12192"/>
                    <a:pt x="7157" y="12497"/>
                  </a:cubicBezTo>
                  <a:lnTo>
                    <a:pt x="4145" y="9484"/>
                  </a:lnTo>
                  <a:cubicBezTo>
                    <a:pt x="4449" y="8759"/>
                    <a:pt x="5272" y="7039"/>
                    <a:pt x="6809" y="5349"/>
                  </a:cubicBezTo>
                  <a:cubicBezTo>
                    <a:pt x="7784" y="4277"/>
                    <a:pt x="8857" y="3415"/>
                    <a:pt x="10029" y="2765"/>
                  </a:cubicBezTo>
                  <a:close/>
                  <a:moveTo>
                    <a:pt x="3400" y="10540"/>
                  </a:moveTo>
                  <a:lnTo>
                    <a:pt x="6102" y="13242"/>
                  </a:lnTo>
                  <a:lnTo>
                    <a:pt x="5201" y="14142"/>
                  </a:lnTo>
                  <a:lnTo>
                    <a:pt x="2500" y="11441"/>
                  </a:lnTo>
                  <a:lnTo>
                    <a:pt x="3400" y="10540"/>
                  </a:lnTo>
                  <a:close/>
                  <a:moveTo>
                    <a:pt x="10065" y="12378"/>
                  </a:moveTo>
                  <a:lnTo>
                    <a:pt x="10065" y="12378"/>
                  </a:lnTo>
                  <a:cubicBezTo>
                    <a:pt x="10311" y="13269"/>
                    <a:pt x="10162" y="14223"/>
                    <a:pt x="9656" y="14997"/>
                  </a:cubicBezTo>
                  <a:lnTo>
                    <a:pt x="8121" y="13462"/>
                  </a:lnTo>
                  <a:cubicBezTo>
                    <a:pt x="8794" y="13146"/>
                    <a:pt x="9442" y="12783"/>
                    <a:pt x="10065" y="12378"/>
                  </a:cubicBezTo>
                  <a:close/>
                  <a:moveTo>
                    <a:pt x="16004" y="1"/>
                  </a:moveTo>
                  <a:cubicBezTo>
                    <a:pt x="12030" y="1"/>
                    <a:pt x="8557" y="1536"/>
                    <a:pt x="5867" y="4494"/>
                  </a:cubicBezTo>
                  <a:cubicBezTo>
                    <a:pt x="5562" y="4828"/>
                    <a:pt x="5284" y="5164"/>
                    <a:pt x="5030" y="5493"/>
                  </a:cubicBezTo>
                  <a:cubicBezTo>
                    <a:pt x="4505" y="5288"/>
                    <a:pt x="3949" y="5185"/>
                    <a:pt x="3393" y="5185"/>
                  </a:cubicBezTo>
                  <a:cubicBezTo>
                    <a:pt x="2257" y="5185"/>
                    <a:pt x="1121" y="5617"/>
                    <a:pt x="249" y="6490"/>
                  </a:cubicBezTo>
                  <a:cubicBezTo>
                    <a:pt x="1" y="6739"/>
                    <a:pt x="1" y="7141"/>
                    <a:pt x="249" y="7390"/>
                  </a:cubicBezTo>
                  <a:lnTo>
                    <a:pt x="2500" y="9640"/>
                  </a:lnTo>
                  <a:lnTo>
                    <a:pt x="1150" y="10991"/>
                  </a:lnTo>
                  <a:cubicBezTo>
                    <a:pt x="900" y="11239"/>
                    <a:pt x="900" y="11642"/>
                    <a:pt x="1150" y="11891"/>
                  </a:cubicBezTo>
                  <a:cubicBezTo>
                    <a:pt x="4996" y="15735"/>
                    <a:pt x="4752" y="15497"/>
                    <a:pt x="4800" y="15537"/>
                  </a:cubicBezTo>
                  <a:cubicBezTo>
                    <a:pt x="4917" y="15632"/>
                    <a:pt x="5059" y="15679"/>
                    <a:pt x="5201" y="15679"/>
                  </a:cubicBezTo>
                  <a:cubicBezTo>
                    <a:pt x="5364" y="15679"/>
                    <a:pt x="5527" y="15616"/>
                    <a:pt x="5651" y="15492"/>
                  </a:cubicBezTo>
                  <a:lnTo>
                    <a:pt x="7002" y="14142"/>
                  </a:lnTo>
                  <a:lnTo>
                    <a:pt x="9253" y="16393"/>
                  </a:lnTo>
                  <a:cubicBezTo>
                    <a:pt x="9377" y="16517"/>
                    <a:pt x="9540" y="16580"/>
                    <a:pt x="9703" y="16580"/>
                  </a:cubicBezTo>
                  <a:cubicBezTo>
                    <a:pt x="9865" y="16580"/>
                    <a:pt x="10028" y="16517"/>
                    <a:pt x="10153" y="16393"/>
                  </a:cubicBezTo>
                  <a:cubicBezTo>
                    <a:pt x="11451" y="15095"/>
                    <a:pt x="11775" y="13213"/>
                    <a:pt x="11149" y="11612"/>
                  </a:cubicBezTo>
                  <a:cubicBezTo>
                    <a:pt x="11478" y="11358"/>
                    <a:pt x="11815" y="11080"/>
                    <a:pt x="12148" y="10774"/>
                  </a:cubicBezTo>
                  <a:cubicBezTo>
                    <a:pt x="15100" y="8090"/>
                    <a:pt x="16642" y="4620"/>
                    <a:pt x="16642" y="637"/>
                  </a:cubicBezTo>
                  <a:cubicBezTo>
                    <a:pt x="16642" y="285"/>
                    <a:pt x="16357" y="1"/>
                    <a:pt x="16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39"/>
            <p:cNvSpPr/>
            <p:nvPr/>
          </p:nvSpPr>
          <p:spPr>
            <a:xfrm>
              <a:off x="2041272" y="2389715"/>
              <a:ext cx="66750" cy="61884"/>
            </a:xfrm>
            <a:custGeom>
              <a:rect b="b" l="l" r="r" t="t"/>
              <a:pathLst>
                <a:path extrusionOk="0" h="3820" w="4121">
                  <a:moveTo>
                    <a:pt x="2060" y="1272"/>
                  </a:moveTo>
                  <a:cubicBezTo>
                    <a:pt x="2223" y="1272"/>
                    <a:pt x="2386" y="1334"/>
                    <a:pt x="2510" y="1459"/>
                  </a:cubicBezTo>
                  <a:cubicBezTo>
                    <a:pt x="2693" y="1641"/>
                    <a:pt x="2747" y="1915"/>
                    <a:pt x="2649" y="2152"/>
                  </a:cubicBezTo>
                  <a:cubicBezTo>
                    <a:pt x="2550" y="2390"/>
                    <a:pt x="2319" y="2545"/>
                    <a:pt x="2060" y="2545"/>
                  </a:cubicBezTo>
                  <a:cubicBezTo>
                    <a:pt x="1804" y="2545"/>
                    <a:pt x="1571" y="2390"/>
                    <a:pt x="1473" y="2152"/>
                  </a:cubicBezTo>
                  <a:cubicBezTo>
                    <a:pt x="1374" y="1915"/>
                    <a:pt x="1428" y="1641"/>
                    <a:pt x="1611" y="1459"/>
                  </a:cubicBezTo>
                  <a:cubicBezTo>
                    <a:pt x="1735" y="1334"/>
                    <a:pt x="1898" y="1272"/>
                    <a:pt x="2060" y="1272"/>
                  </a:cubicBezTo>
                  <a:close/>
                  <a:moveTo>
                    <a:pt x="2061" y="0"/>
                  </a:moveTo>
                  <a:cubicBezTo>
                    <a:pt x="1573" y="0"/>
                    <a:pt x="1084" y="186"/>
                    <a:pt x="711" y="559"/>
                  </a:cubicBezTo>
                  <a:cubicBezTo>
                    <a:pt x="164" y="1104"/>
                    <a:pt x="0" y="1926"/>
                    <a:pt x="297" y="2640"/>
                  </a:cubicBezTo>
                  <a:cubicBezTo>
                    <a:pt x="592" y="3353"/>
                    <a:pt x="1288" y="3819"/>
                    <a:pt x="2060" y="3819"/>
                  </a:cubicBezTo>
                  <a:cubicBezTo>
                    <a:pt x="2833" y="3819"/>
                    <a:pt x="3529" y="3353"/>
                    <a:pt x="3826" y="2640"/>
                  </a:cubicBezTo>
                  <a:cubicBezTo>
                    <a:pt x="4121" y="1926"/>
                    <a:pt x="3958" y="1104"/>
                    <a:pt x="3412" y="559"/>
                  </a:cubicBezTo>
                  <a:cubicBezTo>
                    <a:pt x="3038" y="186"/>
                    <a:pt x="2550"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39"/>
            <p:cNvSpPr/>
            <p:nvPr/>
          </p:nvSpPr>
          <p:spPr>
            <a:xfrm>
              <a:off x="1848084" y="2514909"/>
              <a:ext cx="137306" cy="130783"/>
            </a:xfrm>
            <a:custGeom>
              <a:rect b="b" l="l" r="r" t="t"/>
              <a:pathLst>
                <a:path extrusionOk="0" h="8073" w="8477">
                  <a:moveTo>
                    <a:pt x="4984" y="1274"/>
                  </a:moveTo>
                  <a:cubicBezTo>
                    <a:pt x="5473" y="1274"/>
                    <a:pt x="5962" y="1461"/>
                    <a:pt x="6335" y="1834"/>
                  </a:cubicBezTo>
                  <a:cubicBezTo>
                    <a:pt x="7081" y="2579"/>
                    <a:pt x="7081" y="3789"/>
                    <a:pt x="6335" y="4535"/>
                  </a:cubicBezTo>
                  <a:cubicBezTo>
                    <a:pt x="6179" y="4691"/>
                    <a:pt x="5560" y="5144"/>
                    <a:pt x="3181" y="5980"/>
                  </a:cubicBezTo>
                  <a:cubicBezTo>
                    <a:pt x="2645" y="6169"/>
                    <a:pt x="2126" y="6338"/>
                    <a:pt x="1692" y="6476"/>
                  </a:cubicBezTo>
                  <a:cubicBezTo>
                    <a:pt x="1829" y="6043"/>
                    <a:pt x="2000" y="5523"/>
                    <a:pt x="2188" y="4987"/>
                  </a:cubicBezTo>
                  <a:cubicBezTo>
                    <a:pt x="3026" y="2608"/>
                    <a:pt x="3478" y="1989"/>
                    <a:pt x="3634" y="1833"/>
                  </a:cubicBezTo>
                  <a:cubicBezTo>
                    <a:pt x="4007" y="1461"/>
                    <a:pt x="4496" y="1274"/>
                    <a:pt x="4984" y="1274"/>
                  </a:cubicBezTo>
                  <a:close/>
                  <a:moveTo>
                    <a:pt x="4984" y="0"/>
                  </a:moveTo>
                  <a:cubicBezTo>
                    <a:pt x="4169" y="0"/>
                    <a:pt x="3355" y="311"/>
                    <a:pt x="2733" y="933"/>
                  </a:cubicBezTo>
                  <a:cubicBezTo>
                    <a:pt x="2555" y="1113"/>
                    <a:pt x="2009" y="1657"/>
                    <a:pt x="985" y="4571"/>
                  </a:cubicBezTo>
                  <a:cubicBezTo>
                    <a:pt x="497" y="5960"/>
                    <a:pt x="137" y="7207"/>
                    <a:pt x="121" y="7259"/>
                  </a:cubicBezTo>
                  <a:cubicBezTo>
                    <a:pt x="1" y="7679"/>
                    <a:pt x="325" y="8073"/>
                    <a:pt x="730" y="8073"/>
                  </a:cubicBezTo>
                  <a:cubicBezTo>
                    <a:pt x="789" y="8073"/>
                    <a:pt x="849" y="8064"/>
                    <a:pt x="910" y="8047"/>
                  </a:cubicBezTo>
                  <a:cubicBezTo>
                    <a:pt x="961" y="8032"/>
                    <a:pt x="2208" y="7672"/>
                    <a:pt x="3597" y="7184"/>
                  </a:cubicBezTo>
                  <a:cubicBezTo>
                    <a:pt x="6511" y="6159"/>
                    <a:pt x="7056" y="5613"/>
                    <a:pt x="7235" y="5435"/>
                  </a:cubicBezTo>
                  <a:cubicBezTo>
                    <a:pt x="8476" y="4195"/>
                    <a:pt x="8476" y="2174"/>
                    <a:pt x="7235" y="933"/>
                  </a:cubicBezTo>
                  <a:cubicBezTo>
                    <a:pt x="6614" y="311"/>
                    <a:pt x="5799" y="0"/>
                    <a:pt x="49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70" name="Google Shape;13270;p139"/>
          <p:cNvSpPr/>
          <p:nvPr/>
        </p:nvSpPr>
        <p:spPr>
          <a:xfrm>
            <a:off x="1018886" y="1740563"/>
            <a:ext cx="345414" cy="303642"/>
          </a:xfrm>
          <a:custGeom>
            <a:rect b="b" l="l" r="r" t="t"/>
            <a:pathLst>
              <a:path extrusionOk="0" h="19100" w="21731">
                <a:moveTo>
                  <a:pt x="19183" y="7640"/>
                </a:moveTo>
                <a:cubicBezTo>
                  <a:pt x="19887" y="7640"/>
                  <a:pt x="20458" y="8209"/>
                  <a:pt x="20458" y="8913"/>
                </a:cubicBezTo>
                <a:cubicBezTo>
                  <a:pt x="20458" y="9617"/>
                  <a:pt x="19887" y="10188"/>
                  <a:pt x="19183" y="10188"/>
                </a:cubicBezTo>
                <a:lnTo>
                  <a:pt x="19183" y="7640"/>
                </a:lnTo>
                <a:close/>
                <a:moveTo>
                  <a:pt x="7639" y="6366"/>
                </a:moveTo>
                <a:lnTo>
                  <a:pt x="7639" y="11459"/>
                </a:lnTo>
                <a:lnTo>
                  <a:pt x="3819" y="11459"/>
                </a:lnTo>
                <a:cubicBezTo>
                  <a:pt x="2415" y="11459"/>
                  <a:pt x="1273" y="10317"/>
                  <a:pt x="1273" y="8913"/>
                </a:cubicBezTo>
                <a:cubicBezTo>
                  <a:pt x="1273" y="7509"/>
                  <a:pt x="2415" y="6366"/>
                  <a:pt x="3819" y="6366"/>
                </a:cubicBezTo>
                <a:close/>
                <a:moveTo>
                  <a:pt x="8307" y="12733"/>
                </a:moveTo>
                <a:cubicBezTo>
                  <a:pt x="8350" y="13162"/>
                  <a:pt x="8424" y="13587"/>
                  <a:pt x="8527" y="14006"/>
                </a:cubicBezTo>
                <a:lnTo>
                  <a:pt x="7221" y="14006"/>
                </a:lnTo>
                <a:cubicBezTo>
                  <a:pt x="7128" y="13587"/>
                  <a:pt x="7065" y="13161"/>
                  <a:pt x="7029" y="12733"/>
                </a:cubicBezTo>
                <a:close/>
                <a:moveTo>
                  <a:pt x="17910" y="2052"/>
                </a:moveTo>
                <a:lnTo>
                  <a:pt x="17910" y="15774"/>
                </a:lnTo>
                <a:cubicBezTo>
                  <a:pt x="15491" y="13763"/>
                  <a:pt x="12272" y="11811"/>
                  <a:pt x="9142" y="11503"/>
                </a:cubicBezTo>
                <a:cubicBezTo>
                  <a:pt x="9068" y="11474"/>
                  <a:pt x="8990" y="11459"/>
                  <a:pt x="8912" y="11459"/>
                </a:cubicBezTo>
                <a:lnTo>
                  <a:pt x="8912" y="6344"/>
                </a:lnTo>
                <a:cubicBezTo>
                  <a:pt x="12126" y="6108"/>
                  <a:pt x="15441" y="4103"/>
                  <a:pt x="17910" y="2052"/>
                </a:cubicBezTo>
                <a:close/>
                <a:moveTo>
                  <a:pt x="5752" y="12733"/>
                </a:moveTo>
                <a:cubicBezTo>
                  <a:pt x="5894" y="14777"/>
                  <a:pt x="6682" y="16714"/>
                  <a:pt x="7220" y="17827"/>
                </a:cubicBezTo>
                <a:lnTo>
                  <a:pt x="5537" y="17827"/>
                </a:lnTo>
                <a:cubicBezTo>
                  <a:pt x="5240" y="16978"/>
                  <a:pt x="4588" y="14898"/>
                  <a:pt x="4474" y="12733"/>
                </a:cubicBezTo>
                <a:close/>
                <a:moveTo>
                  <a:pt x="18547" y="1"/>
                </a:moveTo>
                <a:cubicBezTo>
                  <a:pt x="18383" y="1"/>
                  <a:pt x="18222" y="64"/>
                  <a:pt x="18101" y="182"/>
                </a:cubicBezTo>
                <a:cubicBezTo>
                  <a:pt x="18051" y="233"/>
                  <a:pt x="13043" y="5093"/>
                  <a:pt x="8276" y="5093"/>
                </a:cubicBezTo>
                <a:lnTo>
                  <a:pt x="3819" y="5093"/>
                </a:lnTo>
                <a:cubicBezTo>
                  <a:pt x="1714" y="5093"/>
                  <a:pt x="0" y="6807"/>
                  <a:pt x="0" y="8913"/>
                </a:cubicBezTo>
                <a:cubicBezTo>
                  <a:pt x="0" y="10807"/>
                  <a:pt x="1385" y="12383"/>
                  <a:pt x="3196" y="12682"/>
                </a:cubicBezTo>
                <a:cubicBezTo>
                  <a:pt x="3329" y="15736"/>
                  <a:pt x="4450" y="18573"/>
                  <a:pt x="4502" y="18699"/>
                </a:cubicBezTo>
                <a:cubicBezTo>
                  <a:pt x="4598" y="18941"/>
                  <a:pt x="4833" y="19100"/>
                  <a:pt x="5092" y="19100"/>
                </a:cubicBezTo>
                <a:lnTo>
                  <a:pt x="8276" y="19100"/>
                </a:lnTo>
                <a:cubicBezTo>
                  <a:pt x="8769" y="19098"/>
                  <a:pt x="9075" y="18560"/>
                  <a:pt x="8821" y="18135"/>
                </a:cubicBezTo>
                <a:cubicBezTo>
                  <a:pt x="8810" y="18116"/>
                  <a:pt x="8096" y="16908"/>
                  <a:pt x="7566" y="15279"/>
                </a:cubicBezTo>
                <a:lnTo>
                  <a:pt x="9367" y="15279"/>
                </a:lnTo>
                <a:cubicBezTo>
                  <a:pt x="9799" y="15279"/>
                  <a:pt x="10106" y="14860"/>
                  <a:pt x="9975" y="14448"/>
                </a:cubicBezTo>
                <a:cubicBezTo>
                  <a:pt x="9791" y="13875"/>
                  <a:pt x="9666" y="13341"/>
                  <a:pt x="9602" y="12850"/>
                </a:cubicBezTo>
                <a:lnTo>
                  <a:pt x="9602" y="12850"/>
                </a:lnTo>
                <a:cubicBezTo>
                  <a:pt x="13929" y="13592"/>
                  <a:pt x="18054" y="17599"/>
                  <a:pt x="18099" y="17643"/>
                </a:cubicBezTo>
                <a:cubicBezTo>
                  <a:pt x="18221" y="17762"/>
                  <a:pt x="18383" y="17826"/>
                  <a:pt x="18547" y="17826"/>
                </a:cubicBezTo>
                <a:cubicBezTo>
                  <a:pt x="18630" y="17826"/>
                  <a:pt x="18713" y="17810"/>
                  <a:pt x="18793" y="17776"/>
                </a:cubicBezTo>
                <a:cubicBezTo>
                  <a:pt x="19028" y="17677"/>
                  <a:pt x="19183" y="17446"/>
                  <a:pt x="19183" y="17189"/>
                </a:cubicBezTo>
                <a:lnTo>
                  <a:pt x="19183" y="11459"/>
                </a:lnTo>
                <a:cubicBezTo>
                  <a:pt x="20587" y="11459"/>
                  <a:pt x="21730" y="10317"/>
                  <a:pt x="21730" y="8913"/>
                </a:cubicBezTo>
                <a:cubicBezTo>
                  <a:pt x="21730" y="7509"/>
                  <a:pt x="20587" y="6366"/>
                  <a:pt x="19183" y="6366"/>
                </a:cubicBezTo>
                <a:lnTo>
                  <a:pt x="19183" y="636"/>
                </a:lnTo>
                <a:cubicBezTo>
                  <a:pt x="19183" y="381"/>
                  <a:pt x="19028" y="149"/>
                  <a:pt x="18793" y="50"/>
                </a:cubicBezTo>
                <a:cubicBezTo>
                  <a:pt x="18713" y="17"/>
                  <a:pt x="18630" y="1"/>
                  <a:pt x="185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39"/>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13272" name="Google Shape;13272;p139"/>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76" name="Shape 13276"/>
        <p:cNvGrpSpPr/>
        <p:nvPr/>
      </p:nvGrpSpPr>
      <p:grpSpPr>
        <a:xfrm>
          <a:off x="0" y="0"/>
          <a:ext cx="0" cy="0"/>
          <a:chOff x="0" y="0"/>
          <a:chExt cx="0" cy="0"/>
        </a:xfrm>
      </p:grpSpPr>
      <p:grpSp>
        <p:nvGrpSpPr>
          <p:cNvPr id="13277" name="Google Shape;13277;p140"/>
          <p:cNvGrpSpPr/>
          <p:nvPr/>
        </p:nvGrpSpPr>
        <p:grpSpPr>
          <a:xfrm>
            <a:off x="7036882" y="1790122"/>
            <a:ext cx="362727" cy="320946"/>
            <a:chOff x="4095346" y="4243208"/>
            <a:chExt cx="375377" cy="332140"/>
          </a:xfrm>
        </p:grpSpPr>
        <p:sp>
          <p:nvSpPr>
            <p:cNvPr id="13278" name="Google Shape;13278;p140"/>
            <p:cNvSpPr/>
            <p:nvPr/>
          </p:nvSpPr>
          <p:spPr>
            <a:xfrm>
              <a:off x="4095346" y="4243208"/>
              <a:ext cx="375377" cy="332140"/>
            </a:xfrm>
            <a:custGeom>
              <a:rect b="b" l="l" r="r" t="t"/>
              <a:pathLst>
                <a:path extrusionOk="0" h="17881" w="20206">
                  <a:moveTo>
                    <a:pt x="13394" y="1184"/>
                  </a:moveTo>
                  <a:lnTo>
                    <a:pt x="11166" y="3872"/>
                  </a:lnTo>
                  <a:lnTo>
                    <a:pt x="1184" y="3872"/>
                  </a:lnTo>
                  <a:lnTo>
                    <a:pt x="1184" y="1184"/>
                  </a:lnTo>
                  <a:close/>
                  <a:moveTo>
                    <a:pt x="19021" y="1184"/>
                  </a:moveTo>
                  <a:lnTo>
                    <a:pt x="19021" y="16697"/>
                  </a:lnTo>
                  <a:lnTo>
                    <a:pt x="1184" y="16697"/>
                  </a:lnTo>
                  <a:lnTo>
                    <a:pt x="1184" y="5056"/>
                  </a:lnTo>
                  <a:lnTo>
                    <a:pt x="11722" y="5056"/>
                  </a:lnTo>
                  <a:lnTo>
                    <a:pt x="14932" y="1184"/>
                  </a:lnTo>
                  <a:close/>
                  <a:moveTo>
                    <a:pt x="0" y="0"/>
                  </a:moveTo>
                  <a:lnTo>
                    <a:pt x="0" y="17881"/>
                  </a:lnTo>
                  <a:lnTo>
                    <a:pt x="20205" y="17881"/>
                  </a:lnTo>
                  <a:lnTo>
                    <a:pt x="202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40"/>
            <p:cNvSpPr/>
            <p:nvPr/>
          </p:nvSpPr>
          <p:spPr>
            <a:xfrm>
              <a:off x="4142496" y="4279206"/>
              <a:ext cx="22014" cy="22123"/>
            </a:xfrm>
            <a:custGeom>
              <a:rect b="b" l="l" r="r" t="t"/>
              <a:pathLst>
                <a:path extrusionOk="0" h="1191" w="1185">
                  <a:moveTo>
                    <a:pt x="0" y="0"/>
                  </a:moveTo>
                  <a:lnTo>
                    <a:pt x="0" y="1190"/>
                  </a:lnTo>
                  <a:lnTo>
                    <a:pt x="1184" y="1190"/>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40"/>
            <p:cNvSpPr/>
            <p:nvPr/>
          </p:nvSpPr>
          <p:spPr>
            <a:xfrm>
              <a:off x="4183069" y="4279206"/>
              <a:ext cx="22014" cy="22123"/>
            </a:xfrm>
            <a:custGeom>
              <a:rect b="b" l="l" r="r" t="t"/>
              <a:pathLst>
                <a:path extrusionOk="0" h="1191" w="1185">
                  <a:moveTo>
                    <a:pt x="0" y="0"/>
                  </a:moveTo>
                  <a:lnTo>
                    <a:pt x="0" y="1190"/>
                  </a:lnTo>
                  <a:lnTo>
                    <a:pt x="1184" y="1190"/>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40"/>
            <p:cNvSpPr/>
            <p:nvPr/>
          </p:nvSpPr>
          <p:spPr>
            <a:xfrm>
              <a:off x="4223623" y="4279206"/>
              <a:ext cx="22014" cy="22123"/>
            </a:xfrm>
            <a:custGeom>
              <a:rect b="b" l="l" r="r" t="t"/>
              <a:pathLst>
                <a:path extrusionOk="0" h="1191" w="1185">
                  <a:moveTo>
                    <a:pt x="0" y="0"/>
                  </a:moveTo>
                  <a:lnTo>
                    <a:pt x="0" y="1190"/>
                  </a:lnTo>
                  <a:lnTo>
                    <a:pt x="1184" y="1190"/>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140"/>
            <p:cNvSpPr/>
            <p:nvPr/>
          </p:nvSpPr>
          <p:spPr>
            <a:xfrm>
              <a:off x="4227302" y="4377152"/>
              <a:ext cx="122463" cy="141374"/>
            </a:xfrm>
            <a:custGeom>
              <a:rect b="b" l="l" r="r" t="t"/>
              <a:pathLst>
                <a:path extrusionOk="0" h="7611" w="6592">
                  <a:moveTo>
                    <a:pt x="1185" y="2050"/>
                  </a:moveTo>
                  <a:lnTo>
                    <a:pt x="4223" y="3805"/>
                  </a:lnTo>
                  <a:lnTo>
                    <a:pt x="1185" y="5559"/>
                  </a:lnTo>
                  <a:lnTo>
                    <a:pt x="1185" y="2050"/>
                  </a:lnTo>
                  <a:close/>
                  <a:moveTo>
                    <a:pt x="1" y="1"/>
                  </a:moveTo>
                  <a:lnTo>
                    <a:pt x="1" y="7610"/>
                  </a:lnTo>
                  <a:lnTo>
                    <a:pt x="6591" y="3805"/>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3" name="Google Shape;13283;p140"/>
          <p:cNvGrpSpPr/>
          <p:nvPr/>
        </p:nvGrpSpPr>
        <p:grpSpPr>
          <a:xfrm>
            <a:off x="1793281" y="2869517"/>
            <a:ext cx="287636" cy="362678"/>
            <a:chOff x="3643671" y="4262415"/>
            <a:chExt cx="297667" cy="375326"/>
          </a:xfrm>
        </p:grpSpPr>
        <p:sp>
          <p:nvSpPr>
            <p:cNvPr id="13284" name="Google Shape;13284;p140"/>
            <p:cNvSpPr/>
            <p:nvPr/>
          </p:nvSpPr>
          <p:spPr>
            <a:xfrm>
              <a:off x="3643671" y="4262415"/>
              <a:ext cx="297667" cy="375326"/>
            </a:xfrm>
            <a:custGeom>
              <a:rect b="b" l="l" r="r" t="t"/>
              <a:pathLst>
                <a:path extrusionOk="0" h="20206" w="16023">
                  <a:moveTo>
                    <a:pt x="12470" y="3553"/>
                  </a:moveTo>
                  <a:lnTo>
                    <a:pt x="12470" y="15667"/>
                  </a:lnTo>
                  <a:lnTo>
                    <a:pt x="3553" y="15667"/>
                  </a:lnTo>
                  <a:lnTo>
                    <a:pt x="3553" y="3553"/>
                  </a:lnTo>
                  <a:close/>
                  <a:moveTo>
                    <a:pt x="14837" y="1185"/>
                  </a:moveTo>
                  <a:lnTo>
                    <a:pt x="14837" y="15667"/>
                  </a:lnTo>
                  <a:lnTo>
                    <a:pt x="13653" y="15667"/>
                  </a:lnTo>
                  <a:lnTo>
                    <a:pt x="13653" y="2369"/>
                  </a:lnTo>
                  <a:lnTo>
                    <a:pt x="2369" y="2369"/>
                  </a:lnTo>
                  <a:lnTo>
                    <a:pt x="2369" y="15667"/>
                  </a:lnTo>
                  <a:lnTo>
                    <a:pt x="1185" y="15667"/>
                  </a:lnTo>
                  <a:lnTo>
                    <a:pt x="1185" y="1185"/>
                  </a:lnTo>
                  <a:close/>
                  <a:moveTo>
                    <a:pt x="14838" y="16851"/>
                  </a:moveTo>
                  <a:lnTo>
                    <a:pt x="14838" y="19022"/>
                  </a:lnTo>
                  <a:lnTo>
                    <a:pt x="1185" y="19022"/>
                  </a:lnTo>
                  <a:lnTo>
                    <a:pt x="1185" y="16851"/>
                  </a:lnTo>
                  <a:close/>
                  <a:moveTo>
                    <a:pt x="1" y="1"/>
                  </a:moveTo>
                  <a:lnTo>
                    <a:pt x="1" y="20206"/>
                  </a:lnTo>
                  <a:lnTo>
                    <a:pt x="16022" y="20206"/>
                  </a:lnTo>
                  <a:lnTo>
                    <a:pt x="1602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40"/>
            <p:cNvSpPr/>
            <p:nvPr/>
          </p:nvSpPr>
          <p:spPr>
            <a:xfrm>
              <a:off x="3781498" y="4585044"/>
              <a:ext cx="22014" cy="22011"/>
            </a:xfrm>
            <a:custGeom>
              <a:rect b="b" l="l" r="r" t="t"/>
              <a:pathLst>
                <a:path extrusionOk="0" h="1185" w="1185">
                  <a:moveTo>
                    <a:pt x="0" y="0"/>
                  </a:moveTo>
                  <a:lnTo>
                    <a:pt x="0" y="1184"/>
                  </a:lnTo>
                  <a:lnTo>
                    <a:pt x="1184" y="1184"/>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40"/>
            <p:cNvSpPr/>
            <p:nvPr/>
          </p:nvSpPr>
          <p:spPr>
            <a:xfrm>
              <a:off x="3753613" y="4359599"/>
              <a:ext cx="77747" cy="22011"/>
            </a:xfrm>
            <a:custGeom>
              <a:rect b="b" l="l" r="r" t="t"/>
              <a:pathLst>
                <a:path extrusionOk="0" h="1185" w="4185">
                  <a:moveTo>
                    <a:pt x="1" y="0"/>
                  </a:moveTo>
                  <a:lnTo>
                    <a:pt x="1" y="1184"/>
                  </a:lnTo>
                  <a:lnTo>
                    <a:pt x="4184" y="1184"/>
                  </a:lnTo>
                  <a:lnTo>
                    <a:pt x="4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40"/>
            <p:cNvSpPr/>
            <p:nvPr/>
          </p:nvSpPr>
          <p:spPr>
            <a:xfrm>
              <a:off x="3733493" y="4405628"/>
              <a:ext cx="118023" cy="22011"/>
            </a:xfrm>
            <a:custGeom>
              <a:rect b="b" l="l" r="r" t="t"/>
              <a:pathLst>
                <a:path extrusionOk="0" h="1185" w="6353">
                  <a:moveTo>
                    <a:pt x="0" y="1"/>
                  </a:moveTo>
                  <a:lnTo>
                    <a:pt x="0" y="1185"/>
                  </a:lnTo>
                  <a:lnTo>
                    <a:pt x="6353" y="1185"/>
                  </a:lnTo>
                  <a:lnTo>
                    <a:pt x="63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40"/>
            <p:cNvSpPr/>
            <p:nvPr/>
          </p:nvSpPr>
          <p:spPr>
            <a:xfrm>
              <a:off x="3733493" y="4451675"/>
              <a:ext cx="118023" cy="22011"/>
            </a:xfrm>
            <a:custGeom>
              <a:rect b="b" l="l" r="r" t="t"/>
              <a:pathLst>
                <a:path extrusionOk="0" h="1185" w="6353">
                  <a:moveTo>
                    <a:pt x="0" y="0"/>
                  </a:moveTo>
                  <a:lnTo>
                    <a:pt x="0" y="1184"/>
                  </a:lnTo>
                  <a:lnTo>
                    <a:pt x="6353" y="1184"/>
                  </a:lnTo>
                  <a:lnTo>
                    <a:pt x="63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40"/>
            <p:cNvSpPr/>
            <p:nvPr/>
          </p:nvSpPr>
          <p:spPr>
            <a:xfrm>
              <a:off x="3733493" y="4497741"/>
              <a:ext cx="118023" cy="21974"/>
            </a:xfrm>
            <a:custGeom>
              <a:rect b="b" l="l" r="r" t="t"/>
              <a:pathLst>
                <a:path extrusionOk="0" h="1183" w="6353">
                  <a:moveTo>
                    <a:pt x="0" y="0"/>
                  </a:moveTo>
                  <a:lnTo>
                    <a:pt x="0" y="1183"/>
                  </a:lnTo>
                  <a:lnTo>
                    <a:pt x="6353" y="1183"/>
                  </a:lnTo>
                  <a:lnTo>
                    <a:pt x="63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0" name="Google Shape;13290;p140"/>
          <p:cNvGrpSpPr/>
          <p:nvPr/>
        </p:nvGrpSpPr>
        <p:grpSpPr>
          <a:xfrm>
            <a:off x="4016411" y="3427902"/>
            <a:ext cx="362709" cy="362642"/>
            <a:chOff x="3056046" y="4299342"/>
            <a:chExt cx="375358" cy="375289"/>
          </a:xfrm>
        </p:grpSpPr>
        <p:sp>
          <p:nvSpPr>
            <p:cNvPr id="13291" name="Google Shape;13291;p140"/>
            <p:cNvSpPr/>
            <p:nvPr/>
          </p:nvSpPr>
          <p:spPr>
            <a:xfrm>
              <a:off x="3056046" y="4299342"/>
              <a:ext cx="375358" cy="375289"/>
            </a:xfrm>
            <a:custGeom>
              <a:rect b="b" l="l" r="r" t="t"/>
              <a:pathLst>
                <a:path extrusionOk="0" h="20204" w="20205">
                  <a:moveTo>
                    <a:pt x="19020" y="1184"/>
                  </a:moveTo>
                  <a:lnTo>
                    <a:pt x="19020" y="12667"/>
                  </a:lnTo>
                  <a:lnTo>
                    <a:pt x="1183" y="12667"/>
                  </a:lnTo>
                  <a:lnTo>
                    <a:pt x="1183" y="1184"/>
                  </a:lnTo>
                  <a:close/>
                  <a:moveTo>
                    <a:pt x="19020" y="13852"/>
                  </a:moveTo>
                  <a:lnTo>
                    <a:pt x="19020" y="15666"/>
                  </a:lnTo>
                  <a:lnTo>
                    <a:pt x="1183" y="15666"/>
                  </a:lnTo>
                  <a:lnTo>
                    <a:pt x="1183" y="13852"/>
                  </a:lnTo>
                  <a:close/>
                  <a:moveTo>
                    <a:pt x="11473" y="16850"/>
                  </a:moveTo>
                  <a:lnTo>
                    <a:pt x="11473" y="17561"/>
                  </a:lnTo>
                  <a:cubicBezTo>
                    <a:pt x="11471" y="18081"/>
                    <a:pt x="11625" y="18588"/>
                    <a:pt x="11913" y="19021"/>
                  </a:cubicBezTo>
                  <a:lnTo>
                    <a:pt x="8291" y="19021"/>
                  </a:lnTo>
                  <a:cubicBezTo>
                    <a:pt x="8579" y="18588"/>
                    <a:pt x="8733" y="18081"/>
                    <a:pt x="8733" y="17561"/>
                  </a:cubicBezTo>
                  <a:lnTo>
                    <a:pt x="8733" y="16850"/>
                  </a:lnTo>
                  <a:close/>
                  <a:moveTo>
                    <a:pt x="0" y="0"/>
                  </a:moveTo>
                  <a:lnTo>
                    <a:pt x="0" y="16850"/>
                  </a:lnTo>
                  <a:lnTo>
                    <a:pt x="7548" y="16850"/>
                  </a:lnTo>
                  <a:lnTo>
                    <a:pt x="7548" y="17561"/>
                  </a:lnTo>
                  <a:cubicBezTo>
                    <a:pt x="7548" y="18366"/>
                    <a:pt x="6894" y="19020"/>
                    <a:pt x="6087" y="19021"/>
                  </a:cubicBezTo>
                  <a:lnTo>
                    <a:pt x="4261" y="19021"/>
                  </a:lnTo>
                  <a:lnTo>
                    <a:pt x="4261" y="20204"/>
                  </a:lnTo>
                  <a:lnTo>
                    <a:pt x="15941" y="20204"/>
                  </a:lnTo>
                  <a:lnTo>
                    <a:pt x="15941" y="19021"/>
                  </a:lnTo>
                  <a:lnTo>
                    <a:pt x="14115" y="19021"/>
                  </a:lnTo>
                  <a:cubicBezTo>
                    <a:pt x="13309" y="19020"/>
                    <a:pt x="12655" y="18367"/>
                    <a:pt x="12655" y="17561"/>
                  </a:cubicBezTo>
                  <a:lnTo>
                    <a:pt x="12655" y="16850"/>
                  </a:lnTo>
                  <a:lnTo>
                    <a:pt x="20204" y="16850"/>
                  </a:lnTo>
                  <a:lnTo>
                    <a:pt x="2020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40"/>
            <p:cNvSpPr/>
            <p:nvPr/>
          </p:nvSpPr>
          <p:spPr>
            <a:xfrm>
              <a:off x="3107747" y="4348863"/>
              <a:ext cx="271975" cy="154990"/>
            </a:xfrm>
            <a:custGeom>
              <a:rect b="b" l="l" r="r" t="t"/>
              <a:pathLst>
                <a:path extrusionOk="0" h="8344" w="14640">
                  <a:moveTo>
                    <a:pt x="7319" y="1289"/>
                  </a:moveTo>
                  <a:lnTo>
                    <a:pt x="12652" y="3573"/>
                  </a:lnTo>
                  <a:lnTo>
                    <a:pt x="11005" y="4280"/>
                  </a:lnTo>
                  <a:lnTo>
                    <a:pt x="3631" y="4280"/>
                  </a:lnTo>
                  <a:lnTo>
                    <a:pt x="1983" y="3573"/>
                  </a:lnTo>
                  <a:lnTo>
                    <a:pt x="7319" y="1289"/>
                  </a:lnTo>
                  <a:close/>
                  <a:moveTo>
                    <a:pt x="9963" y="5464"/>
                  </a:moveTo>
                  <a:lnTo>
                    <a:pt x="9963" y="7160"/>
                  </a:lnTo>
                  <a:lnTo>
                    <a:pt x="4548" y="7160"/>
                  </a:lnTo>
                  <a:lnTo>
                    <a:pt x="4548" y="5464"/>
                  </a:lnTo>
                  <a:close/>
                  <a:moveTo>
                    <a:pt x="7319" y="1"/>
                  </a:moveTo>
                  <a:lnTo>
                    <a:pt x="0" y="3136"/>
                  </a:lnTo>
                  <a:lnTo>
                    <a:pt x="0" y="4011"/>
                  </a:lnTo>
                  <a:lnTo>
                    <a:pt x="3366" y="5452"/>
                  </a:lnTo>
                  <a:lnTo>
                    <a:pt x="3366" y="8344"/>
                  </a:lnTo>
                  <a:lnTo>
                    <a:pt x="11147" y="8344"/>
                  </a:lnTo>
                  <a:lnTo>
                    <a:pt x="11147" y="5507"/>
                  </a:lnTo>
                  <a:lnTo>
                    <a:pt x="12430" y="4957"/>
                  </a:lnTo>
                  <a:lnTo>
                    <a:pt x="12430" y="7119"/>
                  </a:lnTo>
                  <a:lnTo>
                    <a:pt x="13614" y="7119"/>
                  </a:lnTo>
                  <a:lnTo>
                    <a:pt x="13614" y="4450"/>
                  </a:lnTo>
                  <a:lnTo>
                    <a:pt x="14640" y="4011"/>
                  </a:lnTo>
                  <a:lnTo>
                    <a:pt x="14640" y="3136"/>
                  </a:lnTo>
                  <a:lnTo>
                    <a:pt x="73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3" name="Google Shape;13293;p140"/>
          <p:cNvSpPr/>
          <p:nvPr/>
        </p:nvSpPr>
        <p:spPr>
          <a:xfrm>
            <a:off x="7083679" y="3989158"/>
            <a:ext cx="269036" cy="362698"/>
          </a:xfrm>
          <a:custGeom>
            <a:rect b="b" l="l" r="r" t="t"/>
            <a:pathLst>
              <a:path extrusionOk="0" h="20206" w="14986">
                <a:moveTo>
                  <a:pt x="7492" y="2158"/>
                </a:moveTo>
                <a:lnTo>
                  <a:pt x="8467" y="3643"/>
                </a:lnTo>
                <a:lnTo>
                  <a:pt x="6519" y="3643"/>
                </a:lnTo>
                <a:lnTo>
                  <a:pt x="7492" y="2158"/>
                </a:lnTo>
                <a:close/>
                <a:moveTo>
                  <a:pt x="9242" y="4826"/>
                </a:moveTo>
                <a:lnTo>
                  <a:pt x="10251" y="6364"/>
                </a:lnTo>
                <a:lnTo>
                  <a:pt x="4734" y="6364"/>
                </a:lnTo>
                <a:lnTo>
                  <a:pt x="5742" y="4826"/>
                </a:lnTo>
                <a:close/>
                <a:moveTo>
                  <a:pt x="6901" y="7546"/>
                </a:moveTo>
                <a:lnTo>
                  <a:pt x="6901" y="15749"/>
                </a:lnTo>
                <a:lnTo>
                  <a:pt x="4611" y="15749"/>
                </a:lnTo>
                <a:lnTo>
                  <a:pt x="4611" y="7546"/>
                </a:lnTo>
                <a:close/>
                <a:moveTo>
                  <a:pt x="10375" y="7546"/>
                </a:moveTo>
                <a:lnTo>
                  <a:pt x="10375" y="15749"/>
                </a:lnTo>
                <a:lnTo>
                  <a:pt x="8083" y="15749"/>
                </a:lnTo>
                <a:lnTo>
                  <a:pt x="8083" y="7546"/>
                </a:lnTo>
                <a:close/>
                <a:moveTo>
                  <a:pt x="3427" y="12378"/>
                </a:moveTo>
                <a:lnTo>
                  <a:pt x="3427" y="17652"/>
                </a:lnTo>
                <a:lnTo>
                  <a:pt x="1183" y="17652"/>
                </a:lnTo>
                <a:lnTo>
                  <a:pt x="1183" y="14081"/>
                </a:lnTo>
                <a:lnTo>
                  <a:pt x="3427" y="12378"/>
                </a:lnTo>
                <a:close/>
                <a:moveTo>
                  <a:pt x="11558" y="12378"/>
                </a:moveTo>
                <a:lnTo>
                  <a:pt x="13802" y="14081"/>
                </a:lnTo>
                <a:lnTo>
                  <a:pt x="13802" y="17652"/>
                </a:lnTo>
                <a:lnTo>
                  <a:pt x="11558" y="17652"/>
                </a:lnTo>
                <a:lnTo>
                  <a:pt x="11558" y="12378"/>
                </a:lnTo>
                <a:close/>
                <a:moveTo>
                  <a:pt x="10375" y="16931"/>
                </a:moveTo>
                <a:lnTo>
                  <a:pt x="10375" y="19022"/>
                </a:lnTo>
                <a:lnTo>
                  <a:pt x="4611" y="19022"/>
                </a:lnTo>
                <a:lnTo>
                  <a:pt x="4611" y="16931"/>
                </a:lnTo>
                <a:close/>
                <a:moveTo>
                  <a:pt x="7492" y="0"/>
                </a:moveTo>
                <a:lnTo>
                  <a:pt x="3427" y="6199"/>
                </a:lnTo>
                <a:lnTo>
                  <a:pt x="3427" y="10890"/>
                </a:lnTo>
                <a:lnTo>
                  <a:pt x="0" y="13494"/>
                </a:lnTo>
                <a:lnTo>
                  <a:pt x="0" y="18835"/>
                </a:lnTo>
                <a:lnTo>
                  <a:pt x="3427" y="18835"/>
                </a:lnTo>
                <a:lnTo>
                  <a:pt x="3427" y="20205"/>
                </a:lnTo>
                <a:lnTo>
                  <a:pt x="11558" y="20205"/>
                </a:lnTo>
                <a:lnTo>
                  <a:pt x="11558" y="18835"/>
                </a:lnTo>
                <a:lnTo>
                  <a:pt x="14986" y="18835"/>
                </a:lnTo>
                <a:lnTo>
                  <a:pt x="14986" y="13494"/>
                </a:lnTo>
                <a:lnTo>
                  <a:pt x="11558" y="10892"/>
                </a:lnTo>
                <a:lnTo>
                  <a:pt x="11558" y="6199"/>
                </a:lnTo>
                <a:lnTo>
                  <a:pt x="74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4" name="Google Shape;13294;p140"/>
          <p:cNvGrpSpPr/>
          <p:nvPr/>
        </p:nvGrpSpPr>
        <p:grpSpPr>
          <a:xfrm>
            <a:off x="2519072" y="2900056"/>
            <a:ext cx="362691" cy="314090"/>
            <a:chOff x="2209860" y="4339408"/>
            <a:chExt cx="375340" cy="325044"/>
          </a:xfrm>
        </p:grpSpPr>
        <p:sp>
          <p:nvSpPr>
            <p:cNvPr id="13295" name="Google Shape;13295;p140"/>
            <p:cNvSpPr/>
            <p:nvPr/>
          </p:nvSpPr>
          <p:spPr>
            <a:xfrm>
              <a:off x="2209860" y="4339408"/>
              <a:ext cx="375340" cy="325044"/>
            </a:xfrm>
            <a:custGeom>
              <a:rect b="b" l="l" r="r" t="t"/>
              <a:pathLst>
                <a:path extrusionOk="0" h="17499" w="20204">
                  <a:moveTo>
                    <a:pt x="16503" y="5384"/>
                  </a:moveTo>
                  <a:cubicBezTo>
                    <a:pt x="16927" y="5386"/>
                    <a:pt x="17272" y="5729"/>
                    <a:pt x="17272" y="6155"/>
                  </a:cubicBezTo>
                  <a:lnTo>
                    <a:pt x="17272" y="8777"/>
                  </a:lnTo>
                  <a:lnTo>
                    <a:pt x="15971" y="8777"/>
                  </a:lnTo>
                  <a:lnTo>
                    <a:pt x="15971" y="5384"/>
                  </a:lnTo>
                  <a:close/>
                  <a:moveTo>
                    <a:pt x="5492" y="1183"/>
                  </a:moveTo>
                  <a:cubicBezTo>
                    <a:pt x="6541" y="1184"/>
                    <a:pt x="7394" y="2035"/>
                    <a:pt x="7394" y="3085"/>
                  </a:cubicBezTo>
                  <a:lnTo>
                    <a:pt x="7394" y="9683"/>
                  </a:lnTo>
                  <a:cubicBezTo>
                    <a:pt x="6853" y="9257"/>
                    <a:pt x="6186" y="9026"/>
                    <a:pt x="5498" y="9026"/>
                  </a:cubicBezTo>
                  <a:cubicBezTo>
                    <a:pt x="5496" y="9026"/>
                    <a:pt x="5494" y="9026"/>
                    <a:pt x="5492" y="9026"/>
                  </a:cubicBezTo>
                  <a:lnTo>
                    <a:pt x="1184" y="9026"/>
                  </a:lnTo>
                  <a:lnTo>
                    <a:pt x="1184" y="1183"/>
                  </a:lnTo>
                  <a:close/>
                  <a:moveTo>
                    <a:pt x="14787" y="1183"/>
                  </a:moveTo>
                  <a:lnTo>
                    <a:pt x="14787" y="9005"/>
                  </a:lnTo>
                  <a:cubicBezTo>
                    <a:pt x="14772" y="9012"/>
                    <a:pt x="14759" y="9018"/>
                    <a:pt x="14744" y="9026"/>
                  </a:cubicBezTo>
                  <a:lnTo>
                    <a:pt x="10480" y="9026"/>
                  </a:lnTo>
                  <a:cubicBezTo>
                    <a:pt x="10478" y="9026"/>
                    <a:pt x="10475" y="9026"/>
                    <a:pt x="10473" y="9026"/>
                  </a:cubicBezTo>
                  <a:cubicBezTo>
                    <a:pt x="9786" y="9026"/>
                    <a:pt x="9118" y="9257"/>
                    <a:pt x="8578" y="9683"/>
                  </a:cubicBezTo>
                  <a:lnTo>
                    <a:pt x="8578" y="3085"/>
                  </a:lnTo>
                  <a:cubicBezTo>
                    <a:pt x="8578" y="2035"/>
                    <a:pt x="9430" y="1184"/>
                    <a:pt x="10480" y="1183"/>
                  </a:cubicBezTo>
                  <a:close/>
                  <a:moveTo>
                    <a:pt x="5492" y="10210"/>
                  </a:moveTo>
                  <a:cubicBezTo>
                    <a:pt x="6314" y="10210"/>
                    <a:pt x="7043" y="10738"/>
                    <a:pt x="7300" y="11519"/>
                  </a:cubicBezTo>
                  <a:lnTo>
                    <a:pt x="1184" y="11519"/>
                  </a:lnTo>
                  <a:lnTo>
                    <a:pt x="1184" y="10210"/>
                  </a:lnTo>
                  <a:close/>
                  <a:moveTo>
                    <a:pt x="13596" y="10210"/>
                  </a:moveTo>
                  <a:cubicBezTo>
                    <a:pt x="13452" y="10525"/>
                    <a:pt x="13378" y="10867"/>
                    <a:pt x="13378" y="11213"/>
                  </a:cubicBezTo>
                  <a:lnTo>
                    <a:pt x="13378" y="11519"/>
                  </a:lnTo>
                  <a:lnTo>
                    <a:pt x="8673" y="11519"/>
                  </a:lnTo>
                  <a:cubicBezTo>
                    <a:pt x="8928" y="10738"/>
                    <a:pt x="9659" y="10210"/>
                    <a:pt x="10480" y="10210"/>
                  </a:cubicBezTo>
                  <a:close/>
                  <a:moveTo>
                    <a:pt x="16200" y="9960"/>
                  </a:moveTo>
                  <a:lnTo>
                    <a:pt x="16200" y="12149"/>
                  </a:lnTo>
                  <a:lnTo>
                    <a:pt x="14562" y="12149"/>
                  </a:lnTo>
                  <a:lnTo>
                    <a:pt x="14562" y="11213"/>
                  </a:lnTo>
                  <a:cubicBezTo>
                    <a:pt x="14562" y="10522"/>
                    <a:pt x="15123" y="9962"/>
                    <a:pt x="15814" y="9960"/>
                  </a:cubicBezTo>
                  <a:close/>
                  <a:moveTo>
                    <a:pt x="17769" y="9960"/>
                  </a:moveTo>
                  <a:cubicBezTo>
                    <a:pt x="18460" y="9962"/>
                    <a:pt x="19020" y="10522"/>
                    <a:pt x="19021" y="11213"/>
                  </a:cubicBezTo>
                  <a:lnTo>
                    <a:pt x="19021" y="12149"/>
                  </a:lnTo>
                  <a:lnTo>
                    <a:pt x="17383" y="12149"/>
                  </a:lnTo>
                  <a:lnTo>
                    <a:pt x="17383" y="9960"/>
                  </a:lnTo>
                  <a:close/>
                  <a:moveTo>
                    <a:pt x="19021" y="13333"/>
                  </a:moveTo>
                  <a:lnTo>
                    <a:pt x="19021" y="14369"/>
                  </a:lnTo>
                  <a:cubicBezTo>
                    <a:pt x="19020" y="15444"/>
                    <a:pt x="18149" y="16315"/>
                    <a:pt x="17074" y="16316"/>
                  </a:cubicBezTo>
                  <a:lnTo>
                    <a:pt x="16509" y="16316"/>
                  </a:lnTo>
                  <a:cubicBezTo>
                    <a:pt x="15434" y="16315"/>
                    <a:pt x="14563" y="15444"/>
                    <a:pt x="14562" y="14369"/>
                  </a:cubicBezTo>
                  <a:lnTo>
                    <a:pt x="14562" y="13333"/>
                  </a:lnTo>
                  <a:close/>
                  <a:moveTo>
                    <a:pt x="0" y="1"/>
                  </a:moveTo>
                  <a:lnTo>
                    <a:pt x="0" y="12703"/>
                  </a:lnTo>
                  <a:lnTo>
                    <a:pt x="13378" y="12703"/>
                  </a:lnTo>
                  <a:lnTo>
                    <a:pt x="13378" y="14368"/>
                  </a:lnTo>
                  <a:cubicBezTo>
                    <a:pt x="13378" y="16094"/>
                    <a:pt x="14783" y="17499"/>
                    <a:pt x="16509" y="17499"/>
                  </a:cubicBezTo>
                  <a:lnTo>
                    <a:pt x="17074" y="17499"/>
                  </a:lnTo>
                  <a:cubicBezTo>
                    <a:pt x="18800" y="17499"/>
                    <a:pt x="20204" y="16094"/>
                    <a:pt x="20204" y="14368"/>
                  </a:cubicBezTo>
                  <a:lnTo>
                    <a:pt x="20204" y="11213"/>
                  </a:lnTo>
                  <a:cubicBezTo>
                    <a:pt x="20204" y="10108"/>
                    <a:pt x="19465" y="9174"/>
                    <a:pt x="18455" y="8877"/>
                  </a:cubicBezTo>
                  <a:lnTo>
                    <a:pt x="18455" y="6155"/>
                  </a:lnTo>
                  <a:cubicBezTo>
                    <a:pt x="18454" y="5075"/>
                    <a:pt x="17581" y="4202"/>
                    <a:pt x="16503" y="4200"/>
                  </a:cubicBezTo>
                  <a:lnTo>
                    <a:pt x="15971" y="4200"/>
                  </a:lnTo>
                  <a:lnTo>
                    <a:pt x="15971" y="1"/>
                  </a:lnTo>
                  <a:lnTo>
                    <a:pt x="10480" y="1"/>
                  </a:lnTo>
                  <a:cubicBezTo>
                    <a:pt x="9493" y="1"/>
                    <a:pt x="8566" y="472"/>
                    <a:pt x="7985" y="1271"/>
                  </a:cubicBezTo>
                  <a:cubicBezTo>
                    <a:pt x="7406" y="472"/>
                    <a:pt x="6478" y="1"/>
                    <a:pt x="5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40"/>
            <p:cNvSpPr/>
            <p:nvPr/>
          </p:nvSpPr>
          <p:spPr>
            <a:xfrm>
              <a:off x="2256954" y="4403473"/>
              <a:ext cx="65170" cy="22011"/>
            </a:xfrm>
            <a:custGeom>
              <a:rect b="b" l="l" r="r" t="t"/>
              <a:pathLst>
                <a:path extrusionOk="0" h="1185" w="3508">
                  <a:moveTo>
                    <a:pt x="0" y="0"/>
                  </a:moveTo>
                  <a:lnTo>
                    <a:pt x="0" y="1184"/>
                  </a:lnTo>
                  <a:lnTo>
                    <a:pt x="3507" y="1184"/>
                  </a:lnTo>
                  <a:lnTo>
                    <a:pt x="35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40"/>
            <p:cNvSpPr/>
            <p:nvPr/>
          </p:nvSpPr>
          <p:spPr>
            <a:xfrm>
              <a:off x="2256954" y="4450449"/>
              <a:ext cx="65170" cy="22011"/>
            </a:xfrm>
            <a:custGeom>
              <a:rect b="b" l="l" r="r" t="t"/>
              <a:pathLst>
                <a:path extrusionOk="0" h="1185" w="3508">
                  <a:moveTo>
                    <a:pt x="0" y="1"/>
                  </a:moveTo>
                  <a:lnTo>
                    <a:pt x="0" y="1185"/>
                  </a:lnTo>
                  <a:lnTo>
                    <a:pt x="3507" y="1185"/>
                  </a:lnTo>
                  <a:lnTo>
                    <a:pt x="35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40"/>
            <p:cNvSpPr/>
            <p:nvPr/>
          </p:nvSpPr>
          <p:spPr>
            <a:xfrm>
              <a:off x="2395003" y="4403473"/>
              <a:ext cx="65170" cy="22011"/>
            </a:xfrm>
            <a:custGeom>
              <a:rect b="b" l="l" r="r" t="t"/>
              <a:pathLst>
                <a:path extrusionOk="0" h="1185" w="3508">
                  <a:moveTo>
                    <a:pt x="0" y="0"/>
                  </a:moveTo>
                  <a:lnTo>
                    <a:pt x="0" y="1184"/>
                  </a:lnTo>
                  <a:lnTo>
                    <a:pt x="3507" y="1184"/>
                  </a:lnTo>
                  <a:lnTo>
                    <a:pt x="35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40"/>
            <p:cNvSpPr/>
            <p:nvPr/>
          </p:nvSpPr>
          <p:spPr>
            <a:xfrm>
              <a:off x="2395003" y="4450449"/>
              <a:ext cx="65170" cy="22011"/>
            </a:xfrm>
            <a:custGeom>
              <a:rect b="b" l="l" r="r" t="t"/>
              <a:pathLst>
                <a:path extrusionOk="0" h="1185" w="3508">
                  <a:moveTo>
                    <a:pt x="0" y="1"/>
                  </a:moveTo>
                  <a:lnTo>
                    <a:pt x="0" y="1185"/>
                  </a:lnTo>
                  <a:lnTo>
                    <a:pt x="3507" y="1185"/>
                  </a:lnTo>
                  <a:lnTo>
                    <a:pt x="35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0" name="Google Shape;13300;p140"/>
          <p:cNvGrpSpPr/>
          <p:nvPr/>
        </p:nvGrpSpPr>
        <p:grpSpPr>
          <a:xfrm>
            <a:off x="3271783" y="1765682"/>
            <a:ext cx="362583" cy="362660"/>
            <a:chOff x="1708434" y="4217965"/>
            <a:chExt cx="375228" cy="375308"/>
          </a:xfrm>
        </p:grpSpPr>
        <p:sp>
          <p:nvSpPr>
            <p:cNvPr id="13301" name="Google Shape;13301;p140"/>
            <p:cNvSpPr/>
            <p:nvPr/>
          </p:nvSpPr>
          <p:spPr>
            <a:xfrm>
              <a:off x="1708434" y="4217965"/>
              <a:ext cx="375228" cy="375308"/>
            </a:xfrm>
            <a:custGeom>
              <a:rect b="b" l="l" r="r" t="t"/>
              <a:pathLst>
                <a:path extrusionOk="0" h="20205" w="20198">
                  <a:moveTo>
                    <a:pt x="4447" y="1626"/>
                  </a:moveTo>
                  <a:lnTo>
                    <a:pt x="4447" y="4447"/>
                  </a:lnTo>
                  <a:lnTo>
                    <a:pt x="1626" y="4447"/>
                  </a:lnTo>
                  <a:lnTo>
                    <a:pt x="4447" y="1626"/>
                  </a:lnTo>
                  <a:close/>
                  <a:moveTo>
                    <a:pt x="19014" y="8653"/>
                  </a:moveTo>
                  <a:lnTo>
                    <a:pt x="19014" y="16009"/>
                  </a:lnTo>
                  <a:lnTo>
                    <a:pt x="3946" y="16009"/>
                  </a:lnTo>
                  <a:lnTo>
                    <a:pt x="3946" y="8653"/>
                  </a:lnTo>
                  <a:close/>
                  <a:moveTo>
                    <a:pt x="13929" y="1185"/>
                  </a:moveTo>
                  <a:lnTo>
                    <a:pt x="13929" y="7469"/>
                  </a:lnTo>
                  <a:lnTo>
                    <a:pt x="2762" y="7469"/>
                  </a:lnTo>
                  <a:lnTo>
                    <a:pt x="2762" y="17193"/>
                  </a:lnTo>
                  <a:lnTo>
                    <a:pt x="13930" y="17193"/>
                  </a:lnTo>
                  <a:lnTo>
                    <a:pt x="13930" y="19020"/>
                  </a:lnTo>
                  <a:lnTo>
                    <a:pt x="1183" y="19020"/>
                  </a:lnTo>
                  <a:lnTo>
                    <a:pt x="1183" y="5629"/>
                  </a:lnTo>
                  <a:lnTo>
                    <a:pt x="5629" y="5629"/>
                  </a:lnTo>
                  <a:lnTo>
                    <a:pt x="5629" y="1185"/>
                  </a:lnTo>
                  <a:close/>
                  <a:moveTo>
                    <a:pt x="4399" y="1"/>
                  </a:moveTo>
                  <a:lnTo>
                    <a:pt x="0" y="4399"/>
                  </a:lnTo>
                  <a:lnTo>
                    <a:pt x="0" y="20204"/>
                  </a:lnTo>
                  <a:lnTo>
                    <a:pt x="15114" y="20204"/>
                  </a:lnTo>
                  <a:lnTo>
                    <a:pt x="15114" y="17193"/>
                  </a:lnTo>
                  <a:lnTo>
                    <a:pt x="20198" y="17193"/>
                  </a:lnTo>
                  <a:lnTo>
                    <a:pt x="20198" y="7469"/>
                  </a:lnTo>
                  <a:lnTo>
                    <a:pt x="15114" y="7469"/>
                  </a:lnTo>
                  <a:lnTo>
                    <a:pt x="1511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40"/>
            <p:cNvSpPr/>
            <p:nvPr/>
          </p:nvSpPr>
          <p:spPr>
            <a:xfrm>
              <a:off x="1802436" y="4399591"/>
              <a:ext cx="67251" cy="95661"/>
            </a:xfrm>
            <a:custGeom>
              <a:rect b="b" l="l" r="r" t="t"/>
              <a:pathLst>
                <a:path extrusionOk="0" h="5150" w="3620">
                  <a:moveTo>
                    <a:pt x="1881" y="1184"/>
                  </a:moveTo>
                  <a:cubicBezTo>
                    <a:pt x="2187" y="1184"/>
                    <a:pt x="2435" y="1432"/>
                    <a:pt x="2435" y="1740"/>
                  </a:cubicBezTo>
                  <a:lnTo>
                    <a:pt x="2435" y="3410"/>
                  </a:lnTo>
                  <a:cubicBezTo>
                    <a:pt x="2435" y="3718"/>
                    <a:pt x="2187" y="3966"/>
                    <a:pt x="1881" y="3966"/>
                  </a:cubicBezTo>
                  <a:lnTo>
                    <a:pt x="1184" y="3966"/>
                  </a:lnTo>
                  <a:lnTo>
                    <a:pt x="1184" y="1184"/>
                  </a:lnTo>
                  <a:close/>
                  <a:moveTo>
                    <a:pt x="0" y="0"/>
                  </a:moveTo>
                  <a:lnTo>
                    <a:pt x="0" y="5150"/>
                  </a:lnTo>
                  <a:lnTo>
                    <a:pt x="1880" y="5150"/>
                  </a:lnTo>
                  <a:cubicBezTo>
                    <a:pt x="2840" y="5148"/>
                    <a:pt x="3618" y="4370"/>
                    <a:pt x="3619" y="3412"/>
                  </a:cubicBezTo>
                  <a:lnTo>
                    <a:pt x="3619" y="1740"/>
                  </a:lnTo>
                  <a:cubicBezTo>
                    <a:pt x="3618" y="780"/>
                    <a:pt x="2840" y="2"/>
                    <a:pt x="18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40"/>
            <p:cNvSpPr/>
            <p:nvPr/>
          </p:nvSpPr>
          <p:spPr>
            <a:xfrm>
              <a:off x="1888004" y="4399591"/>
              <a:ext cx="67251" cy="95661"/>
            </a:xfrm>
            <a:custGeom>
              <a:rect b="b" l="l" r="r" t="t"/>
              <a:pathLst>
                <a:path extrusionOk="0" h="5150" w="3620">
                  <a:moveTo>
                    <a:pt x="1878" y="1184"/>
                  </a:moveTo>
                  <a:cubicBezTo>
                    <a:pt x="2186" y="1184"/>
                    <a:pt x="2435" y="1434"/>
                    <a:pt x="2435" y="1741"/>
                  </a:cubicBezTo>
                  <a:lnTo>
                    <a:pt x="2435" y="3409"/>
                  </a:lnTo>
                  <a:cubicBezTo>
                    <a:pt x="2435" y="3717"/>
                    <a:pt x="2186" y="3966"/>
                    <a:pt x="1878" y="3966"/>
                  </a:cubicBezTo>
                  <a:lnTo>
                    <a:pt x="1741" y="3966"/>
                  </a:lnTo>
                  <a:cubicBezTo>
                    <a:pt x="1433" y="3966"/>
                    <a:pt x="1184" y="3717"/>
                    <a:pt x="1184" y="3409"/>
                  </a:cubicBezTo>
                  <a:lnTo>
                    <a:pt x="1184" y="1741"/>
                  </a:lnTo>
                  <a:cubicBezTo>
                    <a:pt x="1184" y="1434"/>
                    <a:pt x="1433" y="1184"/>
                    <a:pt x="1741" y="1184"/>
                  </a:cubicBezTo>
                  <a:close/>
                  <a:moveTo>
                    <a:pt x="1741" y="0"/>
                  </a:moveTo>
                  <a:cubicBezTo>
                    <a:pt x="781" y="2"/>
                    <a:pt x="2" y="780"/>
                    <a:pt x="0" y="1741"/>
                  </a:cubicBezTo>
                  <a:lnTo>
                    <a:pt x="0" y="3409"/>
                  </a:lnTo>
                  <a:cubicBezTo>
                    <a:pt x="2" y="4369"/>
                    <a:pt x="781" y="5148"/>
                    <a:pt x="1741" y="5150"/>
                  </a:cubicBezTo>
                  <a:lnTo>
                    <a:pt x="1878" y="5150"/>
                  </a:lnTo>
                  <a:cubicBezTo>
                    <a:pt x="2840" y="5148"/>
                    <a:pt x="3619" y="4369"/>
                    <a:pt x="3619" y="3409"/>
                  </a:cubicBezTo>
                  <a:lnTo>
                    <a:pt x="3619" y="1741"/>
                  </a:lnTo>
                  <a:cubicBezTo>
                    <a:pt x="3619" y="780"/>
                    <a:pt x="2840" y="2"/>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40"/>
            <p:cNvSpPr/>
            <p:nvPr/>
          </p:nvSpPr>
          <p:spPr>
            <a:xfrm>
              <a:off x="1973758" y="4399591"/>
              <a:ext cx="67251" cy="95661"/>
            </a:xfrm>
            <a:custGeom>
              <a:rect b="b" l="l" r="r" t="t"/>
              <a:pathLst>
                <a:path extrusionOk="0" h="5150" w="3620">
                  <a:moveTo>
                    <a:pt x="1743" y="0"/>
                  </a:moveTo>
                  <a:cubicBezTo>
                    <a:pt x="781" y="2"/>
                    <a:pt x="2" y="780"/>
                    <a:pt x="1" y="1741"/>
                  </a:cubicBezTo>
                  <a:lnTo>
                    <a:pt x="1" y="3409"/>
                  </a:lnTo>
                  <a:cubicBezTo>
                    <a:pt x="2" y="4370"/>
                    <a:pt x="781" y="5148"/>
                    <a:pt x="1743" y="5150"/>
                  </a:cubicBezTo>
                  <a:lnTo>
                    <a:pt x="1879" y="5150"/>
                  </a:lnTo>
                  <a:cubicBezTo>
                    <a:pt x="2840" y="5148"/>
                    <a:pt x="3620" y="4369"/>
                    <a:pt x="3620" y="3409"/>
                  </a:cubicBezTo>
                  <a:lnTo>
                    <a:pt x="2437" y="3409"/>
                  </a:lnTo>
                  <a:cubicBezTo>
                    <a:pt x="2436" y="3717"/>
                    <a:pt x="2186" y="3966"/>
                    <a:pt x="1879" y="3966"/>
                  </a:cubicBezTo>
                  <a:lnTo>
                    <a:pt x="1743" y="3966"/>
                  </a:lnTo>
                  <a:cubicBezTo>
                    <a:pt x="1435" y="3966"/>
                    <a:pt x="1186" y="3717"/>
                    <a:pt x="1185" y="3409"/>
                  </a:cubicBezTo>
                  <a:lnTo>
                    <a:pt x="1185" y="1741"/>
                  </a:lnTo>
                  <a:cubicBezTo>
                    <a:pt x="1186" y="1434"/>
                    <a:pt x="1435" y="1184"/>
                    <a:pt x="1743" y="1184"/>
                  </a:cubicBezTo>
                  <a:lnTo>
                    <a:pt x="1879" y="1184"/>
                  </a:lnTo>
                  <a:cubicBezTo>
                    <a:pt x="2186" y="1184"/>
                    <a:pt x="2436" y="1434"/>
                    <a:pt x="2437" y="1741"/>
                  </a:cubicBezTo>
                  <a:lnTo>
                    <a:pt x="3620" y="1741"/>
                  </a:lnTo>
                  <a:cubicBezTo>
                    <a:pt x="3620" y="781"/>
                    <a:pt x="2840" y="2"/>
                    <a:pt x="18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40"/>
            <p:cNvSpPr/>
            <p:nvPr/>
          </p:nvSpPr>
          <p:spPr>
            <a:xfrm>
              <a:off x="1838960" y="4300531"/>
              <a:ext cx="100783" cy="22011"/>
            </a:xfrm>
            <a:custGeom>
              <a:rect b="b" l="l" r="r" t="t"/>
              <a:pathLst>
                <a:path extrusionOk="0" h="1185" w="5425">
                  <a:moveTo>
                    <a:pt x="0" y="0"/>
                  </a:moveTo>
                  <a:lnTo>
                    <a:pt x="0" y="1184"/>
                  </a:lnTo>
                  <a:lnTo>
                    <a:pt x="5425" y="1184"/>
                  </a:lnTo>
                  <a:lnTo>
                    <a:pt x="54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6" name="Google Shape;13306;p140"/>
          <p:cNvGrpSpPr/>
          <p:nvPr/>
        </p:nvGrpSpPr>
        <p:grpSpPr>
          <a:xfrm>
            <a:off x="4773390" y="3452375"/>
            <a:ext cx="362709" cy="320982"/>
            <a:chOff x="1154806" y="4245976"/>
            <a:chExt cx="375358" cy="332177"/>
          </a:xfrm>
        </p:grpSpPr>
        <p:sp>
          <p:nvSpPr>
            <p:cNvPr id="13307" name="Google Shape;13307;p140"/>
            <p:cNvSpPr/>
            <p:nvPr/>
          </p:nvSpPr>
          <p:spPr>
            <a:xfrm>
              <a:off x="1303984" y="4400315"/>
              <a:ext cx="67158" cy="95531"/>
            </a:xfrm>
            <a:custGeom>
              <a:rect b="b" l="l" r="r" t="t"/>
              <a:pathLst>
                <a:path extrusionOk="0" h="5143" w="3615">
                  <a:moveTo>
                    <a:pt x="1807" y="1196"/>
                  </a:moveTo>
                  <a:cubicBezTo>
                    <a:pt x="2147" y="1196"/>
                    <a:pt x="2425" y="1469"/>
                    <a:pt x="2431" y="1810"/>
                  </a:cubicBezTo>
                  <a:lnTo>
                    <a:pt x="2431" y="2465"/>
                  </a:lnTo>
                  <a:lnTo>
                    <a:pt x="1184" y="2464"/>
                  </a:lnTo>
                  <a:lnTo>
                    <a:pt x="1184" y="1810"/>
                  </a:lnTo>
                  <a:cubicBezTo>
                    <a:pt x="1188" y="1469"/>
                    <a:pt x="1466" y="1196"/>
                    <a:pt x="1807" y="1196"/>
                  </a:cubicBezTo>
                  <a:close/>
                  <a:moveTo>
                    <a:pt x="1807" y="0"/>
                  </a:moveTo>
                  <a:cubicBezTo>
                    <a:pt x="809" y="2"/>
                    <a:pt x="0" y="811"/>
                    <a:pt x="0" y="1810"/>
                  </a:cubicBezTo>
                  <a:lnTo>
                    <a:pt x="0" y="5142"/>
                  </a:lnTo>
                  <a:lnTo>
                    <a:pt x="1184" y="5142"/>
                  </a:lnTo>
                  <a:lnTo>
                    <a:pt x="1184" y="3648"/>
                  </a:lnTo>
                  <a:lnTo>
                    <a:pt x="2431" y="3648"/>
                  </a:lnTo>
                  <a:lnTo>
                    <a:pt x="2431" y="5142"/>
                  </a:lnTo>
                  <a:lnTo>
                    <a:pt x="3615" y="5142"/>
                  </a:lnTo>
                  <a:lnTo>
                    <a:pt x="3615" y="1810"/>
                  </a:lnTo>
                  <a:cubicBezTo>
                    <a:pt x="3613" y="811"/>
                    <a:pt x="2804" y="3"/>
                    <a:pt x="1807" y="2"/>
                  </a:cubicBezTo>
                  <a:lnTo>
                    <a:pt x="18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40"/>
            <p:cNvSpPr/>
            <p:nvPr/>
          </p:nvSpPr>
          <p:spPr>
            <a:xfrm>
              <a:off x="1154806" y="4245976"/>
              <a:ext cx="375358" cy="332177"/>
            </a:xfrm>
            <a:custGeom>
              <a:rect b="b" l="l" r="r" t="t"/>
              <a:pathLst>
                <a:path extrusionOk="0" h="17883" w="20205">
                  <a:moveTo>
                    <a:pt x="13394" y="1184"/>
                  </a:moveTo>
                  <a:lnTo>
                    <a:pt x="11167" y="3872"/>
                  </a:lnTo>
                  <a:lnTo>
                    <a:pt x="1184" y="3872"/>
                  </a:lnTo>
                  <a:lnTo>
                    <a:pt x="1184" y="1184"/>
                  </a:lnTo>
                  <a:close/>
                  <a:moveTo>
                    <a:pt x="19020" y="1184"/>
                  </a:moveTo>
                  <a:lnTo>
                    <a:pt x="19020" y="16697"/>
                  </a:lnTo>
                  <a:lnTo>
                    <a:pt x="1184" y="16697"/>
                  </a:lnTo>
                  <a:lnTo>
                    <a:pt x="1184" y="5056"/>
                  </a:lnTo>
                  <a:lnTo>
                    <a:pt x="11722" y="5056"/>
                  </a:lnTo>
                  <a:lnTo>
                    <a:pt x="14931" y="1184"/>
                  </a:lnTo>
                  <a:close/>
                  <a:moveTo>
                    <a:pt x="1" y="1"/>
                  </a:moveTo>
                  <a:lnTo>
                    <a:pt x="1" y="17882"/>
                  </a:lnTo>
                  <a:lnTo>
                    <a:pt x="20204" y="17882"/>
                  </a:lnTo>
                  <a:lnTo>
                    <a:pt x="2020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40"/>
            <p:cNvSpPr/>
            <p:nvPr/>
          </p:nvSpPr>
          <p:spPr>
            <a:xfrm>
              <a:off x="1201956" y="4281974"/>
              <a:ext cx="22014" cy="22123"/>
            </a:xfrm>
            <a:custGeom>
              <a:rect b="b" l="l" r="r" t="t"/>
              <a:pathLst>
                <a:path extrusionOk="0" h="1191" w="1185">
                  <a:moveTo>
                    <a:pt x="1" y="0"/>
                  </a:moveTo>
                  <a:lnTo>
                    <a:pt x="1" y="1190"/>
                  </a:lnTo>
                  <a:lnTo>
                    <a:pt x="1185" y="1190"/>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40"/>
            <p:cNvSpPr/>
            <p:nvPr/>
          </p:nvSpPr>
          <p:spPr>
            <a:xfrm>
              <a:off x="1242529" y="4281974"/>
              <a:ext cx="22014" cy="22123"/>
            </a:xfrm>
            <a:custGeom>
              <a:rect b="b" l="l" r="r" t="t"/>
              <a:pathLst>
                <a:path extrusionOk="0" h="1191" w="1185">
                  <a:moveTo>
                    <a:pt x="1" y="0"/>
                  </a:moveTo>
                  <a:lnTo>
                    <a:pt x="1" y="1190"/>
                  </a:lnTo>
                  <a:lnTo>
                    <a:pt x="1185" y="1190"/>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40"/>
            <p:cNvSpPr/>
            <p:nvPr/>
          </p:nvSpPr>
          <p:spPr>
            <a:xfrm>
              <a:off x="1283084" y="4281974"/>
              <a:ext cx="22014" cy="22123"/>
            </a:xfrm>
            <a:custGeom>
              <a:rect b="b" l="l" r="r" t="t"/>
              <a:pathLst>
                <a:path extrusionOk="0" h="1191" w="1185">
                  <a:moveTo>
                    <a:pt x="1" y="0"/>
                  </a:moveTo>
                  <a:lnTo>
                    <a:pt x="1" y="1190"/>
                  </a:lnTo>
                  <a:lnTo>
                    <a:pt x="1185" y="1190"/>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40"/>
            <p:cNvSpPr/>
            <p:nvPr/>
          </p:nvSpPr>
          <p:spPr>
            <a:xfrm>
              <a:off x="1203405" y="4359488"/>
              <a:ext cx="278179" cy="175738"/>
            </a:xfrm>
            <a:custGeom>
              <a:rect b="b" l="l" r="r" t="t"/>
              <a:pathLst>
                <a:path extrusionOk="0" h="9461" w="14974">
                  <a:moveTo>
                    <a:pt x="13790" y="1184"/>
                  </a:moveTo>
                  <a:lnTo>
                    <a:pt x="13790" y="8276"/>
                  </a:lnTo>
                  <a:lnTo>
                    <a:pt x="1184" y="8276"/>
                  </a:lnTo>
                  <a:lnTo>
                    <a:pt x="1184" y="1184"/>
                  </a:lnTo>
                  <a:close/>
                  <a:moveTo>
                    <a:pt x="0" y="0"/>
                  </a:moveTo>
                  <a:lnTo>
                    <a:pt x="0" y="9460"/>
                  </a:lnTo>
                  <a:lnTo>
                    <a:pt x="14974" y="9460"/>
                  </a:lnTo>
                  <a:lnTo>
                    <a:pt x="1497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3" name="Google Shape;13313;p140"/>
          <p:cNvGrpSpPr/>
          <p:nvPr/>
        </p:nvGrpSpPr>
        <p:grpSpPr>
          <a:xfrm>
            <a:off x="1756738" y="2311403"/>
            <a:ext cx="362709" cy="362660"/>
            <a:chOff x="5644784" y="1994946"/>
            <a:chExt cx="375358" cy="375308"/>
          </a:xfrm>
        </p:grpSpPr>
        <p:sp>
          <p:nvSpPr>
            <p:cNvPr id="13314" name="Google Shape;13314;p140"/>
            <p:cNvSpPr/>
            <p:nvPr/>
          </p:nvSpPr>
          <p:spPr>
            <a:xfrm>
              <a:off x="5644784" y="1994946"/>
              <a:ext cx="375358" cy="375308"/>
            </a:xfrm>
            <a:custGeom>
              <a:rect b="b" l="l" r="r" t="t"/>
              <a:pathLst>
                <a:path extrusionOk="0" h="20205" w="20205">
                  <a:moveTo>
                    <a:pt x="8419" y="8813"/>
                  </a:moveTo>
                  <a:lnTo>
                    <a:pt x="8419" y="10607"/>
                  </a:lnTo>
                  <a:lnTo>
                    <a:pt x="6624" y="10607"/>
                  </a:lnTo>
                  <a:lnTo>
                    <a:pt x="8419" y="8813"/>
                  </a:lnTo>
                  <a:close/>
                  <a:moveTo>
                    <a:pt x="9895" y="1185"/>
                  </a:moveTo>
                  <a:cubicBezTo>
                    <a:pt x="12011" y="1185"/>
                    <a:pt x="13817" y="2763"/>
                    <a:pt x="14097" y="4856"/>
                  </a:cubicBezTo>
                  <a:lnTo>
                    <a:pt x="14173" y="5429"/>
                  </a:lnTo>
                  <a:lnTo>
                    <a:pt x="14747" y="5367"/>
                  </a:lnTo>
                  <a:cubicBezTo>
                    <a:pt x="14888" y="5352"/>
                    <a:pt x="15028" y="5344"/>
                    <a:pt x="15170" y="5344"/>
                  </a:cubicBezTo>
                  <a:cubicBezTo>
                    <a:pt x="17293" y="5344"/>
                    <a:pt x="19021" y="7072"/>
                    <a:pt x="19021" y="9196"/>
                  </a:cubicBezTo>
                  <a:cubicBezTo>
                    <a:pt x="19021" y="11319"/>
                    <a:pt x="17293" y="13048"/>
                    <a:pt x="15169" y="13048"/>
                  </a:cubicBezTo>
                  <a:lnTo>
                    <a:pt x="14925" y="13048"/>
                  </a:lnTo>
                  <a:lnTo>
                    <a:pt x="14925" y="7469"/>
                  </a:lnTo>
                  <a:lnTo>
                    <a:pt x="8089" y="7469"/>
                  </a:lnTo>
                  <a:lnTo>
                    <a:pt x="5280" y="10276"/>
                  </a:lnTo>
                  <a:lnTo>
                    <a:pt x="5280" y="13048"/>
                  </a:lnTo>
                  <a:lnTo>
                    <a:pt x="4337" y="13048"/>
                  </a:lnTo>
                  <a:cubicBezTo>
                    <a:pt x="2599" y="13048"/>
                    <a:pt x="1185" y="11634"/>
                    <a:pt x="1185" y="9896"/>
                  </a:cubicBezTo>
                  <a:cubicBezTo>
                    <a:pt x="1185" y="8159"/>
                    <a:pt x="2599" y="6745"/>
                    <a:pt x="4337" y="6745"/>
                  </a:cubicBezTo>
                  <a:cubicBezTo>
                    <a:pt x="4562" y="6745"/>
                    <a:pt x="4786" y="6769"/>
                    <a:pt x="5007" y="6816"/>
                  </a:cubicBezTo>
                  <a:lnTo>
                    <a:pt x="5861" y="7003"/>
                  </a:lnTo>
                  <a:lnTo>
                    <a:pt x="5716" y="6140"/>
                  </a:lnTo>
                  <a:cubicBezTo>
                    <a:pt x="5676" y="5904"/>
                    <a:pt x="5656" y="5664"/>
                    <a:pt x="5656" y="5423"/>
                  </a:cubicBezTo>
                  <a:cubicBezTo>
                    <a:pt x="5656" y="3085"/>
                    <a:pt x="7559" y="1185"/>
                    <a:pt x="9895" y="1185"/>
                  </a:cubicBezTo>
                  <a:close/>
                  <a:moveTo>
                    <a:pt x="13741" y="8653"/>
                  </a:moveTo>
                  <a:lnTo>
                    <a:pt x="13741" y="19020"/>
                  </a:lnTo>
                  <a:lnTo>
                    <a:pt x="6464" y="19020"/>
                  </a:lnTo>
                  <a:lnTo>
                    <a:pt x="6464" y="11791"/>
                  </a:lnTo>
                  <a:lnTo>
                    <a:pt x="9603" y="11791"/>
                  </a:lnTo>
                  <a:lnTo>
                    <a:pt x="9603" y="8653"/>
                  </a:lnTo>
                  <a:close/>
                  <a:moveTo>
                    <a:pt x="9895" y="1"/>
                  </a:moveTo>
                  <a:cubicBezTo>
                    <a:pt x="6905" y="1"/>
                    <a:pt x="4472" y="2433"/>
                    <a:pt x="4472" y="5423"/>
                  </a:cubicBezTo>
                  <a:cubicBezTo>
                    <a:pt x="4472" y="5470"/>
                    <a:pt x="4472" y="5516"/>
                    <a:pt x="4474" y="5562"/>
                  </a:cubicBezTo>
                  <a:cubicBezTo>
                    <a:pt x="4428" y="5561"/>
                    <a:pt x="4383" y="5561"/>
                    <a:pt x="4337" y="5561"/>
                  </a:cubicBezTo>
                  <a:cubicBezTo>
                    <a:pt x="1946" y="5561"/>
                    <a:pt x="1" y="7505"/>
                    <a:pt x="1" y="9896"/>
                  </a:cubicBezTo>
                  <a:cubicBezTo>
                    <a:pt x="1" y="12287"/>
                    <a:pt x="1946" y="14232"/>
                    <a:pt x="4337" y="14232"/>
                  </a:cubicBezTo>
                  <a:lnTo>
                    <a:pt x="5280" y="14232"/>
                  </a:lnTo>
                  <a:lnTo>
                    <a:pt x="5280" y="20204"/>
                  </a:lnTo>
                  <a:lnTo>
                    <a:pt x="14925" y="20204"/>
                  </a:lnTo>
                  <a:lnTo>
                    <a:pt x="14925" y="14232"/>
                  </a:lnTo>
                  <a:lnTo>
                    <a:pt x="15169" y="14232"/>
                  </a:lnTo>
                  <a:cubicBezTo>
                    <a:pt x="17946" y="14232"/>
                    <a:pt x="20205" y="11975"/>
                    <a:pt x="20205" y="9196"/>
                  </a:cubicBezTo>
                  <a:cubicBezTo>
                    <a:pt x="20205" y="6418"/>
                    <a:pt x="17947" y="4160"/>
                    <a:pt x="15170" y="4160"/>
                  </a:cubicBezTo>
                  <a:cubicBezTo>
                    <a:pt x="14585" y="1721"/>
                    <a:pt x="12403"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40"/>
            <p:cNvSpPr/>
            <p:nvPr/>
          </p:nvSpPr>
          <p:spPr>
            <a:xfrm>
              <a:off x="5793682" y="2246098"/>
              <a:ext cx="77561" cy="22011"/>
            </a:xfrm>
            <a:custGeom>
              <a:rect b="b" l="l" r="r" t="t"/>
              <a:pathLst>
                <a:path extrusionOk="0" h="1185" w="4175">
                  <a:moveTo>
                    <a:pt x="0" y="1"/>
                  </a:moveTo>
                  <a:lnTo>
                    <a:pt x="0" y="1184"/>
                  </a:lnTo>
                  <a:lnTo>
                    <a:pt x="4175" y="1184"/>
                  </a:lnTo>
                  <a:lnTo>
                    <a:pt x="417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40"/>
            <p:cNvSpPr/>
            <p:nvPr/>
          </p:nvSpPr>
          <p:spPr>
            <a:xfrm>
              <a:off x="5793682" y="2290585"/>
              <a:ext cx="77561" cy="22011"/>
            </a:xfrm>
            <a:custGeom>
              <a:rect b="b" l="l" r="r" t="t"/>
              <a:pathLst>
                <a:path extrusionOk="0" h="1185" w="4175">
                  <a:moveTo>
                    <a:pt x="0" y="0"/>
                  </a:moveTo>
                  <a:lnTo>
                    <a:pt x="0" y="1184"/>
                  </a:lnTo>
                  <a:lnTo>
                    <a:pt x="4175" y="1184"/>
                  </a:lnTo>
                  <a:lnTo>
                    <a:pt x="417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7" name="Google Shape;13317;p140"/>
          <p:cNvGrpSpPr/>
          <p:nvPr/>
        </p:nvGrpSpPr>
        <p:grpSpPr>
          <a:xfrm>
            <a:off x="992214" y="2335030"/>
            <a:ext cx="362727" cy="320946"/>
            <a:chOff x="5089669" y="1976817"/>
            <a:chExt cx="375377" cy="332140"/>
          </a:xfrm>
        </p:grpSpPr>
        <p:sp>
          <p:nvSpPr>
            <p:cNvPr id="13318" name="Google Shape;13318;p140"/>
            <p:cNvSpPr/>
            <p:nvPr/>
          </p:nvSpPr>
          <p:spPr>
            <a:xfrm>
              <a:off x="5089669" y="1976817"/>
              <a:ext cx="375377" cy="332140"/>
            </a:xfrm>
            <a:custGeom>
              <a:rect b="b" l="l" r="r" t="t"/>
              <a:pathLst>
                <a:path extrusionOk="0" h="17881" w="20206">
                  <a:moveTo>
                    <a:pt x="13394" y="1184"/>
                  </a:moveTo>
                  <a:lnTo>
                    <a:pt x="11167" y="3872"/>
                  </a:lnTo>
                  <a:lnTo>
                    <a:pt x="1184" y="3872"/>
                  </a:lnTo>
                  <a:lnTo>
                    <a:pt x="1184" y="1184"/>
                  </a:lnTo>
                  <a:close/>
                  <a:moveTo>
                    <a:pt x="19022" y="1184"/>
                  </a:moveTo>
                  <a:lnTo>
                    <a:pt x="19022" y="16697"/>
                  </a:lnTo>
                  <a:lnTo>
                    <a:pt x="1184" y="16697"/>
                  </a:lnTo>
                  <a:lnTo>
                    <a:pt x="1184" y="5056"/>
                  </a:lnTo>
                  <a:lnTo>
                    <a:pt x="11724" y="5056"/>
                  </a:lnTo>
                  <a:lnTo>
                    <a:pt x="14932" y="1184"/>
                  </a:lnTo>
                  <a:close/>
                  <a:moveTo>
                    <a:pt x="0" y="0"/>
                  </a:moveTo>
                  <a:lnTo>
                    <a:pt x="0" y="17881"/>
                  </a:lnTo>
                  <a:lnTo>
                    <a:pt x="20206" y="17881"/>
                  </a:lnTo>
                  <a:lnTo>
                    <a:pt x="20206" y="2"/>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40"/>
            <p:cNvSpPr/>
            <p:nvPr/>
          </p:nvSpPr>
          <p:spPr>
            <a:xfrm>
              <a:off x="5136856" y="2012815"/>
              <a:ext cx="22014" cy="22123"/>
            </a:xfrm>
            <a:custGeom>
              <a:rect b="b" l="l" r="r" t="t"/>
              <a:pathLst>
                <a:path extrusionOk="0" h="1191" w="1185">
                  <a:moveTo>
                    <a:pt x="0" y="0"/>
                  </a:moveTo>
                  <a:lnTo>
                    <a:pt x="0" y="1190"/>
                  </a:lnTo>
                  <a:lnTo>
                    <a:pt x="1184" y="1190"/>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40"/>
            <p:cNvSpPr/>
            <p:nvPr/>
          </p:nvSpPr>
          <p:spPr>
            <a:xfrm>
              <a:off x="5177392" y="2012815"/>
              <a:ext cx="22014" cy="22123"/>
            </a:xfrm>
            <a:custGeom>
              <a:rect b="b" l="l" r="r" t="t"/>
              <a:pathLst>
                <a:path extrusionOk="0" h="1191" w="1185">
                  <a:moveTo>
                    <a:pt x="1" y="0"/>
                  </a:moveTo>
                  <a:lnTo>
                    <a:pt x="1" y="1190"/>
                  </a:lnTo>
                  <a:lnTo>
                    <a:pt x="1185" y="1190"/>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40"/>
            <p:cNvSpPr/>
            <p:nvPr/>
          </p:nvSpPr>
          <p:spPr>
            <a:xfrm>
              <a:off x="5217984" y="2012815"/>
              <a:ext cx="22014" cy="22123"/>
            </a:xfrm>
            <a:custGeom>
              <a:rect b="b" l="l" r="r" t="t"/>
              <a:pathLst>
                <a:path extrusionOk="0" h="1191" w="1185">
                  <a:moveTo>
                    <a:pt x="0" y="0"/>
                  </a:moveTo>
                  <a:lnTo>
                    <a:pt x="0" y="1190"/>
                  </a:lnTo>
                  <a:lnTo>
                    <a:pt x="1184" y="1190"/>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40"/>
            <p:cNvSpPr/>
            <p:nvPr/>
          </p:nvSpPr>
          <p:spPr>
            <a:xfrm>
              <a:off x="5155397" y="2105486"/>
              <a:ext cx="243923" cy="77736"/>
            </a:xfrm>
            <a:custGeom>
              <a:rect b="b" l="l" r="r" t="t"/>
              <a:pathLst>
                <a:path extrusionOk="0" h="4185" w="13130">
                  <a:moveTo>
                    <a:pt x="11945" y="1185"/>
                  </a:moveTo>
                  <a:lnTo>
                    <a:pt x="11945" y="3000"/>
                  </a:lnTo>
                  <a:lnTo>
                    <a:pt x="1185" y="3000"/>
                  </a:lnTo>
                  <a:lnTo>
                    <a:pt x="1185" y="1185"/>
                  </a:lnTo>
                  <a:close/>
                  <a:moveTo>
                    <a:pt x="1" y="1"/>
                  </a:moveTo>
                  <a:lnTo>
                    <a:pt x="1" y="4184"/>
                  </a:lnTo>
                  <a:lnTo>
                    <a:pt x="13129" y="4184"/>
                  </a:lnTo>
                  <a:lnTo>
                    <a:pt x="131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140"/>
          <p:cNvGrpSpPr/>
          <p:nvPr/>
        </p:nvGrpSpPr>
        <p:grpSpPr>
          <a:xfrm>
            <a:off x="7821574" y="1769211"/>
            <a:ext cx="286720" cy="362660"/>
            <a:chOff x="4609051" y="1919234"/>
            <a:chExt cx="296720" cy="375308"/>
          </a:xfrm>
        </p:grpSpPr>
        <p:sp>
          <p:nvSpPr>
            <p:cNvPr id="13324" name="Google Shape;13324;p140"/>
            <p:cNvSpPr/>
            <p:nvPr/>
          </p:nvSpPr>
          <p:spPr>
            <a:xfrm>
              <a:off x="4609051" y="2058547"/>
              <a:ext cx="296720" cy="235995"/>
            </a:xfrm>
            <a:custGeom>
              <a:rect b="b" l="l" r="r" t="t"/>
              <a:pathLst>
                <a:path extrusionOk="0" h="12705" w="15972">
                  <a:moveTo>
                    <a:pt x="5492" y="1184"/>
                  </a:moveTo>
                  <a:cubicBezTo>
                    <a:pt x="6541" y="1186"/>
                    <a:pt x="7392" y="2037"/>
                    <a:pt x="7394" y="3086"/>
                  </a:cubicBezTo>
                  <a:lnTo>
                    <a:pt x="7394" y="9684"/>
                  </a:lnTo>
                  <a:cubicBezTo>
                    <a:pt x="6852" y="9257"/>
                    <a:pt x="6181" y="9026"/>
                    <a:pt x="5492" y="9026"/>
                  </a:cubicBezTo>
                  <a:lnTo>
                    <a:pt x="1184" y="9026"/>
                  </a:lnTo>
                  <a:lnTo>
                    <a:pt x="1184" y="1184"/>
                  </a:lnTo>
                  <a:close/>
                  <a:moveTo>
                    <a:pt x="14786" y="1184"/>
                  </a:moveTo>
                  <a:lnTo>
                    <a:pt x="14786" y="9026"/>
                  </a:lnTo>
                  <a:lnTo>
                    <a:pt x="10480" y="9026"/>
                  </a:lnTo>
                  <a:cubicBezTo>
                    <a:pt x="9789" y="9026"/>
                    <a:pt x="9120" y="9257"/>
                    <a:pt x="8578" y="9684"/>
                  </a:cubicBezTo>
                  <a:lnTo>
                    <a:pt x="8578" y="3086"/>
                  </a:lnTo>
                  <a:cubicBezTo>
                    <a:pt x="8578" y="2037"/>
                    <a:pt x="9429" y="1186"/>
                    <a:pt x="10480" y="1184"/>
                  </a:cubicBezTo>
                  <a:close/>
                  <a:moveTo>
                    <a:pt x="5492" y="10209"/>
                  </a:moveTo>
                  <a:cubicBezTo>
                    <a:pt x="6313" y="10211"/>
                    <a:pt x="7041" y="10740"/>
                    <a:pt x="7298" y="11520"/>
                  </a:cubicBezTo>
                  <a:lnTo>
                    <a:pt x="1184" y="11520"/>
                  </a:lnTo>
                  <a:lnTo>
                    <a:pt x="1184" y="10209"/>
                  </a:lnTo>
                  <a:close/>
                  <a:moveTo>
                    <a:pt x="14786" y="10209"/>
                  </a:moveTo>
                  <a:lnTo>
                    <a:pt x="14786" y="11520"/>
                  </a:lnTo>
                  <a:lnTo>
                    <a:pt x="8672" y="11520"/>
                  </a:lnTo>
                  <a:cubicBezTo>
                    <a:pt x="8929" y="10740"/>
                    <a:pt x="9657" y="10211"/>
                    <a:pt x="10480" y="10209"/>
                  </a:cubicBezTo>
                  <a:close/>
                  <a:moveTo>
                    <a:pt x="0" y="0"/>
                  </a:moveTo>
                  <a:lnTo>
                    <a:pt x="0" y="12704"/>
                  </a:lnTo>
                  <a:lnTo>
                    <a:pt x="15971" y="12704"/>
                  </a:lnTo>
                  <a:lnTo>
                    <a:pt x="15971" y="0"/>
                  </a:lnTo>
                  <a:lnTo>
                    <a:pt x="10480" y="0"/>
                  </a:lnTo>
                  <a:cubicBezTo>
                    <a:pt x="9493" y="0"/>
                    <a:pt x="8566" y="473"/>
                    <a:pt x="7985" y="1272"/>
                  </a:cubicBezTo>
                  <a:cubicBezTo>
                    <a:pt x="7406" y="473"/>
                    <a:pt x="6479" y="0"/>
                    <a:pt x="54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40"/>
            <p:cNvSpPr/>
            <p:nvPr/>
          </p:nvSpPr>
          <p:spPr>
            <a:xfrm>
              <a:off x="4656145" y="2122630"/>
              <a:ext cx="65170" cy="21993"/>
            </a:xfrm>
            <a:custGeom>
              <a:rect b="b" l="l" r="r" t="t"/>
              <a:pathLst>
                <a:path extrusionOk="0" h="1184" w="3508">
                  <a:moveTo>
                    <a:pt x="1" y="1"/>
                  </a:moveTo>
                  <a:lnTo>
                    <a:pt x="1" y="1183"/>
                  </a:lnTo>
                  <a:lnTo>
                    <a:pt x="3508" y="1183"/>
                  </a:lnTo>
                  <a:lnTo>
                    <a:pt x="350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140"/>
            <p:cNvSpPr/>
            <p:nvPr/>
          </p:nvSpPr>
          <p:spPr>
            <a:xfrm>
              <a:off x="4656145" y="2169588"/>
              <a:ext cx="65170" cy="22011"/>
            </a:xfrm>
            <a:custGeom>
              <a:rect b="b" l="l" r="r" t="t"/>
              <a:pathLst>
                <a:path extrusionOk="0" h="1185" w="3508">
                  <a:moveTo>
                    <a:pt x="1" y="0"/>
                  </a:moveTo>
                  <a:lnTo>
                    <a:pt x="1" y="1184"/>
                  </a:lnTo>
                  <a:lnTo>
                    <a:pt x="3508" y="1184"/>
                  </a:lnTo>
                  <a:lnTo>
                    <a:pt x="350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40"/>
            <p:cNvSpPr/>
            <p:nvPr/>
          </p:nvSpPr>
          <p:spPr>
            <a:xfrm>
              <a:off x="4794194" y="2122630"/>
              <a:ext cx="65170" cy="21993"/>
            </a:xfrm>
            <a:custGeom>
              <a:rect b="b" l="l" r="r" t="t"/>
              <a:pathLst>
                <a:path extrusionOk="0" h="1184" w="3508">
                  <a:moveTo>
                    <a:pt x="0" y="1"/>
                  </a:moveTo>
                  <a:lnTo>
                    <a:pt x="0" y="1183"/>
                  </a:lnTo>
                  <a:lnTo>
                    <a:pt x="3507" y="1183"/>
                  </a:lnTo>
                  <a:lnTo>
                    <a:pt x="35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40"/>
            <p:cNvSpPr/>
            <p:nvPr/>
          </p:nvSpPr>
          <p:spPr>
            <a:xfrm>
              <a:off x="4794194" y="2169588"/>
              <a:ext cx="65170" cy="22011"/>
            </a:xfrm>
            <a:custGeom>
              <a:rect b="b" l="l" r="r" t="t"/>
              <a:pathLst>
                <a:path extrusionOk="0" h="1185" w="3508">
                  <a:moveTo>
                    <a:pt x="0" y="0"/>
                  </a:moveTo>
                  <a:lnTo>
                    <a:pt x="0" y="1184"/>
                  </a:lnTo>
                  <a:lnTo>
                    <a:pt x="3507" y="1184"/>
                  </a:lnTo>
                  <a:lnTo>
                    <a:pt x="35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40"/>
            <p:cNvSpPr/>
            <p:nvPr/>
          </p:nvSpPr>
          <p:spPr>
            <a:xfrm>
              <a:off x="4726071" y="2006704"/>
              <a:ext cx="62680" cy="29051"/>
            </a:xfrm>
            <a:custGeom>
              <a:rect b="b" l="l" r="r" t="t"/>
              <a:pathLst>
                <a:path extrusionOk="0" h="1564" w="3374">
                  <a:moveTo>
                    <a:pt x="1686" y="1"/>
                  </a:moveTo>
                  <a:cubicBezTo>
                    <a:pt x="1002" y="1"/>
                    <a:pt x="366" y="352"/>
                    <a:pt x="0" y="931"/>
                  </a:cubicBezTo>
                  <a:lnTo>
                    <a:pt x="999" y="1564"/>
                  </a:lnTo>
                  <a:cubicBezTo>
                    <a:pt x="1159" y="1312"/>
                    <a:pt x="1423" y="1185"/>
                    <a:pt x="1687" y="1185"/>
                  </a:cubicBezTo>
                  <a:cubicBezTo>
                    <a:pt x="1950" y="1185"/>
                    <a:pt x="2214" y="1312"/>
                    <a:pt x="2373" y="1564"/>
                  </a:cubicBezTo>
                  <a:lnTo>
                    <a:pt x="3373" y="931"/>
                  </a:lnTo>
                  <a:cubicBezTo>
                    <a:pt x="3007" y="352"/>
                    <a:pt x="2370" y="1"/>
                    <a:pt x="1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40"/>
            <p:cNvSpPr/>
            <p:nvPr/>
          </p:nvSpPr>
          <p:spPr>
            <a:xfrm>
              <a:off x="4689659" y="1963888"/>
              <a:ext cx="135486" cy="49112"/>
            </a:xfrm>
            <a:custGeom>
              <a:rect b="b" l="l" r="r" t="t"/>
              <a:pathLst>
                <a:path extrusionOk="0" h="2644" w="7293">
                  <a:moveTo>
                    <a:pt x="3646" y="0"/>
                  </a:moveTo>
                  <a:cubicBezTo>
                    <a:pt x="2166" y="0"/>
                    <a:pt x="790" y="759"/>
                    <a:pt x="0" y="2010"/>
                  </a:cubicBezTo>
                  <a:lnTo>
                    <a:pt x="1000" y="2643"/>
                  </a:lnTo>
                  <a:cubicBezTo>
                    <a:pt x="1574" y="1735"/>
                    <a:pt x="2573" y="1184"/>
                    <a:pt x="3646" y="1184"/>
                  </a:cubicBezTo>
                  <a:cubicBezTo>
                    <a:pt x="4720" y="1184"/>
                    <a:pt x="5718" y="1735"/>
                    <a:pt x="6292" y="2643"/>
                  </a:cubicBezTo>
                  <a:lnTo>
                    <a:pt x="7292" y="2010"/>
                  </a:lnTo>
                  <a:cubicBezTo>
                    <a:pt x="6502" y="759"/>
                    <a:pt x="5126" y="0"/>
                    <a:pt x="3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40"/>
            <p:cNvSpPr/>
            <p:nvPr/>
          </p:nvSpPr>
          <p:spPr>
            <a:xfrm>
              <a:off x="4651482" y="1919234"/>
              <a:ext cx="211839" cy="70139"/>
            </a:xfrm>
            <a:custGeom>
              <a:rect b="b" l="l" r="r" t="t"/>
              <a:pathLst>
                <a:path extrusionOk="0" h="3776" w="11403">
                  <a:moveTo>
                    <a:pt x="5701" y="1"/>
                  </a:moveTo>
                  <a:cubicBezTo>
                    <a:pt x="3376" y="1"/>
                    <a:pt x="1246" y="1174"/>
                    <a:pt x="1" y="3142"/>
                  </a:cubicBezTo>
                  <a:lnTo>
                    <a:pt x="1001" y="3775"/>
                  </a:lnTo>
                  <a:cubicBezTo>
                    <a:pt x="2028" y="2152"/>
                    <a:pt x="3785" y="1183"/>
                    <a:pt x="5702" y="1183"/>
                  </a:cubicBezTo>
                  <a:lnTo>
                    <a:pt x="5702" y="1183"/>
                  </a:lnTo>
                  <a:cubicBezTo>
                    <a:pt x="7619" y="1183"/>
                    <a:pt x="9376" y="2152"/>
                    <a:pt x="10403" y="3775"/>
                  </a:cubicBezTo>
                  <a:lnTo>
                    <a:pt x="11403" y="3142"/>
                  </a:lnTo>
                  <a:cubicBezTo>
                    <a:pt x="10156" y="1174"/>
                    <a:pt x="8026" y="1"/>
                    <a:pt x="5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2" name="Google Shape;13332;p140"/>
          <p:cNvGrpSpPr/>
          <p:nvPr/>
        </p:nvGrpSpPr>
        <p:grpSpPr>
          <a:xfrm>
            <a:off x="6273017" y="1769382"/>
            <a:ext cx="362691" cy="362319"/>
            <a:chOff x="4055571" y="1936453"/>
            <a:chExt cx="375340" cy="374955"/>
          </a:xfrm>
        </p:grpSpPr>
        <p:sp>
          <p:nvSpPr>
            <p:cNvPr id="13333" name="Google Shape;13333;p140"/>
            <p:cNvSpPr/>
            <p:nvPr/>
          </p:nvSpPr>
          <p:spPr>
            <a:xfrm>
              <a:off x="4055571" y="1936453"/>
              <a:ext cx="375340" cy="374955"/>
            </a:xfrm>
            <a:custGeom>
              <a:rect b="b" l="l" r="r" t="t"/>
              <a:pathLst>
                <a:path extrusionOk="0" h="20186" w="20204">
                  <a:moveTo>
                    <a:pt x="13392" y="1185"/>
                  </a:moveTo>
                  <a:lnTo>
                    <a:pt x="11165" y="3872"/>
                  </a:lnTo>
                  <a:lnTo>
                    <a:pt x="1183" y="3872"/>
                  </a:lnTo>
                  <a:lnTo>
                    <a:pt x="1183" y="1185"/>
                  </a:lnTo>
                  <a:close/>
                  <a:moveTo>
                    <a:pt x="19018" y="1185"/>
                  </a:moveTo>
                  <a:lnTo>
                    <a:pt x="19020" y="16696"/>
                  </a:lnTo>
                  <a:lnTo>
                    <a:pt x="14405" y="16696"/>
                  </a:lnTo>
                  <a:lnTo>
                    <a:pt x="14088" y="16126"/>
                  </a:lnTo>
                  <a:lnTo>
                    <a:pt x="16074" y="15028"/>
                  </a:lnTo>
                  <a:lnTo>
                    <a:pt x="8407" y="9413"/>
                  </a:lnTo>
                  <a:lnTo>
                    <a:pt x="8927" y="16696"/>
                  </a:lnTo>
                  <a:lnTo>
                    <a:pt x="1183" y="16696"/>
                  </a:lnTo>
                  <a:lnTo>
                    <a:pt x="1183" y="5055"/>
                  </a:lnTo>
                  <a:lnTo>
                    <a:pt x="11720" y="5055"/>
                  </a:lnTo>
                  <a:lnTo>
                    <a:pt x="14929" y="1185"/>
                  </a:lnTo>
                  <a:close/>
                  <a:moveTo>
                    <a:pt x="9770" y="11878"/>
                  </a:moveTo>
                  <a:lnTo>
                    <a:pt x="13879" y="14888"/>
                  </a:lnTo>
                  <a:lnTo>
                    <a:pt x="12479" y="15661"/>
                  </a:lnTo>
                  <a:lnTo>
                    <a:pt x="13800" y="18053"/>
                  </a:lnTo>
                  <a:lnTo>
                    <a:pt x="12855" y="18577"/>
                  </a:lnTo>
                  <a:lnTo>
                    <a:pt x="11532" y="16185"/>
                  </a:lnTo>
                  <a:lnTo>
                    <a:pt x="10133" y="16959"/>
                  </a:lnTo>
                  <a:lnTo>
                    <a:pt x="9770" y="11878"/>
                  </a:lnTo>
                  <a:close/>
                  <a:moveTo>
                    <a:pt x="0" y="1"/>
                  </a:moveTo>
                  <a:lnTo>
                    <a:pt x="0" y="17880"/>
                  </a:lnTo>
                  <a:lnTo>
                    <a:pt x="9012" y="17880"/>
                  </a:lnTo>
                  <a:lnTo>
                    <a:pt x="9084" y="18891"/>
                  </a:lnTo>
                  <a:lnTo>
                    <a:pt x="11069" y="17793"/>
                  </a:lnTo>
                  <a:lnTo>
                    <a:pt x="12391" y="20185"/>
                  </a:lnTo>
                  <a:lnTo>
                    <a:pt x="15410" y="18517"/>
                  </a:lnTo>
                  <a:lnTo>
                    <a:pt x="15057" y="17880"/>
                  </a:lnTo>
                  <a:lnTo>
                    <a:pt x="20202" y="17880"/>
                  </a:lnTo>
                  <a:lnTo>
                    <a:pt x="2020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40"/>
            <p:cNvSpPr/>
            <p:nvPr/>
          </p:nvSpPr>
          <p:spPr>
            <a:xfrm>
              <a:off x="4102721" y="1972433"/>
              <a:ext cx="22014" cy="22123"/>
            </a:xfrm>
            <a:custGeom>
              <a:rect b="b" l="l" r="r" t="t"/>
              <a:pathLst>
                <a:path extrusionOk="0" h="1191" w="1185">
                  <a:moveTo>
                    <a:pt x="0" y="0"/>
                  </a:moveTo>
                  <a:lnTo>
                    <a:pt x="0" y="1190"/>
                  </a:lnTo>
                  <a:lnTo>
                    <a:pt x="1184" y="1190"/>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40"/>
            <p:cNvSpPr/>
            <p:nvPr/>
          </p:nvSpPr>
          <p:spPr>
            <a:xfrm>
              <a:off x="4143257" y="1972433"/>
              <a:ext cx="22014" cy="22123"/>
            </a:xfrm>
            <a:custGeom>
              <a:rect b="b" l="l" r="r" t="t"/>
              <a:pathLst>
                <a:path extrusionOk="0" h="1191" w="1185">
                  <a:moveTo>
                    <a:pt x="1" y="0"/>
                  </a:moveTo>
                  <a:lnTo>
                    <a:pt x="1" y="1190"/>
                  </a:lnTo>
                  <a:lnTo>
                    <a:pt x="1185" y="1190"/>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40"/>
            <p:cNvSpPr/>
            <p:nvPr/>
          </p:nvSpPr>
          <p:spPr>
            <a:xfrm>
              <a:off x="4183849" y="1972433"/>
              <a:ext cx="22014" cy="22123"/>
            </a:xfrm>
            <a:custGeom>
              <a:rect b="b" l="l" r="r" t="t"/>
              <a:pathLst>
                <a:path extrusionOk="0" h="1191" w="1185">
                  <a:moveTo>
                    <a:pt x="0" y="0"/>
                  </a:moveTo>
                  <a:lnTo>
                    <a:pt x="0" y="1190"/>
                  </a:lnTo>
                  <a:lnTo>
                    <a:pt x="1184" y="1190"/>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40"/>
            <p:cNvSpPr/>
            <p:nvPr/>
          </p:nvSpPr>
          <p:spPr>
            <a:xfrm>
              <a:off x="4174858" y="2056522"/>
              <a:ext cx="38493" cy="45416"/>
            </a:xfrm>
            <a:custGeom>
              <a:rect b="b" l="l" r="r" t="t"/>
              <a:pathLst>
                <a:path extrusionOk="0" h="2445" w="2072">
                  <a:moveTo>
                    <a:pt x="1037" y="0"/>
                  </a:moveTo>
                  <a:lnTo>
                    <a:pt x="1" y="574"/>
                  </a:lnTo>
                  <a:lnTo>
                    <a:pt x="1035" y="2444"/>
                  </a:lnTo>
                  <a:lnTo>
                    <a:pt x="2071" y="1871"/>
                  </a:lnTo>
                  <a:lnTo>
                    <a:pt x="103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40"/>
            <p:cNvSpPr/>
            <p:nvPr/>
          </p:nvSpPr>
          <p:spPr>
            <a:xfrm>
              <a:off x="4225481" y="2051822"/>
              <a:ext cx="32195" cy="44320"/>
            </a:xfrm>
            <a:custGeom>
              <a:rect b="b" l="l" r="r" t="t"/>
              <a:pathLst>
                <a:path extrusionOk="0" h="2386" w="1733">
                  <a:moveTo>
                    <a:pt x="595" y="1"/>
                  </a:moveTo>
                  <a:lnTo>
                    <a:pt x="0" y="2055"/>
                  </a:lnTo>
                  <a:lnTo>
                    <a:pt x="1138" y="2385"/>
                  </a:lnTo>
                  <a:lnTo>
                    <a:pt x="1732" y="331"/>
                  </a:lnTo>
                  <a:lnTo>
                    <a:pt x="59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40"/>
            <p:cNvSpPr/>
            <p:nvPr/>
          </p:nvSpPr>
          <p:spPr>
            <a:xfrm>
              <a:off x="4256468" y="2085035"/>
              <a:ext cx="45422" cy="38395"/>
            </a:xfrm>
            <a:custGeom>
              <a:rect b="b" l="l" r="r" t="t"/>
              <a:pathLst>
                <a:path extrusionOk="0" h="2067" w="2445">
                  <a:moveTo>
                    <a:pt x="1874" y="0"/>
                  </a:moveTo>
                  <a:lnTo>
                    <a:pt x="0" y="1027"/>
                  </a:lnTo>
                  <a:lnTo>
                    <a:pt x="569" y="2066"/>
                  </a:lnTo>
                  <a:lnTo>
                    <a:pt x="2444" y="1038"/>
                  </a:lnTo>
                  <a:lnTo>
                    <a:pt x="187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40"/>
            <p:cNvSpPr/>
            <p:nvPr/>
          </p:nvSpPr>
          <p:spPr>
            <a:xfrm>
              <a:off x="4142235" y="2100675"/>
              <a:ext cx="44233" cy="32135"/>
            </a:xfrm>
            <a:custGeom>
              <a:rect b="b" l="l" r="r" t="t"/>
              <a:pathLst>
                <a:path extrusionOk="0" h="1730" w="2381">
                  <a:moveTo>
                    <a:pt x="326" y="0"/>
                  </a:moveTo>
                  <a:lnTo>
                    <a:pt x="1" y="1139"/>
                  </a:lnTo>
                  <a:lnTo>
                    <a:pt x="2055" y="1729"/>
                  </a:lnTo>
                  <a:lnTo>
                    <a:pt x="2381" y="590"/>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40"/>
            <p:cNvSpPr/>
            <p:nvPr/>
          </p:nvSpPr>
          <p:spPr>
            <a:xfrm>
              <a:off x="4147400" y="2145255"/>
              <a:ext cx="45422" cy="38580"/>
            </a:xfrm>
            <a:custGeom>
              <a:rect b="b" l="l" r="r" t="t"/>
              <a:pathLst>
                <a:path extrusionOk="0" h="2077" w="2445">
                  <a:moveTo>
                    <a:pt x="1868" y="1"/>
                  </a:moveTo>
                  <a:lnTo>
                    <a:pt x="0" y="1040"/>
                  </a:lnTo>
                  <a:lnTo>
                    <a:pt x="577" y="2076"/>
                  </a:lnTo>
                  <a:lnTo>
                    <a:pt x="2445" y="1036"/>
                  </a:lnTo>
                  <a:lnTo>
                    <a:pt x="18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2" name="Google Shape;13342;p140"/>
          <p:cNvGrpSpPr/>
          <p:nvPr/>
        </p:nvGrpSpPr>
        <p:grpSpPr>
          <a:xfrm>
            <a:off x="5518102" y="1769211"/>
            <a:ext cx="362601" cy="362660"/>
            <a:chOff x="3543204" y="1938403"/>
            <a:chExt cx="375247" cy="375308"/>
          </a:xfrm>
        </p:grpSpPr>
        <p:sp>
          <p:nvSpPr>
            <p:cNvPr id="13343" name="Google Shape;13343;p140"/>
            <p:cNvSpPr/>
            <p:nvPr/>
          </p:nvSpPr>
          <p:spPr>
            <a:xfrm>
              <a:off x="3543204" y="1938403"/>
              <a:ext cx="375247" cy="375308"/>
            </a:xfrm>
            <a:custGeom>
              <a:rect b="b" l="l" r="r" t="t"/>
              <a:pathLst>
                <a:path extrusionOk="0" h="20205" w="20199">
                  <a:moveTo>
                    <a:pt x="4447" y="1626"/>
                  </a:moveTo>
                  <a:lnTo>
                    <a:pt x="4447" y="4447"/>
                  </a:lnTo>
                  <a:lnTo>
                    <a:pt x="1627" y="4447"/>
                  </a:lnTo>
                  <a:lnTo>
                    <a:pt x="4447" y="1626"/>
                  </a:lnTo>
                  <a:close/>
                  <a:moveTo>
                    <a:pt x="19015" y="8654"/>
                  </a:moveTo>
                  <a:lnTo>
                    <a:pt x="19015" y="16009"/>
                  </a:lnTo>
                  <a:lnTo>
                    <a:pt x="3947" y="16009"/>
                  </a:lnTo>
                  <a:lnTo>
                    <a:pt x="3947" y="8654"/>
                  </a:lnTo>
                  <a:close/>
                  <a:moveTo>
                    <a:pt x="13931" y="1184"/>
                  </a:moveTo>
                  <a:lnTo>
                    <a:pt x="13931" y="7470"/>
                  </a:lnTo>
                  <a:lnTo>
                    <a:pt x="2763" y="7470"/>
                  </a:lnTo>
                  <a:lnTo>
                    <a:pt x="2763" y="17193"/>
                  </a:lnTo>
                  <a:lnTo>
                    <a:pt x="13931" y="17193"/>
                  </a:lnTo>
                  <a:lnTo>
                    <a:pt x="13931" y="19020"/>
                  </a:lnTo>
                  <a:lnTo>
                    <a:pt x="1183" y="19020"/>
                  </a:lnTo>
                  <a:lnTo>
                    <a:pt x="1183" y="5631"/>
                  </a:lnTo>
                  <a:lnTo>
                    <a:pt x="5630" y="5631"/>
                  </a:lnTo>
                  <a:lnTo>
                    <a:pt x="5630" y="1184"/>
                  </a:lnTo>
                  <a:close/>
                  <a:moveTo>
                    <a:pt x="4398" y="0"/>
                  </a:moveTo>
                  <a:lnTo>
                    <a:pt x="1" y="4399"/>
                  </a:lnTo>
                  <a:lnTo>
                    <a:pt x="1" y="20204"/>
                  </a:lnTo>
                  <a:lnTo>
                    <a:pt x="15113" y="20204"/>
                  </a:lnTo>
                  <a:lnTo>
                    <a:pt x="15113" y="17193"/>
                  </a:lnTo>
                  <a:lnTo>
                    <a:pt x="20199" y="17193"/>
                  </a:lnTo>
                  <a:lnTo>
                    <a:pt x="20199" y="7470"/>
                  </a:lnTo>
                  <a:lnTo>
                    <a:pt x="15113" y="7470"/>
                  </a:lnTo>
                  <a:lnTo>
                    <a:pt x="1511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40"/>
            <p:cNvSpPr/>
            <p:nvPr/>
          </p:nvSpPr>
          <p:spPr>
            <a:xfrm>
              <a:off x="3673748" y="2020988"/>
              <a:ext cx="100746" cy="22011"/>
            </a:xfrm>
            <a:custGeom>
              <a:rect b="b" l="l" r="r" t="t"/>
              <a:pathLst>
                <a:path extrusionOk="0" h="1185" w="5423">
                  <a:moveTo>
                    <a:pt x="0" y="1"/>
                  </a:moveTo>
                  <a:lnTo>
                    <a:pt x="0" y="1185"/>
                  </a:lnTo>
                  <a:lnTo>
                    <a:pt x="5423" y="1185"/>
                  </a:lnTo>
                  <a:lnTo>
                    <a:pt x="542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40"/>
            <p:cNvSpPr/>
            <p:nvPr/>
          </p:nvSpPr>
          <p:spPr>
            <a:xfrm>
              <a:off x="3635831" y="2120030"/>
              <a:ext cx="67696" cy="95476"/>
            </a:xfrm>
            <a:custGeom>
              <a:rect b="b" l="l" r="r" t="t"/>
              <a:pathLst>
                <a:path extrusionOk="0" h="5140" w="3644">
                  <a:moveTo>
                    <a:pt x="0" y="0"/>
                  </a:moveTo>
                  <a:lnTo>
                    <a:pt x="0" y="1184"/>
                  </a:lnTo>
                  <a:lnTo>
                    <a:pt x="1229" y="1184"/>
                  </a:lnTo>
                  <a:lnTo>
                    <a:pt x="1229" y="5139"/>
                  </a:lnTo>
                  <a:lnTo>
                    <a:pt x="2413" y="5139"/>
                  </a:lnTo>
                  <a:lnTo>
                    <a:pt x="2413" y="1184"/>
                  </a:lnTo>
                  <a:lnTo>
                    <a:pt x="3643" y="1184"/>
                  </a:lnTo>
                  <a:lnTo>
                    <a:pt x="36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40"/>
            <p:cNvSpPr/>
            <p:nvPr/>
          </p:nvSpPr>
          <p:spPr>
            <a:xfrm>
              <a:off x="3809420" y="2120030"/>
              <a:ext cx="67734" cy="95476"/>
            </a:xfrm>
            <a:custGeom>
              <a:rect b="b" l="l" r="r" t="t"/>
              <a:pathLst>
                <a:path extrusionOk="0" h="5140" w="3646">
                  <a:moveTo>
                    <a:pt x="1" y="0"/>
                  </a:moveTo>
                  <a:lnTo>
                    <a:pt x="1" y="1184"/>
                  </a:lnTo>
                  <a:lnTo>
                    <a:pt x="1231" y="1184"/>
                  </a:lnTo>
                  <a:lnTo>
                    <a:pt x="1231" y="5139"/>
                  </a:lnTo>
                  <a:lnTo>
                    <a:pt x="2415" y="5139"/>
                  </a:lnTo>
                  <a:lnTo>
                    <a:pt x="2415" y="1184"/>
                  </a:lnTo>
                  <a:lnTo>
                    <a:pt x="3645" y="1184"/>
                  </a:lnTo>
                  <a:lnTo>
                    <a:pt x="3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40"/>
            <p:cNvSpPr/>
            <p:nvPr/>
          </p:nvSpPr>
          <p:spPr>
            <a:xfrm>
              <a:off x="3718613" y="2120141"/>
              <a:ext cx="77190" cy="95494"/>
            </a:xfrm>
            <a:custGeom>
              <a:rect b="b" l="l" r="r" t="t"/>
              <a:pathLst>
                <a:path extrusionOk="0" h="5141" w="4155">
                  <a:moveTo>
                    <a:pt x="2791" y="0"/>
                  </a:moveTo>
                  <a:lnTo>
                    <a:pt x="2078" y="1316"/>
                  </a:lnTo>
                  <a:lnTo>
                    <a:pt x="1364" y="2"/>
                  </a:lnTo>
                  <a:lnTo>
                    <a:pt x="16" y="2"/>
                  </a:lnTo>
                  <a:lnTo>
                    <a:pt x="1403" y="2558"/>
                  </a:lnTo>
                  <a:lnTo>
                    <a:pt x="1" y="5141"/>
                  </a:lnTo>
                  <a:lnTo>
                    <a:pt x="1350" y="5139"/>
                  </a:lnTo>
                  <a:lnTo>
                    <a:pt x="2078" y="3798"/>
                  </a:lnTo>
                  <a:lnTo>
                    <a:pt x="2806" y="5139"/>
                  </a:lnTo>
                  <a:lnTo>
                    <a:pt x="4154" y="5139"/>
                  </a:lnTo>
                  <a:lnTo>
                    <a:pt x="2752" y="2558"/>
                  </a:lnTo>
                  <a:lnTo>
                    <a:pt x="41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8" name="Google Shape;13348;p140"/>
          <p:cNvGrpSpPr/>
          <p:nvPr/>
        </p:nvGrpSpPr>
        <p:grpSpPr>
          <a:xfrm>
            <a:off x="4773416" y="1769220"/>
            <a:ext cx="362709" cy="362642"/>
            <a:chOff x="3043674" y="1916113"/>
            <a:chExt cx="375358" cy="375289"/>
          </a:xfrm>
        </p:grpSpPr>
        <p:sp>
          <p:nvSpPr>
            <p:cNvPr id="13349" name="Google Shape;13349;p140"/>
            <p:cNvSpPr/>
            <p:nvPr/>
          </p:nvSpPr>
          <p:spPr>
            <a:xfrm>
              <a:off x="3043674" y="1916113"/>
              <a:ext cx="375358" cy="375289"/>
            </a:xfrm>
            <a:custGeom>
              <a:rect b="b" l="l" r="r" t="t"/>
              <a:pathLst>
                <a:path extrusionOk="0" h="20204" w="20205">
                  <a:moveTo>
                    <a:pt x="5428" y="1184"/>
                  </a:moveTo>
                  <a:lnTo>
                    <a:pt x="5428" y="3085"/>
                  </a:lnTo>
                  <a:cubicBezTo>
                    <a:pt x="5428" y="3429"/>
                    <a:pt x="5147" y="3710"/>
                    <a:pt x="4802" y="3710"/>
                  </a:cubicBezTo>
                  <a:cubicBezTo>
                    <a:pt x="4457" y="3710"/>
                    <a:pt x="4177" y="3429"/>
                    <a:pt x="4177" y="3085"/>
                  </a:cubicBezTo>
                  <a:lnTo>
                    <a:pt x="4177" y="1184"/>
                  </a:lnTo>
                  <a:close/>
                  <a:moveTo>
                    <a:pt x="16028" y="1184"/>
                  </a:moveTo>
                  <a:lnTo>
                    <a:pt x="16028" y="3085"/>
                  </a:lnTo>
                  <a:cubicBezTo>
                    <a:pt x="16034" y="3434"/>
                    <a:pt x="15753" y="3721"/>
                    <a:pt x="15404" y="3721"/>
                  </a:cubicBezTo>
                  <a:cubicBezTo>
                    <a:pt x="15055" y="3721"/>
                    <a:pt x="14773" y="3434"/>
                    <a:pt x="14778" y="3085"/>
                  </a:cubicBezTo>
                  <a:lnTo>
                    <a:pt x="14778" y="1184"/>
                  </a:lnTo>
                  <a:close/>
                  <a:moveTo>
                    <a:pt x="19022" y="3276"/>
                  </a:moveTo>
                  <a:lnTo>
                    <a:pt x="19022" y="5974"/>
                  </a:lnTo>
                  <a:lnTo>
                    <a:pt x="1184" y="5974"/>
                  </a:lnTo>
                  <a:lnTo>
                    <a:pt x="1184" y="3276"/>
                  </a:lnTo>
                  <a:lnTo>
                    <a:pt x="3003" y="3276"/>
                  </a:lnTo>
                  <a:cubicBezTo>
                    <a:pt x="3100" y="4195"/>
                    <a:pt x="3876" y="4893"/>
                    <a:pt x="4802" y="4893"/>
                  </a:cubicBezTo>
                  <a:cubicBezTo>
                    <a:pt x="5726" y="4893"/>
                    <a:pt x="6503" y="4195"/>
                    <a:pt x="6600" y="3276"/>
                  </a:cubicBezTo>
                  <a:lnTo>
                    <a:pt x="13605" y="3276"/>
                  </a:lnTo>
                  <a:cubicBezTo>
                    <a:pt x="13703" y="4195"/>
                    <a:pt x="14478" y="4893"/>
                    <a:pt x="15404" y="4893"/>
                  </a:cubicBezTo>
                  <a:cubicBezTo>
                    <a:pt x="16328" y="4893"/>
                    <a:pt x="17105" y="4195"/>
                    <a:pt x="17202" y="3276"/>
                  </a:cubicBezTo>
                  <a:close/>
                  <a:moveTo>
                    <a:pt x="19022" y="7158"/>
                  </a:moveTo>
                  <a:lnTo>
                    <a:pt x="19022" y="19020"/>
                  </a:lnTo>
                  <a:lnTo>
                    <a:pt x="1184" y="19020"/>
                  </a:lnTo>
                  <a:lnTo>
                    <a:pt x="1184" y="7158"/>
                  </a:lnTo>
                  <a:close/>
                  <a:moveTo>
                    <a:pt x="2994" y="0"/>
                  </a:moveTo>
                  <a:lnTo>
                    <a:pt x="2994" y="2092"/>
                  </a:lnTo>
                  <a:lnTo>
                    <a:pt x="1" y="2092"/>
                  </a:lnTo>
                  <a:lnTo>
                    <a:pt x="1" y="20204"/>
                  </a:lnTo>
                  <a:lnTo>
                    <a:pt x="20204" y="20204"/>
                  </a:lnTo>
                  <a:lnTo>
                    <a:pt x="20204" y="2092"/>
                  </a:lnTo>
                  <a:lnTo>
                    <a:pt x="17212" y="2092"/>
                  </a:lnTo>
                  <a:lnTo>
                    <a:pt x="17212" y="0"/>
                  </a:lnTo>
                  <a:lnTo>
                    <a:pt x="13595" y="0"/>
                  </a:lnTo>
                  <a:lnTo>
                    <a:pt x="13595" y="2092"/>
                  </a:lnTo>
                  <a:lnTo>
                    <a:pt x="6610" y="2092"/>
                  </a:lnTo>
                  <a:lnTo>
                    <a:pt x="66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40"/>
            <p:cNvSpPr/>
            <p:nvPr/>
          </p:nvSpPr>
          <p:spPr>
            <a:xfrm>
              <a:off x="3098644" y="2076899"/>
              <a:ext cx="69666" cy="69656"/>
            </a:xfrm>
            <a:custGeom>
              <a:rect b="b" l="l" r="r" t="t"/>
              <a:pathLst>
                <a:path extrusionOk="0" h="3750" w="3750">
                  <a:moveTo>
                    <a:pt x="2566" y="1185"/>
                  </a:moveTo>
                  <a:lnTo>
                    <a:pt x="2566" y="2566"/>
                  </a:lnTo>
                  <a:lnTo>
                    <a:pt x="1185" y="2566"/>
                  </a:lnTo>
                  <a:lnTo>
                    <a:pt x="1185" y="1185"/>
                  </a:lnTo>
                  <a:close/>
                  <a:moveTo>
                    <a:pt x="1" y="1"/>
                  </a:moveTo>
                  <a:lnTo>
                    <a:pt x="1" y="3750"/>
                  </a:lnTo>
                  <a:lnTo>
                    <a:pt x="3750" y="3750"/>
                  </a:lnTo>
                  <a:lnTo>
                    <a:pt x="37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40"/>
            <p:cNvSpPr/>
            <p:nvPr/>
          </p:nvSpPr>
          <p:spPr>
            <a:xfrm>
              <a:off x="3196529" y="2076899"/>
              <a:ext cx="69666" cy="69656"/>
            </a:xfrm>
            <a:custGeom>
              <a:rect b="b" l="l" r="r" t="t"/>
              <a:pathLst>
                <a:path extrusionOk="0" h="3750" w="3750">
                  <a:moveTo>
                    <a:pt x="2566" y="1185"/>
                  </a:moveTo>
                  <a:lnTo>
                    <a:pt x="2566" y="2566"/>
                  </a:lnTo>
                  <a:lnTo>
                    <a:pt x="1185" y="2566"/>
                  </a:lnTo>
                  <a:lnTo>
                    <a:pt x="1185" y="1185"/>
                  </a:lnTo>
                  <a:close/>
                  <a:moveTo>
                    <a:pt x="1" y="1"/>
                  </a:moveTo>
                  <a:lnTo>
                    <a:pt x="1" y="3750"/>
                  </a:lnTo>
                  <a:lnTo>
                    <a:pt x="3750" y="3750"/>
                  </a:lnTo>
                  <a:lnTo>
                    <a:pt x="37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40"/>
            <p:cNvSpPr/>
            <p:nvPr/>
          </p:nvSpPr>
          <p:spPr>
            <a:xfrm>
              <a:off x="3294377" y="2076899"/>
              <a:ext cx="69666" cy="69656"/>
            </a:xfrm>
            <a:custGeom>
              <a:rect b="b" l="l" r="r" t="t"/>
              <a:pathLst>
                <a:path extrusionOk="0" h="3750" w="3750">
                  <a:moveTo>
                    <a:pt x="2566" y="1185"/>
                  </a:moveTo>
                  <a:lnTo>
                    <a:pt x="2566" y="2566"/>
                  </a:lnTo>
                  <a:lnTo>
                    <a:pt x="1185" y="2566"/>
                  </a:lnTo>
                  <a:lnTo>
                    <a:pt x="1185" y="1185"/>
                  </a:lnTo>
                  <a:close/>
                  <a:moveTo>
                    <a:pt x="1" y="1"/>
                  </a:moveTo>
                  <a:lnTo>
                    <a:pt x="1" y="3750"/>
                  </a:lnTo>
                  <a:lnTo>
                    <a:pt x="3750" y="3750"/>
                  </a:lnTo>
                  <a:lnTo>
                    <a:pt x="37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40"/>
            <p:cNvSpPr/>
            <p:nvPr/>
          </p:nvSpPr>
          <p:spPr>
            <a:xfrm>
              <a:off x="3098644" y="2173656"/>
              <a:ext cx="69666" cy="69656"/>
            </a:xfrm>
            <a:custGeom>
              <a:rect b="b" l="l" r="r" t="t"/>
              <a:pathLst>
                <a:path extrusionOk="0" h="3750" w="3750">
                  <a:moveTo>
                    <a:pt x="2566" y="1183"/>
                  </a:moveTo>
                  <a:lnTo>
                    <a:pt x="2566" y="2564"/>
                  </a:lnTo>
                  <a:lnTo>
                    <a:pt x="1185" y="2564"/>
                  </a:lnTo>
                  <a:lnTo>
                    <a:pt x="1185" y="1183"/>
                  </a:lnTo>
                  <a:close/>
                  <a:moveTo>
                    <a:pt x="1" y="1"/>
                  </a:moveTo>
                  <a:lnTo>
                    <a:pt x="1" y="3750"/>
                  </a:lnTo>
                  <a:lnTo>
                    <a:pt x="3750" y="3750"/>
                  </a:lnTo>
                  <a:lnTo>
                    <a:pt x="37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40"/>
            <p:cNvSpPr/>
            <p:nvPr/>
          </p:nvSpPr>
          <p:spPr>
            <a:xfrm>
              <a:off x="3196529" y="2173656"/>
              <a:ext cx="69666" cy="69656"/>
            </a:xfrm>
            <a:custGeom>
              <a:rect b="b" l="l" r="r" t="t"/>
              <a:pathLst>
                <a:path extrusionOk="0" h="3750" w="3750">
                  <a:moveTo>
                    <a:pt x="2566" y="1183"/>
                  </a:moveTo>
                  <a:lnTo>
                    <a:pt x="2566" y="2564"/>
                  </a:lnTo>
                  <a:lnTo>
                    <a:pt x="1185" y="2564"/>
                  </a:lnTo>
                  <a:lnTo>
                    <a:pt x="1185" y="1183"/>
                  </a:lnTo>
                  <a:close/>
                  <a:moveTo>
                    <a:pt x="1" y="1"/>
                  </a:moveTo>
                  <a:lnTo>
                    <a:pt x="1" y="3750"/>
                  </a:lnTo>
                  <a:lnTo>
                    <a:pt x="3750" y="3750"/>
                  </a:lnTo>
                  <a:lnTo>
                    <a:pt x="37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40"/>
            <p:cNvSpPr/>
            <p:nvPr/>
          </p:nvSpPr>
          <p:spPr>
            <a:xfrm>
              <a:off x="3294377" y="2173656"/>
              <a:ext cx="69666" cy="69656"/>
            </a:xfrm>
            <a:custGeom>
              <a:rect b="b" l="l" r="r" t="t"/>
              <a:pathLst>
                <a:path extrusionOk="0" h="3750" w="3750">
                  <a:moveTo>
                    <a:pt x="2566" y="1183"/>
                  </a:moveTo>
                  <a:lnTo>
                    <a:pt x="2566" y="2564"/>
                  </a:lnTo>
                  <a:lnTo>
                    <a:pt x="1185" y="2564"/>
                  </a:lnTo>
                  <a:lnTo>
                    <a:pt x="1185" y="1183"/>
                  </a:lnTo>
                  <a:close/>
                  <a:moveTo>
                    <a:pt x="1" y="1"/>
                  </a:moveTo>
                  <a:lnTo>
                    <a:pt x="1" y="3750"/>
                  </a:lnTo>
                  <a:lnTo>
                    <a:pt x="3750" y="3750"/>
                  </a:lnTo>
                  <a:lnTo>
                    <a:pt x="37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6" name="Google Shape;13356;p140"/>
          <p:cNvGrpSpPr/>
          <p:nvPr/>
        </p:nvGrpSpPr>
        <p:grpSpPr>
          <a:xfrm>
            <a:off x="4062108" y="1765567"/>
            <a:ext cx="271300" cy="362660"/>
            <a:chOff x="2614478" y="1975201"/>
            <a:chExt cx="280762" cy="375308"/>
          </a:xfrm>
        </p:grpSpPr>
        <p:sp>
          <p:nvSpPr>
            <p:cNvPr id="13357" name="Google Shape;13357;p140"/>
            <p:cNvSpPr/>
            <p:nvPr/>
          </p:nvSpPr>
          <p:spPr>
            <a:xfrm>
              <a:off x="2614478" y="1975201"/>
              <a:ext cx="280762" cy="375308"/>
            </a:xfrm>
            <a:custGeom>
              <a:rect b="b" l="l" r="r" t="t"/>
              <a:pathLst>
                <a:path extrusionOk="0" h="20205" w="15113">
                  <a:moveTo>
                    <a:pt x="4447" y="1627"/>
                  </a:moveTo>
                  <a:lnTo>
                    <a:pt x="4447" y="4447"/>
                  </a:lnTo>
                  <a:lnTo>
                    <a:pt x="1626" y="4447"/>
                  </a:lnTo>
                  <a:lnTo>
                    <a:pt x="4447" y="1627"/>
                  </a:lnTo>
                  <a:close/>
                  <a:moveTo>
                    <a:pt x="13929" y="1185"/>
                  </a:moveTo>
                  <a:lnTo>
                    <a:pt x="13930" y="19020"/>
                  </a:lnTo>
                  <a:lnTo>
                    <a:pt x="1183" y="19020"/>
                  </a:lnTo>
                  <a:lnTo>
                    <a:pt x="1183" y="5631"/>
                  </a:lnTo>
                  <a:lnTo>
                    <a:pt x="5629" y="5631"/>
                  </a:lnTo>
                  <a:lnTo>
                    <a:pt x="5629" y="1185"/>
                  </a:lnTo>
                  <a:close/>
                  <a:moveTo>
                    <a:pt x="4397" y="1"/>
                  </a:moveTo>
                  <a:lnTo>
                    <a:pt x="0" y="4399"/>
                  </a:lnTo>
                  <a:lnTo>
                    <a:pt x="0" y="20204"/>
                  </a:lnTo>
                  <a:lnTo>
                    <a:pt x="15113" y="20204"/>
                  </a:lnTo>
                  <a:lnTo>
                    <a:pt x="1511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40"/>
            <p:cNvSpPr/>
            <p:nvPr/>
          </p:nvSpPr>
          <p:spPr>
            <a:xfrm>
              <a:off x="2696051" y="2106526"/>
              <a:ext cx="117614" cy="139591"/>
            </a:xfrm>
            <a:custGeom>
              <a:rect b="b" l="l" r="r" t="t"/>
              <a:pathLst>
                <a:path extrusionOk="0" h="7515" w="6331">
                  <a:moveTo>
                    <a:pt x="2574" y="0"/>
                  </a:moveTo>
                  <a:lnTo>
                    <a:pt x="2574" y="5248"/>
                  </a:lnTo>
                  <a:lnTo>
                    <a:pt x="838" y="3513"/>
                  </a:lnTo>
                  <a:lnTo>
                    <a:pt x="0" y="4349"/>
                  </a:lnTo>
                  <a:lnTo>
                    <a:pt x="3166" y="7515"/>
                  </a:lnTo>
                  <a:lnTo>
                    <a:pt x="6331" y="4349"/>
                  </a:lnTo>
                  <a:lnTo>
                    <a:pt x="5493" y="3512"/>
                  </a:lnTo>
                  <a:lnTo>
                    <a:pt x="3758" y="5248"/>
                  </a:lnTo>
                  <a:lnTo>
                    <a:pt x="37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40"/>
            <p:cNvSpPr/>
            <p:nvPr/>
          </p:nvSpPr>
          <p:spPr>
            <a:xfrm>
              <a:off x="2673591" y="2246507"/>
              <a:ext cx="162553" cy="50022"/>
            </a:xfrm>
            <a:custGeom>
              <a:rect b="b" l="l" r="r" t="t"/>
              <a:pathLst>
                <a:path extrusionOk="0" h="2693" w="8750">
                  <a:moveTo>
                    <a:pt x="0" y="1"/>
                  </a:moveTo>
                  <a:lnTo>
                    <a:pt x="0" y="2693"/>
                  </a:lnTo>
                  <a:lnTo>
                    <a:pt x="8749" y="2693"/>
                  </a:lnTo>
                  <a:lnTo>
                    <a:pt x="8749" y="1"/>
                  </a:lnTo>
                  <a:lnTo>
                    <a:pt x="7565" y="1"/>
                  </a:lnTo>
                  <a:lnTo>
                    <a:pt x="7565" y="1509"/>
                  </a:lnTo>
                  <a:lnTo>
                    <a:pt x="1184" y="1509"/>
                  </a:lnTo>
                  <a:lnTo>
                    <a:pt x="11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0" name="Google Shape;13360;p140"/>
          <p:cNvGrpSpPr/>
          <p:nvPr/>
        </p:nvGrpSpPr>
        <p:grpSpPr>
          <a:xfrm>
            <a:off x="2519052" y="1781552"/>
            <a:ext cx="362727" cy="337980"/>
            <a:chOff x="2053418" y="1994444"/>
            <a:chExt cx="375377" cy="349767"/>
          </a:xfrm>
        </p:grpSpPr>
        <p:sp>
          <p:nvSpPr>
            <p:cNvPr id="13361" name="Google Shape;13361;p140"/>
            <p:cNvSpPr/>
            <p:nvPr/>
          </p:nvSpPr>
          <p:spPr>
            <a:xfrm>
              <a:off x="2142368" y="2103015"/>
              <a:ext cx="197479" cy="197489"/>
            </a:xfrm>
            <a:custGeom>
              <a:rect b="b" l="l" r="r" t="t"/>
              <a:pathLst>
                <a:path extrusionOk="0" h="10632" w="10630">
                  <a:moveTo>
                    <a:pt x="3696" y="1516"/>
                  </a:moveTo>
                  <a:cubicBezTo>
                    <a:pt x="3341" y="2394"/>
                    <a:pt x="3146" y="3556"/>
                    <a:pt x="3099" y="4723"/>
                  </a:cubicBezTo>
                  <a:lnTo>
                    <a:pt x="1226" y="4723"/>
                  </a:lnTo>
                  <a:cubicBezTo>
                    <a:pt x="1435" y="3278"/>
                    <a:pt x="2394" y="2073"/>
                    <a:pt x="3694" y="1516"/>
                  </a:cubicBezTo>
                  <a:close/>
                  <a:moveTo>
                    <a:pt x="6936" y="1516"/>
                  </a:moveTo>
                  <a:lnTo>
                    <a:pt x="6936" y="1516"/>
                  </a:lnTo>
                  <a:cubicBezTo>
                    <a:pt x="8236" y="2073"/>
                    <a:pt x="9196" y="3278"/>
                    <a:pt x="9404" y="4723"/>
                  </a:cubicBezTo>
                  <a:lnTo>
                    <a:pt x="7533" y="4723"/>
                  </a:lnTo>
                  <a:cubicBezTo>
                    <a:pt x="7484" y="3556"/>
                    <a:pt x="7290" y="2394"/>
                    <a:pt x="6936" y="1516"/>
                  </a:cubicBezTo>
                  <a:close/>
                  <a:moveTo>
                    <a:pt x="5313" y="1185"/>
                  </a:moveTo>
                  <a:cubicBezTo>
                    <a:pt x="5371" y="1195"/>
                    <a:pt x="5664" y="1412"/>
                    <a:pt x="5938" y="2245"/>
                  </a:cubicBezTo>
                  <a:cubicBezTo>
                    <a:pt x="6162" y="2927"/>
                    <a:pt x="6304" y="3792"/>
                    <a:pt x="6348" y="4725"/>
                  </a:cubicBezTo>
                  <a:lnTo>
                    <a:pt x="4281" y="4725"/>
                  </a:lnTo>
                  <a:cubicBezTo>
                    <a:pt x="4324" y="3792"/>
                    <a:pt x="4465" y="2927"/>
                    <a:pt x="4690" y="2245"/>
                  </a:cubicBezTo>
                  <a:cubicBezTo>
                    <a:pt x="4965" y="1412"/>
                    <a:pt x="5258" y="1195"/>
                    <a:pt x="5313" y="1185"/>
                  </a:cubicBezTo>
                  <a:close/>
                  <a:moveTo>
                    <a:pt x="9402" y="5907"/>
                  </a:moveTo>
                  <a:cubicBezTo>
                    <a:pt x="9195" y="7352"/>
                    <a:pt x="8236" y="8558"/>
                    <a:pt x="6936" y="9115"/>
                  </a:cubicBezTo>
                  <a:lnTo>
                    <a:pt x="6936" y="9115"/>
                  </a:lnTo>
                  <a:cubicBezTo>
                    <a:pt x="7288" y="8236"/>
                    <a:pt x="7484" y="7075"/>
                    <a:pt x="7533" y="5907"/>
                  </a:cubicBezTo>
                  <a:close/>
                  <a:moveTo>
                    <a:pt x="3099" y="5907"/>
                  </a:moveTo>
                  <a:cubicBezTo>
                    <a:pt x="3146" y="7075"/>
                    <a:pt x="3342" y="8237"/>
                    <a:pt x="3696" y="9116"/>
                  </a:cubicBezTo>
                  <a:cubicBezTo>
                    <a:pt x="2394" y="8559"/>
                    <a:pt x="1435" y="7353"/>
                    <a:pt x="1226" y="5907"/>
                  </a:cubicBezTo>
                  <a:close/>
                  <a:moveTo>
                    <a:pt x="6349" y="5907"/>
                  </a:moveTo>
                  <a:cubicBezTo>
                    <a:pt x="6307" y="6841"/>
                    <a:pt x="6165" y="7706"/>
                    <a:pt x="5940" y="8387"/>
                  </a:cubicBezTo>
                  <a:cubicBezTo>
                    <a:pt x="5665" y="9222"/>
                    <a:pt x="5373" y="9438"/>
                    <a:pt x="5317" y="9447"/>
                  </a:cubicBezTo>
                  <a:lnTo>
                    <a:pt x="5316" y="9447"/>
                  </a:lnTo>
                  <a:cubicBezTo>
                    <a:pt x="5258" y="9438"/>
                    <a:pt x="4966" y="9222"/>
                    <a:pt x="4690" y="8387"/>
                  </a:cubicBezTo>
                  <a:cubicBezTo>
                    <a:pt x="4466" y="7706"/>
                    <a:pt x="4324" y="6842"/>
                    <a:pt x="4283" y="5907"/>
                  </a:cubicBezTo>
                  <a:close/>
                  <a:moveTo>
                    <a:pt x="5316" y="1"/>
                  </a:moveTo>
                  <a:cubicBezTo>
                    <a:pt x="2385" y="1"/>
                    <a:pt x="1" y="2387"/>
                    <a:pt x="1" y="5316"/>
                  </a:cubicBezTo>
                  <a:cubicBezTo>
                    <a:pt x="1" y="8247"/>
                    <a:pt x="2384" y="10631"/>
                    <a:pt x="5314" y="10631"/>
                  </a:cubicBezTo>
                  <a:cubicBezTo>
                    <a:pt x="8245" y="10631"/>
                    <a:pt x="10630" y="8247"/>
                    <a:pt x="10630" y="5316"/>
                  </a:cubicBezTo>
                  <a:cubicBezTo>
                    <a:pt x="10630" y="2387"/>
                    <a:pt x="8245" y="1"/>
                    <a:pt x="5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40"/>
            <p:cNvSpPr/>
            <p:nvPr/>
          </p:nvSpPr>
          <p:spPr>
            <a:xfrm>
              <a:off x="2053418" y="1994444"/>
              <a:ext cx="375377" cy="349767"/>
            </a:xfrm>
            <a:custGeom>
              <a:rect b="b" l="l" r="r" t="t"/>
              <a:pathLst>
                <a:path extrusionOk="0" h="18830" w="20206">
                  <a:moveTo>
                    <a:pt x="17720" y="2061"/>
                  </a:moveTo>
                  <a:lnTo>
                    <a:pt x="17720" y="3327"/>
                  </a:lnTo>
                  <a:lnTo>
                    <a:pt x="10865" y="3327"/>
                  </a:lnTo>
                  <a:lnTo>
                    <a:pt x="10144" y="2061"/>
                  </a:lnTo>
                  <a:close/>
                  <a:moveTo>
                    <a:pt x="8282" y="1185"/>
                  </a:moveTo>
                  <a:lnTo>
                    <a:pt x="10177" y="4511"/>
                  </a:lnTo>
                  <a:lnTo>
                    <a:pt x="19022" y="4511"/>
                  </a:lnTo>
                  <a:lnTo>
                    <a:pt x="19022" y="17645"/>
                  </a:lnTo>
                  <a:lnTo>
                    <a:pt x="1185" y="17645"/>
                  </a:lnTo>
                  <a:lnTo>
                    <a:pt x="1185" y="1185"/>
                  </a:lnTo>
                  <a:close/>
                  <a:moveTo>
                    <a:pt x="1" y="1"/>
                  </a:moveTo>
                  <a:lnTo>
                    <a:pt x="1" y="18829"/>
                  </a:lnTo>
                  <a:lnTo>
                    <a:pt x="20206" y="18829"/>
                  </a:lnTo>
                  <a:lnTo>
                    <a:pt x="20206" y="3327"/>
                  </a:lnTo>
                  <a:lnTo>
                    <a:pt x="18902" y="3327"/>
                  </a:lnTo>
                  <a:lnTo>
                    <a:pt x="18902" y="879"/>
                  </a:lnTo>
                  <a:lnTo>
                    <a:pt x="9471" y="879"/>
                  </a:lnTo>
                  <a:lnTo>
                    <a:pt x="89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3" name="Google Shape;13363;p140"/>
          <p:cNvGrpSpPr/>
          <p:nvPr/>
        </p:nvGrpSpPr>
        <p:grpSpPr>
          <a:xfrm>
            <a:off x="1755716" y="1768157"/>
            <a:ext cx="362709" cy="352285"/>
            <a:chOff x="1542890" y="2024629"/>
            <a:chExt cx="375358" cy="364572"/>
          </a:xfrm>
        </p:grpSpPr>
        <p:sp>
          <p:nvSpPr>
            <p:cNvPr id="13364" name="Google Shape;13364;p140"/>
            <p:cNvSpPr/>
            <p:nvPr/>
          </p:nvSpPr>
          <p:spPr>
            <a:xfrm>
              <a:off x="1542890" y="2024629"/>
              <a:ext cx="375358" cy="364572"/>
            </a:xfrm>
            <a:custGeom>
              <a:rect b="b" l="l" r="r" t="t"/>
              <a:pathLst>
                <a:path extrusionOk="0" h="19627" w="20205">
                  <a:moveTo>
                    <a:pt x="7426" y="1693"/>
                  </a:moveTo>
                  <a:lnTo>
                    <a:pt x="7426" y="3681"/>
                  </a:lnTo>
                  <a:lnTo>
                    <a:pt x="5440" y="3681"/>
                  </a:lnTo>
                  <a:lnTo>
                    <a:pt x="7426" y="1693"/>
                  </a:lnTo>
                  <a:close/>
                  <a:moveTo>
                    <a:pt x="3745" y="6671"/>
                  </a:moveTo>
                  <a:lnTo>
                    <a:pt x="3745" y="15744"/>
                  </a:lnTo>
                  <a:lnTo>
                    <a:pt x="2372" y="15744"/>
                  </a:lnTo>
                  <a:lnTo>
                    <a:pt x="2372" y="6671"/>
                  </a:lnTo>
                  <a:close/>
                  <a:moveTo>
                    <a:pt x="15276" y="1184"/>
                  </a:moveTo>
                  <a:lnTo>
                    <a:pt x="15276" y="15744"/>
                  </a:lnTo>
                  <a:lnTo>
                    <a:pt x="4929" y="15744"/>
                  </a:lnTo>
                  <a:lnTo>
                    <a:pt x="4929" y="4864"/>
                  </a:lnTo>
                  <a:lnTo>
                    <a:pt x="8610" y="4864"/>
                  </a:lnTo>
                  <a:lnTo>
                    <a:pt x="8610" y="1184"/>
                  </a:lnTo>
                  <a:close/>
                  <a:moveTo>
                    <a:pt x="17819" y="6671"/>
                  </a:moveTo>
                  <a:lnTo>
                    <a:pt x="17819" y="15744"/>
                  </a:lnTo>
                  <a:lnTo>
                    <a:pt x="16460" y="15744"/>
                  </a:lnTo>
                  <a:lnTo>
                    <a:pt x="16460" y="6671"/>
                  </a:lnTo>
                  <a:close/>
                  <a:moveTo>
                    <a:pt x="19021" y="16928"/>
                  </a:moveTo>
                  <a:lnTo>
                    <a:pt x="19021" y="17687"/>
                  </a:lnTo>
                  <a:cubicBezTo>
                    <a:pt x="19021" y="18103"/>
                    <a:pt x="18682" y="18442"/>
                    <a:pt x="18265" y="18442"/>
                  </a:cubicBezTo>
                  <a:lnTo>
                    <a:pt x="1940" y="18442"/>
                  </a:lnTo>
                  <a:cubicBezTo>
                    <a:pt x="1522" y="18442"/>
                    <a:pt x="1185" y="18103"/>
                    <a:pt x="1185" y="17687"/>
                  </a:cubicBezTo>
                  <a:lnTo>
                    <a:pt x="1185" y="16928"/>
                  </a:lnTo>
                  <a:close/>
                  <a:moveTo>
                    <a:pt x="7445" y="0"/>
                  </a:moveTo>
                  <a:lnTo>
                    <a:pt x="3745" y="3700"/>
                  </a:lnTo>
                  <a:lnTo>
                    <a:pt x="3745" y="5487"/>
                  </a:lnTo>
                  <a:lnTo>
                    <a:pt x="1186" y="5487"/>
                  </a:lnTo>
                  <a:lnTo>
                    <a:pt x="1186" y="15744"/>
                  </a:lnTo>
                  <a:lnTo>
                    <a:pt x="1" y="15744"/>
                  </a:lnTo>
                  <a:lnTo>
                    <a:pt x="1" y="17687"/>
                  </a:lnTo>
                  <a:cubicBezTo>
                    <a:pt x="2" y="18757"/>
                    <a:pt x="870" y="19625"/>
                    <a:pt x="1940" y="19626"/>
                  </a:cubicBezTo>
                  <a:lnTo>
                    <a:pt x="18265" y="19626"/>
                  </a:lnTo>
                  <a:cubicBezTo>
                    <a:pt x="19336" y="19625"/>
                    <a:pt x="20205" y="18757"/>
                    <a:pt x="20205" y="17687"/>
                  </a:cubicBezTo>
                  <a:lnTo>
                    <a:pt x="20205" y="15744"/>
                  </a:lnTo>
                  <a:lnTo>
                    <a:pt x="19003" y="15744"/>
                  </a:lnTo>
                  <a:lnTo>
                    <a:pt x="19003" y="5487"/>
                  </a:lnTo>
                  <a:lnTo>
                    <a:pt x="16460" y="5487"/>
                  </a:lnTo>
                  <a:lnTo>
                    <a:pt x="1646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40"/>
            <p:cNvSpPr/>
            <p:nvPr/>
          </p:nvSpPr>
          <p:spPr>
            <a:xfrm>
              <a:off x="1652813" y="2135131"/>
              <a:ext cx="62606" cy="52994"/>
            </a:xfrm>
            <a:custGeom>
              <a:rect b="b" l="l" r="r" t="t"/>
              <a:pathLst>
                <a:path extrusionOk="0" h="2853" w="3370">
                  <a:moveTo>
                    <a:pt x="2506" y="1"/>
                  </a:moveTo>
                  <a:lnTo>
                    <a:pt x="1397" y="1177"/>
                  </a:lnTo>
                  <a:lnTo>
                    <a:pt x="814" y="626"/>
                  </a:lnTo>
                  <a:lnTo>
                    <a:pt x="1" y="1486"/>
                  </a:lnTo>
                  <a:lnTo>
                    <a:pt x="1446" y="2853"/>
                  </a:lnTo>
                  <a:lnTo>
                    <a:pt x="3369" y="812"/>
                  </a:lnTo>
                  <a:lnTo>
                    <a:pt x="25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40"/>
            <p:cNvSpPr/>
            <p:nvPr/>
          </p:nvSpPr>
          <p:spPr>
            <a:xfrm>
              <a:off x="1727978" y="2165706"/>
              <a:ext cx="75165" cy="22011"/>
            </a:xfrm>
            <a:custGeom>
              <a:rect b="b" l="l" r="r" t="t"/>
              <a:pathLst>
                <a:path extrusionOk="0" h="1185" w="4046">
                  <a:moveTo>
                    <a:pt x="1" y="0"/>
                  </a:moveTo>
                  <a:lnTo>
                    <a:pt x="1" y="1184"/>
                  </a:lnTo>
                  <a:lnTo>
                    <a:pt x="4045" y="1184"/>
                  </a:lnTo>
                  <a:lnTo>
                    <a:pt x="40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40"/>
            <p:cNvSpPr/>
            <p:nvPr/>
          </p:nvSpPr>
          <p:spPr>
            <a:xfrm>
              <a:off x="1727978" y="2210732"/>
              <a:ext cx="75165" cy="22011"/>
            </a:xfrm>
            <a:custGeom>
              <a:rect b="b" l="l" r="r" t="t"/>
              <a:pathLst>
                <a:path extrusionOk="0" h="1185" w="4046">
                  <a:moveTo>
                    <a:pt x="1" y="1"/>
                  </a:moveTo>
                  <a:lnTo>
                    <a:pt x="1" y="1185"/>
                  </a:lnTo>
                  <a:lnTo>
                    <a:pt x="4045" y="1185"/>
                  </a:lnTo>
                  <a:lnTo>
                    <a:pt x="40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40"/>
            <p:cNvSpPr/>
            <p:nvPr/>
          </p:nvSpPr>
          <p:spPr>
            <a:xfrm>
              <a:off x="1672450" y="2210732"/>
              <a:ext cx="22850" cy="22011"/>
            </a:xfrm>
            <a:custGeom>
              <a:rect b="b" l="l" r="r" t="t"/>
              <a:pathLst>
                <a:path extrusionOk="0" h="1185" w="1230">
                  <a:moveTo>
                    <a:pt x="1" y="1"/>
                  </a:moveTo>
                  <a:lnTo>
                    <a:pt x="1" y="1185"/>
                  </a:lnTo>
                  <a:lnTo>
                    <a:pt x="1230" y="1185"/>
                  </a:lnTo>
                  <a:lnTo>
                    <a:pt x="12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40"/>
            <p:cNvSpPr/>
            <p:nvPr/>
          </p:nvSpPr>
          <p:spPr>
            <a:xfrm>
              <a:off x="1672450" y="2255757"/>
              <a:ext cx="22850" cy="22011"/>
            </a:xfrm>
            <a:custGeom>
              <a:rect b="b" l="l" r="r" t="t"/>
              <a:pathLst>
                <a:path extrusionOk="0" h="1185" w="1230">
                  <a:moveTo>
                    <a:pt x="1" y="0"/>
                  </a:moveTo>
                  <a:lnTo>
                    <a:pt x="1" y="1184"/>
                  </a:lnTo>
                  <a:lnTo>
                    <a:pt x="1230" y="1184"/>
                  </a:lnTo>
                  <a:lnTo>
                    <a:pt x="12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40"/>
            <p:cNvSpPr/>
            <p:nvPr/>
          </p:nvSpPr>
          <p:spPr>
            <a:xfrm>
              <a:off x="1727978" y="2255757"/>
              <a:ext cx="75165" cy="22011"/>
            </a:xfrm>
            <a:custGeom>
              <a:rect b="b" l="l" r="r" t="t"/>
              <a:pathLst>
                <a:path extrusionOk="0" h="1185" w="4046">
                  <a:moveTo>
                    <a:pt x="1" y="0"/>
                  </a:moveTo>
                  <a:lnTo>
                    <a:pt x="1" y="1184"/>
                  </a:lnTo>
                  <a:lnTo>
                    <a:pt x="4045" y="1184"/>
                  </a:lnTo>
                  <a:lnTo>
                    <a:pt x="40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1" name="Google Shape;13371;p140"/>
          <p:cNvGrpSpPr/>
          <p:nvPr/>
        </p:nvGrpSpPr>
        <p:grpSpPr>
          <a:xfrm>
            <a:off x="1047767" y="1765750"/>
            <a:ext cx="249579" cy="362642"/>
            <a:chOff x="1119713" y="2060738"/>
            <a:chExt cx="258283" cy="375289"/>
          </a:xfrm>
        </p:grpSpPr>
        <p:sp>
          <p:nvSpPr>
            <p:cNvPr id="13372" name="Google Shape;13372;p140"/>
            <p:cNvSpPr/>
            <p:nvPr/>
          </p:nvSpPr>
          <p:spPr>
            <a:xfrm>
              <a:off x="1204018" y="2115553"/>
              <a:ext cx="100671" cy="116224"/>
            </a:xfrm>
            <a:custGeom>
              <a:rect b="b" l="l" r="r" t="t"/>
              <a:pathLst>
                <a:path extrusionOk="0" h="6257" w="5419">
                  <a:moveTo>
                    <a:pt x="1184" y="2052"/>
                  </a:moveTo>
                  <a:lnTo>
                    <a:pt x="3050" y="3130"/>
                  </a:lnTo>
                  <a:lnTo>
                    <a:pt x="1184" y="4205"/>
                  </a:lnTo>
                  <a:lnTo>
                    <a:pt x="1184" y="2052"/>
                  </a:lnTo>
                  <a:close/>
                  <a:moveTo>
                    <a:pt x="0" y="1"/>
                  </a:moveTo>
                  <a:lnTo>
                    <a:pt x="0" y="6257"/>
                  </a:lnTo>
                  <a:lnTo>
                    <a:pt x="5418" y="3130"/>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40"/>
            <p:cNvSpPr/>
            <p:nvPr/>
          </p:nvSpPr>
          <p:spPr>
            <a:xfrm>
              <a:off x="1237848" y="2380136"/>
              <a:ext cx="22014" cy="22011"/>
            </a:xfrm>
            <a:custGeom>
              <a:rect b="b" l="l" r="r" t="t"/>
              <a:pathLst>
                <a:path extrusionOk="0" h="1185" w="1185">
                  <a:moveTo>
                    <a:pt x="1" y="0"/>
                  </a:moveTo>
                  <a:lnTo>
                    <a:pt x="1" y="1184"/>
                  </a:lnTo>
                  <a:lnTo>
                    <a:pt x="1185" y="1184"/>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40"/>
            <p:cNvSpPr/>
            <p:nvPr/>
          </p:nvSpPr>
          <p:spPr>
            <a:xfrm>
              <a:off x="1119713" y="2060738"/>
              <a:ext cx="258283" cy="375289"/>
            </a:xfrm>
            <a:custGeom>
              <a:rect b="b" l="l" r="r" t="t"/>
              <a:pathLst>
                <a:path extrusionOk="0" h="20204" w="13903">
                  <a:moveTo>
                    <a:pt x="12718" y="1184"/>
                  </a:moveTo>
                  <a:lnTo>
                    <a:pt x="12718" y="15381"/>
                  </a:lnTo>
                  <a:lnTo>
                    <a:pt x="1185" y="15381"/>
                  </a:lnTo>
                  <a:lnTo>
                    <a:pt x="1185" y="1184"/>
                  </a:lnTo>
                  <a:close/>
                  <a:moveTo>
                    <a:pt x="12718" y="16565"/>
                  </a:moveTo>
                  <a:lnTo>
                    <a:pt x="12718" y="19020"/>
                  </a:lnTo>
                  <a:lnTo>
                    <a:pt x="1185" y="19020"/>
                  </a:lnTo>
                  <a:lnTo>
                    <a:pt x="1185" y="16565"/>
                  </a:lnTo>
                  <a:close/>
                  <a:moveTo>
                    <a:pt x="1" y="0"/>
                  </a:moveTo>
                  <a:lnTo>
                    <a:pt x="1" y="20204"/>
                  </a:lnTo>
                  <a:lnTo>
                    <a:pt x="13902" y="20204"/>
                  </a:lnTo>
                  <a:lnTo>
                    <a:pt x="139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40"/>
            <p:cNvSpPr/>
            <p:nvPr/>
          </p:nvSpPr>
          <p:spPr>
            <a:xfrm>
              <a:off x="1182134" y="2252507"/>
              <a:ext cx="133461" cy="22011"/>
            </a:xfrm>
            <a:custGeom>
              <a:rect b="b" l="l" r="r" t="t"/>
              <a:pathLst>
                <a:path extrusionOk="0" h="1185" w="7184">
                  <a:moveTo>
                    <a:pt x="0" y="0"/>
                  </a:moveTo>
                  <a:lnTo>
                    <a:pt x="0" y="1184"/>
                  </a:lnTo>
                  <a:lnTo>
                    <a:pt x="7183" y="1184"/>
                  </a:lnTo>
                  <a:lnTo>
                    <a:pt x="71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40"/>
            <p:cNvSpPr/>
            <p:nvPr/>
          </p:nvSpPr>
          <p:spPr>
            <a:xfrm>
              <a:off x="1182134" y="2294932"/>
              <a:ext cx="133461" cy="22011"/>
            </a:xfrm>
            <a:custGeom>
              <a:rect b="b" l="l" r="r" t="t"/>
              <a:pathLst>
                <a:path extrusionOk="0" h="1185" w="7184">
                  <a:moveTo>
                    <a:pt x="0" y="1"/>
                  </a:moveTo>
                  <a:lnTo>
                    <a:pt x="0" y="1185"/>
                  </a:lnTo>
                  <a:lnTo>
                    <a:pt x="7183" y="1185"/>
                  </a:lnTo>
                  <a:lnTo>
                    <a:pt x="71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7" name="Google Shape;13377;p140"/>
          <p:cNvGrpSpPr/>
          <p:nvPr/>
        </p:nvGrpSpPr>
        <p:grpSpPr>
          <a:xfrm>
            <a:off x="3271764" y="2901696"/>
            <a:ext cx="362727" cy="303554"/>
            <a:chOff x="5588977" y="2492013"/>
            <a:chExt cx="375377" cy="314140"/>
          </a:xfrm>
        </p:grpSpPr>
        <p:sp>
          <p:nvSpPr>
            <p:cNvPr id="13378" name="Google Shape;13378;p140"/>
            <p:cNvSpPr/>
            <p:nvPr/>
          </p:nvSpPr>
          <p:spPr>
            <a:xfrm>
              <a:off x="5588977" y="2492013"/>
              <a:ext cx="375377" cy="314140"/>
            </a:xfrm>
            <a:custGeom>
              <a:rect b="b" l="l" r="r" t="t"/>
              <a:pathLst>
                <a:path extrusionOk="0" h="16912" w="20206">
                  <a:moveTo>
                    <a:pt x="19022" y="1183"/>
                  </a:moveTo>
                  <a:lnTo>
                    <a:pt x="19022" y="13258"/>
                  </a:lnTo>
                  <a:lnTo>
                    <a:pt x="1185" y="13258"/>
                  </a:lnTo>
                  <a:lnTo>
                    <a:pt x="1185" y="1183"/>
                  </a:lnTo>
                  <a:close/>
                  <a:moveTo>
                    <a:pt x="12678" y="14442"/>
                  </a:moveTo>
                  <a:lnTo>
                    <a:pt x="12678" y="15728"/>
                  </a:lnTo>
                  <a:lnTo>
                    <a:pt x="7529" y="15728"/>
                  </a:lnTo>
                  <a:lnTo>
                    <a:pt x="7529" y="14442"/>
                  </a:lnTo>
                  <a:close/>
                  <a:moveTo>
                    <a:pt x="1" y="0"/>
                  </a:moveTo>
                  <a:lnTo>
                    <a:pt x="1" y="14442"/>
                  </a:lnTo>
                  <a:lnTo>
                    <a:pt x="6345" y="14442"/>
                  </a:lnTo>
                  <a:lnTo>
                    <a:pt x="6345" y="16912"/>
                  </a:lnTo>
                  <a:lnTo>
                    <a:pt x="13862" y="16912"/>
                  </a:lnTo>
                  <a:lnTo>
                    <a:pt x="13862" y="14442"/>
                  </a:lnTo>
                  <a:lnTo>
                    <a:pt x="20205" y="14442"/>
                  </a:lnTo>
                  <a:lnTo>
                    <a:pt x="202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40"/>
            <p:cNvSpPr/>
            <p:nvPr/>
          </p:nvSpPr>
          <p:spPr>
            <a:xfrm>
              <a:off x="5632968" y="2535961"/>
              <a:ext cx="287413" cy="180345"/>
            </a:xfrm>
            <a:custGeom>
              <a:rect b="b" l="l" r="r" t="t"/>
              <a:pathLst>
                <a:path extrusionOk="0" h="9709" w="15471">
                  <a:moveTo>
                    <a:pt x="14286" y="1185"/>
                  </a:moveTo>
                  <a:lnTo>
                    <a:pt x="14286" y="8524"/>
                  </a:lnTo>
                  <a:lnTo>
                    <a:pt x="1185" y="8524"/>
                  </a:lnTo>
                  <a:lnTo>
                    <a:pt x="1185" y="1185"/>
                  </a:lnTo>
                  <a:close/>
                  <a:moveTo>
                    <a:pt x="1" y="1"/>
                  </a:moveTo>
                  <a:lnTo>
                    <a:pt x="1" y="9708"/>
                  </a:lnTo>
                  <a:lnTo>
                    <a:pt x="15470" y="9708"/>
                  </a:lnTo>
                  <a:lnTo>
                    <a:pt x="1547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40"/>
            <p:cNvSpPr/>
            <p:nvPr/>
          </p:nvSpPr>
          <p:spPr>
            <a:xfrm>
              <a:off x="5786976" y="2579037"/>
              <a:ext cx="67251" cy="95661"/>
            </a:xfrm>
            <a:custGeom>
              <a:rect b="b" l="l" r="r" t="t"/>
              <a:pathLst>
                <a:path extrusionOk="0" h="5150" w="3620">
                  <a:moveTo>
                    <a:pt x="1880" y="1184"/>
                  </a:moveTo>
                  <a:cubicBezTo>
                    <a:pt x="2186" y="1184"/>
                    <a:pt x="2434" y="1434"/>
                    <a:pt x="2435" y="1740"/>
                  </a:cubicBezTo>
                  <a:lnTo>
                    <a:pt x="2435" y="3412"/>
                  </a:lnTo>
                  <a:cubicBezTo>
                    <a:pt x="2434" y="3718"/>
                    <a:pt x="2186" y="3966"/>
                    <a:pt x="1880" y="3966"/>
                  </a:cubicBezTo>
                  <a:lnTo>
                    <a:pt x="1184" y="3966"/>
                  </a:lnTo>
                  <a:lnTo>
                    <a:pt x="1184" y="1184"/>
                  </a:lnTo>
                  <a:close/>
                  <a:moveTo>
                    <a:pt x="0" y="0"/>
                  </a:moveTo>
                  <a:lnTo>
                    <a:pt x="0" y="5150"/>
                  </a:lnTo>
                  <a:lnTo>
                    <a:pt x="1880" y="5150"/>
                  </a:lnTo>
                  <a:cubicBezTo>
                    <a:pt x="2840" y="5148"/>
                    <a:pt x="3618" y="4370"/>
                    <a:pt x="3619" y="3412"/>
                  </a:cubicBezTo>
                  <a:lnTo>
                    <a:pt x="3619" y="1740"/>
                  </a:lnTo>
                  <a:cubicBezTo>
                    <a:pt x="3618" y="780"/>
                    <a:pt x="2840" y="2"/>
                    <a:pt x="18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40"/>
            <p:cNvSpPr/>
            <p:nvPr/>
          </p:nvSpPr>
          <p:spPr>
            <a:xfrm>
              <a:off x="5699160" y="2578721"/>
              <a:ext cx="67251" cy="95903"/>
            </a:xfrm>
            <a:custGeom>
              <a:rect b="b" l="l" r="r" t="t"/>
              <a:pathLst>
                <a:path extrusionOk="0" h="5163" w="3620">
                  <a:moveTo>
                    <a:pt x="0" y="1"/>
                  </a:moveTo>
                  <a:lnTo>
                    <a:pt x="0" y="5162"/>
                  </a:lnTo>
                  <a:lnTo>
                    <a:pt x="1184" y="5162"/>
                  </a:lnTo>
                  <a:lnTo>
                    <a:pt x="1184" y="3184"/>
                  </a:lnTo>
                  <a:lnTo>
                    <a:pt x="2435" y="3184"/>
                  </a:lnTo>
                  <a:lnTo>
                    <a:pt x="2435" y="5162"/>
                  </a:lnTo>
                  <a:lnTo>
                    <a:pt x="3619" y="5162"/>
                  </a:lnTo>
                  <a:lnTo>
                    <a:pt x="3619" y="1"/>
                  </a:lnTo>
                  <a:lnTo>
                    <a:pt x="2435" y="1"/>
                  </a:lnTo>
                  <a:lnTo>
                    <a:pt x="2435" y="2000"/>
                  </a:lnTo>
                  <a:lnTo>
                    <a:pt x="1184" y="2000"/>
                  </a:lnTo>
                  <a:lnTo>
                    <a:pt x="11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140"/>
          <p:cNvGrpSpPr/>
          <p:nvPr/>
        </p:nvGrpSpPr>
        <p:grpSpPr>
          <a:xfrm>
            <a:off x="991248" y="2896036"/>
            <a:ext cx="362727" cy="315095"/>
            <a:chOff x="5100704" y="2438907"/>
            <a:chExt cx="375377" cy="326084"/>
          </a:xfrm>
        </p:grpSpPr>
        <p:sp>
          <p:nvSpPr>
            <p:cNvPr id="13383" name="Google Shape;13383;p140"/>
            <p:cNvSpPr/>
            <p:nvPr/>
          </p:nvSpPr>
          <p:spPr>
            <a:xfrm>
              <a:off x="5100704" y="2438907"/>
              <a:ext cx="375377" cy="326084"/>
            </a:xfrm>
            <a:custGeom>
              <a:rect b="b" l="l" r="r" t="t"/>
              <a:pathLst>
                <a:path extrusionOk="0" h="17555" w="20206">
                  <a:moveTo>
                    <a:pt x="18629" y="1182"/>
                  </a:moveTo>
                  <a:cubicBezTo>
                    <a:pt x="18846" y="1182"/>
                    <a:pt x="19020" y="1359"/>
                    <a:pt x="19020" y="1574"/>
                  </a:cubicBezTo>
                  <a:lnTo>
                    <a:pt x="19020" y="5787"/>
                  </a:lnTo>
                  <a:cubicBezTo>
                    <a:pt x="19020" y="6003"/>
                    <a:pt x="18846" y="6178"/>
                    <a:pt x="18629" y="6178"/>
                  </a:cubicBezTo>
                  <a:lnTo>
                    <a:pt x="14686" y="6178"/>
                  </a:lnTo>
                  <a:lnTo>
                    <a:pt x="13072" y="7259"/>
                  </a:lnTo>
                  <a:lnTo>
                    <a:pt x="13072" y="6178"/>
                  </a:lnTo>
                  <a:lnTo>
                    <a:pt x="11796" y="6178"/>
                  </a:lnTo>
                  <a:cubicBezTo>
                    <a:pt x="11579" y="6178"/>
                    <a:pt x="11404" y="6003"/>
                    <a:pt x="11404" y="5787"/>
                  </a:cubicBezTo>
                  <a:lnTo>
                    <a:pt x="11404" y="1574"/>
                  </a:lnTo>
                  <a:cubicBezTo>
                    <a:pt x="11404" y="1359"/>
                    <a:pt x="11579" y="1182"/>
                    <a:pt x="11796" y="1182"/>
                  </a:cubicBezTo>
                  <a:close/>
                  <a:moveTo>
                    <a:pt x="7355" y="7366"/>
                  </a:moveTo>
                  <a:cubicBezTo>
                    <a:pt x="7633" y="7366"/>
                    <a:pt x="7907" y="7475"/>
                    <a:pt x="8112" y="7680"/>
                  </a:cubicBezTo>
                  <a:cubicBezTo>
                    <a:pt x="8418" y="7985"/>
                    <a:pt x="8509" y="8445"/>
                    <a:pt x="8344" y="8845"/>
                  </a:cubicBezTo>
                  <a:cubicBezTo>
                    <a:pt x="8178" y="9245"/>
                    <a:pt x="7788" y="9505"/>
                    <a:pt x="7355" y="9505"/>
                  </a:cubicBezTo>
                  <a:cubicBezTo>
                    <a:pt x="6766" y="9505"/>
                    <a:pt x="6288" y="9025"/>
                    <a:pt x="6286" y="8436"/>
                  </a:cubicBezTo>
                  <a:cubicBezTo>
                    <a:pt x="6286" y="8003"/>
                    <a:pt x="6548" y="7613"/>
                    <a:pt x="6946" y="7447"/>
                  </a:cubicBezTo>
                  <a:cubicBezTo>
                    <a:pt x="7078" y="7392"/>
                    <a:pt x="7217" y="7366"/>
                    <a:pt x="7355" y="7366"/>
                  </a:cubicBezTo>
                  <a:close/>
                  <a:moveTo>
                    <a:pt x="10220" y="4600"/>
                  </a:moveTo>
                  <a:lnTo>
                    <a:pt x="10220" y="5787"/>
                  </a:lnTo>
                  <a:cubicBezTo>
                    <a:pt x="10222" y="6656"/>
                    <a:pt x="10927" y="7361"/>
                    <a:pt x="11796" y="7362"/>
                  </a:cubicBezTo>
                  <a:lnTo>
                    <a:pt x="11888" y="7362"/>
                  </a:lnTo>
                  <a:lnTo>
                    <a:pt x="11888" y="9475"/>
                  </a:lnTo>
                  <a:lnTo>
                    <a:pt x="15046" y="7362"/>
                  </a:lnTo>
                  <a:lnTo>
                    <a:pt x="17818" y="7362"/>
                  </a:lnTo>
                  <a:lnTo>
                    <a:pt x="17818" y="13673"/>
                  </a:lnTo>
                  <a:lnTo>
                    <a:pt x="11021" y="13673"/>
                  </a:lnTo>
                  <a:lnTo>
                    <a:pt x="11021" y="13170"/>
                  </a:lnTo>
                  <a:cubicBezTo>
                    <a:pt x="11021" y="11759"/>
                    <a:pt x="10220" y="10532"/>
                    <a:pt x="9048" y="9920"/>
                  </a:cubicBezTo>
                  <a:cubicBezTo>
                    <a:pt x="9632" y="9255"/>
                    <a:pt x="9774" y="8310"/>
                    <a:pt x="9408" y="7504"/>
                  </a:cubicBezTo>
                  <a:cubicBezTo>
                    <a:pt x="9044" y="6698"/>
                    <a:pt x="8241" y="6180"/>
                    <a:pt x="7355" y="6180"/>
                  </a:cubicBezTo>
                  <a:cubicBezTo>
                    <a:pt x="6471" y="6180"/>
                    <a:pt x="5668" y="6698"/>
                    <a:pt x="5304" y="7504"/>
                  </a:cubicBezTo>
                  <a:cubicBezTo>
                    <a:pt x="4938" y="8310"/>
                    <a:pt x="5078" y="9255"/>
                    <a:pt x="5662" y="9920"/>
                  </a:cubicBezTo>
                  <a:cubicBezTo>
                    <a:pt x="4492" y="10532"/>
                    <a:pt x="3690" y="11759"/>
                    <a:pt x="3690" y="13170"/>
                  </a:cubicBezTo>
                  <a:lnTo>
                    <a:pt x="3690" y="13673"/>
                  </a:lnTo>
                  <a:lnTo>
                    <a:pt x="2372" y="13673"/>
                  </a:lnTo>
                  <a:lnTo>
                    <a:pt x="2372" y="4600"/>
                  </a:lnTo>
                  <a:close/>
                  <a:moveTo>
                    <a:pt x="7356" y="10689"/>
                  </a:moveTo>
                  <a:cubicBezTo>
                    <a:pt x="8725" y="10689"/>
                    <a:pt x="9837" y="11803"/>
                    <a:pt x="9837" y="13171"/>
                  </a:cubicBezTo>
                  <a:lnTo>
                    <a:pt x="9837" y="13675"/>
                  </a:lnTo>
                  <a:lnTo>
                    <a:pt x="4874" y="13675"/>
                  </a:lnTo>
                  <a:lnTo>
                    <a:pt x="4874" y="13171"/>
                  </a:lnTo>
                  <a:cubicBezTo>
                    <a:pt x="4874" y="11803"/>
                    <a:pt x="5987" y="10689"/>
                    <a:pt x="7356" y="10689"/>
                  </a:cubicBezTo>
                  <a:close/>
                  <a:moveTo>
                    <a:pt x="19020" y="14857"/>
                  </a:moveTo>
                  <a:lnTo>
                    <a:pt x="19020" y="15616"/>
                  </a:lnTo>
                  <a:cubicBezTo>
                    <a:pt x="19020" y="16034"/>
                    <a:pt x="18681" y="16371"/>
                    <a:pt x="18265" y="16371"/>
                  </a:cubicBezTo>
                  <a:lnTo>
                    <a:pt x="1940" y="16371"/>
                  </a:lnTo>
                  <a:cubicBezTo>
                    <a:pt x="1524" y="16371"/>
                    <a:pt x="1185" y="16034"/>
                    <a:pt x="1185" y="15616"/>
                  </a:cubicBezTo>
                  <a:lnTo>
                    <a:pt x="1185" y="14857"/>
                  </a:lnTo>
                  <a:close/>
                  <a:moveTo>
                    <a:pt x="11796" y="0"/>
                  </a:moveTo>
                  <a:cubicBezTo>
                    <a:pt x="10927" y="0"/>
                    <a:pt x="10222" y="705"/>
                    <a:pt x="10220" y="1574"/>
                  </a:cubicBezTo>
                  <a:lnTo>
                    <a:pt x="10220" y="3416"/>
                  </a:lnTo>
                  <a:lnTo>
                    <a:pt x="1188" y="3416"/>
                  </a:lnTo>
                  <a:lnTo>
                    <a:pt x="1188" y="13673"/>
                  </a:lnTo>
                  <a:lnTo>
                    <a:pt x="1" y="13673"/>
                  </a:lnTo>
                  <a:lnTo>
                    <a:pt x="1" y="15616"/>
                  </a:lnTo>
                  <a:cubicBezTo>
                    <a:pt x="2" y="16686"/>
                    <a:pt x="870" y="17554"/>
                    <a:pt x="1942" y="17555"/>
                  </a:cubicBezTo>
                  <a:lnTo>
                    <a:pt x="18265" y="17555"/>
                  </a:lnTo>
                  <a:cubicBezTo>
                    <a:pt x="19337" y="17554"/>
                    <a:pt x="20204" y="16686"/>
                    <a:pt x="20206" y="15616"/>
                  </a:cubicBezTo>
                  <a:lnTo>
                    <a:pt x="20206" y="13673"/>
                  </a:lnTo>
                  <a:lnTo>
                    <a:pt x="19004" y="13673"/>
                  </a:lnTo>
                  <a:lnTo>
                    <a:pt x="19004" y="7317"/>
                  </a:lnTo>
                  <a:cubicBezTo>
                    <a:pt x="19709" y="7144"/>
                    <a:pt x="20204" y="6513"/>
                    <a:pt x="20206" y="5787"/>
                  </a:cubicBezTo>
                  <a:lnTo>
                    <a:pt x="20204" y="5787"/>
                  </a:lnTo>
                  <a:lnTo>
                    <a:pt x="20204" y="1574"/>
                  </a:lnTo>
                  <a:cubicBezTo>
                    <a:pt x="20203" y="705"/>
                    <a:pt x="19500" y="0"/>
                    <a:pt x="18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40"/>
            <p:cNvSpPr/>
            <p:nvPr/>
          </p:nvSpPr>
          <p:spPr>
            <a:xfrm>
              <a:off x="5333109" y="2494725"/>
              <a:ext cx="21996" cy="21807"/>
            </a:xfrm>
            <a:custGeom>
              <a:rect b="b" l="l" r="r" t="t"/>
              <a:pathLst>
                <a:path extrusionOk="0" h="1174" w="1184">
                  <a:moveTo>
                    <a:pt x="1" y="0"/>
                  </a:moveTo>
                  <a:lnTo>
                    <a:pt x="1" y="1174"/>
                  </a:lnTo>
                  <a:lnTo>
                    <a:pt x="1183" y="1174"/>
                  </a:lnTo>
                  <a:lnTo>
                    <a:pt x="11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40"/>
            <p:cNvSpPr/>
            <p:nvPr/>
          </p:nvSpPr>
          <p:spPr>
            <a:xfrm>
              <a:off x="5372307" y="2494725"/>
              <a:ext cx="22014" cy="21807"/>
            </a:xfrm>
            <a:custGeom>
              <a:rect b="b" l="l" r="r" t="t"/>
              <a:pathLst>
                <a:path extrusionOk="0" h="1174" w="1185">
                  <a:moveTo>
                    <a:pt x="0" y="0"/>
                  </a:moveTo>
                  <a:lnTo>
                    <a:pt x="0" y="1174"/>
                  </a:lnTo>
                  <a:lnTo>
                    <a:pt x="1184" y="1174"/>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40"/>
            <p:cNvSpPr/>
            <p:nvPr/>
          </p:nvSpPr>
          <p:spPr>
            <a:xfrm>
              <a:off x="5411525" y="2494725"/>
              <a:ext cx="22014" cy="21807"/>
            </a:xfrm>
            <a:custGeom>
              <a:rect b="b" l="l" r="r" t="t"/>
              <a:pathLst>
                <a:path extrusionOk="0" h="1174" w="1185">
                  <a:moveTo>
                    <a:pt x="1" y="0"/>
                  </a:moveTo>
                  <a:lnTo>
                    <a:pt x="1" y="1174"/>
                  </a:lnTo>
                  <a:lnTo>
                    <a:pt x="1185" y="1174"/>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7" name="Google Shape;13387;p140"/>
          <p:cNvGrpSpPr/>
          <p:nvPr/>
        </p:nvGrpSpPr>
        <p:grpSpPr>
          <a:xfrm>
            <a:off x="7784537" y="2317658"/>
            <a:ext cx="362727" cy="362660"/>
            <a:chOff x="4534444" y="2479828"/>
            <a:chExt cx="375377" cy="375308"/>
          </a:xfrm>
        </p:grpSpPr>
        <p:sp>
          <p:nvSpPr>
            <p:cNvPr id="13388" name="Google Shape;13388;p140"/>
            <p:cNvSpPr/>
            <p:nvPr/>
          </p:nvSpPr>
          <p:spPr>
            <a:xfrm>
              <a:off x="4534444" y="2479828"/>
              <a:ext cx="375377" cy="375308"/>
            </a:xfrm>
            <a:custGeom>
              <a:rect b="b" l="l" r="r" t="t"/>
              <a:pathLst>
                <a:path extrusionOk="0" h="20205" w="20206">
                  <a:moveTo>
                    <a:pt x="2579" y="1188"/>
                  </a:moveTo>
                  <a:lnTo>
                    <a:pt x="2579" y="2585"/>
                  </a:lnTo>
                  <a:lnTo>
                    <a:pt x="1184" y="2585"/>
                  </a:lnTo>
                  <a:lnTo>
                    <a:pt x="1184" y="1188"/>
                  </a:lnTo>
                  <a:close/>
                  <a:moveTo>
                    <a:pt x="16443" y="1188"/>
                  </a:moveTo>
                  <a:lnTo>
                    <a:pt x="16443" y="2585"/>
                  </a:lnTo>
                  <a:lnTo>
                    <a:pt x="3763" y="2585"/>
                  </a:lnTo>
                  <a:lnTo>
                    <a:pt x="3763" y="1188"/>
                  </a:lnTo>
                  <a:close/>
                  <a:moveTo>
                    <a:pt x="19021" y="1188"/>
                  </a:moveTo>
                  <a:lnTo>
                    <a:pt x="19021" y="2585"/>
                  </a:lnTo>
                  <a:lnTo>
                    <a:pt x="17627" y="2585"/>
                  </a:lnTo>
                  <a:lnTo>
                    <a:pt x="17627" y="1188"/>
                  </a:lnTo>
                  <a:close/>
                  <a:moveTo>
                    <a:pt x="2579" y="3771"/>
                  </a:moveTo>
                  <a:lnTo>
                    <a:pt x="2579" y="11282"/>
                  </a:lnTo>
                  <a:lnTo>
                    <a:pt x="1184" y="11282"/>
                  </a:lnTo>
                  <a:lnTo>
                    <a:pt x="1184" y="3771"/>
                  </a:lnTo>
                  <a:close/>
                  <a:moveTo>
                    <a:pt x="16443" y="3771"/>
                  </a:moveTo>
                  <a:lnTo>
                    <a:pt x="16443" y="11282"/>
                  </a:lnTo>
                  <a:lnTo>
                    <a:pt x="12453" y="11282"/>
                  </a:lnTo>
                  <a:lnTo>
                    <a:pt x="9191" y="8571"/>
                  </a:lnTo>
                  <a:lnTo>
                    <a:pt x="9223" y="11282"/>
                  </a:lnTo>
                  <a:lnTo>
                    <a:pt x="3763" y="11282"/>
                  </a:lnTo>
                  <a:lnTo>
                    <a:pt x="3763" y="3771"/>
                  </a:lnTo>
                  <a:close/>
                  <a:moveTo>
                    <a:pt x="19021" y="3772"/>
                  </a:moveTo>
                  <a:lnTo>
                    <a:pt x="19021" y="11282"/>
                  </a:lnTo>
                  <a:lnTo>
                    <a:pt x="17627" y="11282"/>
                  </a:lnTo>
                  <a:lnTo>
                    <a:pt x="17627" y="3772"/>
                  </a:lnTo>
                  <a:close/>
                  <a:moveTo>
                    <a:pt x="2579" y="12469"/>
                  </a:moveTo>
                  <a:lnTo>
                    <a:pt x="2579" y="13866"/>
                  </a:lnTo>
                  <a:lnTo>
                    <a:pt x="1184" y="13866"/>
                  </a:lnTo>
                  <a:lnTo>
                    <a:pt x="1184" y="12469"/>
                  </a:lnTo>
                  <a:close/>
                  <a:moveTo>
                    <a:pt x="9236" y="12469"/>
                  </a:moveTo>
                  <a:lnTo>
                    <a:pt x="9252" y="13866"/>
                  </a:lnTo>
                  <a:lnTo>
                    <a:pt x="3763" y="13866"/>
                  </a:lnTo>
                  <a:lnTo>
                    <a:pt x="3763" y="12469"/>
                  </a:lnTo>
                  <a:close/>
                  <a:moveTo>
                    <a:pt x="16443" y="12469"/>
                  </a:moveTo>
                  <a:lnTo>
                    <a:pt x="16443" y="13866"/>
                  </a:lnTo>
                  <a:lnTo>
                    <a:pt x="15563" y="13866"/>
                  </a:lnTo>
                  <a:lnTo>
                    <a:pt x="13882" y="12469"/>
                  </a:lnTo>
                  <a:close/>
                  <a:moveTo>
                    <a:pt x="19021" y="12469"/>
                  </a:moveTo>
                  <a:lnTo>
                    <a:pt x="19021" y="13866"/>
                  </a:lnTo>
                  <a:lnTo>
                    <a:pt x="17627" y="13866"/>
                  </a:lnTo>
                  <a:lnTo>
                    <a:pt x="17627" y="12469"/>
                  </a:lnTo>
                  <a:close/>
                  <a:moveTo>
                    <a:pt x="10404" y="11119"/>
                  </a:moveTo>
                  <a:lnTo>
                    <a:pt x="14709" y="14698"/>
                  </a:lnTo>
                  <a:lnTo>
                    <a:pt x="13146" y="15445"/>
                  </a:lnTo>
                  <a:lnTo>
                    <a:pt x="14405" y="18089"/>
                  </a:lnTo>
                  <a:lnTo>
                    <a:pt x="13288" y="18623"/>
                  </a:lnTo>
                  <a:lnTo>
                    <a:pt x="12031" y="15981"/>
                  </a:lnTo>
                  <a:lnTo>
                    <a:pt x="10468" y="16727"/>
                  </a:lnTo>
                  <a:lnTo>
                    <a:pt x="10404" y="11119"/>
                  </a:lnTo>
                  <a:close/>
                  <a:moveTo>
                    <a:pt x="0" y="1"/>
                  </a:moveTo>
                  <a:lnTo>
                    <a:pt x="0" y="15053"/>
                  </a:lnTo>
                  <a:lnTo>
                    <a:pt x="9264" y="15053"/>
                  </a:lnTo>
                  <a:lnTo>
                    <a:pt x="9305" y="18598"/>
                  </a:lnTo>
                  <a:lnTo>
                    <a:pt x="11471" y="17562"/>
                  </a:lnTo>
                  <a:lnTo>
                    <a:pt x="12728" y="20204"/>
                  </a:lnTo>
                  <a:lnTo>
                    <a:pt x="15981" y="18649"/>
                  </a:lnTo>
                  <a:lnTo>
                    <a:pt x="14726" y="16006"/>
                  </a:lnTo>
                  <a:lnTo>
                    <a:pt x="16721" y="15053"/>
                  </a:lnTo>
                  <a:lnTo>
                    <a:pt x="20205" y="15053"/>
                  </a:lnTo>
                  <a:lnTo>
                    <a:pt x="202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40"/>
            <p:cNvSpPr/>
            <p:nvPr/>
          </p:nvSpPr>
          <p:spPr>
            <a:xfrm>
              <a:off x="4667180" y="2574263"/>
              <a:ext cx="113267" cy="22067"/>
            </a:xfrm>
            <a:custGeom>
              <a:rect b="b" l="l" r="r" t="t"/>
              <a:pathLst>
                <a:path extrusionOk="0" h="1188" w="6097">
                  <a:moveTo>
                    <a:pt x="1" y="0"/>
                  </a:moveTo>
                  <a:lnTo>
                    <a:pt x="1" y="1187"/>
                  </a:lnTo>
                  <a:lnTo>
                    <a:pt x="6097" y="1187"/>
                  </a:lnTo>
                  <a:lnTo>
                    <a:pt x="609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40"/>
            <p:cNvSpPr/>
            <p:nvPr/>
          </p:nvSpPr>
          <p:spPr>
            <a:xfrm>
              <a:off x="4646299" y="2615481"/>
              <a:ext cx="155029" cy="22067"/>
            </a:xfrm>
            <a:custGeom>
              <a:rect b="b" l="l" r="r" t="t"/>
              <a:pathLst>
                <a:path extrusionOk="0" h="1188" w="8345">
                  <a:moveTo>
                    <a:pt x="0" y="0"/>
                  </a:moveTo>
                  <a:lnTo>
                    <a:pt x="0" y="1187"/>
                  </a:lnTo>
                  <a:lnTo>
                    <a:pt x="8345" y="1187"/>
                  </a:lnTo>
                  <a:lnTo>
                    <a:pt x="83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91" name="Google Shape;13391;p140"/>
          <p:cNvSpPr/>
          <p:nvPr/>
        </p:nvSpPr>
        <p:spPr>
          <a:xfrm>
            <a:off x="7055690" y="2317599"/>
            <a:ext cx="326951" cy="362680"/>
          </a:xfrm>
          <a:custGeom>
            <a:rect b="b" l="l" r="r" t="t"/>
            <a:pathLst>
              <a:path extrusionOk="0" h="20205" w="18212">
                <a:moveTo>
                  <a:pt x="15699" y="1737"/>
                </a:moveTo>
                <a:lnTo>
                  <a:pt x="15699" y="2979"/>
                </a:lnTo>
                <a:lnTo>
                  <a:pt x="9825" y="2979"/>
                </a:lnTo>
                <a:lnTo>
                  <a:pt x="9117" y="1737"/>
                </a:lnTo>
                <a:close/>
                <a:moveTo>
                  <a:pt x="9107" y="6608"/>
                </a:moveTo>
                <a:cubicBezTo>
                  <a:pt x="10681" y="6608"/>
                  <a:pt x="11962" y="7889"/>
                  <a:pt x="11962" y="9462"/>
                </a:cubicBezTo>
                <a:cubicBezTo>
                  <a:pt x="11962" y="11036"/>
                  <a:pt x="10681" y="12317"/>
                  <a:pt x="9107" y="12317"/>
                </a:cubicBezTo>
                <a:cubicBezTo>
                  <a:pt x="7533" y="12317"/>
                  <a:pt x="6254" y="11036"/>
                  <a:pt x="6254" y="9462"/>
                </a:cubicBezTo>
                <a:cubicBezTo>
                  <a:pt x="6254" y="7889"/>
                  <a:pt x="7533" y="6608"/>
                  <a:pt x="9107" y="6608"/>
                </a:cubicBezTo>
                <a:close/>
                <a:moveTo>
                  <a:pt x="7441" y="1185"/>
                </a:moveTo>
                <a:lnTo>
                  <a:pt x="9137" y="4163"/>
                </a:lnTo>
                <a:lnTo>
                  <a:pt x="17029" y="4163"/>
                </a:lnTo>
                <a:lnTo>
                  <a:pt x="17029" y="15797"/>
                </a:lnTo>
                <a:lnTo>
                  <a:pt x="10970" y="15797"/>
                </a:lnTo>
                <a:lnTo>
                  <a:pt x="10970" y="14547"/>
                </a:lnTo>
                <a:lnTo>
                  <a:pt x="9698" y="14547"/>
                </a:lnTo>
                <a:lnTo>
                  <a:pt x="9698" y="13462"/>
                </a:lnTo>
                <a:lnTo>
                  <a:pt x="9661" y="13462"/>
                </a:lnTo>
                <a:cubicBezTo>
                  <a:pt x="11626" y="13192"/>
                  <a:pt x="13144" y="11500"/>
                  <a:pt x="13144" y="9462"/>
                </a:cubicBezTo>
                <a:cubicBezTo>
                  <a:pt x="13144" y="7236"/>
                  <a:pt x="11335" y="5425"/>
                  <a:pt x="9107" y="5425"/>
                </a:cubicBezTo>
                <a:cubicBezTo>
                  <a:pt x="6879" y="5425"/>
                  <a:pt x="5070" y="7236"/>
                  <a:pt x="5070" y="9462"/>
                </a:cubicBezTo>
                <a:cubicBezTo>
                  <a:pt x="5070" y="11500"/>
                  <a:pt x="6588" y="13192"/>
                  <a:pt x="8553" y="13462"/>
                </a:cubicBezTo>
                <a:lnTo>
                  <a:pt x="8516" y="13462"/>
                </a:lnTo>
                <a:lnTo>
                  <a:pt x="8516" y="14547"/>
                </a:lnTo>
                <a:lnTo>
                  <a:pt x="7244" y="14547"/>
                </a:lnTo>
                <a:lnTo>
                  <a:pt x="7244" y="15797"/>
                </a:lnTo>
                <a:lnTo>
                  <a:pt x="1185" y="15797"/>
                </a:lnTo>
                <a:lnTo>
                  <a:pt x="1185" y="1185"/>
                </a:lnTo>
                <a:close/>
                <a:moveTo>
                  <a:pt x="9788" y="15731"/>
                </a:moveTo>
                <a:lnTo>
                  <a:pt x="9788" y="18429"/>
                </a:lnTo>
                <a:cubicBezTo>
                  <a:pt x="9786" y="18756"/>
                  <a:pt x="9522" y="19021"/>
                  <a:pt x="9195" y="19021"/>
                </a:cubicBezTo>
                <a:lnTo>
                  <a:pt x="9017" y="19021"/>
                </a:lnTo>
                <a:cubicBezTo>
                  <a:pt x="8690" y="19021"/>
                  <a:pt x="8426" y="18756"/>
                  <a:pt x="8426" y="18429"/>
                </a:cubicBezTo>
                <a:lnTo>
                  <a:pt x="8426" y="15731"/>
                </a:lnTo>
                <a:close/>
                <a:moveTo>
                  <a:pt x="1" y="1"/>
                </a:moveTo>
                <a:lnTo>
                  <a:pt x="1" y="16983"/>
                </a:lnTo>
                <a:lnTo>
                  <a:pt x="7242" y="16983"/>
                </a:lnTo>
                <a:lnTo>
                  <a:pt x="7242" y="18429"/>
                </a:lnTo>
                <a:cubicBezTo>
                  <a:pt x="7244" y="19410"/>
                  <a:pt x="8038" y="20205"/>
                  <a:pt x="9017" y="20205"/>
                </a:cubicBezTo>
                <a:lnTo>
                  <a:pt x="9195" y="20205"/>
                </a:lnTo>
                <a:cubicBezTo>
                  <a:pt x="10176" y="20205"/>
                  <a:pt x="10970" y="19410"/>
                  <a:pt x="10970" y="18429"/>
                </a:cubicBezTo>
                <a:lnTo>
                  <a:pt x="10970" y="16983"/>
                </a:lnTo>
                <a:lnTo>
                  <a:pt x="18211" y="16983"/>
                </a:lnTo>
                <a:lnTo>
                  <a:pt x="18211" y="2979"/>
                </a:lnTo>
                <a:lnTo>
                  <a:pt x="16883" y="2979"/>
                </a:lnTo>
                <a:lnTo>
                  <a:pt x="16883" y="553"/>
                </a:lnTo>
                <a:lnTo>
                  <a:pt x="8444" y="553"/>
                </a:lnTo>
                <a:lnTo>
                  <a:pt x="81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2" name="Google Shape;13392;p140"/>
          <p:cNvGrpSpPr/>
          <p:nvPr/>
        </p:nvGrpSpPr>
        <p:grpSpPr>
          <a:xfrm>
            <a:off x="6308408" y="2317667"/>
            <a:ext cx="293829" cy="362642"/>
            <a:chOff x="3646495" y="2459618"/>
            <a:chExt cx="304077" cy="375289"/>
          </a:xfrm>
        </p:grpSpPr>
        <p:sp>
          <p:nvSpPr>
            <p:cNvPr id="13393" name="Google Shape;13393;p140"/>
            <p:cNvSpPr/>
            <p:nvPr/>
          </p:nvSpPr>
          <p:spPr>
            <a:xfrm>
              <a:off x="3646495" y="2459618"/>
              <a:ext cx="304077" cy="375289"/>
            </a:xfrm>
            <a:custGeom>
              <a:rect b="b" l="l" r="r" t="t"/>
              <a:pathLst>
                <a:path extrusionOk="0" h="20204" w="16368">
                  <a:moveTo>
                    <a:pt x="10255" y="1408"/>
                  </a:moveTo>
                  <a:lnTo>
                    <a:pt x="11515" y="3198"/>
                  </a:lnTo>
                  <a:lnTo>
                    <a:pt x="13607" y="3845"/>
                  </a:lnTo>
                  <a:lnTo>
                    <a:pt x="13577" y="6032"/>
                  </a:lnTo>
                  <a:lnTo>
                    <a:pt x="14888" y="7786"/>
                  </a:lnTo>
                  <a:lnTo>
                    <a:pt x="13578" y="9541"/>
                  </a:lnTo>
                  <a:lnTo>
                    <a:pt x="13608" y="11728"/>
                  </a:lnTo>
                  <a:lnTo>
                    <a:pt x="11517" y="12374"/>
                  </a:lnTo>
                  <a:lnTo>
                    <a:pt x="10257" y="14163"/>
                  </a:lnTo>
                  <a:lnTo>
                    <a:pt x="8184" y="13455"/>
                  </a:lnTo>
                  <a:lnTo>
                    <a:pt x="6113" y="14163"/>
                  </a:lnTo>
                  <a:lnTo>
                    <a:pt x="4853" y="12374"/>
                  </a:lnTo>
                  <a:lnTo>
                    <a:pt x="2762" y="11728"/>
                  </a:lnTo>
                  <a:lnTo>
                    <a:pt x="2790" y="9541"/>
                  </a:lnTo>
                  <a:lnTo>
                    <a:pt x="1479" y="7786"/>
                  </a:lnTo>
                  <a:lnTo>
                    <a:pt x="2790" y="6032"/>
                  </a:lnTo>
                  <a:lnTo>
                    <a:pt x="2760" y="3845"/>
                  </a:lnTo>
                  <a:lnTo>
                    <a:pt x="4852" y="3198"/>
                  </a:lnTo>
                  <a:lnTo>
                    <a:pt x="6112" y="1408"/>
                  </a:lnTo>
                  <a:lnTo>
                    <a:pt x="8184" y="2116"/>
                  </a:lnTo>
                  <a:lnTo>
                    <a:pt x="10255" y="1408"/>
                  </a:lnTo>
                  <a:close/>
                  <a:moveTo>
                    <a:pt x="3987" y="13348"/>
                  </a:moveTo>
                  <a:lnTo>
                    <a:pt x="4116" y="13387"/>
                  </a:lnTo>
                  <a:lnTo>
                    <a:pt x="5655" y="15573"/>
                  </a:lnTo>
                  <a:lnTo>
                    <a:pt x="6379" y="15326"/>
                  </a:lnTo>
                  <a:lnTo>
                    <a:pt x="6378" y="18430"/>
                  </a:lnTo>
                  <a:lnTo>
                    <a:pt x="5183" y="17935"/>
                  </a:lnTo>
                  <a:lnTo>
                    <a:pt x="3987" y="18430"/>
                  </a:lnTo>
                  <a:lnTo>
                    <a:pt x="3987" y="13348"/>
                  </a:lnTo>
                  <a:close/>
                  <a:moveTo>
                    <a:pt x="12383" y="13348"/>
                  </a:moveTo>
                  <a:lnTo>
                    <a:pt x="12381" y="18430"/>
                  </a:lnTo>
                  <a:lnTo>
                    <a:pt x="11187" y="17935"/>
                  </a:lnTo>
                  <a:lnTo>
                    <a:pt x="9991" y="18430"/>
                  </a:lnTo>
                  <a:lnTo>
                    <a:pt x="9991" y="15326"/>
                  </a:lnTo>
                  <a:lnTo>
                    <a:pt x="10713" y="15573"/>
                  </a:lnTo>
                  <a:lnTo>
                    <a:pt x="12253" y="13387"/>
                  </a:lnTo>
                  <a:lnTo>
                    <a:pt x="12383" y="13348"/>
                  </a:lnTo>
                  <a:close/>
                  <a:moveTo>
                    <a:pt x="5655" y="0"/>
                  </a:moveTo>
                  <a:lnTo>
                    <a:pt x="4117" y="2185"/>
                  </a:lnTo>
                  <a:lnTo>
                    <a:pt x="1564" y="2974"/>
                  </a:lnTo>
                  <a:lnTo>
                    <a:pt x="1601" y="5647"/>
                  </a:lnTo>
                  <a:lnTo>
                    <a:pt x="1" y="7786"/>
                  </a:lnTo>
                  <a:lnTo>
                    <a:pt x="1600" y="9926"/>
                  </a:lnTo>
                  <a:lnTo>
                    <a:pt x="1563" y="12597"/>
                  </a:lnTo>
                  <a:lnTo>
                    <a:pt x="2845" y="12994"/>
                  </a:lnTo>
                  <a:lnTo>
                    <a:pt x="2800" y="12994"/>
                  </a:lnTo>
                  <a:lnTo>
                    <a:pt x="2800" y="20204"/>
                  </a:lnTo>
                  <a:lnTo>
                    <a:pt x="5183" y="19217"/>
                  </a:lnTo>
                  <a:lnTo>
                    <a:pt x="7563" y="20204"/>
                  </a:lnTo>
                  <a:lnTo>
                    <a:pt x="7563" y="14920"/>
                  </a:lnTo>
                  <a:lnTo>
                    <a:pt x="8184" y="14708"/>
                  </a:lnTo>
                  <a:lnTo>
                    <a:pt x="8805" y="14920"/>
                  </a:lnTo>
                  <a:lnTo>
                    <a:pt x="8805" y="20204"/>
                  </a:lnTo>
                  <a:lnTo>
                    <a:pt x="11187" y="19217"/>
                  </a:lnTo>
                  <a:lnTo>
                    <a:pt x="13567" y="20204"/>
                  </a:lnTo>
                  <a:lnTo>
                    <a:pt x="13567" y="12981"/>
                  </a:lnTo>
                  <a:lnTo>
                    <a:pt x="14806" y="12597"/>
                  </a:lnTo>
                  <a:lnTo>
                    <a:pt x="14768" y="9926"/>
                  </a:lnTo>
                  <a:lnTo>
                    <a:pt x="16367" y="7786"/>
                  </a:lnTo>
                  <a:lnTo>
                    <a:pt x="14768" y="5647"/>
                  </a:lnTo>
                  <a:lnTo>
                    <a:pt x="14806" y="2974"/>
                  </a:lnTo>
                  <a:lnTo>
                    <a:pt x="12253" y="2185"/>
                  </a:lnTo>
                  <a:lnTo>
                    <a:pt x="10715" y="0"/>
                  </a:lnTo>
                  <a:lnTo>
                    <a:pt x="8184" y="863"/>
                  </a:lnTo>
                  <a:lnTo>
                    <a:pt x="565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40"/>
            <p:cNvSpPr/>
            <p:nvPr/>
          </p:nvSpPr>
          <p:spPr>
            <a:xfrm>
              <a:off x="3713931" y="2519652"/>
              <a:ext cx="169204" cy="169200"/>
            </a:xfrm>
            <a:custGeom>
              <a:rect b="b" l="l" r="r" t="t"/>
              <a:pathLst>
                <a:path extrusionOk="0" h="9109" w="9108">
                  <a:moveTo>
                    <a:pt x="4554" y="1185"/>
                  </a:moveTo>
                  <a:cubicBezTo>
                    <a:pt x="6412" y="1185"/>
                    <a:pt x="7922" y="2697"/>
                    <a:pt x="7922" y="4554"/>
                  </a:cubicBezTo>
                  <a:cubicBezTo>
                    <a:pt x="7922" y="6412"/>
                    <a:pt x="6412" y="7923"/>
                    <a:pt x="4554" y="7923"/>
                  </a:cubicBezTo>
                  <a:cubicBezTo>
                    <a:pt x="2697" y="7923"/>
                    <a:pt x="1186" y="6412"/>
                    <a:pt x="1186" y="4554"/>
                  </a:cubicBezTo>
                  <a:cubicBezTo>
                    <a:pt x="1186" y="2697"/>
                    <a:pt x="2697" y="1185"/>
                    <a:pt x="4554" y="1185"/>
                  </a:cubicBezTo>
                  <a:close/>
                  <a:moveTo>
                    <a:pt x="4554" y="1"/>
                  </a:moveTo>
                  <a:cubicBezTo>
                    <a:pt x="2043" y="1"/>
                    <a:pt x="0" y="2043"/>
                    <a:pt x="0" y="4554"/>
                  </a:cubicBezTo>
                  <a:cubicBezTo>
                    <a:pt x="0" y="7064"/>
                    <a:pt x="2043" y="9108"/>
                    <a:pt x="4554" y="9108"/>
                  </a:cubicBezTo>
                  <a:cubicBezTo>
                    <a:pt x="7065" y="9108"/>
                    <a:pt x="9108" y="7064"/>
                    <a:pt x="9108" y="4554"/>
                  </a:cubicBezTo>
                  <a:cubicBezTo>
                    <a:pt x="9108" y="2043"/>
                    <a:pt x="7065" y="1"/>
                    <a:pt x="45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40"/>
            <p:cNvSpPr/>
            <p:nvPr/>
          </p:nvSpPr>
          <p:spPr>
            <a:xfrm>
              <a:off x="3768233" y="2559867"/>
              <a:ext cx="53559" cy="86039"/>
            </a:xfrm>
            <a:custGeom>
              <a:rect b="b" l="l" r="r" t="t"/>
              <a:pathLst>
                <a:path extrusionOk="0" h="4632" w="2883">
                  <a:moveTo>
                    <a:pt x="1382" y="1"/>
                  </a:moveTo>
                  <a:lnTo>
                    <a:pt x="1" y="719"/>
                  </a:lnTo>
                  <a:lnTo>
                    <a:pt x="549" y="1770"/>
                  </a:lnTo>
                  <a:lnTo>
                    <a:pt x="1038" y="1515"/>
                  </a:lnTo>
                  <a:lnTo>
                    <a:pt x="1038" y="3446"/>
                  </a:lnTo>
                  <a:lnTo>
                    <a:pt x="382" y="3446"/>
                  </a:lnTo>
                  <a:lnTo>
                    <a:pt x="382" y="4632"/>
                  </a:lnTo>
                  <a:lnTo>
                    <a:pt x="2882" y="4632"/>
                  </a:lnTo>
                  <a:lnTo>
                    <a:pt x="2882" y="3446"/>
                  </a:lnTo>
                  <a:lnTo>
                    <a:pt x="2224" y="3446"/>
                  </a:lnTo>
                  <a:lnTo>
                    <a:pt x="22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140"/>
          <p:cNvGrpSpPr/>
          <p:nvPr/>
        </p:nvGrpSpPr>
        <p:grpSpPr>
          <a:xfrm>
            <a:off x="5519135" y="2317650"/>
            <a:ext cx="362457" cy="362678"/>
            <a:chOff x="3189544" y="2501969"/>
            <a:chExt cx="375098" cy="375326"/>
          </a:xfrm>
        </p:grpSpPr>
        <p:sp>
          <p:nvSpPr>
            <p:cNvPr id="13397" name="Google Shape;13397;p140"/>
            <p:cNvSpPr/>
            <p:nvPr/>
          </p:nvSpPr>
          <p:spPr>
            <a:xfrm>
              <a:off x="3361702" y="2540401"/>
              <a:ext cx="202941" cy="191453"/>
            </a:xfrm>
            <a:custGeom>
              <a:rect b="b" l="l" r="r" t="t"/>
              <a:pathLst>
                <a:path extrusionOk="0" h="10307" w="10924">
                  <a:moveTo>
                    <a:pt x="9244" y="1184"/>
                  </a:moveTo>
                  <a:cubicBezTo>
                    <a:pt x="9519" y="1184"/>
                    <a:pt x="9741" y="1407"/>
                    <a:pt x="9741" y="1680"/>
                  </a:cubicBezTo>
                  <a:lnTo>
                    <a:pt x="9741" y="6343"/>
                  </a:lnTo>
                  <a:cubicBezTo>
                    <a:pt x="9741" y="6618"/>
                    <a:pt x="9519" y="6840"/>
                    <a:pt x="9244" y="6840"/>
                  </a:cubicBezTo>
                  <a:lnTo>
                    <a:pt x="4898" y="6840"/>
                  </a:lnTo>
                  <a:lnTo>
                    <a:pt x="3028" y="8090"/>
                  </a:lnTo>
                  <a:lnTo>
                    <a:pt x="3028" y="6840"/>
                  </a:lnTo>
                  <a:lnTo>
                    <a:pt x="1680" y="6840"/>
                  </a:lnTo>
                  <a:cubicBezTo>
                    <a:pt x="1405" y="6840"/>
                    <a:pt x="1185" y="6618"/>
                    <a:pt x="1185" y="6343"/>
                  </a:cubicBezTo>
                  <a:lnTo>
                    <a:pt x="1185" y="1680"/>
                  </a:lnTo>
                  <a:cubicBezTo>
                    <a:pt x="1185" y="1407"/>
                    <a:pt x="1405" y="1184"/>
                    <a:pt x="1680" y="1184"/>
                  </a:cubicBezTo>
                  <a:close/>
                  <a:moveTo>
                    <a:pt x="1680" y="0"/>
                  </a:moveTo>
                  <a:cubicBezTo>
                    <a:pt x="753" y="2"/>
                    <a:pt x="1" y="753"/>
                    <a:pt x="1" y="1680"/>
                  </a:cubicBezTo>
                  <a:lnTo>
                    <a:pt x="1" y="6343"/>
                  </a:lnTo>
                  <a:cubicBezTo>
                    <a:pt x="2" y="7270"/>
                    <a:pt x="753" y="8023"/>
                    <a:pt x="1680" y="8023"/>
                  </a:cubicBezTo>
                  <a:lnTo>
                    <a:pt x="1846" y="8023"/>
                  </a:lnTo>
                  <a:lnTo>
                    <a:pt x="1846" y="10307"/>
                  </a:lnTo>
                  <a:lnTo>
                    <a:pt x="5257" y="8023"/>
                  </a:lnTo>
                  <a:lnTo>
                    <a:pt x="9244" y="8023"/>
                  </a:lnTo>
                  <a:cubicBezTo>
                    <a:pt x="10171" y="8023"/>
                    <a:pt x="10924" y="7270"/>
                    <a:pt x="10924" y="6343"/>
                  </a:cubicBezTo>
                  <a:lnTo>
                    <a:pt x="10924" y="1680"/>
                  </a:lnTo>
                  <a:cubicBezTo>
                    <a:pt x="10924" y="753"/>
                    <a:pt x="10171" y="2"/>
                    <a:pt x="9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40"/>
            <p:cNvSpPr/>
            <p:nvPr/>
          </p:nvSpPr>
          <p:spPr>
            <a:xfrm>
              <a:off x="3408777" y="2601029"/>
              <a:ext cx="22014" cy="22420"/>
            </a:xfrm>
            <a:custGeom>
              <a:rect b="b" l="l" r="r" t="t"/>
              <a:pathLst>
                <a:path extrusionOk="0" h="1207" w="1185">
                  <a:moveTo>
                    <a:pt x="0" y="0"/>
                  </a:moveTo>
                  <a:lnTo>
                    <a:pt x="0" y="1207"/>
                  </a:lnTo>
                  <a:lnTo>
                    <a:pt x="1184" y="1207"/>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40"/>
            <p:cNvSpPr/>
            <p:nvPr/>
          </p:nvSpPr>
          <p:spPr>
            <a:xfrm>
              <a:off x="3452174" y="2601029"/>
              <a:ext cx="21996" cy="22420"/>
            </a:xfrm>
            <a:custGeom>
              <a:rect b="b" l="l" r="r" t="t"/>
              <a:pathLst>
                <a:path extrusionOk="0" h="1207" w="1184">
                  <a:moveTo>
                    <a:pt x="1" y="0"/>
                  </a:moveTo>
                  <a:lnTo>
                    <a:pt x="1" y="1207"/>
                  </a:lnTo>
                  <a:lnTo>
                    <a:pt x="1183" y="1207"/>
                  </a:lnTo>
                  <a:lnTo>
                    <a:pt x="11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40"/>
            <p:cNvSpPr/>
            <p:nvPr/>
          </p:nvSpPr>
          <p:spPr>
            <a:xfrm>
              <a:off x="3495590" y="2601029"/>
              <a:ext cx="21977" cy="22420"/>
            </a:xfrm>
            <a:custGeom>
              <a:rect b="b" l="l" r="r" t="t"/>
              <a:pathLst>
                <a:path extrusionOk="0" h="1207" w="1183">
                  <a:moveTo>
                    <a:pt x="0" y="0"/>
                  </a:moveTo>
                  <a:lnTo>
                    <a:pt x="0" y="1207"/>
                  </a:lnTo>
                  <a:lnTo>
                    <a:pt x="1183" y="1207"/>
                  </a:lnTo>
                  <a:lnTo>
                    <a:pt x="11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40"/>
            <p:cNvSpPr/>
            <p:nvPr/>
          </p:nvSpPr>
          <p:spPr>
            <a:xfrm>
              <a:off x="3189544" y="2501969"/>
              <a:ext cx="151072" cy="375326"/>
            </a:xfrm>
            <a:custGeom>
              <a:rect b="b" l="l" r="r" t="t"/>
              <a:pathLst>
                <a:path extrusionOk="0" h="20206" w="8132">
                  <a:moveTo>
                    <a:pt x="6949" y="1184"/>
                  </a:moveTo>
                  <a:lnTo>
                    <a:pt x="6949" y="3274"/>
                  </a:lnTo>
                  <a:lnTo>
                    <a:pt x="1184" y="3274"/>
                  </a:lnTo>
                  <a:lnTo>
                    <a:pt x="1184" y="1184"/>
                  </a:lnTo>
                  <a:close/>
                  <a:moveTo>
                    <a:pt x="3475" y="4457"/>
                  </a:moveTo>
                  <a:lnTo>
                    <a:pt x="3475" y="12660"/>
                  </a:lnTo>
                  <a:lnTo>
                    <a:pt x="1184" y="12660"/>
                  </a:lnTo>
                  <a:lnTo>
                    <a:pt x="1184" y="4457"/>
                  </a:lnTo>
                  <a:close/>
                  <a:moveTo>
                    <a:pt x="6949" y="4457"/>
                  </a:moveTo>
                  <a:lnTo>
                    <a:pt x="6949" y="12660"/>
                  </a:lnTo>
                  <a:lnTo>
                    <a:pt x="4657" y="12660"/>
                  </a:lnTo>
                  <a:lnTo>
                    <a:pt x="4657" y="4457"/>
                  </a:lnTo>
                  <a:close/>
                  <a:moveTo>
                    <a:pt x="6825" y="13842"/>
                  </a:moveTo>
                  <a:lnTo>
                    <a:pt x="5817" y="15380"/>
                  </a:lnTo>
                  <a:lnTo>
                    <a:pt x="2316" y="15380"/>
                  </a:lnTo>
                  <a:lnTo>
                    <a:pt x="1307" y="13842"/>
                  </a:lnTo>
                  <a:close/>
                  <a:moveTo>
                    <a:pt x="5039" y="16564"/>
                  </a:moveTo>
                  <a:lnTo>
                    <a:pt x="4066" y="18048"/>
                  </a:lnTo>
                  <a:lnTo>
                    <a:pt x="3092" y="16564"/>
                  </a:lnTo>
                  <a:close/>
                  <a:moveTo>
                    <a:pt x="0" y="0"/>
                  </a:moveTo>
                  <a:lnTo>
                    <a:pt x="0" y="14006"/>
                  </a:lnTo>
                  <a:lnTo>
                    <a:pt x="4066" y="20205"/>
                  </a:lnTo>
                  <a:lnTo>
                    <a:pt x="8131" y="14006"/>
                  </a:lnTo>
                  <a:lnTo>
                    <a:pt x="81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2" name="Google Shape;13402;p140"/>
          <p:cNvGrpSpPr/>
          <p:nvPr/>
        </p:nvGrpSpPr>
        <p:grpSpPr>
          <a:xfrm>
            <a:off x="4774386" y="2317659"/>
            <a:ext cx="362691" cy="362660"/>
            <a:chOff x="2648047" y="2517516"/>
            <a:chExt cx="375340" cy="375308"/>
          </a:xfrm>
        </p:grpSpPr>
        <p:sp>
          <p:nvSpPr>
            <p:cNvPr id="13403" name="Google Shape;13403;p140"/>
            <p:cNvSpPr/>
            <p:nvPr/>
          </p:nvSpPr>
          <p:spPr>
            <a:xfrm>
              <a:off x="2648047" y="2517516"/>
              <a:ext cx="375340" cy="375308"/>
            </a:xfrm>
            <a:custGeom>
              <a:rect b="b" l="l" r="r" t="t"/>
              <a:pathLst>
                <a:path extrusionOk="0" h="20205" w="20204">
                  <a:moveTo>
                    <a:pt x="6893" y="1185"/>
                  </a:moveTo>
                  <a:cubicBezTo>
                    <a:pt x="8337" y="1185"/>
                    <a:pt x="9511" y="2358"/>
                    <a:pt x="9511" y="3800"/>
                  </a:cubicBezTo>
                  <a:lnTo>
                    <a:pt x="9511" y="12657"/>
                  </a:lnTo>
                  <a:cubicBezTo>
                    <a:pt x="8806" y="11985"/>
                    <a:pt x="7872" y="11610"/>
                    <a:pt x="6899" y="11610"/>
                  </a:cubicBezTo>
                  <a:cubicBezTo>
                    <a:pt x="6897" y="11610"/>
                    <a:pt x="6895" y="11610"/>
                    <a:pt x="6893" y="11610"/>
                  </a:cubicBezTo>
                  <a:lnTo>
                    <a:pt x="1185" y="11610"/>
                  </a:lnTo>
                  <a:lnTo>
                    <a:pt x="1184" y="1185"/>
                  </a:lnTo>
                  <a:close/>
                  <a:moveTo>
                    <a:pt x="19020" y="1185"/>
                  </a:moveTo>
                  <a:lnTo>
                    <a:pt x="19020" y="11610"/>
                  </a:lnTo>
                  <a:lnTo>
                    <a:pt x="13310" y="11610"/>
                  </a:lnTo>
                  <a:cubicBezTo>
                    <a:pt x="13308" y="11610"/>
                    <a:pt x="13306" y="11610"/>
                    <a:pt x="13305" y="11610"/>
                  </a:cubicBezTo>
                  <a:cubicBezTo>
                    <a:pt x="12332" y="11610"/>
                    <a:pt x="11398" y="11985"/>
                    <a:pt x="10695" y="12657"/>
                  </a:cubicBezTo>
                  <a:lnTo>
                    <a:pt x="10695" y="3800"/>
                  </a:lnTo>
                  <a:cubicBezTo>
                    <a:pt x="10695" y="2358"/>
                    <a:pt x="11868" y="1185"/>
                    <a:pt x="13310" y="1185"/>
                  </a:cubicBezTo>
                  <a:close/>
                  <a:moveTo>
                    <a:pt x="6893" y="12794"/>
                  </a:moveTo>
                  <a:cubicBezTo>
                    <a:pt x="8133" y="12794"/>
                    <a:pt x="9173" y="13660"/>
                    <a:pt x="9442" y="14818"/>
                  </a:cubicBezTo>
                  <a:lnTo>
                    <a:pt x="1185" y="14818"/>
                  </a:lnTo>
                  <a:lnTo>
                    <a:pt x="1184" y="12794"/>
                  </a:lnTo>
                  <a:close/>
                  <a:moveTo>
                    <a:pt x="19020" y="12794"/>
                  </a:moveTo>
                  <a:lnTo>
                    <a:pt x="19020" y="14818"/>
                  </a:lnTo>
                  <a:lnTo>
                    <a:pt x="10762" y="14818"/>
                  </a:lnTo>
                  <a:cubicBezTo>
                    <a:pt x="11032" y="13659"/>
                    <a:pt x="12071" y="12794"/>
                    <a:pt x="13310" y="12794"/>
                  </a:cubicBezTo>
                  <a:close/>
                  <a:moveTo>
                    <a:pt x="11472" y="16001"/>
                  </a:moveTo>
                  <a:lnTo>
                    <a:pt x="11472" y="17560"/>
                  </a:lnTo>
                  <a:cubicBezTo>
                    <a:pt x="11471" y="18080"/>
                    <a:pt x="11625" y="18587"/>
                    <a:pt x="11913" y="19020"/>
                  </a:cubicBezTo>
                  <a:lnTo>
                    <a:pt x="8292" y="19020"/>
                  </a:lnTo>
                  <a:cubicBezTo>
                    <a:pt x="8580" y="18587"/>
                    <a:pt x="8734" y="18080"/>
                    <a:pt x="8733" y="17560"/>
                  </a:cubicBezTo>
                  <a:lnTo>
                    <a:pt x="8733" y="16001"/>
                  </a:lnTo>
                  <a:close/>
                  <a:moveTo>
                    <a:pt x="0" y="1"/>
                  </a:moveTo>
                  <a:lnTo>
                    <a:pt x="0" y="16001"/>
                  </a:lnTo>
                  <a:lnTo>
                    <a:pt x="7549" y="16001"/>
                  </a:lnTo>
                  <a:lnTo>
                    <a:pt x="7549" y="17560"/>
                  </a:lnTo>
                  <a:cubicBezTo>
                    <a:pt x="7547" y="18366"/>
                    <a:pt x="6895" y="19019"/>
                    <a:pt x="6089" y="19020"/>
                  </a:cubicBezTo>
                  <a:lnTo>
                    <a:pt x="4263" y="19020"/>
                  </a:lnTo>
                  <a:lnTo>
                    <a:pt x="4263" y="20204"/>
                  </a:lnTo>
                  <a:lnTo>
                    <a:pt x="15943" y="20204"/>
                  </a:lnTo>
                  <a:lnTo>
                    <a:pt x="15943" y="19020"/>
                  </a:lnTo>
                  <a:lnTo>
                    <a:pt x="14115" y="19020"/>
                  </a:lnTo>
                  <a:cubicBezTo>
                    <a:pt x="13310" y="19019"/>
                    <a:pt x="12656" y="18366"/>
                    <a:pt x="12656" y="17560"/>
                  </a:cubicBezTo>
                  <a:lnTo>
                    <a:pt x="12656" y="16001"/>
                  </a:lnTo>
                  <a:lnTo>
                    <a:pt x="20204" y="16001"/>
                  </a:lnTo>
                  <a:lnTo>
                    <a:pt x="20204" y="1"/>
                  </a:lnTo>
                  <a:lnTo>
                    <a:pt x="13310" y="1"/>
                  </a:lnTo>
                  <a:cubicBezTo>
                    <a:pt x="12010" y="1"/>
                    <a:pt x="10799" y="667"/>
                    <a:pt x="10102" y="1765"/>
                  </a:cubicBezTo>
                  <a:cubicBezTo>
                    <a:pt x="9405" y="667"/>
                    <a:pt x="8195" y="1"/>
                    <a:pt x="6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40"/>
            <p:cNvSpPr/>
            <p:nvPr/>
          </p:nvSpPr>
          <p:spPr>
            <a:xfrm>
              <a:off x="2705452" y="2580560"/>
              <a:ext cx="83840" cy="21974"/>
            </a:xfrm>
            <a:custGeom>
              <a:rect b="b" l="l" r="r" t="t"/>
              <a:pathLst>
                <a:path extrusionOk="0" h="1183" w="4513">
                  <a:moveTo>
                    <a:pt x="1" y="0"/>
                  </a:moveTo>
                  <a:lnTo>
                    <a:pt x="1" y="1183"/>
                  </a:lnTo>
                  <a:lnTo>
                    <a:pt x="4512" y="1183"/>
                  </a:lnTo>
                  <a:lnTo>
                    <a:pt x="45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40"/>
            <p:cNvSpPr/>
            <p:nvPr/>
          </p:nvSpPr>
          <p:spPr>
            <a:xfrm>
              <a:off x="2705452" y="2624731"/>
              <a:ext cx="83840" cy="22011"/>
            </a:xfrm>
            <a:custGeom>
              <a:rect b="b" l="l" r="r" t="t"/>
              <a:pathLst>
                <a:path extrusionOk="0" h="1185" w="4513">
                  <a:moveTo>
                    <a:pt x="1" y="1"/>
                  </a:moveTo>
                  <a:lnTo>
                    <a:pt x="1" y="1185"/>
                  </a:lnTo>
                  <a:lnTo>
                    <a:pt x="4512" y="1185"/>
                  </a:lnTo>
                  <a:lnTo>
                    <a:pt x="451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40"/>
            <p:cNvSpPr/>
            <p:nvPr/>
          </p:nvSpPr>
          <p:spPr>
            <a:xfrm>
              <a:off x="2705452" y="2668977"/>
              <a:ext cx="83840" cy="22011"/>
            </a:xfrm>
            <a:custGeom>
              <a:rect b="b" l="l" r="r" t="t"/>
              <a:pathLst>
                <a:path extrusionOk="0" h="1185" w="4513">
                  <a:moveTo>
                    <a:pt x="1" y="0"/>
                  </a:moveTo>
                  <a:lnTo>
                    <a:pt x="1" y="1184"/>
                  </a:lnTo>
                  <a:lnTo>
                    <a:pt x="4512" y="1184"/>
                  </a:lnTo>
                  <a:lnTo>
                    <a:pt x="45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40"/>
            <p:cNvSpPr/>
            <p:nvPr/>
          </p:nvSpPr>
          <p:spPr>
            <a:xfrm>
              <a:off x="2882142" y="2580560"/>
              <a:ext cx="83840" cy="21974"/>
            </a:xfrm>
            <a:custGeom>
              <a:rect b="b" l="l" r="r" t="t"/>
              <a:pathLst>
                <a:path extrusionOk="0" h="1183" w="4513">
                  <a:moveTo>
                    <a:pt x="0" y="0"/>
                  </a:moveTo>
                  <a:lnTo>
                    <a:pt x="0" y="1183"/>
                  </a:lnTo>
                  <a:lnTo>
                    <a:pt x="4512" y="1183"/>
                  </a:lnTo>
                  <a:lnTo>
                    <a:pt x="45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40"/>
            <p:cNvSpPr/>
            <p:nvPr/>
          </p:nvSpPr>
          <p:spPr>
            <a:xfrm>
              <a:off x="2882142" y="2624731"/>
              <a:ext cx="83840" cy="22011"/>
            </a:xfrm>
            <a:custGeom>
              <a:rect b="b" l="l" r="r" t="t"/>
              <a:pathLst>
                <a:path extrusionOk="0" h="1185" w="4513">
                  <a:moveTo>
                    <a:pt x="0" y="1"/>
                  </a:moveTo>
                  <a:lnTo>
                    <a:pt x="0" y="1185"/>
                  </a:lnTo>
                  <a:lnTo>
                    <a:pt x="4512" y="1185"/>
                  </a:lnTo>
                  <a:lnTo>
                    <a:pt x="451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40"/>
            <p:cNvSpPr/>
            <p:nvPr/>
          </p:nvSpPr>
          <p:spPr>
            <a:xfrm>
              <a:off x="2882142" y="2668977"/>
              <a:ext cx="83840" cy="22011"/>
            </a:xfrm>
            <a:custGeom>
              <a:rect b="b" l="l" r="r" t="t"/>
              <a:pathLst>
                <a:path extrusionOk="0" h="1185" w="4513">
                  <a:moveTo>
                    <a:pt x="0" y="0"/>
                  </a:moveTo>
                  <a:lnTo>
                    <a:pt x="0" y="1184"/>
                  </a:lnTo>
                  <a:lnTo>
                    <a:pt x="4512" y="1184"/>
                  </a:lnTo>
                  <a:lnTo>
                    <a:pt x="45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0" name="Google Shape;13410;p140"/>
          <p:cNvGrpSpPr/>
          <p:nvPr/>
        </p:nvGrpSpPr>
        <p:grpSpPr>
          <a:xfrm>
            <a:off x="4017346" y="2359263"/>
            <a:ext cx="362745" cy="272161"/>
            <a:chOff x="2121338" y="2542667"/>
            <a:chExt cx="375396" cy="281653"/>
          </a:xfrm>
        </p:grpSpPr>
        <p:sp>
          <p:nvSpPr>
            <p:cNvPr id="13411" name="Google Shape;13411;p140"/>
            <p:cNvSpPr/>
            <p:nvPr/>
          </p:nvSpPr>
          <p:spPr>
            <a:xfrm>
              <a:off x="2263363" y="2591296"/>
              <a:ext cx="102306" cy="118100"/>
            </a:xfrm>
            <a:custGeom>
              <a:rect b="b" l="l" r="r" t="t"/>
              <a:pathLst>
                <a:path extrusionOk="0" h="6358" w="5507">
                  <a:moveTo>
                    <a:pt x="1184" y="2050"/>
                  </a:moveTo>
                  <a:lnTo>
                    <a:pt x="3139" y="3179"/>
                  </a:lnTo>
                  <a:lnTo>
                    <a:pt x="1186" y="4308"/>
                  </a:lnTo>
                  <a:lnTo>
                    <a:pt x="1184" y="2050"/>
                  </a:lnTo>
                  <a:close/>
                  <a:moveTo>
                    <a:pt x="0" y="0"/>
                  </a:moveTo>
                  <a:lnTo>
                    <a:pt x="0" y="6357"/>
                  </a:lnTo>
                  <a:lnTo>
                    <a:pt x="5507" y="3179"/>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40"/>
            <p:cNvSpPr/>
            <p:nvPr/>
          </p:nvSpPr>
          <p:spPr>
            <a:xfrm>
              <a:off x="2121338" y="2542667"/>
              <a:ext cx="375396" cy="281653"/>
            </a:xfrm>
            <a:custGeom>
              <a:rect b="b" l="l" r="r" t="t"/>
              <a:pathLst>
                <a:path extrusionOk="0" h="15163" w="20207">
                  <a:moveTo>
                    <a:pt x="19022" y="1185"/>
                  </a:moveTo>
                  <a:lnTo>
                    <a:pt x="19022" y="10442"/>
                  </a:lnTo>
                  <a:cubicBezTo>
                    <a:pt x="18716" y="10285"/>
                    <a:pt x="18379" y="10203"/>
                    <a:pt x="18035" y="10203"/>
                  </a:cubicBezTo>
                  <a:lnTo>
                    <a:pt x="18022" y="10203"/>
                  </a:lnTo>
                  <a:cubicBezTo>
                    <a:pt x="17425" y="10203"/>
                    <a:pt x="16853" y="10451"/>
                    <a:pt x="16444" y="10887"/>
                  </a:cubicBezTo>
                  <a:cubicBezTo>
                    <a:pt x="16035" y="10451"/>
                    <a:pt x="15463" y="10203"/>
                    <a:pt x="14866" y="10203"/>
                  </a:cubicBezTo>
                  <a:lnTo>
                    <a:pt x="14852" y="10203"/>
                  </a:lnTo>
                  <a:cubicBezTo>
                    <a:pt x="14253" y="10203"/>
                    <a:pt x="13683" y="10451"/>
                    <a:pt x="13274" y="10887"/>
                  </a:cubicBezTo>
                  <a:cubicBezTo>
                    <a:pt x="12865" y="10451"/>
                    <a:pt x="12293" y="10203"/>
                    <a:pt x="11696" y="10203"/>
                  </a:cubicBezTo>
                  <a:lnTo>
                    <a:pt x="11682" y="10203"/>
                  </a:lnTo>
                  <a:cubicBezTo>
                    <a:pt x="11084" y="10203"/>
                    <a:pt x="10513" y="10451"/>
                    <a:pt x="10104" y="10887"/>
                  </a:cubicBezTo>
                  <a:cubicBezTo>
                    <a:pt x="9694" y="10451"/>
                    <a:pt x="9123" y="10203"/>
                    <a:pt x="8525" y="10203"/>
                  </a:cubicBezTo>
                  <a:lnTo>
                    <a:pt x="8513" y="10203"/>
                  </a:lnTo>
                  <a:cubicBezTo>
                    <a:pt x="7914" y="10203"/>
                    <a:pt x="7342" y="10451"/>
                    <a:pt x="6933" y="10887"/>
                  </a:cubicBezTo>
                  <a:cubicBezTo>
                    <a:pt x="6524" y="10451"/>
                    <a:pt x="5952" y="10203"/>
                    <a:pt x="5355" y="10203"/>
                  </a:cubicBezTo>
                  <a:lnTo>
                    <a:pt x="5342" y="10203"/>
                  </a:lnTo>
                  <a:cubicBezTo>
                    <a:pt x="4744" y="10203"/>
                    <a:pt x="4172" y="10451"/>
                    <a:pt x="3763" y="10887"/>
                  </a:cubicBezTo>
                  <a:cubicBezTo>
                    <a:pt x="3354" y="10451"/>
                    <a:pt x="2782" y="10203"/>
                    <a:pt x="2185" y="10203"/>
                  </a:cubicBezTo>
                  <a:lnTo>
                    <a:pt x="2172" y="10203"/>
                  </a:lnTo>
                  <a:cubicBezTo>
                    <a:pt x="1846" y="10203"/>
                    <a:pt x="1524" y="10276"/>
                    <a:pt x="1230" y="10418"/>
                  </a:cubicBezTo>
                  <a:lnTo>
                    <a:pt x="1230" y="1185"/>
                  </a:lnTo>
                  <a:close/>
                  <a:moveTo>
                    <a:pt x="2185" y="11387"/>
                  </a:moveTo>
                  <a:cubicBezTo>
                    <a:pt x="2729" y="11387"/>
                    <a:pt x="3171" y="11829"/>
                    <a:pt x="3171" y="12374"/>
                  </a:cubicBezTo>
                  <a:lnTo>
                    <a:pt x="3171" y="13980"/>
                  </a:lnTo>
                  <a:lnTo>
                    <a:pt x="1185" y="13980"/>
                  </a:lnTo>
                  <a:lnTo>
                    <a:pt x="1185" y="12374"/>
                  </a:lnTo>
                  <a:cubicBezTo>
                    <a:pt x="1185" y="11829"/>
                    <a:pt x="1627" y="11388"/>
                    <a:pt x="2172" y="11387"/>
                  </a:cubicBezTo>
                  <a:close/>
                  <a:moveTo>
                    <a:pt x="5355" y="11387"/>
                  </a:moveTo>
                  <a:cubicBezTo>
                    <a:pt x="5900" y="11388"/>
                    <a:pt x="6340" y="11829"/>
                    <a:pt x="6342" y="12374"/>
                  </a:cubicBezTo>
                  <a:lnTo>
                    <a:pt x="6342" y="13980"/>
                  </a:lnTo>
                  <a:lnTo>
                    <a:pt x="4355" y="13980"/>
                  </a:lnTo>
                  <a:lnTo>
                    <a:pt x="4355" y="12374"/>
                  </a:lnTo>
                  <a:cubicBezTo>
                    <a:pt x="4356" y="11829"/>
                    <a:pt x="4797" y="11388"/>
                    <a:pt x="5342" y="11387"/>
                  </a:cubicBezTo>
                  <a:close/>
                  <a:moveTo>
                    <a:pt x="8525" y="11387"/>
                  </a:moveTo>
                  <a:cubicBezTo>
                    <a:pt x="9070" y="11388"/>
                    <a:pt x="9510" y="11829"/>
                    <a:pt x="9512" y="12374"/>
                  </a:cubicBezTo>
                  <a:lnTo>
                    <a:pt x="9512" y="13980"/>
                  </a:lnTo>
                  <a:lnTo>
                    <a:pt x="7526" y="13980"/>
                  </a:lnTo>
                  <a:lnTo>
                    <a:pt x="7526" y="12374"/>
                  </a:lnTo>
                  <a:cubicBezTo>
                    <a:pt x="7526" y="11829"/>
                    <a:pt x="7966" y="11388"/>
                    <a:pt x="8511" y="11387"/>
                  </a:cubicBezTo>
                  <a:close/>
                  <a:moveTo>
                    <a:pt x="11694" y="11387"/>
                  </a:moveTo>
                  <a:cubicBezTo>
                    <a:pt x="12239" y="11388"/>
                    <a:pt x="12681" y="11829"/>
                    <a:pt x="12681" y="12374"/>
                  </a:cubicBezTo>
                  <a:lnTo>
                    <a:pt x="12681" y="13980"/>
                  </a:lnTo>
                  <a:lnTo>
                    <a:pt x="10696" y="13980"/>
                  </a:lnTo>
                  <a:lnTo>
                    <a:pt x="10696" y="12374"/>
                  </a:lnTo>
                  <a:cubicBezTo>
                    <a:pt x="10696" y="11829"/>
                    <a:pt x="11137" y="11387"/>
                    <a:pt x="11682" y="11387"/>
                  </a:cubicBezTo>
                  <a:close/>
                  <a:moveTo>
                    <a:pt x="14866" y="11387"/>
                  </a:moveTo>
                  <a:cubicBezTo>
                    <a:pt x="15409" y="11388"/>
                    <a:pt x="15851" y="11829"/>
                    <a:pt x="15851" y="12374"/>
                  </a:cubicBezTo>
                  <a:lnTo>
                    <a:pt x="15851" y="13980"/>
                  </a:lnTo>
                  <a:lnTo>
                    <a:pt x="13865" y="13980"/>
                  </a:lnTo>
                  <a:lnTo>
                    <a:pt x="13865" y="12374"/>
                  </a:lnTo>
                  <a:cubicBezTo>
                    <a:pt x="13865" y="11829"/>
                    <a:pt x="14307" y="11388"/>
                    <a:pt x="14852" y="11387"/>
                  </a:cubicBezTo>
                  <a:close/>
                  <a:moveTo>
                    <a:pt x="18035" y="11387"/>
                  </a:moveTo>
                  <a:cubicBezTo>
                    <a:pt x="18580" y="11388"/>
                    <a:pt x="19021" y="11829"/>
                    <a:pt x="19022" y="12374"/>
                  </a:cubicBezTo>
                  <a:lnTo>
                    <a:pt x="19022" y="13980"/>
                  </a:lnTo>
                  <a:lnTo>
                    <a:pt x="17035" y="13980"/>
                  </a:lnTo>
                  <a:lnTo>
                    <a:pt x="17035" y="12374"/>
                  </a:lnTo>
                  <a:cubicBezTo>
                    <a:pt x="17036" y="11829"/>
                    <a:pt x="17477" y="11388"/>
                    <a:pt x="18022" y="11387"/>
                  </a:cubicBezTo>
                  <a:close/>
                  <a:moveTo>
                    <a:pt x="1" y="1"/>
                  </a:moveTo>
                  <a:lnTo>
                    <a:pt x="1" y="15163"/>
                  </a:lnTo>
                  <a:lnTo>
                    <a:pt x="20206" y="15163"/>
                  </a:lnTo>
                  <a:lnTo>
                    <a:pt x="202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3" name="Google Shape;13413;p140"/>
          <p:cNvGrpSpPr/>
          <p:nvPr/>
        </p:nvGrpSpPr>
        <p:grpSpPr>
          <a:xfrm>
            <a:off x="3272676" y="2337436"/>
            <a:ext cx="362727" cy="315939"/>
            <a:chOff x="1617405" y="2556487"/>
            <a:chExt cx="375377" cy="326957"/>
          </a:xfrm>
        </p:grpSpPr>
        <p:sp>
          <p:nvSpPr>
            <p:cNvPr id="13414" name="Google Shape;13414;p140"/>
            <p:cNvSpPr/>
            <p:nvPr/>
          </p:nvSpPr>
          <p:spPr>
            <a:xfrm>
              <a:off x="1617405" y="2556487"/>
              <a:ext cx="375377" cy="326957"/>
            </a:xfrm>
            <a:custGeom>
              <a:rect b="b" l="l" r="r" t="t"/>
              <a:pathLst>
                <a:path extrusionOk="0" h="17602" w="20206">
                  <a:moveTo>
                    <a:pt x="15050" y="3552"/>
                  </a:moveTo>
                  <a:cubicBezTo>
                    <a:pt x="15292" y="4314"/>
                    <a:pt x="15890" y="4910"/>
                    <a:pt x="16653" y="5147"/>
                  </a:cubicBezTo>
                  <a:lnTo>
                    <a:pt x="16653" y="7906"/>
                  </a:lnTo>
                  <a:cubicBezTo>
                    <a:pt x="16010" y="7333"/>
                    <a:pt x="15177" y="7016"/>
                    <a:pt x="14315" y="7016"/>
                  </a:cubicBezTo>
                  <a:cubicBezTo>
                    <a:pt x="12374" y="7016"/>
                    <a:pt x="10793" y="8596"/>
                    <a:pt x="10793" y="10537"/>
                  </a:cubicBezTo>
                  <a:lnTo>
                    <a:pt x="5156" y="10537"/>
                  </a:lnTo>
                  <a:cubicBezTo>
                    <a:pt x="4914" y="9775"/>
                    <a:pt x="4315" y="9180"/>
                    <a:pt x="3552" y="8942"/>
                  </a:cubicBezTo>
                  <a:lnTo>
                    <a:pt x="3552" y="5147"/>
                  </a:lnTo>
                  <a:cubicBezTo>
                    <a:pt x="4315" y="4910"/>
                    <a:pt x="4914" y="4314"/>
                    <a:pt x="5156" y="3552"/>
                  </a:cubicBezTo>
                  <a:close/>
                  <a:moveTo>
                    <a:pt x="14317" y="8200"/>
                  </a:moveTo>
                  <a:cubicBezTo>
                    <a:pt x="14617" y="8200"/>
                    <a:pt x="14921" y="8258"/>
                    <a:pt x="15210" y="8378"/>
                  </a:cubicBezTo>
                  <a:cubicBezTo>
                    <a:pt x="16083" y="8741"/>
                    <a:pt x="16653" y="9593"/>
                    <a:pt x="16653" y="10538"/>
                  </a:cubicBezTo>
                  <a:cubicBezTo>
                    <a:pt x="16652" y="11828"/>
                    <a:pt x="15605" y="12875"/>
                    <a:pt x="14315" y="12876"/>
                  </a:cubicBezTo>
                  <a:cubicBezTo>
                    <a:pt x="13370" y="12876"/>
                    <a:pt x="12518" y="12306"/>
                    <a:pt x="12155" y="11433"/>
                  </a:cubicBezTo>
                  <a:cubicBezTo>
                    <a:pt x="11794" y="10559"/>
                    <a:pt x="11994" y="9553"/>
                    <a:pt x="12663" y="8885"/>
                  </a:cubicBezTo>
                  <a:cubicBezTo>
                    <a:pt x="13110" y="8438"/>
                    <a:pt x="13708" y="8200"/>
                    <a:pt x="14317" y="8200"/>
                  </a:cubicBezTo>
                  <a:close/>
                  <a:moveTo>
                    <a:pt x="19020" y="1184"/>
                  </a:moveTo>
                  <a:lnTo>
                    <a:pt x="19020" y="12905"/>
                  </a:lnTo>
                  <a:lnTo>
                    <a:pt x="16921" y="12905"/>
                  </a:lnTo>
                  <a:cubicBezTo>
                    <a:pt x="17510" y="12257"/>
                    <a:pt x="17837" y="11413"/>
                    <a:pt x="17836" y="10538"/>
                  </a:cubicBezTo>
                  <a:lnTo>
                    <a:pt x="17836" y="4111"/>
                  </a:lnTo>
                  <a:lnTo>
                    <a:pt x="17286" y="4070"/>
                  </a:lnTo>
                  <a:cubicBezTo>
                    <a:pt x="16668" y="4023"/>
                    <a:pt x="16174" y="3533"/>
                    <a:pt x="16122" y="2913"/>
                  </a:cubicBezTo>
                  <a:lnTo>
                    <a:pt x="16079" y="2368"/>
                  </a:lnTo>
                  <a:lnTo>
                    <a:pt x="4125" y="2368"/>
                  </a:lnTo>
                  <a:lnTo>
                    <a:pt x="4082" y="2913"/>
                  </a:lnTo>
                  <a:cubicBezTo>
                    <a:pt x="4030" y="3533"/>
                    <a:pt x="3537" y="4023"/>
                    <a:pt x="2918" y="4070"/>
                  </a:cubicBezTo>
                  <a:lnTo>
                    <a:pt x="2368" y="4111"/>
                  </a:lnTo>
                  <a:lnTo>
                    <a:pt x="2368" y="9978"/>
                  </a:lnTo>
                  <a:lnTo>
                    <a:pt x="2918" y="10019"/>
                  </a:lnTo>
                  <a:cubicBezTo>
                    <a:pt x="3537" y="10066"/>
                    <a:pt x="4030" y="10556"/>
                    <a:pt x="4082" y="11176"/>
                  </a:cubicBezTo>
                  <a:lnTo>
                    <a:pt x="4125" y="11721"/>
                  </a:lnTo>
                  <a:lnTo>
                    <a:pt x="10998" y="11721"/>
                  </a:lnTo>
                  <a:cubicBezTo>
                    <a:pt x="11155" y="12158"/>
                    <a:pt x="11396" y="12560"/>
                    <a:pt x="11708" y="12905"/>
                  </a:cubicBezTo>
                  <a:lnTo>
                    <a:pt x="1184" y="12905"/>
                  </a:lnTo>
                  <a:lnTo>
                    <a:pt x="1184" y="1184"/>
                  </a:lnTo>
                  <a:close/>
                  <a:moveTo>
                    <a:pt x="15305" y="13918"/>
                  </a:moveTo>
                  <a:lnTo>
                    <a:pt x="15305" y="15744"/>
                  </a:lnTo>
                  <a:lnTo>
                    <a:pt x="14315" y="15283"/>
                  </a:lnTo>
                  <a:lnTo>
                    <a:pt x="13324" y="15744"/>
                  </a:lnTo>
                  <a:lnTo>
                    <a:pt x="13324" y="13918"/>
                  </a:lnTo>
                  <a:cubicBezTo>
                    <a:pt x="13648" y="14012"/>
                    <a:pt x="13982" y="14060"/>
                    <a:pt x="14315" y="14060"/>
                  </a:cubicBezTo>
                  <a:cubicBezTo>
                    <a:pt x="14649" y="14060"/>
                    <a:pt x="14982" y="14012"/>
                    <a:pt x="15305" y="13918"/>
                  </a:cubicBezTo>
                  <a:close/>
                  <a:moveTo>
                    <a:pt x="0" y="0"/>
                  </a:moveTo>
                  <a:lnTo>
                    <a:pt x="0" y="14089"/>
                  </a:lnTo>
                  <a:lnTo>
                    <a:pt x="12140" y="14089"/>
                  </a:lnTo>
                  <a:lnTo>
                    <a:pt x="12140" y="17602"/>
                  </a:lnTo>
                  <a:lnTo>
                    <a:pt x="14315" y="16589"/>
                  </a:lnTo>
                  <a:lnTo>
                    <a:pt x="16489" y="17602"/>
                  </a:lnTo>
                  <a:lnTo>
                    <a:pt x="16489" y="14089"/>
                  </a:lnTo>
                  <a:lnTo>
                    <a:pt x="20205" y="14089"/>
                  </a:lnTo>
                  <a:lnTo>
                    <a:pt x="202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40"/>
            <p:cNvSpPr/>
            <p:nvPr/>
          </p:nvSpPr>
          <p:spPr>
            <a:xfrm>
              <a:off x="1733718" y="2648730"/>
              <a:ext cx="142731" cy="22011"/>
            </a:xfrm>
            <a:custGeom>
              <a:rect b="b" l="l" r="r" t="t"/>
              <a:pathLst>
                <a:path extrusionOk="0" h="1185" w="7683">
                  <a:moveTo>
                    <a:pt x="1" y="0"/>
                  </a:moveTo>
                  <a:lnTo>
                    <a:pt x="1" y="1184"/>
                  </a:lnTo>
                  <a:lnTo>
                    <a:pt x="7683" y="1184"/>
                  </a:lnTo>
                  <a:lnTo>
                    <a:pt x="76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40"/>
            <p:cNvSpPr/>
            <p:nvPr/>
          </p:nvSpPr>
          <p:spPr>
            <a:xfrm>
              <a:off x="1712484" y="2694183"/>
              <a:ext cx="94076" cy="21974"/>
            </a:xfrm>
            <a:custGeom>
              <a:rect b="b" l="l" r="r" t="t"/>
              <a:pathLst>
                <a:path extrusionOk="0" h="1183" w="5064">
                  <a:moveTo>
                    <a:pt x="0" y="0"/>
                  </a:moveTo>
                  <a:lnTo>
                    <a:pt x="0" y="1183"/>
                  </a:lnTo>
                  <a:lnTo>
                    <a:pt x="5063" y="1183"/>
                  </a:lnTo>
                  <a:lnTo>
                    <a:pt x="50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140"/>
          <p:cNvGrpSpPr/>
          <p:nvPr/>
        </p:nvGrpSpPr>
        <p:grpSpPr>
          <a:xfrm>
            <a:off x="2520005" y="2317650"/>
            <a:ext cx="362727" cy="362678"/>
            <a:chOff x="1129652" y="2517386"/>
            <a:chExt cx="375377" cy="375326"/>
          </a:xfrm>
        </p:grpSpPr>
        <p:sp>
          <p:nvSpPr>
            <p:cNvPr id="13418" name="Google Shape;13418;p140"/>
            <p:cNvSpPr/>
            <p:nvPr/>
          </p:nvSpPr>
          <p:spPr>
            <a:xfrm>
              <a:off x="1129652" y="2517386"/>
              <a:ext cx="375377" cy="375326"/>
            </a:xfrm>
            <a:custGeom>
              <a:rect b="b" l="l" r="r" t="t"/>
              <a:pathLst>
                <a:path extrusionOk="0" h="20206" w="20206">
                  <a:moveTo>
                    <a:pt x="8523" y="1528"/>
                  </a:moveTo>
                  <a:cubicBezTo>
                    <a:pt x="8216" y="2329"/>
                    <a:pt x="8045" y="3361"/>
                    <a:pt x="7998" y="4400"/>
                  </a:cubicBezTo>
                  <a:lnTo>
                    <a:pt x="6341" y="4400"/>
                  </a:lnTo>
                  <a:cubicBezTo>
                    <a:pt x="6541" y="3121"/>
                    <a:pt x="7382" y="2050"/>
                    <a:pt x="8523" y="1528"/>
                  </a:cubicBezTo>
                  <a:close/>
                  <a:moveTo>
                    <a:pt x="10102" y="1187"/>
                  </a:moveTo>
                  <a:cubicBezTo>
                    <a:pt x="10177" y="1225"/>
                    <a:pt x="10432" y="1463"/>
                    <a:pt x="10668" y="2211"/>
                  </a:cubicBezTo>
                  <a:cubicBezTo>
                    <a:pt x="10861" y="2821"/>
                    <a:pt x="10983" y="3582"/>
                    <a:pt x="11022" y="4400"/>
                  </a:cubicBezTo>
                  <a:lnTo>
                    <a:pt x="9182" y="4400"/>
                  </a:lnTo>
                  <a:cubicBezTo>
                    <a:pt x="9223" y="3582"/>
                    <a:pt x="9345" y="2821"/>
                    <a:pt x="9538" y="2211"/>
                  </a:cubicBezTo>
                  <a:cubicBezTo>
                    <a:pt x="9774" y="1463"/>
                    <a:pt x="10028" y="1223"/>
                    <a:pt x="10102" y="1187"/>
                  </a:cubicBezTo>
                  <a:close/>
                  <a:moveTo>
                    <a:pt x="11683" y="1528"/>
                  </a:moveTo>
                  <a:cubicBezTo>
                    <a:pt x="12824" y="2050"/>
                    <a:pt x="13665" y="3121"/>
                    <a:pt x="13865" y="4400"/>
                  </a:cubicBezTo>
                  <a:lnTo>
                    <a:pt x="12207" y="4400"/>
                  </a:lnTo>
                  <a:cubicBezTo>
                    <a:pt x="12161" y="3361"/>
                    <a:pt x="11989" y="2329"/>
                    <a:pt x="11683" y="1528"/>
                  </a:cubicBezTo>
                  <a:close/>
                  <a:moveTo>
                    <a:pt x="7998" y="5584"/>
                  </a:moveTo>
                  <a:cubicBezTo>
                    <a:pt x="8045" y="6623"/>
                    <a:pt x="8216" y="7654"/>
                    <a:pt x="8523" y="8457"/>
                  </a:cubicBezTo>
                  <a:cubicBezTo>
                    <a:pt x="7382" y="7934"/>
                    <a:pt x="6541" y="6864"/>
                    <a:pt x="6341" y="5584"/>
                  </a:cubicBezTo>
                  <a:close/>
                  <a:moveTo>
                    <a:pt x="13866" y="5584"/>
                  </a:moveTo>
                  <a:cubicBezTo>
                    <a:pt x="13665" y="6864"/>
                    <a:pt x="12824" y="7934"/>
                    <a:pt x="11683" y="8457"/>
                  </a:cubicBezTo>
                  <a:lnTo>
                    <a:pt x="11682" y="8457"/>
                  </a:lnTo>
                  <a:cubicBezTo>
                    <a:pt x="11988" y="7654"/>
                    <a:pt x="12160" y="6623"/>
                    <a:pt x="12207" y="5584"/>
                  </a:cubicBezTo>
                  <a:close/>
                  <a:moveTo>
                    <a:pt x="11023" y="5584"/>
                  </a:moveTo>
                  <a:cubicBezTo>
                    <a:pt x="10983" y="6401"/>
                    <a:pt x="10861" y="7162"/>
                    <a:pt x="10668" y="7773"/>
                  </a:cubicBezTo>
                  <a:cubicBezTo>
                    <a:pt x="10432" y="8521"/>
                    <a:pt x="10178" y="8760"/>
                    <a:pt x="10104" y="8797"/>
                  </a:cubicBezTo>
                  <a:cubicBezTo>
                    <a:pt x="10029" y="8760"/>
                    <a:pt x="9774" y="8521"/>
                    <a:pt x="9538" y="7773"/>
                  </a:cubicBezTo>
                  <a:cubicBezTo>
                    <a:pt x="9345" y="7162"/>
                    <a:pt x="9223" y="6401"/>
                    <a:pt x="9182" y="5584"/>
                  </a:cubicBezTo>
                  <a:close/>
                  <a:moveTo>
                    <a:pt x="19021" y="12233"/>
                  </a:moveTo>
                  <a:lnTo>
                    <a:pt x="19020" y="19020"/>
                  </a:lnTo>
                  <a:lnTo>
                    <a:pt x="1184" y="19020"/>
                  </a:lnTo>
                  <a:lnTo>
                    <a:pt x="1184" y="12233"/>
                  </a:lnTo>
                  <a:close/>
                  <a:moveTo>
                    <a:pt x="10104" y="0"/>
                  </a:moveTo>
                  <a:cubicBezTo>
                    <a:pt x="7351" y="0"/>
                    <a:pt x="5111" y="2240"/>
                    <a:pt x="5111" y="4993"/>
                  </a:cubicBezTo>
                  <a:cubicBezTo>
                    <a:pt x="5111" y="7745"/>
                    <a:pt x="7351" y="9984"/>
                    <a:pt x="10104" y="9984"/>
                  </a:cubicBezTo>
                  <a:cubicBezTo>
                    <a:pt x="12716" y="9984"/>
                    <a:pt x="14866" y="7967"/>
                    <a:pt x="15077" y="5407"/>
                  </a:cubicBezTo>
                  <a:lnTo>
                    <a:pt x="17600" y="5407"/>
                  </a:lnTo>
                  <a:cubicBezTo>
                    <a:pt x="18188" y="5407"/>
                    <a:pt x="18666" y="5884"/>
                    <a:pt x="18666" y="6473"/>
                  </a:cubicBezTo>
                  <a:cubicBezTo>
                    <a:pt x="18666" y="7061"/>
                    <a:pt x="18188" y="7537"/>
                    <a:pt x="17600" y="7537"/>
                  </a:cubicBezTo>
                  <a:lnTo>
                    <a:pt x="17463" y="7537"/>
                  </a:lnTo>
                  <a:cubicBezTo>
                    <a:pt x="16231" y="7539"/>
                    <a:pt x="15234" y="8536"/>
                    <a:pt x="15232" y="9768"/>
                  </a:cubicBezTo>
                  <a:lnTo>
                    <a:pt x="15232" y="11050"/>
                  </a:lnTo>
                  <a:lnTo>
                    <a:pt x="0" y="11050"/>
                  </a:lnTo>
                  <a:lnTo>
                    <a:pt x="0" y="20205"/>
                  </a:lnTo>
                  <a:lnTo>
                    <a:pt x="20205" y="20205"/>
                  </a:lnTo>
                  <a:lnTo>
                    <a:pt x="20205" y="11049"/>
                  </a:lnTo>
                  <a:lnTo>
                    <a:pt x="16416" y="11049"/>
                  </a:lnTo>
                  <a:lnTo>
                    <a:pt x="16416" y="9766"/>
                  </a:lnTo>
                  <a:cubicBezTo>
                    <a:pt x="16418" y="9190"/>
                    <a:pt x="16885" y="8723"/>
                    <a:pt x="17461" y="8721"/>
                  </a:cubicBezTo>
                  <a:lnTo>
                    <a:pt x="17600" y="8721"/>
                  </a:lnTo>
                  <a:cubicBezTo>
                    <a:pt x="18835" y="8711"/>
                    <a:pt x="19829" y="7707"/>
                    <a:pt x="19829" y="6473"/>
                  </a:cubicBezTo>
                  <a:cubicBezTo>
                    <a:pt x="19829" y="5238"/>
                    <a:pt x="18835" y="4234"/>
                    <a:pt x="17600" y="4223"/>
                  </a:cubicBezTo>
                  <a:lnTo>
                    <a:pt x="15035" y="4223"/>
                  </a:lnTo>
                  <a:cubicBezTo>
                    <a:pt x="14665" y="1834"/>
                    <a:pt x="12594" y="0"/>
                    <a:pt x="10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40"/>
            <p:cNvSpPr/>
            <p:nvPr/>
          </p:nvSpPr>
          <p:spPr>
            <a:xfrm>
              <a:off x="1265640" y="2835112"/>
              <a:ext cx="103402" cy="22011"/>
            </a:xfrm>
            <a:custGeom>
              <a:rect b="b" l="l" r="r" t="t"/>
              <a:pathLst>
                <a:path extrusionOk="0" h="1185" w="5566">
                  <a:moveTo>
                    <a:pt x="1" y="1"/>
                  </a:moveTo>
                  <a:lnTo>
                    <a:pt x="1" y="1185"/>
                  </a:lnTo>
                  <a:lnTo>
                    <a:pt x="5565" y="1185"/>
                  </a:lnTo>
                  <a:lnTo>
                    <a:pt x="55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40"/>
            <p:cNvSpPr/>
            <p:nvPr/>
          </p:nvSpPr>
          <p:spPr>
            <a:xfrm>
              <a:off x="1185366" y="2761462"/>
              <a:ext cx="22014" cy="22011"/>
            </a:xfrm>
            <a:custGeom>
              <a:rect b="b" l="l" r="r" t="t"/>
              <a:pathLst>
                <a:path extrusionOk="0" h="1185" w="1185">
                  <a:moveTo>
                    <a:pt x="1" y="0"/>
                  </a:moveTo>
                  <a:lnTo>
                    <a:pt x="1" y="1184"/>
                  </a:lnTo>
                  <a:lnTo>
                    <a:pt x="1185" y="1184"/>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40"/>
            <p:cNvSpPr/>
            <p:nvPr/>
          </p:nvSpPr>
          <p:spPr>
            <a:xfrm>
              <a:off x="1225698" y="2761462"/>
              <a:ext cx="21996" cy="22011"/>
            </a:xfrm>
            <a:custGeom>
              <a:rect b="b" l="l" r="r" t="t"/>
              <a:pathLst>
                <a:path extrusionOk="0" h="1185" w="1184">
                  <a:moveTo>
                    <a:pt x="1" y="0"/>
                  </a:moveTo>
                  <a:lnTo>
                    <a:pt x="1" y="1184"/>
                  </a:lnTo>
                  <a:lnTo>
                    <a:pt x="1183" y="1184"/>
                  </a:lnTo>
                  <a:lnTo>
                    <a:pt x="11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40"/>
            <p:cNvSpPr/>
            <p:nvPr/>
          </p:nvSpPr>
          <p:spPr>
            <a:xfrm>
              <a:off x="1266011" y="2761462"/>
              <a:ext cx="22014" cy="22011"/>
            </a:xfrm>
            <a:custGeom>
              <a:rect b="b" l="l" r="r" t="t"/>
              <a:pathLst>
                <a:path extrusionOk="0" h="1185" w="1185">
                  <a:moveTo>
                    <a:pt x="0" y="0"/>
                  </a:moveTo>
                  <a:lnTo>
                    <a:pt x="0" y="1184"/>
                  </a:lnTo>
                  <a:lnTo>
                    <a:pt x="1184" y="1184"/>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140"/>
            <p:cNvSpPr/>
            <p:nvPr/>
          </p:nvSpPr>
          <p:spPr>
            <a:xfrm>
              <a:off x="1306324" y="2761462"/>
              <a:ext cx="22014" cy="22011"/>
            </a:xfrm>
            <a:custGeom>
              <a:rect b="b" l="l" r="r" t="t"/>
              <a:pathLst>
                <a:path extrusionOk="0" h="1185" w="1185">
                  <a:moveTo>
                    <a:pt x="1" y="0"/>
                  </a:moveTo>
                  <a:lnTo>
                    <a:pt x="1" y="1184"/>
                  </a:lnTo>
                  <a:lnTo>
                    <a:pt x="1185" y="1184"/>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140"/>
            <p:cNvSpPr/>
            <p:nvPr/>
          </p:nvSpPr>
          <p:spPr>
            <a:xfrm>
              <a:off x="1346656" y="2761462"/>
              <a:ext cx="21996" cy="22011"/>
            </a:xfrm>
            <a:custGeom>
              <a:rect b="b" l="l" r="r" t="t"/>
              <a:pathLst>
                <a:path extrusionOk="0" h="1185" w="1184">
                  <a:moveTo>
                    <a:pt x="1" y="0"/>
                  </a:moveTo>
                  <a:lnTo>
                    <a:pt x="1" y="1184"/>
                  </a:lnTo>
                  <a:lnTo>
                    <a:pt x="1183" y="1184"/>
                  </a:lnTo>
                  <a:lnTo>
                    <a:pt x="11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40"/>
            <p:cNvSpPr/>
            <p:nvPr/>
          </p:nvSpPr>
          <p:spPr>
            <a:xfrm>
              <a:off x="1386969" y="2761462"/>
              <a:ext cx="22014" cy="22011"/>
            </a:xfrm>
            <a:custGeom>
              <a:rect b="b" l="l" r="r" t="t"/>
              <a:pathLst>
                <a:path extrusionOk="0" h="1185" w="1185">
                  <a:moveTo>
                    <a:pt x="0" y="0"/>
                  </a:moveTo>
                  <a:lnTo>
                    <a:pt x="0" y="1184"/>
                  </a:lnTo>
                  <a:lnTo>
                    <a:pt x="1184" y="1184"/>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40"/>
            <p:cNvSpPr/>
            <p:nvPr/>
          </p:nvSpPr>
          <p:spPr>
            <a:xfrm>
              <a:off x="1427301" y="2761462"/>
              <a:ext cx="21996" cy="22011"/>
            </a:xfrm>
            <a:custGeom>
              <a:rect b="b" l="l" r="r" t="t"/>
              <a:pathLst>
                <a:path extrusionOk="0" h="1185" w="1184">
                  <a:moveTo>
                    <a:pt x="0" y="0"/>
                  </a:moveTo>
                  <a:lnTo>
                    <a:pt x="0" y="1184"/>
                  </a:lnTo>
                  <a:lnTo>
                    <a:pt x="1184" y="1184"/>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40"/>
            <p:cNvSpPr/>
            <p:nvPr/>
          </p:nvSpPr>
          <p:spPr>
            <a:xfrm>
              <a:off x="1185366" y="2796661"/>
              <a:ext cx="22014" cy="21993"/>
            </a:xfrm>
            <a:custGeom>
              <a:rect b="b" l="l" r="r" t="t"/>
              <a:pathLst>
                <a:path extrusionOk="0" h="1184" w="1185">
                  <a:moveTo>
                    <a:pt x="1" y="0"/>
                  </a:moveTo>
                  <a:lnTo>
                    <a:pt x="1" y="1184"/>
                  </a:lnTo>
                  <a:lnTo>
                    <a:pt x="1185" y="1184"/>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40"/>
            <p:cNvSpPr/>
            <p:nvPr/>
          </p:nvSpPr>
          <p:spPr>
            <a:xfrm>
              <a:off x="1225698" y="2796661"/>
              <a:ext cx="21996" cy="21993"/>
            </a:xfrm>
            <a:custGeom>
              <a:rect b="b" l="l" r="r" t="t"/>
              <a:pathLst>
                <a:path extrusionOk="0" h="1184" w="1184">
                  <a:moveTo>
                    <a:pt x="1" y="0"/>
                  </a:moveTo>
                  <a:lnTo>
                    <a:pt x="1" y="1184"/>
                  </a:lnTo>
                  <a:lnTo>
                    <a:pt x="1183" y="1184"/>
                  </a:lnTo>
                  <a:lnTo>
                    <a:pt x="11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40"/>
            <p:cNvSpPr/>
            <p:nvPr/>
          </p:nvSpPr>
          <p:spPr>
            <a:xfrm>
              <a:off x="1266011" y="2796661"/>
              <a:ext cx="22014" cy="21993"/>
            </a:xfrm>
            <a:custGeom>
              <a:rect b="b" l="l" r="r" t="t"/>
              <a:pathLst>
                <a:path extrusionOk="0" h="1184" w="1185">
                  <a:moveTo>
                    <a:pt x="0" y="0"/>
                  </a:moveTo>
                  <a:lnTo>
                    <a:pt x="0" y="1184"/>
                  </a:lnTo>
                  <a:lnTo>
                    <a:pt x="1184" y="1184"/>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40"/>
            <p:cNvSpPr/>
            <p:nvPr/>
          </p:nvSpPr>
          <p:spPr>
            <a:xfrm>
              <a:off x="1306324" y="2796661"/>
              <a:ext cx="22014" cy="21993"/>
            </a:xfrm>
            <a:custGeom>
              <a:rect b="b" l="l" r="r" t="t"/>
              <a:pathLst>
                <a:path extrusionOk="0" h="1184" w="1185">
                  <a:moveTo>
                    <a:pt x="1" y="0"/>
                  </a:moveTo>
                  <a:lnTo>
                    <a:pt x="1" y="1184"/>
                  </a:lnTo>
                  <a:lnTo>
                    <a:pt x="1185" y="1184"/>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40"/>
            <p:cNvSpPr/>
            <p:nvPr/>
          </p:nvSpPr>
          <p:spPr>
            <a:xfrm>
              <a:off x="1346656" y="2796661"/>
              <a:ext cx="21996" cy="21993"/>
            </a:xfrm>
            <a:custGeom>
              <a:rect b="b" l="l" r="r" t="t"/>
              <a:pathLst>
                <a:path extrusionOk="0" h="1184" w="1184">
                  <a:moveTo>
                    <a:pt x="1" y="0"/>
                  </a:moveTo>
                  <a:lnTo>
                    <a:pt x="1" y="1184"/>
                  </a:lnTo>
                  <a:lnTo>
                    <a:pt x="1183" y="1184"/>
                  </a:lnTo>
                  <a:lnTo>
                    <a:pt x="11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40"/>
            <p:cNvSpPr/>
            <p:nvPr/>
          </p:nvSpPr>
          <p:spPr>
            <a:xfrm>
              <a:off x="1386969" y="2796661"/>
              <a:ext cx="22014" cy="21993"/>
            </a:xfrm>
            <a:custGeom>
              <a:rect b="b" l="l" r="r" t="t"/>
              <a:pathLst>
                <a:path extrusionOk="0" h="1184" w="1185">
                  <a:moveTo>
                    <a:pt x="0" y="0"/>
                  </a:moveTo>
                  <a:lnTo>
                    <a:pt x="0" y="1184"/>
                  </a:lnTo>
                  <a:lnTo>
                    <a:pt x="1184" y="1184"/>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40"/>
            <p:cNvSpPr/>
            <p:nvPr/>
          </p:nvSpPr>
          <p:spPr>
            <a:xfrm>
              <a:off x="1225698" y="2835112"/>
              <a:ext cx="21996" cy="22011"/>
            </a:xfrm>
            <a:custGeom>
              <a:rect b="b" l="l" r="r" t="t"/>
              <a:pathLst>
                <a:path extrusionOk="0" h="1185" w="1184">
                  <a:moveTo>
                    <a:pt x="1" y="1"/>
                  </a:moveTo>
                  <a:lnTo>
                    <a:pt x="1" y="1185"/>
                  </a:lnTo>
                  <a:lnTo>
                    <a:pt x="1183" y="1185"/>
                  </a:lnTo>
                  <a:lnTo>
                    <a:pt x="11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40"/>
            <p:cNvSpPr/>
            <p:nvPr/>
          </p:nvSpPr>
          <p:spPr>
            <a:xfrm>
              <a:off x="1386969" y="2835112"/>
              <a:ext cx="22014" cy="22011"/>
            </a:xfrm>
            <a:custGeom>
              <a:rect b="b" l="l" r="r" t="t"/>
              <a:pathLst>
                <a:path extrusionOk="0" h="1185" w="1185">
                  <a:moveTo>
                    <a:pt x="0" y="1"/>
                  </a:moveTo>
                  <a:lnTo>
                    <a:pt x="0" y="1185"/>
                  </a:lnTo>
                  <a:lnTo>
                    <a:pt x="1184" y="1185"/>
                  </a:lnTo>
                  <a:lnTo>
                    <a:pt x="11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40"/>
            <p:cNvSpPr/>
            <p:nvPr/>
          </p:nvSpPr>
          <p:spPr>
            <a:xfrm>
              <a:off x="1427301" y="2796661"/>
              <a:ext cx="21996" cy="21993"/>
            </a:xfrm>
            <a:custGeom>
              <a:rect b="b" l="l" r="r" t="t"/>
              <a:pathLst>
                <a:path extrusionOk="0" h="1184" w="1184">
                  <a:moveTo>
                    <a:pt x="0" y="0"/>
                  </a:moveTo>
                  <a:lnTo>
                    <a:pt x="0" y="1184"/>
                  </a:lnTo>
                  <a:lnTo>
                    <a:pt x="1184" y="1184"/>
                  </a:lnTo>
                  <a:lnTo>
                    <a:pt x="118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6" name="Google Shape;13436;p140"/>
          <p:cNvGrpSpPr/>
          <p:nvPr/>
        </p:nvGrpSpPr>
        <p:grpSpPr>
          <a:xfrm>
            <a:off x="5518124" y="3431520"/>
            <a:ext cx="362619" cy="362642"/>
            <a:chOff x="5802785" y="3126070"/>
            <a:chExt cx="375265" cy="375289"/>
          </a:xfrm>
        </p:grpSpPr>
        <p:sp>
          <p:nvSpPr>
            <p:cNvPr id="13437" name="Google Shape;13437;p140"/>
            <p:cNvSpPr/>
            <p:nvPr/>
          </p:nvSpPr>
          <p:spPr>
            <a:xfrm>
              <a:off x="5802785" y="3126070"/>
              <a:ext cx="375265" cy="375289"/>
            </a:xfrm>
            <a:custGeom>
              <a:rect b="b" l="l" r="r" t="t"/>
              <a:pathLst>
                <a:path extrusionOk="0" h="20204" w="20200">
                  <a:moveTo>
                    <a:pt x="8860" y="3718"/>
                  </a:moveTo>
                  <a:cubicBezTo>
                    <a:pt x="11697" y="3718"/>
                    <a:pt x="14003" y="6025"/>
                    <a:pt x="14003" y="8861"/>
                  </a:cubicBezTo>
                  <a:cubicBezTo>
                    <a:pt x="14002" y="9164"/>
                    <a:pt x="13975" y="9467"/>
                    <a:pt x="13923" y="9768"/>
                  </a:cubicBezTo>
                  <a:lnTo>
                    <a:pt x="12479" y="8570"/>
                  </a:lnTo>
                  <a:lnTo>
                    <a:pt x="12524" y="12465"/>
                  </a:lnTo>
                  <a:cubicBezTo>
                    <a:pt x="11559" y="13449"/>
                    <a:pt x="10238" y="14003"/>
                    <a:pt x="8860" y="14003"/>
                  </a:cubicBezTo>
                  <a:cubicBezTo>
                    <a:pt x="6025" y="14003"/>
                    <a:pt x="3718" y="11697"/>
                    <a:pt x="3718" y="8861"/>
                  </a:cubicBezTo>
                  <a:cubicBezTo>
                    <a:pt x="3718" y="6025"/>
                    <a:pt x="6025" y="3718"/>
                    <a:pt x="8860" y="3718"/>
                  </a:cubicBezTo>
                  <a:close/>
                  <a:moveTo>
                    <a:pt x="8860" y="1187"/>
                  </a:moveTo>
                  <a:cubicBezTo>
                    <a:pt x="13092" y="1187"/>
                    <a:pt x="16534" y="4629"/>
                    <a:pt x="16534" y="8861"/>
                  </a:cubicBezTo>
                  <a:cubicBezTo>
                    <a:pt x="16535" y="9774"/>
                    <a:pt x="16371" y="10678"/>
                    <a:pt x="16053" y="11534"/>
                  </a:cubicBezTo>
                  <a:lnTo>
                    <a:pt x="14942" y="10613"/>
                  </a:lnTo>
                  <a:cubicBezTo>
                    <a:pt x="15107" y="10044"/>
                    <a:pt x="15190" y="9454"/>
                    <a:pt x="15189" y="8861"/>
                  </a:cubicBezTo>
                  <a:cubicBezTo>
                    <a:pt x="15189" y="5371"/>
                    <a:pt x="12350" y="2532"/>
                    <a:pt x="8860" y="2532"/>
                  </a:cubicBezTo>
                  <a:cubicBezTo>
                    <a:pt x="5371" y="2532"/>
                    <a:pt x="2531" y="5371"/>
                    <a:pt x="2531" y="8861"/>
                  </a:cubicBezTo>
                  <a:cubicBezTo>
                    <a:pt x="2531" y="12350"/>
                    <a:pt x="5371" y="15190"/>
                    <a:pt x="8860" y="15190"/>
                  </a:cubicBezTo>
                  <a:cubicBezTo>
                    <a:pt x="8862" y="15190"/>
                    <a:pt x="8865" y="15190"/>
                    <a:pt x="8867" y="15190"/>
                  </a:cubicBezTo>
                  <a:cubicBezTo>
                    <a:pt x="10186" y="15190"/>
                    <a:pt x="11470" y="14775"/>
                    <a:pt x="12542" y="14006"/>
                  </a:cubicBezTo>
                  <a:lnTo>
                    <a:pt x="12559" y="15583"/>
                  </a:lnTo>
                  <a:cubicBezTo>
                    <a:pt x="11430" y="16207"/>
                    <a:pt x="10160" y="16534"/>
                    <a:pt x="8870" y="16534"/>
                  </a:cubicBezTo>
                  <a:cubicBezTo>
                    <a:pt x="8867" y="16534"/>
                    <a:pt x="8864" y="16534"/>
                    <a:pt x="8861" y="16534"/>
                  </a:cubicBezTo>
                  <a:lnTo>
                    <a:pt x="8860" y="16535"/>
                  </a:lnTo>
                  <a:cubicBezTo>
                    <a:pt x="4629" y="16535"/>
                    <a:pt x="1187" y="13093"/>
                    <a:pt x="1187" y="8861"/>
                  </a:cubicBezTo>
                  <a:cubicBezTo>
                    <a:pt x="1187" y="4629"/>
                    <a:pt x="4629" y="1187"/>
                    <a:pt x="8860" y="1187"/>
                  </a:cubicBezTo>
                  <a:close/>
                  <a:moveTo>
                    <a:pt x="13694" y="11120"/>
                  </a:moveTo>
                  <a:lnTo>
                    <a:pt x="18011" y="14699"/>
                  </a:lnTo>
                  <a:lnTo>
                    <a:pt x="16443" y="15447"/>
                  </a:lnTo>
                  <a:lnTo>
                    <a:pt x="17704" y="18088"/>
                  </a:lnTo>
                  <a:lnTo>
                    <a:pt x="16585" y="18623"/>
                  </a:lnTo>
                  <a:lnTo>
                    <a:pt x="15326" y="15980"/>
                  </a:lnTo>
                  <a:lnTo>
                    <a:pt x="13758" y="16727"/>
                  </a:lnTo>
                  <a:lnTo>
                    <a:pt x="13694" y="11120"/>
                  </a:lnTo>
                  <a:close/>
                  <a:moveTo>
                    <a:pt x="8860" y="0"/>
                  </a:moveTo>
                  <a:cubicBezTo>
                    <a:pt x="6493" y="0"/>
                    <a:pt x="4269" y="921"/>
                    <a:pt x="2595" y="2595"/>
                  </a:cubicBezTo>
                  <a:cubicBezTo>
                    <a:pt x="920" y="4269"/>
                    <a:pt x="0" y="6493"/>
                    <a:pt x="0" y="8861"/>
                  </a:cubicBezTo>
                  <a:cubicBezTo>
                    <a:pt x="0" y="11228"/>
                    <a:pt x="921" y="13452"/>
                    <a:pt x="2595" y="15126"/>
                  </a:cubicBezTo>
                  <a:cubicBezTo>
                    <a:pt x="4269" y="16800"/>
                    <a:pt x="6493" y="17721"/>
                    <a:pt x="8860" y="17721"/>
                  </a:cubicBezTo>
                  <a:cubicBezTo>
                    <a:pt x="8867" y="17721"/>
                    <a:pt x="8873" y="17721"/>
                    <a:pt x="8880" y="17721"/>
                  </a:cubicBezTo>
                  <a:cubicBezTo>
                    <a:pt x="10156" y="17721"/>
                    <a:pt x="11416" y="17443"/>
                    <a:pt x="12574" y="16910"/>
                  </a:cubicBezTo>
                  <a:lnTo>
                    <a:pt x="12592" y="18597"/>
                  </a:lnTo>
                  <a:lnTo>
                    <a:pt x="14765" y="17563"/>
                  </a:lnTo>
                  <a:lnTo>
                    <a:pt x="16025" y="20204"/>
                  </a:lnTo>
                  <a:lnTo>
                    <a:pt x="19287" y="18650"/>
                  </a:lnTo>
                  <a:lnTo>
                    <a:pt x="18027" y="16007"/>
                  </a:lnTo>
                  <a:lnTo>
                    <a:pt x="20199" y="14971"/>
                  </a:lnTo>
                  <a:lnTo>
                    <a:pt x="17016" y="12333"/>
                  </a:lnTo>
                  <a:cubicBezTo>
                    <a:pt x="17482" y="11234"/>
                    <a:pt x="17722" y="10054"/>
                    <a:pt x="17721" y="8861"/>
                  </a:cubicBezTo>
                  <a:cubicBezTo>
                    <a:pt x="17721" y="6493"/>
                    <a:pt x="16800" y="4270"/>
                    <a:pt x="15126" y="2595"/>
                  </a:cubicBezTo>
                  <a:cubicBezTo>
                    <a:pt x="13452" y="921"/>
                    <a:pt x="11228" y="0"/>
                    <a:pt x="8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40"/>
            <p:cNvSpPr/>
            <p:nvPr/>
          </p:nvSpPr>
          <p:spPr>
            <a:xfrm>
              <a:off x="5922573" y="3217905"/>
              <a:ext cx="87890" cy="110317"/>
            </a:xfrm>
            <a:custGeom>
              <a:rect b="b" l="l" r="r" t="t"/>
              <a:pathLst>
                <a:path extrusionOk="0" h="5939" w="4731">
                  <a:moveTo>
                    <a:pt x="2352" y="1"/>
                  </a:moveTo>
                  <a:cubicBezTo>
                    <a:pt x="1060" y="1"/>
                    <a:pt x="2" y="1048"/>
                    <a:pt x="1" y="2351"/>
                  </a:cubicBezTo>
                  <a:lnTo>
                    <a:pt x="1187" y="2351"/>
                  </a:lnTo>
                  <a:cubicBezTo>
                    <a:pt x="1187" y="1705"/>
                    <a:pt x="1712" y="1187"/>
                    <a:pt x="2351" y="1187"/>
                  </a:cubicBezTo>
                  <a:cubicBezTo>
                    <a:pt x="2366" y="1187"/>
                    <a:pt x="2382" y="1187"/>
                    <a:pt x="2397" y="1188"/>
                  </a:cubicBezTo>
                  <a:cubicBezTo>
                    <a:pt x="3003" y="1213"/>
                    <a:pt x="3488" y="1699"/>
                    <a:pt x="3514" y="2305"/>
                  </a:cubicBezTo>
                  <a:cubicBezTo>
                    <a:pt x="3533" y="2721"/>
                    <a:pt x="3326" y="3114"/>
                    <a:pt x="2973" y="3335"/>
                  </a:cubicBezTo>
                  <a:cubicBezTo>
                    <a:pt x="2213" y="3817"/>
                    <a:pt x="1758" y="4656"/>
                    <a:pt x="1758" y="5579"/>
                  </a:cubicBezTo>
                  <a:lnTo>
                    <a:pt x="1758" y="5939"/>
                  </a:lnTo>
                  <a:lnTo>
                    <a:pt x="2945" y="5939"/>
                  </a:lnTo>
                  <a:lnTo>
                    <a:pt x="2945" y="5579"/>
                  </a:lnTo>
                  <a:cubicBezTo>
                    <a:pt x="2945" y="5073"/>
                    <a:pt x="3199" y="4597"/>
                    <a:pt x="3609" y="4337"/>
                  </a:cubicBezTo>
                  <a:cubicBezTo>
                    <a:pt x="4315" y="3887"/>
                    <a:pt x="4730" y="3098"/>
                    <a:pt x="4701" y="2260"/>
                  </a:cubicBezTo>
                  <a:cubicBezTo>
                    <a:pt x="4654" y="1040"/>
                    <a:pt x="3661" y="49"/>
                    <a:pt x="2442" y="3"/>
                  </a:cubicBezTo>
                  <a:lnTo>
                    <a:pt x="2443" y="3"/>
                  </a:lnTo>
                  <a:cubicBezTo>
                    <a:pt x="2413" y="1"/>
                    <a:pt x="2382" y="1"/>
                    <a:pt x="23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40"/>
            <p:cNvSpPr/>
            <p:nvPr/>
          </p:nvSpPr>
          <p:spPr>
            <a:xfrm>
              <a:off x="5955214" y="3341466"/>
              <a:ext cx="22051" cy="19745"/>
            </a:xfrm>
            <a:custGeom>
              <a:rect b="b" l="l" r="r" t="t"/>
              <a:pathLst>
                <a:path extrusionOk="0" h="1063" w="1187">
                  <a:moveTo>
                    <a:pt x="1" y="1"/>
                  </a:moveTo>
                  <a:lnTo>
                    <a:pt x="1" y="1062"/>
                  </a:lnTo>
                  <a:lnTo>
                    <a:pt x="1186" y="1062"/>
                  </a:lnTo>
                  <a:lnTo>
                    <a:pt x="118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0" name="Google Shape;13440;p140"/>
          <p:cNvGrpSpPr/>
          <p:nvPr/>
        </p:nvGrpSpPr>
        <p:grpSpPr>
          <a:xfrm>
            <a:off x="3271823" y="3427925"/>
            <a:ext cx="362601" cy="362660"/>
            <a:chOff x="5308401" y="3064494"/>
            <a:chExt cx="375247" cy="375308"/>
          </a:xfrm>
        </p:grpSpPr>
        <p:sp>
          <p:nvSpPr>
            <p:cNvPr id="13441" name="Google Shape;13441;p140"/>
            <p:cNvSpPr/>
            <p:nvPr/>
          </p:nvSpPr>
          <p:spPr>
            <a:xfrm>
              <a:off x="5308401" y="3064494"/>
              <a:ext cx="375247" cy="375308"/>
            </a:xfrm>
            <a:custGeom>
              <a:rect b="b" l="l" r="r" t="t"/>
              <a:pathLst>
                <a:path extrusionOk="0" h="20205" w="20199">
                  <a:moveTo>
                    <a:pt x="8860" y="3718"/>
                  </a:moveTo>
                  <a:cubicBezTo>
                    <a:pt x="11695" y="3718"/>
                    <a:pt x="14002" y="6025"/>
                    <a:pt x="14002" y="8860"/>
                  </a:cubicBezTo>
                  <a:cubicBezTo>
                    <a:pt x="14002" y="9165"/>
                    <a:pt x="13975" y="9468"/>
                    <a:pt x="13921" y="9768"/>
                  </a:cubicBezTo>
                  <a:lnTo>
                    <a:pt x="12479" y="8571"/>
                  </a:lnTo>
                  <a:lnTo>
                    <a:pt x="12522" y="12466"/>
                  </a:lnTo>
                  <a:cubicBezTo>
                    <a:pt x="11558" y="13450"/>
                    <a:pt x="10238" y="14004"/>
                    <a:pt x="8860" y="14004"/>
                  </a:cubicBezTo>
                  <a:cubicBezTo>
                    <a:pt x="6023" y="14004"/>
                    <a:pt x="3717" y="11696"/>
                    <a:pt x="3717" y="8860"/>
                  </a:cubicBezTo>
                  <a:cubicBezTo>
                    <a:pt x="3717" y="6025"/>
                    <a:pt x="6023" y="3718"/>
                    <a:pt x="8860" y="3718"/>
                  </a:cubicBezTo>
                  <a:close/>
                  <a:moveTo>
                    <a:pt x="8860" y="1186"/>
                  </a:moveTo>
                  <a:cubicBezTo>
                    <a:pt x="13091" y="1186"/>
                    <a:pt x="16533" y="4629"/>
                    <a:pt x="16533" y="8860"/>
                  </a:cubicBezTo>
                  <a:cubicBezTo>
                    <a:pt x="16534" y="9773"/>
                    <a:pt x="16371" y="10679"/>
                    <a:pt x="16052" y="11534"/>
                  </a:cubicBezTo>
                  <a:lnTo>
                    <a:pt x="14941" y="10613"/>
                  </a:lnTo>
                  <a:cubicBezTo>
                    <a:pt x="15105" y="10043"/>
                    <a:pt x="15189" y="9453"/>
                    <a:pt x="15189" y="8860"/>
                  </a:cubicBezTo>
                  <a:cubicBezTo>
                    <a:pt x="15189" y="5371"/>
                    <a:pt x="12349" y="2531"/>
                    <a:pt x="8860" y="2531"/>
                  </a:cubicBezTo>
                  <a:cubicBezTo>
                    <a:pt x="5369" y="2531"/>
                    <a:pt x="2530" y="5371"/>
                    <a:pt x="2530" y="8860"/>
                  </a:cubicBezTo>
                  <a:cubicBezTo>
                    <a:pt x="2530" y="12351"/>
                    <a:pt x="5369" y="15189"/>
                    <a:pt x="8859" y="15189"/>
                  </a:cubicBezTo>
                  <a:cubicBezTo>
                    <a:pt x="8861" y="15189"/>
                    <a:pt x="8863" y="15189"/>
                    <a:pt x="8866" y="15189"/>
                  </a:cubicBezTo>
                  <a:cubicBezTo>
                    <a:pt x="10185" y="15189"/>
                    <a:pt x="11470" y="14776"/>
                    <a:pt x="12540" y="14005"/>
                  </a:cubicBezTo>
                  <a:lnTo>
                    <a:pt x="12558" y="15582"/>
                  </a:lnTo>
                  <a:cubicBezTo>
                    <a:pt x="11429" y="16206"/>
                    <a:pt x="10160" y="16534"/>
                    <a:pt x="8869" y="16534"/>
                  </a:cubicBezTo>
                  <a:cubicBezTo>
                    <a:pt x="8866" y="16534"/>
                    <a:pt x="8863" y="16534"/>
                    <a:pt x="8860" y="16534"/>
                  </a:cubicBezTo>
                  <a:cubicBezTo>
                    <a:pt x="4627" y="16534"/>
                    <a:pt x="1186" y="13092"/>
                    <a:pt x="1186" y="8860"/>
                  </a:cubicBezTo>
                  <a:cubicBezTo>
                    <a:pt x="1186" y="4629"/>
                    <a:pt x="4627" y="1186"/>
                    <a:pt x="8860" y="1186"/>
                  </a:cubicBezTo>
                  <a:close/>
                  <a:moveTo>
                    <a:pt x="13693" y="11121"/>
                  </a:moveTo>
                  <a:lnTo>
                    <a:pt x="18009" y="14699"/>
                  </a:lnTo>
                  <a:lnTo>
                    <a:pt x="16442" y="15446"/>
                  </a:lnTo>
                  <a:lnTo>
                    <a:pt x="17705" y="18089"/>
                  </a:lnTo>
                  <a:lnTo>
                    <a:pt x="16585" y="18623"/>
                  </a:lnTo>
                  <a:lnTo>
                    <a:pt x="15325" y="15981"/>
                  </a:lnTo>
                  <a:lnTo>
                    <a:pt x="13757" y="16727"/>
                  </a:lnTo>
                  <a:lnTo>
                    <a:pt x="13693" y="11121"/>
                  </a:lnTo>
                  <a:close/>
                  <a:moveTo>
                    <a:pt x="8860" y="1"/>
                  </a:moveTo>
                  <a:cubicBezTo>
                    <a:pt x="6494" y="1"/>
                    <a:pt x="4269" y="922"/>
                    <a:pt x="2595" y="2596"/>
                  </a:cubicBezTo>
                  <a:cubicBezTo>
                    <a:pt x="920" y="4269"/>
                    <a:pt x="0" y="6494"/>
                    <a:pt x="0" y="8862"/>
                  </a:cubicBezTo>
                  <a:cubicBezTo>
                    <a:pt x="0" y="11228"/>
                    <a:pt x="922" y="13453"/>
                    <a:pt x="2595" y="15126"/>
                  </a:cubicBezTo>
                  <a:cubicBezTo>
                    <a:pt x="4269" y="16800"/>
                    <a:pt x="6494" y="17721"/>
                    <a:pt x="8860" y="17721"/>
                  </a:cubicBezTo>
                  <a:cubicBezTo>
                    <a:pt x="8867" y="17721"/>
                    <a:pt x="8874" y="17721"/>
                    <a:pt x="8881" y="17721"/>
                  </a:cubicBezTo>
                  <a:cubicBezTo>
                    <a:pt x="10156" y="17721"/>
                    <a:pt x="11416" y="17444"/>
                    <a:pt x="12575" y="16911"/>
                  </a:cubicBezTo>
                  <a:lnTo>
                    <a:pt x="12593" y="18598"/>
                  </a:lnTo>
                  <a:lnTo>
                    <a:pt x="14765" y="17563"/>
                  </a:lnTo>
                  <a:lnTo>
                    <a:pt x="16025" y="20204"/>
                  </a:lnTo>
                  <a:lnTo>
                    <a:pt x="19286" y="18649"/>
                  </a:lnTo>
                  <a:lnTo>
                    <a:pt x="18026" y="16007"/>
                  </a:lnTo>
                  <a:lnTo>
                    <a:pt x="20198" y="14971"/>
                  </a:lnTo>
                  <a:lnTo>
                    <a:pt x="17015" y="12333"/>
                  </a:lnTo>
                  <a:cubicBezTo>
                    <a:pt x="17482" y="11234"/>
                    <a:pt x="17721" y="10053"/>
                    <a:pt x="17720" y="8862"/>
                  </a:cubicBezTo>
                  <a:cubicBezTo>
                    <a:pt x="17720" y="6494"/>
                    <a:pt x="16799" y="4271"/>
                    <a:pt x="15126" y="2596"/>
                  </a:cubicBezTo>
                  <a:cubicBezTo>
                    <a:pt x="13453" y="922"/>
                    <a:pt x="11227" y="1"/>
                    <a:pt x="8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40"/>
            <p:cNvSpPr/>
            <p:nvPr/>
          </p:nvSpPr>
          <p:spPr>
            <a:xfrm>
              <a:off x="5460811" y="3279890"/>
              <a:ext cx="22070" cy="19745"/>
            </a:xfrm>
            <a:custGeom>
              <a:rect b="b" l="l" r="r" t="t"/>
              <a:pathLst>
                <a:path extrusionOk="0" h="1063" w="1188">
                  <a:moveTo>
                    <a:pt x="1" y="1"/>
                  </a:moveTo>
                  <a:lnTo>
                    <a:pt x="1" y="1063"/>
                  </a:lnTo>
                  <a:lnTo>
                    <a:pt x="1188" y="1063"/>
                  </a:lnTo>
                  <a:lnTo>
                    <a:pt x="118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40"/>
            <p:cNvSpPr/>
            <p:nvPr/>
          </p:nvSpPr>
          <p:spPr>
            <a:xfrm>
              <a:off x="5460811" y="3161957"/>
              <a:ext cx="22070" cy="99766"/>
            </a:xfrm>
            <a:custGeom>
              <a:rect b="b" l="l" r="r" t="t"/>
              <a:pathLst>
                <a:path extrusionOk="0" h="5371" w="1188">
                  <a:moveTo>
                    <a:pt x="1" y="0"/>
                  </a:moveTo>
                  <a:lnTo>
                    <a:pt x="1" y="5371"/>
                  </a:lnTo>
                  <a:lnTo>
                    <a:pt x="1188" y="5371"/>
                  </a:lnTo>
                  <a:lnTo>
                    <a:pt x="11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4" name="Google Shape;13444;p140"/>
          <p:cNvSpPr/>
          <p:nvPr/>
        </p:nvSpPr>
        <p:spPr>
          <a:xfrm>
            <a:off x="2519015" y="3431634"/>
            <a:ext cx="362766" cy="362285"/>
          </a:xfrm>
          <a:custGeom>
            <a:rect b="b" l="l" r="r" t="t"/>
            <a:pathLst>
              <a:path extrusionOk="0" h="20183" w="20207">
                <a:moveTo>
                  <a:pt x="10104" y="1289"/>
                </a:moveTo>
                <a:lnTo>
                  <a:pt x="18265" y="4784"/>
                </a:lnTo>
                <a:lnTo>
                  <a:pt x="14734" y="6295"/>
                </a:lnTo>
                <a:lnTo>
                  <a:pt x="5473" y="6295"/>
                </a:lnTo>
                <a:lnTo>
                  <a:pt x="1942" y="4784"/>
                </a:lnTo>
                <a:lnTo>
                  <a:pt x="10104" y="1289"/>
                </a:lnTo>
                <a:close/>
                <a:moveTo>
                  <a:pt x="14086" y="7480"/>
                </a:moveTo>
                <a:lnTo>
                  <a:pt x="14086" y="10095"/>
                </a:lnTo>
                <a:lnTo>
                  <a:pt x="5945" y="10095"/>
                </a:lnTo>
                <a:lnTo>
                  <a:pt x="5945" y="7480"/>
                </a:lnTo>
                <a:close/>
                <a:moveTo>
                  <a:pt x="7808" y="11279"/>
                </a:moveTo>
                <a:cubicBezTo>
                  <a:pt x="7681" y="11983"/>
                  <a:pt x="7606" y="12695"/>
                  <a:pt x="7584" y="13411"/>
                </a:cubicBezTo>
                <a:lnTo>
                  <a:pt x="5141" y="13411"/>
                </a:lnTo>
                <a:cubicBezTo>
                  <a:pt x="5233" y="12649"/>
                  <a:pt x="5497" y="11921"/>
                  <a:pt x="5916" y="11279"/>
                </a:cubicBezTo>
                <a:close/>
                <a:moveTo>
                  <a:pt x="11193" y="11279"/>
                </a:moveTo>
                <a:cubicBezTo>
                  <a:pt x="11326" y="11925"/>
                  <a:pt x="11409" y="12649"/>
                  <a:pt x="11438" y="13411"/>
                </a:cubicBezTo>
                <a:lnTo>
                  <a:pt x="8767" y="13411"/>
                </a:lnTo>
                <a:cubicBezTo>
                  <a:pt x="8795" y="12649"/>
                  <a:pt x="8879" y="11925"/>
                  <a:pt x="9013" y="11279"/>
                </a:cubicBezTo>
                <a:close/>
                <a:moveTo>
                  <a:pt x="14291" y="11279"/>
                </a:moveTo>
                <a:cubicBezTo>
                  <a:pt x="14710" y="11921"/>
                  <a:pt x="14975" y="12649"/>
                  <a:pt x="15066" y="13411"/>
                </a:cubicBezTo>
                <a:lnTo>
                  <a:pt x="12623" y="13411"/>
                </a:lnTo>
                <a:cubicBezTo>
                  <a:pt x="12601" y="12695"/>
                  <a:pt x="12526" y="11983"/>
                  <a:pt x="12399" y="11279"/>
                </a:cubicBezTo>
                <a:close/>
                <a:moveTo>
                  <a:pt x="7583" y="14595"/>
                </a:moveTo>
                <a:cubicBezTo>
                  <a:pt x="7630" y="15929"/>
                  <a:pt x="7835" y="17175"/>
                  <a:pt x="8172" y="18148"/>
                </a:cubicBezTo>
                <a:cubicBezTo>
                  <a:pt x="8242" y="18350"/>
                  <a:pt x="8316" y="18532"/>
                  <a:pt x="8390" y="18697"/>
                </a:cubicBezTo>
                <a:cubicBezTo>
                  <a:pt x="6655" y="18061"/>
                  <a:pt x="5367" y="16489"/>
                  <a:pt x="5141" y="14595"/>
                </a:cubicBezTo>
                <a:close/>
                <a:moveTo>
                  <a:pt x="15064" y="14595"/>
                </a:moveTo>
                <a:cubicBezTo>
                  <a:pt x="14840" y="16489"/>
                  <a:pt x="13552" y="18061"/>
                  <a:pt x="11815" y="18697"/>
                </a:cubicBezTo>
                <a:cubicBezTo>
                  <a:pt x="11890" y="18532"/>
                  <a:pt x="11963" y="18350"/>
                  <a:pt x="12033" y="18148"/>
                </a:cubicBezTo>
                <a:cubicBezTo>
                  <a:pt x="12371" y="17175"/>
                  <a:pt x="12577" y="15929"/>
                  <a:pt x="12623" y="14595"/>
                </a:cubicBezTo>
                <a:close/>
                <a:moveTo>
                  <a:pt x="11439" y="14595"/>
                </a:moveTo>
                <a:cubicBezTo>
                  <a:pt x="11394" y="15796"/>
                  <a:pt x="11212" y="16904"/>
                  <a:pt x="10915" y="17760"/>
                </a:cubicBezTo>
                <a:cubicBezTo>
                  <a:pt x="10564" y="18772"/>
                  <a:pt x="10203" y="18999"/>
                  <a:pt x="10104" y="18999"/>
                </a:cubicBezTo>
                <a:cubicBezTo>
                  <a:pt x="10004" y="18999"/>
                  <a:pt x="9643" y="18772"/>
                  <a:pt x="9292" y="17760"/>
                </a:cubicBezTo>
                <a:cubicBezTo>
                  <a:pt x="8995" y="16904"/>
                  <a:pt x="8813" y="15796"/>
                  <a:pt x="8768" y="14595"/>
                </a:cubicBezTo>
                <a:close/>
                <a:moveTo>
                  <a:pt x="10104" y="0"/>
                </a:moveTo>
                <a:lnTo>
                  <a:pt x="1" y="4327"/>
                </a:lnTo>
                <a:lnTo>
                  <a:pt x="1" y="5241"/>
                </a:lnTo>
                <a:lnTo>
                  <a:pt x="4761" y="7279"/>
                </a:lnTo>
                <a:lnTo>
                  <a:pt x="4761" y="10901"/>
                </a:lnTo>
                <a:cubicBezTo>
                  <a:pt x="4211" y="11841"/>
                  <a:pt x="3923" y="12912"/>
                  <a:pt x="3925" y="14002"/>
                </a:cubicBezTo>
                <a:cubicBezTo>
                  <a:pt x="3925" y="17410"/>
                  <a:pt x="6697" y="20183"/>
                  <a:pt x="10104" y="20183"/>
                </a:cubicBezTo>
                <a:cubicBezTo>
                  <a:pt x="13513" y="20183"/>
                  <a:pt x="16284" y="17410"/>
                  <a:pt x="16284" y="14002"/>
                </a:cubicBezTo>
                <a:cubicBezTo>
                  <a:pt x="16285" y="12798"/>
                  <a:pt x="15933" y="11620"/>
                  <a:pt x="15270" y="10616"/>
                </a:cubicBezTo>
                <a:lnTo>
                  <a:pt x="15270" y="7355"/>
                </a:lnTo>
                <a:lnTo>
                  <a:pt x="17571" y="6370"/>
                </a:lnTo>
                <a:lnTo>
                  <a:pt x="17571" y="10280"/>
                </a:lnTo>
                <a:lnTo>
                  <a:pt x="18755" y="10280"/>
                </a:lnTo>
                <a:lnTo>
                  <a:pt x="18755" y="5862"/>
                </a:lnTo>
                <a:lnTo>
                  <a:pt x="20206" y="5241"/>
                </a:lnTo>
                <a:lnTo>
                  <a:pt x="20206" y="4327"/>
                </a:lnTo>
                <a:lnTo>
                  <a:pt x="1010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40"/>
          <p:cNvSpPr/>
          <p:nvPr/>
        </p:nvSpPr>
        <p:spPr>
          <a:xfrm>
            <a:off x="1755695" y="3477531"/>
            <a:ext cx="362730" cy="257995"/>
          </a:xfrm>
          <a:custGeom>
            <a:rect b="b" l="l" r="r" t="t"/>
            <a:pathLst>
              <a:path extrusionOk="0" h="14373" w="20205">
                <a:moveTo>
                  <a:pt x="15173" y="1184"/>
                </a:moveTo>
                <a:lnTo>
                  <a:pt x="15173" y="4333"/>
                </a:lnTo>
                <a:lnTo>
                  <a:pt x="12224" y="4333"/>
                </a:lnTo>
                <a:lnTo>
                  <a:pt x="10336" y="2767"/>
                </a:lnTo>
                <a:lnTo>
                  <a:pt x="10352" y="4333"/>
                </a:lnTo>
                <a:lnTo>
                  <a:pt x="1183" y="4333"/>
                </a:lnTo>
                <a:lnTo>
                  <a:pt x="1183" y="1184"/>
                </a:lnTo>
                <a:close/>
                <a:moveTo>
                  <a:pt x="19020" y="1184"/>
                </a:moveTo>
                <a:lnTo>
                  <a:pt x="19020" y="4333"/>
                </a:lnTo>
                <a:lnTo>
                  <a:pt x="16357" y="4333"/>
                </a:lnTo>
                <a:lnTo>
                  <a:pt x="16357" y="1184"/>
                </a:lnTo>
                <a:close/>
                <a:moveTo>
                  <a:pt x="11548" y="5311"/>
                </a:moveTo>
                <a:lnTo>
                  <a:pt x="15854" y="8881"/>
                </a:lnTo>
                <a:lnTo>
                  <a:pt x="14291" y="9626"/>
                </a:lnTo>
                <a:lnTo>
                  <a:pt x="15548" y="12263"/>
                </a:lnTo>
                <a:lnTo>
                  <a:pt x="14431" y="12794"/>
                </a:lnTo>
                <a:lnTo>
                  <a:pt x="13174" y="10159"/>
                </a:lnTo>
                <a:lnTo>
                  <a:pt x="11611" y="10904"/>
                </a:lnTo>
                <a:lnTo>
                  <a:pt x="11548" y="5311"/>
                </a:lnTo>
                <a:close/>
                <a:moveTo>
                  <a:pt x="1" y="0"/>
                </a:moveTo>
                <a:lnTo>
                  <a:pt x="1" y="5517"/>
                </a:lnTo>
                <a:lnTo>
                  <a:pt x="10365" y="5517"/>
                </a:lnTo>
                <a:lnTo>
                  <a:pt x="10448" y="12770"/>
                </a:lnTo>
                <a:lnTo>
                  <a:pt x="12615" y="11737"/>
                </a:lnTo>
                <a:lnTo>
                  <a:pt x="13873" y="14372"/>
                </a:lnTo>
                <a:lnTo>
                  <a:pt x="17126" y="12821"/>
                </a:lnTo>
                <a:lnTo>
                  <a:pt x="15869" y="10186"/>
                </a:lnTo>
                <a:lnTo>
                  <a:pt x="18035" y="9153"/>
                </a:lnTo>
                <a:lnTo>
                  <a:pt x="13652" y="5517"/>
                </a:lnTo>
                <a:lnTo>
                  <a:pt x="20204" y="5517"/>
                </a:lnTo>
                <a:lnTo>
                  <a:pt x="2020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46" name="Google Shape;13446;p140"/>
          <p:cNvGrpSpPr/>
          <p:nvPr/>
        </p:nvGrpSpPr>
        <p:grpSpPr>
          <a:xfrm>
            <a:off x="991240" y="3447160"/>
            <a:ext cx="362709" cy="324411"/>
            <a:chOff x="3852891" y="3033047"/>
            <a:chExt cx="375358" cy="335725"/>
          </a:xfrm>
        </p:grpSpPr>
        <p:sp>
          <p:nvSpPr>
            <p:cNvPr id="13447" name="Google Shape;13447;p140"/>
            <p:cNvSpPr/>
            <p:nvPr/>
          </p:nvSpPr>
          <p:spPr>
            <a:xfrm>
              <a:off x="3852891" y="3033047"/>
              <a:ext cx="375358" cy="335725"/>
            </a:xfrm>
            <a:custGeom>
              <a:rect b="b" l="l" r="r" t="t"/>
              <a:pathLst>
                <a:path extrusionOk="0" h="18074" w="20205">
                  <a:moveTo>
                    <a:pt x="8905" y="1185"/>
                  </a:moveTo>
                  <a:lnTo>
                    <a:pt x="8905" y="2558"/>
                  </a:lnTo>
                  <a:lnTo>
                    <a:pt x="6958" y="2558"/>
                  </a:lnTo>
                  <a:lnTo>
                    <a:pt x="6958" y="1185"/>
                  </a:lnTo>
                  <a:close/>
                  <a:moveTo>
                    <a:pt x="9419" y="7436"/>
                  </a:moveTo>
                  <a:cubicBezTo>
                    <a:pt x="9419" y="7436"/>
                    <a:pt x="9419" y="7436"/>
                    <a:pt x="9419" y="7436"/>
                  </a:cubicBezTo>
                  <a:lnTo>
                    <a:pt x="9419" y="7436"/>
                  </a:lnTo>
                  <a:cubicBezTo>
                    <a:pt x="9420" y="7436"/>
                    <a:pt x="9420" y="7436"/>
                    <a:pt x="9420" y="7436"/>
                  </a:cubicBezTo>
                  <a:close/>
                  <a:moveTo>
                    <a:pt x="8905" y="3742"/>
                  </a:moveTo>
                  <a:lnTo>
                    <a:pt x="8905" y="5749"/>
                  </a:lnTo>
                  <a:lnTo>
                    <a:pt x="9248" y="5907"/>
                  </a:lnTo>
                  <a:cubicBezTo>
                    <a:pt x="10059" y="6283"/>
                    <a:pt x="10673" y="6985"/>
                    <a:pt x="10938" y="7837"/>
                  </a:cubicBezTo>
                  <a:cubicBezTo>
                    <a:pt x="10580" y="7626"/>
                    <a:pt x="10121" y="7436"/>
                    <a:pt x="9419" y="7436"/>
                  </a:cubicBezTo>
                  <a:lnTo>
                    <a:pt x="9419" y="7436"/>
                  </a:lnTo>
                  <a:cubicBezTo>
                    <a:pt x="8470" y="7436"/>
                    <a:pt x="7963" y="7784"/>
                    <a:pt x="7554" y="8063"/>
                  </a:cubicBezTo>
                  <a:cubicBezTo>
                    <a:pt x="7197" y="8306"/>
                    <a:pt x="6939" y="8482"/>
                    <a:pt x="6356" y="8482"/>
                  </a:cubicBezTo>
                  <a:cubicBezTo>
                    <a:pt x="5773" y="8482"/>
                    <a:pt x="5516" y="8306"/>
                    <a:pt x="5159" y="8063"/>
                  </a:cubicBezTo>
                  <a:cubicBezTo>
                    <a:pt x="5078" y="8009"/>
                    <a:pt x="4995" y="7951"/>
                    <a:pt x="4907" y="7896"/>
                  </a:cubicBezTo>
                  <a:cubicBezTo>
                    <a:pt x="5160" y="7016"/>
                    <a:pt x="5783" y="6292"/>
                    <a:pt x="6613" y="5907"/>
                  </a:cubicBezTo>
                  <a:lnTo>
                    <a:pt x="6958" y="5749"/>
                  </a:lnTo>
                  <a:lnTo>
                    <a:pt x="6958" y="3742"/>
                  </a:lnTo>
                  <a:close/>
                  <a:moveTo>
                    <a:pt x="9420" y="8620"/>
                  </a:moveTo>
                  <a:cubicBezTo>
                    <a:pt x="10001" y="8620"/>
                    <a:pt x="10259" y="8796"/>
                    <a:pt x="10617" y="9041"/>
                  </a:cubicBezTo>
                  <a:cubicBezTo>
                    <a:pt x="10743" y="9127"/>
                    <a:pt x="10879" y="9220"/>
                    <a:pt x="11034" y="9306"/>
                  </a:cubicBezTo>
                  <a:lnTo>
                    <a:pt x="11034" y="9306"/>
                  </a:lnTo>
                  <a:cubicBezTo>
                    <a:pt x="10778" y="10787"/>
                    <a:pt x="9485" y="11918"/>
                    <a:pt x="7931" y="11918"/>
                  </a:cubicBezTo>
                  <a:cubicBezTo>
                    <a:pt x="6361" y="11918"/>
                    <a:pt x="5054" y="10761"/>
                    <a:pt x="4820" y="9256"/>
                  </a:cubicBezTo>
                  <a:lnTo>
                    <a:pt x="4820" y="9256"/>
                  </a:lnTo>
                  <a:cubicBezTo>
                    <a:pt x="5180" y="9471"/>
                    <a:pt x="5644" y="9666"/>
                    <a:pt x="6356" y="9666"/>
                  </a:cubicBezTo>
                  <a:cubicBezTo>
                    <a:pt x="7304" y="9666"/>
                    <a:pt x="7814" y="9320"/>
                    <a:pt x="8221" y="9041"/>
                  </a:cubicBezTo>
                  <a:cubicBezTo>
                    <a:pt x="8579" y="8797"/>
                    <a:pt x="8838" y="8620"/>
                    <a:pt x="9420" y="8620"/>
                  </a:cubicBezTo>
                  <a:close/>
                  <a:moveTo>
                    <a:pt x="17818" y="5119"/>
                  </a:moveTo>
                  <a:lnTo>
                    <a:pt x="17818" y="14192"/>
                  </a:lnTo>
                  <a:lnTo>
                    <a:pt x="2370" y="14192"/>
                  </a:lnTo>
                  <a:lnTo>
                    <a:pt x="2370" y="5119"/>
                  </a:lnTo>
                  <a:lnTo>
                    <a:pt x="5596" y="5119"/>
                  </a:lnTo>
                  <a:cubicBezTo>
                    <a:pt x="4366" y="5908"/>
                    <a:pt x="3599" y="7284"/>
                    <a:pt x="3599" y="8768"/>
                  </a:cubicBezTo>
                  <a:cubicBezTo>
                    <a:pt x="3599" y="11156"/>
                    <a:pt x="5543" y="13102"/>
                    <a:pt x="7931" y="13102"/>
                  </a:cubicBezTo>
                  <a:cubicBezTo>
                    <a:pt x="10320" y="13102"/>
                    <a:pt x="12264" y="11158"/>
                    <a:pt x="12264" y="8768"/>
                  </a:cubicBezTo>
                  <a:cubicBezTo>
                    <a:pt x="12264" y="7284"/>
                    <a:pt x="11497" y="5908"/>
                    <a:pt x="10267" y="5119"/>
                  </a:cubicBezTo>
                  <a:close/>
                  <a:moveTo>
                    <a:pt x="19020" y="15376"/>
                  </a:moveTo>
                  <a:lnTo>
                    <a:pt x="19020" y="16134"/>
                  </a:lnTo>
                  <a:cubicBezTo>
                    <a:pt x="19020" y="16551"/>
                    <a:pt x="18681" y="16890"/>
                    <a:pt x="18265" y="16890"/>
                  </a:cubicBezTo>
                  <a:lnTo>
                    <a:pt x="1940" y="16890"/>
                  </a:lnTo>
                  <a:cubicBezTo>
                    <a:pt x="1522" y="16890"/>
                    <a:pt x="1184" y="16551"/>
                    <a:pt x="1183" y="16134"/>
                  </a:cubicBezTo>
                  <a:lnTo>
                    <a:pt x="1183" y="15376"/>
                  </a:lnTo>
                  <a:close/>
                  <a:moveTo>
                    <a:pt x="5774" y="1"/>
                  </a:moveTo>
                  <a:lnTo>
                    <a:pt x="5774" y="3935"/>
                  </a:lnTo>
                  <a:lnTo>
                    <a:pt x="1186" y="3935"/>
                  </a:lnTo>
                  <a:lnTo>
                    <a:pt x="1186" y="14192"/>
                  </a:lnTo>
                  <a:lnTo>
                    <a:pt x="1" y="14192"/>
                  </a:lnTo>
                  <a:lnTo>
                    <a:pt x="1" y="16134"/>
                  </a:lnTo>
                  <a:cubicBezTo>
                    <a:pt x="1" y="17205"/>
                    <a:pt x="869" y="18072"/>
                    <a:pt x="1940" y="18074"/>
                  </a:cubicBezTo>
                  <a:lnTo>
                    <a:pt x="18265" y="18074"/>
                  </a:lnTo>
                  <a:cubicBezTo>
                    <a:pt x="19335" y="18072"/>
                    <a:pt x="20203" y="17205"/>
                    <a:pt x="20204" y="16134"/>
                  </a:cubicBezTo>
                  <a:lnTo>
                    <a:pt x="20204" y="14192"/>
                  </a:lnTo>
                  <a:lnTo>
                    <a:pt x="19002" y="14192"/>
                  </a:lnTo>
                  <a:lnTo>
                    <a:pt x="19002" y="3935"/>
                  </a:lnTo>
                  <a:lnTo>
                    <a:pt x="10089" y="3935"/>
                  </a:lnTo>
                  <a:lnTo>
                    <a:pt x="1008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40"/>
            <p:cNvSpPr/>
            <p:nvPr/>
          </p:nvSpPr>
          <p:spPr>
            <a:xfrm>
              <a:off x="4105043" y="3158521"/>
              <a:ext cx="56494" cy="21993"/>
            </a:xfrm>
            <a:custGeom>
              <a:rect b="b" l="l" r="r" t="t"/>
              <a:pathLst>
                <a:path extrusionOk="0" h="1184" w="3041">
                  <a:moveTo>
                    <a:pt x="1" y="0"/>
                  </a:moveTo>
                  <a:lnTo>
                    <a:pt x="1" y="1184"/>
                  </a:lnTo>
                  <a:lnTo>
                    <a:pt x="3040" y="1184"/>
                  </a:lnTo>
                  <a:lnTo>
                    <a:pt x="30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40"/>
            <p:cNvSpPr/>
            <p:nvPr/>
          </p:nvSpPr>
          <p:spPr>
            <a:xfrm>
              <a:off x="4105043" y="3201392"/>
              <a:ext cx="56494" cy="22011"/>
            </a:xfrm>
            <a:custGeom>
              <a:rect b="b" l="l" r="r" t="t"/>
              <a:pathLst>
                <a:path extrusionOk="0" h="1185" w="3041">
                  <a:moveTo>
                    <a:pt x="1" y="0"/>
                  </a:moveTo>
                  <a:lnTo>
                    <a:pt x="1" y="1184"/>
                  </a:lnTo>
                  <a:lnTo>
                    <a:pt x="3040" y="1184"/>
                  </a:lnTo>
                  <a:lnTo>
                    <a:pt x="30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40"/>
            <p:cNvSpPr/>
            <p:nvPr/>
          </p:nvSpPr>
          <p:spPr>
            <a:xfrm>
              <a:off x="4105043" y="3244263"/>
              <a:ext cx="56494" cy="22011"/>
            </a:xfrm>
            <a:custGeom>
              <a:rect b="b" l="l" r="r" t="t"/>
              <a:pathLst>
                <a:path extrusionOk="0" h="1185" w="3041">
                  <a:moveTo>
                    <a:pt x="1" y="0"/>
                  </a:moveTo>
                  <a:lnTo>
                    <a:pt x="1" y="1184"/>
                  </a:lnTo>
                  <a:lnTo>
                    <a:pt x="3040" y="1184"/>
                  </a:lnTo>
                  <a:lnTo>
                    <a:pt x="30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1" name="Google Shape;13451;p140"/>
          <p:cNvGrpSpPr/>
          <p:nvPr/>
        </p:nvGrpSpPr>
        <p:grpSpPr>
          <a:xfrm>
            <a:off x="7783574" y="2923233"/>
            <a:ext cx="362691" cy="267674"/>
            <a:chOff x="3435046" y="3034626"/>
            <a:chExt cx="375340" cy="277009"/>
          </a:xfrm>
        </p:grpSpPr>
        <p:sp>
          <p:nvSpPr>
            <p:cNvPr id="13452" name="Google Shape;13452;p140"/>
            <p:cNvSpPr/>
            <p:nvPr/>
          </p:nvSpPr>
          <p:spPr>
            <a:xfrm>
              <a:off x="3435046" y="3121408"/>
              <a:ext cx="375340" cy="190227"/>
            </a:xfrm>
            <a:custGeom>
              <a:rect b="b" l="l" r="r" t="t"/>
              <a:pathLst>
                <a:path extrusionOk="0" h="10241" w="20204">
                  <a:moveTo>
                    <a:pt x="9608" y="2059"/>
                  </a:moveTo>
                  <a:cubicBezTo>
                    <a:pt x="8725" y="3470"/>
                    <a:pt x="8725" y="5263"/>
                    <a:pt x="9608" y="6676"/>
                  </a:cubicBezTo>
                  <a:lnTo>
                    <a:pt x="1183" y="6676"/>
                  </a:lnTo>
                  <a:lnTo>
                    <a:pt x="1184" y="2059"/>
                  </a:lnTo>
                  <a:close/>
                  <a:moveTo>
                    <a:pt x="19020" y="2059"/>
                  </a:moveTo>
                  <a:lnTo>
                    <a:pt x="19020" y="6676"/>
                  </a:lnTo>
                  <a:lnTo>
                    <a:pt x="17016" y="6676"/>
                  </a:lnTo>
                  <a:cubicBezTo>
                    <a:pt x="17898" y="5263"/>
                    <a:pt x="17898" y="3470"/>
                    <a:pt x="17016" y="2059"/>
                  </a:cubicBezTo>
                  <a:close/>
                  <a:moveTo>
                    <a:pt x="13312" y="1184"/>
                  </a:moveTo>
                  <a:cubicBezTo>
                    <a:pt x="15066" y="1184"/>
                    <a:pt x="16495" y="2612"/>
                    <a:pt x="16495" y="4367"/>
                  </a:cubicBezTo>
                  <a:cubicBezTo>
                    <a:pt x="16495" y="6122"/>
                    <a:pt x="15066" y="7549"/>
                    <a:pt x="13312" y="7549"/>
                  </a:cubicBezTo>
                  <a:cubicBezTo>
                    <a:pt x="11558" y="7549"/>
                    <a:pt x="10129" y="6122"/>
                    <a:pt x="10129" y="4367"/>
                  </a:cubicBezTo>
                  <a:cubicBezTo>
                    <a:pt x="10129" y="2612"/>
                    <a:pt x="11558" y="1184"/>
                    <a:pt x="13312" y="1184"/>
                  </a:cubicBezTo>
                  <a:close/>
                  <a:moveTo>
                    <a:pt x="4803" y="7860"/>
                  </a:moveTo>
                  <a:lnTo>
                    <a:pt x="4805" y="9056"/>
                  </a:lnTo>
                  <a:lnTo>
                    <a:pt x="2495" y="9056"/>
                  </a:lnTo>
                  <a:lnTo>
                    <a:pt x="2495" y="7860"/>
                  </a:lnTo>
                  <a:close/>
                  <a:moveTo>
                    <a:pt x="17707" y="7860"/>
                  </a:moveTo>
                  <a:lnTo>
                    <a:pt x="17707" y="9056"/>
                  </a:lnTo>
                  <a:lnTo>
                    <a:pt x="15399" y="9056"/>
                  </a:lnTo>
                  <a:lnTo>
                    <a:pt x="15399" y="8202"/>
                  </a:lnTo>
                  <a:cubicBezTo>
                    <a:pt x="15584" y="8100"/>
                    <a:pt x="15762" y="7987"/>
                    <a:pt x="15931" y="7860"/>
                  </a:cubicBezTo>
                  <a:close/>
                  <a:moveTo>
                    <a:pt x="13312" y="1"/>
                  </a:moveTo>
                  <a:cubicBezTo>
                    <a:pt x="12390" y="1"/>
                    <a:pt x="11469" y="292"/>
                    <a:pt x="10693" y="875"/>
                  </a:cubicBezTo>
                  <a:lnTo>
                    <a:pt x="0" y="875"/>
                  </a:lnTo>
                  <a:lnTo>
                    <a:pt x="0" y="7860"/>
                  </a:lnTo>
                  <a:lnTo>
                    <a:pt x="1312" y="7860"/>
                  </a:lnTo>
                  <a:lnTo>
                    <a:pt x="1312" y="10241"/>
                  </a:lnTo>
                  <a:lnTo>
                    <a:pt x="5989" y="10241"/>
                  </a:lnTo>
                  <a:lnTo>
                    <a:pt x="5989" y="7860"/>
                  </a:lnTo>
                  <a:lnTo>
                    <a:pt x="10693" y="7860"/>
                  </a:lnTo>
                  <a:cubicBezTo>
                    <a:pt x="11456" y="8432"/>
                    <a:pt x="12377" y="8734"/>
                    <a:pt x="13315" y="8734"/>
                  </a:cubicBezTo>
                  <a:cubicBezTo>
                    <a:pt x="13615" y="8734"/>
                    <a:pt x="13917" y="8703"/>
                    <a:pt x="14215" y="8640"/>
                  </a:cubicBezTo>
                  <a:lnTo>
                    <a:pt x="14215" y="10241"/>
                  </a:lnTo>
                  <a:lnTo>
                    <a:pt x="18891" y="10241"/>
                  </a:lnTo>
                  <a:lnTo>
                    <a:pt x="18891" y="7860"/>
                  </a:lnTo>
                  <a:lnTo>
                    <a:pt x="20204" y="7860"/>
                  </a:lnTo>
                  <a:lnTo>
                    <a:pt x="20204" y="875"/>
                  </a:lnTo>
                  <a:lnTo>
                    <a:pt x="15931" y="875"/>
                  </a:lnTo>
                  <a:cubicBezTo>
                    <a:pt x="15155" y="292"/>
                    <a:pt x="14233" y="1"/>
                    <a:pt x="13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40"/>
            <p:cNvSpPr/>
            <p:nvPr/>
          </p:nvSpPr>
          <p:spPr>
            <a:xfrm>
              <a:off x="3644303" y="3164502"/>
              <a:ext cx="79047" cy="76027"/>
            </a:xfrm>
            <a:custGeom>
              <a:rect b="b" l="l" r="r" t="t"/>
              <a:pathLst>
                <a:path extrusionOk="0" h="4093" w="4255">
                  <a:moveTo>
                    <a:pt x="2048" y="1184"/>
                  </a:moveTo>
                  <a:cubicBezTo>
                    <a:pt x="2396" y="1184"/>
                    <a:pt x="2711" y="1395"/>
                    <a:pt x="2844" y="1717"/>
                  </a:cubicBezTo>
                  <a:cubicBezTo>
                    <a:pt x="2978" y="2038"/>
                    <a:pt x="2903" y="2410"/>
                    <a:pt x="2657" y="2657"/>
                  </a:cubicBezTo>
                  <a:cubicBezTo>
                    <a:pt x="2492" y="2821"/>
                    <a:pt x="2271" y="2909"/>
                    <a:pt x="2047" y="2909"/>
                  </a:cubicBezTo>
                  <a:cubicBezTo>
                    <a:pt x="1935" y="2909"/>
                    <a:pt x="1823" y="2888"/>
                    <a:pt x="1716" y="2843"/>
                  </a:cubicBezTo>
                  <a:cubicBezTo>
                    <a:pt x="1395" y="2710"/>
                    <a:pt x="1185" y="2395"/>
                    <a:pt x="1185" y="2047"/>
                  </a:cubicBezTo>
                  <a:cubicBezTo>
                    <a:pt x="1185" y="1571"/>
                    <a:pt x="1572" y="1184"/>
                    <a:pt x="2048" y="1184"/>
                  </a:cubicBezTo>
                  <a:close/>
                  <a:moveTo>
                    <a:pt x="2047" y="0"/>
                  </a:moveTo>
                  <a:cubicBezTo>
                    <a:pt x="1783" y="0"/>
                    <a:pt x="1517" y="51"/>
                    <a:pt x="1264" y="156"/>
                  </a:cubicBezTo>
                  <a:cubicBezTo>
                    <a:pt x="498" y="474"/>
                    <a:pt x="1" y="1219"/>
                    <a:pt x="1" y="2047"/>
                  </a:cubicBezTo>
                  <a:cubicBezTo>
                    <a:pt x="1" y="3176"/>
                    <a:pt x="918" y="4091"/>
                    <a:pt x="2046" y="4093"/>
                  </a:cubicBezTo>
                  <a:lnTo>
                    <a:pt x="2048" y="4093"/>
                  </a:lnTo>
                  <a:cubicBezTo>
                    <a:pt x="2875" y="4093"/>
                    <a:pt x="3620" y="3594"/>
                    <a:pt x="3938" y="2830"/>
                  </a:cubicBezTo>
                  <a:cubicBezTo>
                    <a:pt x="4255" y="2065"/>
                    <a:pt x="4078" y="1184"/>
                    <a:pt x="3493" y="599"/>
                  </a:cubicBezTo>
                  <a:cubicBezTo>
                    <a:pt x="3102" y="208"/>
                    <a:pt x="2579" y="0"/>
                    <a:pt x="20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40"/>
            <p:cNvSpPr/>
            <p:nvPr/>
          </p:nvSpPr>
          <p:spPr>
            <a:xfrm>
              <a:off x="3650991" y="3077497"/>
              <a:ext cx="62680" cy="29033"/>
            </a:xfrm>
            <a:custGeom>
              <a:rect b="b" l="l" r="r" t="t"/>
              <a:pathLst>
                <a:path extrusionOk="0" h="1563" w="3374">
                  <a:moveTo>
                    <a:pt x="1686" y="1"/>
                  </a:moveTo>
                  <a:cubicBezTo>
                    <a:pt x="1003" y="1"/>
                    <a:pt x="365" y="352"/>
                    <a:pt x="1" y="930"/>
                  </a:cubicBezTo>
                  <a:lnTo>
                    <a:pt x="1001" y="1563"/>
                  </a:lnTo>
                  <a:cubicBezTo>
                    <a:pt x="1160" y="1310"/>
                    <a:pt x="1424" y="1184"/>
                    <a:pt x="1687" y="1184"/>
                  </a:cubicBezTo>
                  <a:cubicBezTo>
                    <a:pt x="1951" y="1184"/>
                    <a:pt x="2214" y="1310"/>
                    <a:pt x="2373" y="1563"/>
                  </a:cubicBezTo>
                  <a:lnTo>
                    <a:pt x="3374" y="930"/>
                  </a:lnTo>
                  <a:cubicBezTo>
                    <a:pt x="3008" y="352"/>
                    <a:pt x="2370" y="1"/>
                    <a:pt x="1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40"/>
            <p:cNvSpPr/>
            <p:nvPr/>
          </p:nvSpPr>
          <p:spPr>
            <a:xfrm>
              <a:off x="3614579" y="3034626"/>
              <a:ext cx="135504" cy="49112"/>
            </a:xfrm>
            <a:custGeom>
              <a:rect b="b" l="l" r="r" t="t"/>
              <a:pathLst>
                <a:path extrusionOk="0" h="2644" w="7294">
                  <a:moveTo>
                    <a:pt x="3648" y="1"/>
                  </a:moveTo>
                  <a:cubicBezTo>
                    <a:pt x="2168" y="1"/>
                    <a:pt x="792" y="759"/>
                    <a:pt x="0" y="2010"/>
                  </a:cubicBezTo>
                  <a:lnTo>
                    <a:pt x="1001" y="2643"/>
                  </a:lnTo>
                  <a:cubicBezTo>
                    <a:pt x="1572" y="1735"/>
                    <a:pt x="2570" y="1185"/>
                    <a:pt x="3644" y="1185"/>
                  </a:cubicBezTo>
                  <a:cubicBezTo>
                    <a:pt x="3645" y="1185"/>
                    <a:pt x="3646" y="1185"/>
                    <a:pt x="3648" y="1185"/>
                  </a:cubicBezTo>
                  <a:cubicBezTo>
                    <a:pt x="3649" y="1185"/>
                    <a:pt x="3651" y="1185"/>
                    <a:pt x="3652" y="1185"/>
                  </a:cubicBezTo>
                  <a:cubicBezTo>
                    <a:pt x="4724" y="1185"/>
                    <a:pt x="5722" y="1735"/>
                    <a:pt x="6294" y="2643"/>
                  </a:cubicBezTo>
                  <a:lnTo>
                    <a:pt x="7294" y="2010"/>
                  </a:lnTo>
                  <a:cubicBezTo>
                    <a:pt x="6503" y="759"/>
                    <a:pt x="5126"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40"/>
            <p:cNvSpPr/>
            <p:nvPr/>
          </p:nvSpPr>
          <p:spPr>
            <a:xfrm>
              <a:off x="3477700" y="3191510"/>
              <a:ext cx="63535" cy="22011"/>
            </a:xfrm>
            <a:custGeom>
              <a:rect b="b" l="l" r="r" t="t"/>
              <a:pathLst>
                <a:path extrusionOk="0" h="1185" w="3420">
                  <a:moveTo>
                    <a:pt x="0" y="1"/>
                  </a:moveTo>
                  <a:lnTo>
                    <a:pt x="0" y="1185"/>
                  </a:lnTo>
                  <a:lnTo>
                    <a:pt x="3419" y="1185"/>
                  </a:lnTo>
                  <a:lnTo>
                    <a:pt x="34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40"/>
            <p:cNvSpPr/>
            <p:nvPr/>
          </p:nvSpPr>
          <p:spPr>
            <a:xfrm>
              <a:off x="3558159" y="3191510"/>
              <a:ext cx="21011" cy="22011"/>
            </a:xfrm>
            <a:custGeom>
              <a:rect b="b" l="l" r="r" t="t"/>
              <a:pathLst>
                <a:path extrusionOk="0" h="1185" w="1131">
                  <a:moveTo>
                    <a:pt x="1" y="1"/>
                  </a:moveTo>
                  <a:lnTo>
                    <a:pt x="1" y="1185"/>
                  </a:lnTo>
                  <a:lnTo>
                    <a:pt x="1131" y="1185"/>
                  </a:lnTo>
                  <a:lnTo>
                    <a:pt x="11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140"/>
          <p:cNvGrpSpPr/>
          <p:nvPr/>
        </p:nvGrpSpPr>
        <p:grpSpPr>
          <a:xfrm>
            <a:off x="7036867" y="2875750"/>
            <a:ext cx="362727" cy="362642"/>
            <a:chOff x="2970552" y="3052941"/>
            <a:chExt cx="375377" cy="375289"/>
          </a:xfrm>
        </p:grpSpPr>
        <p:sp>
          <p:nvSpPr>
            <p:cNvPr id="13459" name="Google Shape;13459;p140"/>
            <p:cNvSpPr/>
            <p:nvPr/>
          </p:nvSpPr>
          <p:spPr>
            <a:xfrm>
              <a:off x="3012166" y="3113328"/>
              <a:ext cx="114958" cy="135337"/>
            </a:xfrm>
            <a:custGeom>
              <a:rect b="b" l="l" r="r" t="t"/>
              <a:pathLst>
                <a:path extrusionOk="0" h="7286" w="6188">
                  <a:moveTo>
                    <a:pt x="3095" y="1186"/>
                  </a:moveTo>
                  <a:cubicBezTo>
                    <a:pt x="3292" y="1186"/>
                    <a:pt x="3487" y="1263"/>
                    <a:pt x="3631" y="1409"/>
                  </a:cubicBezTo>
                  <a:cubicBezTo>
                    <a:pt x="3849" y="1627"/>
                    <a:pt x="3915" y="1954"/>
                    <a:pt x="3797" y="2237"/>
                  </a:cubicBezTo>
                  <a:cubicBezTo>
                    <a:pt x="3679" y="2523"/>
                    <a:pt x="3402" y="2708"/>
                    <a:pt x="3094" y="2708"/>
                  </a:cubicBezTo>
                  <a:cubicBezTo>
                    <a:pt x="2674" y="2708"/>
                    <a:pt x="2334" y="2367"/>
                    <a:pt x="2334" y="1948"/>
                  </a:cubicBezTo>
                  <a:cubicBezTo>
                    <a:pt x="2333" y="1639"/>
                    <a:pt x="2519" y="1363"/>
                    <a:pt x="2803" y="1245"/>
                  </a:cubicBezTo>
                  <a:cubicBezTo>
                    <a:pt x="2897" y="1205"/>
                    <a:pt x="2996" y="1186"/>
                    <a:pt x="3095" y="1186"/>
                  </a:cubicBezTo>
                  <a:close/>
                  <a:moveTo>
                    <a:pt x="3094" y="3910"/>
                  </a:moveTo>
                  <a:cubicBezTo>
                    <a:pt x="4142" y="3910"/>
                    <a:pt x="4993" y="4753"/>
                    <a:pt x="5004" y="5801"/>
                  </a:cubicBezTo>
                  <a:lnTo>
                    <a:pt x="5004" y="6101"/>
                  </a:lnTo>
                  <a:lnTo>
                    <a:pt x="1184" y="6101"/>
                  </a:lnTo>
                  <a:lnTo>
                    <a:pt x="1184" y="5801"/>
                  </a:lnTo>
                  <a:cubicBezTo>
                    <a:pt x="1195" y="4753"/>
                    <a:pt x="2046" y="3910"/>
                    <a:pt x="3094" y="3910"/>
                  </a:cubicBezTo>
                  <a:close/>
                  <a:moveTo>
                    <a:pt x="3094" y="1"/>
                  </a:moveTo>
                  <a:cubicBezTo>
                    <a:pt x="2355" y="1"/>
                    <a:pt x="1680" y="419"/>
                    <a:pt x="1352" y="1082"/>
                  </a:cubicBezTo>
                  <a:cubicBezTo>
                    <a:pt x="1023" y="1745"/>
                    <a:pt x="1099" y="2536"/>
                    <a:pt x="1547" y="3124"/>
                  </a:cubicBezTo>
                  <a:cubicBezTo>
                    <a:pt x="590" y="3677"/>
                    <a:pt x="0" y="4696"/>
                    <a:pt x="0" y="5801"/>
                  </a:cubicBezTo>
                  <a:lnTo>
                    <a:pt x="0" y="7285"/>
                  </a:lnTo>
                  <a:lnTo>
                    <a:pt x="6188" y="7285"/>
                  </a:lnTo>
                  <a:lnTo>
                    <a:pt x="6188" y="5801"/>
                  </a:lnTo>
                  <a:cubicBezTo>
                    <a:pt x="6188" y="4696"/>
                    <a:pt x="5598" y="3677"/>
                    <a:pt x="4641" y="3124"/>
                  </a:cubicBezTo>
                  <a:cubicBezTo>
                    <a:pt x="5089" y="2536"/>
                    <a:pt x="5165" y="1745"/>
                    <a:pt x="4836" y="1082"/>
                  </a:cubicBezTo>
                  <a:cubicBezTo>
                    <a:pt x="4508" y="419"/>
                    <a:pt x="3833" y="1"/>
                    <a:pt x="3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40"/>
            <p:cNvSpPr/>
            <p:nvPr/>
          </p:nvSpPr>
          <p:spPr>
            <a:xfrm>
              <a:off x="3189656" y="3113328"/>
              <a:ext cx="114976" cy="135337"/>
            </a:xfrm>
            <a:custGeom>
              <a:rect b="b" l="l" r="r" t="t"/>
              <a:pathLst>
                <a:path extrusionOk="0" h="7286" w="6189">
                  <a:moveTo>
                    <a:pt x="3094" y="1187"/>
                  </a:moveTo>
                  <a:cubicBezTo>
                    <a:pt x="3292" y="1187"/>
                    <a:pt x="3487" y="1264"/>
                    <a:pt x="3633" y="1410"/>
                  </a:cubicBezTo>
                  <a:cubicBezTo>
                    <a:pt x="3851" y="1627"/>
                    <a:pt x="3915" y="1954"/>
                    <a:pt x="3797" y="2239"/>
                  </a:cubicBezTo>
                  <a:cubicBezTo>
                    <a:pt x="3679" y="2523"/>
                    <a:pt x="3403" y="2708"/>
                    <a:pt x="3095" y="2708"/>
                  </a:cubicBezTo>
                  <a:cubicBezTo>
                    <a:pt x="2674" y="2708"/>
                    <a:pt x="2335" y="2367"/>
                    <a:pt x="2334" y="1948"/>
                  </a:cubicBezTo>
                  <a:cubicBezTo>
                    <a:pt x="2334" y="1640"/>
                    <a:pt x="2519" y="1363"/>
                    <a:pt x="2804" y="1245"/>
                  </a:cubicBezTo>
                  <a:cubicBezTo>
                    <a:pt x="2898" y="1206"/>
                    <a:pt x="2996" y="1187"/>
                    <a:pt x="3094" y="1187"/>
                  </a:cubicBezTo>
                  <a:close/>
                  <a:moveTo>
                    <a:pt x="3095" y="3910"/>
                  </a:moveTo>
                  <a:cubicBezTo>
                    <a:pt x="4142" y="3910"/>
                    <a:pt x="4994" y="4755"/>
                    <a:pt x="5005" y="5801"/>
                  </a:cubicBezTo>
                  <a:lnTo>
                    <a:pt x="5005" y="6101"/>
                  </a:lnTo>
                  <a:lnTo>
                    <a:pt x="1184" y="6101"/>
                  </a:lnTo>
                  <a:lnTo>
                    <a:pt x="1184" y="5801"/>
                  </a:lnTo>
                  <a:cubicBezTo>
                    <a:pt x="1195" y="4755"/>
                    <a:pt x="2047" y="3910"/>
                    <a:pt x="3095" y="3910"/>
                  </a:cubicBezTo>
                  <a:close/>
                  <a:moveTo>
                    <a:pt x="3095" y="1"/>
                  </a:moveTo>
                  <a:cubicBezTo>
                    <a:pt x="2356" y="1"/>
                    <a:pt x="1680" y="420"/>
                    <a:pt x="1353" y="1082"/>
                  </a:cubicBezTo>
                  <a:cubicBezTo>
                    <a:pt x="1025" y="1745"/>
                    <a:pt x="1101" y="2536"/>
                    <a:pt x="1549" y="3124"/>
                  </a:cubicBezTo>
                  <a:cubicBezTo>
                    <a:pt x="592" y="3675"/>
                    <a:pt x="2" y="4696"/>
                    <a:pt x="0" y="5801"/>
                  </a:cubicBezTo>
                  <a:lnTo>
                    <a:pt x="0" y="7285"/>
                  </a:lnTo>
                  <a:lnTo>
                    <a:pt x="6189" y="7285"/>
                  </a:lnTo>
                  <a:lnTo>
                    <a:pt x="6189" y="5801"/>
                  </a:lnTo>
                  <a:cubicBezTo>
                    <a:pt x="6187" y="4696"/>
                    <a:pt x="5598" y="3677"/>
                    <a:pt x="4642" y="3124"/>
                  </a:cubicBezTo>
                  <a:cubicBezTo>
                    <a:pt x="5089" y="2536"/>
                    <a:pt x="5165" y="1745"/>
                    <a:pt x="4838" y="1082"/>
                  </a:cubicBezTo>
                  <a:cubicBezTo>
                    <a:pt x="4509" y="420"/>
                    <a:pt x="3834" y="1"/>
                    <a:pt x="30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40"/>
            <p:cNvSpPr/>
            <p:nvPr/>
          </p:nvSpPr>
          <p:spPr>
            <a:xfrm>
              <a:off x="2970552" y="3052941"/>
              <a:ext cx="375377" cy="375289"/>
            </a:xfrm>
            <a:custGeom>
              <a:rect b="b" l="l" r="r" t="t"/>
              <a:pathLst>
                <a:path extrusionOk="0" h="20204" w="20206">
                  <a:moveTo>
                    <a:pt x="9511" y="1184"/>
                  </a:moveTo>
                  <a:lnTo>
                    <a:pt x="9511" y="12667"/>
                  </a:lnTo>
                  <a:lnTo>
                    <a:pt x="1185" y="12667"/>
                  </a:lnTo>
                  <a:lnTo>
                    <a:pt x="1185" y="1184"/>
                  </a:lnTo>
                  <a:close/>
                  <a:moveTo>
                    <a:pt x="19022" y="1184"/>
                  </a:moveTo>
                  <a:lnTo>
                    <a:pt x="19022" y="12667"/>
                  </a:lnTo>
                  <a:lnTo>
                    <a:pt x="10695" y="12667"/>
                  </a:lnTo>
                  <a:lnTo>
                    <a:pt x="10695" y="1184"/>
                  </a:lnTo>
                  <a:close/>
                  <a:moveTo>
                    <a:pt x="19022" y="13851"/>
                  </a:moveTo>
                  <a:lnTo>
                    <a:pt x="19022" y="15666"/>
                  </a:lnTo>
                  <a:lnTo>
                    <a:pt x="1185" y="15666"/>
                  </a:lnTo>
                  <a:lnTo>
                    <a:pt x="1185" y="13851"/>
                  </a:lnTo>
                  <a:close/>
                  <a:moveTo>
                    <a:pt x="11473" y="16850"/>
                  </a:moveTo>
                  <a:lnTo>
                    <a:pt x="11473" y="17561"/>
                  </a:lnTo>
                  <a:cubicBezTo>
                    <a:pt x="11473" y="18079"/>
                    <a:pt x="11627" y="18588"/>
                    <a:pt x="11915" y="19020"/>
                  </a:cubicBezTo>
                  <a:lnTo>
                    <a:pt x="8293" y="19020"/>
                  </a:lnTo>
                  <a:cubicBezTo>
                    <a:pt x="8581" y="18588"/>
                    <a:pt x="8735" y="18079"/>
                    <a:pt x="8734" y="17561"/>
                  </a:cubicBezTo>
                  <a:lnTo>
                    <a:pt x="8734" y="16850"/>
                  </a:lnTo>
                  <a:close/>
                  <a:moveTo>
                    <a:pt x="1" y="0"/>
                  </a:moveTo>
                  <a:lnTo>
                    <a:pt x="1" y="16850"/>
                  </a:lnTo>
                  <a:lnTo>
                    <a:pt x="7550" y="16850"/>
                  </a:lnTo>
                  <a:lnTo>
                    <a:pt x="7550" y="17560"/>
                  </a:lnTo>
                  <a:cubicBezTo>
                    <a:pt x="7550" y="18366"/>
                    <a:pt x="6896" y="19020"/>
                    <a:pt x="6089" y="19020"/>
                  </a:cubicBezTo>
                  <a:lnTo>
                    <a:pt x="4263" y="19020"/>
                  </a:lnTo>
                  <a:lnTo>
                    <a:pt x="4263" y="20204"/>
                  </a:lnTo>
                  <a:lnTo>
                    <a:pt x="15943" y="20204"/>
                  </a:lnTo>
                  <a:lnTo>
                    <a:pt x="15943" y="19020"/>
                  </a:lnTo>
                  <a:lnTo>
                    <a:pt x="14117" y="19020"/>
                  </a:lnTo>
                  <a:cubicBezTo>
                    <a:pt x="13311" y="19020"/>
                    <a:pt x="12657" y="18366"/>
                    <a:pt x="12657" y="17560"/>
                  </a:cubicBezTo>
                  <a:lnTo>
                    <a:pt x="12657" y="16850"/>
                  </a:lnTo>
                  <a:lnTo>
                    <a:pt x="20206" y="16850"/>
                  </a:lnTo>
                  <a:lnTo>
                    <a:pt x="202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140"/>
          <p:cNvGrpSpPr/>
          <p:nvPr/>
        </p:nvGrpSpPr>
        <p:grpSpPr>
          <a:xfrm>
            <a:off x="6272996" y="2875742"/>
            <a:ext cx="362691" cy="362660"/>
            <a:chOff x="2477933" y="3080134"/>
            <a:chExt cx="375340" cy="375308"/>
          </a:xfrm>
        </p:grpSpPr>
        <p:sp>
          <p:nvSpPr>
            <p:cNvPr id="13463" name="Google Shape;13463;p140"/>
            <p:cNvSpPr/>
            <p:nvPr/>
          </p:nvSpPr>
          <p:spPr>
            <a:xfrm>
              <a:off x="2716487" y="3155233"/>
              <a:ext cx="75685" cy="111097"/>
            </a:xfrm>
            <a:custGeom>
              <a:rect b="b" l="l" r="r" t="t"/>
              <a:pathLst>
                <a:path extrusionOk="0" h="5981" w="4074">
                  <a:moveTo>
                    <a:pt x="2037" y="1165"/>
                  </a:moveTo>
                  <a:cubicBezTo>
                    <a:pt x="2508" y="1165"/>
                    <a:pt x="2890" y="1546"/>
                    <a:pt x="2890" y="2018"/>
                  </a:cubicBezTo>
                  <a:lnTo>
                    <a:pt x="2890" y="2908"/>
                  </a:lnTo>
                  <a:lnTo>
                    <a:pt x="1185" y="2908"/>
                  </a:lnTo>
                  <a:lnTo>
                    <a:pt x="1185" y="2018"/>
                  </a:lnTo>
                  <a:cubicBezTo>
                    <a:pt x="1186" y="1548"/>
                    <a:pt x="1567" y="1165"/>
                    <a:pt x="2037" y="1165"/>
                  </a:cubicBezTo>
                  <a:close/>
                  <a:moveTo>
                    <a:pt x="2037" y="1"/>
                  </a:moveTo>
                  <a:cubicBezTo>
                    <a:pt x="920" y="1"/>
                    <a:pt x="11" y="901"/>
                    <a:pt x="1" y="2018"/>
                  </a:cubicBezTo>
                  <a:lnTo>
                    <a:pt x="1" y="5980"/>
                  </a:lnTo>
                  <a:lnTo>
                    <a:pt x="1185" y="5980"/>
                  </a:lnTo>
                  <a:lnTo>
                    <a:pt x="1185" y="4093"/>
                  </a:lnTo>
                  <a:lnTo>
                    <a:pt x="2890" y="4093"/>
                  </a:lnTo>
                  <a:lnTo>
                    <a:pt x="2890" y="5980"/>
                  </a:lnTo>
                  <a:lnTo>
                    <a:pt x="4074" y="5980"/>
                  </a:lnTo>
                  <a:lnTo>
                    <a:pt x="4074" y="2018"/>
                  </a:lnTo>
                  <a:cubicBezTo>
                    <a:pt x="4063" y="901"/>
                    <a:pt x="3154" y="1"/>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40"/>
            <p:cNvSpPr/>
            <p:nvPr/>
          </p:nvSpPr>
          <p:spPr>
            <a:xfrm>
              <a:off x="2536508" y="3154880"/>
              <a:ext cx="91773" cy="112193"/>
            </a:xfrm>
            <a:custGeom>
              <a:rect b="b" l="l" r="r" t="t"/>
              <a:pathLst>
                <a:path extrusionOk="0" h="6040" w="4940">
                  <a:moveTo>
                    <a:pt x="2037" y="1186"/>
                  </a:moveTo>
                  <a:cubicBezTo>
                    <a:pt x="2507" y="1186"/>
                    <a:pt x="2890" y="1567"/>
                    <a:pt x="2890" y="2038"/>
                  </a:cubicBezTo>
                  <a:lnTo>
                    <a:pt x="2890" y="4003"/>
                  </a:lnTo>
                  <a:cubicBezTo>
                    <a:pt x="2890" y="4474"/>
                    <a:pt x="2507" y="4856"/>
                    <a:pt x="2037" y="4856"/>
                  </a:cubicBezTo>
                  <a:cubicBezTo>
                    <a:pt x="1565" y="4856"/>
                    <a:pt x="1185" y="4474"/>
                    <a:pt x="1185" y="4003"/>
                  </a:cubicBezTo>
                  <a:lnTo>
                    <a:pt x="1185" y="2038"/>
                  </a:lnTo>
                  <a:cubicBezTo>
                    <a:pt x="1185" y="1567"/>
                    <a:pt x="1565" y="1186"/>
                    <a:pt x="2037" y="1186"/>
                  </a:cubicBezTo>
                  <a:close/>
                  <a:moveTo>
                    <a:pt x="2037" y="0"/>
                  </a:moveTo>
                  <a:cubicBezTo>
                    <a:pt x="913" y="0"/>
                    <a:pt x="1" y="913"/>
                    <a:pt x="1" y="2037"/>
                  </a:cubicBezTo>
                  <a:lnTo>
                    <a:pt x="1" y="4002"/>
                  </a:lnTo>
                  <a:cubicBezTo>
                    <a:pt x="2" y="5126"/>
                    <a:pt x="913" y="6038"/>
                    <a:pt x="2037" y="6040"/>
                  </a:cubicBezTo>
                  <a:cubicBezTo>
                    <a:pt x="2583" y="6040"/>
                    <a:pt x="3108" y="5819"/>
                    <a:pt x="3490" y="5428"/>
                  </a:cubicBezTo>
                  <a:lnTo>
                    <a:pt x="4199" y="5998"/>
                  </a:lnTo>
                  <a:lnTo>
                    <a:pt x="4939" y="5075"/>
                  </a:lnTo>
                  <a:lnTo>
                    <a:pt x="4042" y="4354"/>
                  </a:lnTo>
                  <a:cubicBezTo>
                    <a:pt x="4063" y="4238"/>
                    <a:pt x="4074" y="4120"/>
                    <a:pt x="4074" y="4003"/>
                  </a:cubicBezTo>
                  <a:lnTo>
                    <a:pt x="4074" y="2037"/>
                  </a:lnTo>
                  <a:cubicBezTo>
                    <a:pt x="4074" y="913"/>
                    <a:pt x="3161"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40"/>
            <p:cNvSpPr/>
            <p:nvPr/>
          </p:nvSpPr>
          <p:spPr>
            <a:xfrm>
              <a:off x="2477933" y="3080134"/>
              <a:ext cx="375340" cy="375308"/>
            </a:xfrm>
            <a:custGeom>
              <a:rect b="b" l="l" r="r" t="t"/>
              <a:pathLst>
                <a:path extrusionOk="0" h="20205" w="20204">
                  <a:moveTo>
                    <a:pt x="9509" y="1183"/>
                  </a:moveTo>
                  <a:lnTo>
                    <a:pt x="9509" y="12668"/>
                  </a:lnTo>
                  <a:lnTo>
                    <a:pt x="1184" y="12668"/>
                  </a:lnTo>
                  <a:lnTo>
                    <a:pt x="1184" y="1183"/>
                  </a:lnTo>
                  <a:close/>
                  <a:moveTo>
                    <a:pt x="19020" y="1183"/>
                  </a:moveTo>
                  <a:lnTo>
                    <a:pt x="19020" y="12668"/>
                  </a:lnTo>
                  <a:lnTo>
                    <a:pt x="10695" y="12668"/>
                  </a:lnTo>
                  <a:lnTo>
                    <a:pt x="10695" y="1183"/>
                  </a:lnTo>
                  <a:close/>
                  <a:moveTo>
                    <a:pt x="19020" y="13852"/>
                  </a:moveTo>
                  <a:lnTo>
                    <a:pt x="19020" y="15667"/>
                  </a:lnTo>
                  <a:lnTo>
                    <a:pt x="1184" y="15667"/>
                  </a:lnTo>
                  <a:lnTo>
                    <a:pt x="1184" y="13852"/>
                  </a:lnTo>
                  <a:close/>
                  <a:moveTo>
                    <a:pt x="11473" y="16851"/>
                  </a:moveTo>
                  <a:lnTo>
                    <a:pt x="11473" y="17562"/>
                  </a:lnTo>
                  <a:cubicBezTo>
                    <a:pt x="11473" y="18080"/>
                    <a:pt x="11625" y="18589"/>
                    <a:pt x="11913" y="19022"/>
                  </a:cubicBezTo>
                  <a:lnTo>
                    <a:pt x="8293" y="19022"/>
                  </a:lnTo>
                  <a:cubicBezTo>
                    <a:pt x="8581" y="18589"/>
                    <a:pt x="8734" y="18081"/>
                    <a:pt x="8734" y="17562"/>
                  </a:cubicBezTo>
                  <a:lnTo>
                    <a:pt x="8734" y="16851"/>
                  </a:lnTo>
                  <a:close/>
                  <a:moveTo>
                    <a:pt x="0" y="1"/>
                  </a:moveTo>
                  <a:lnTo>
                    <a:pt x="0" y="16850"/>
                  </a:lnTo>
                  <a:lnTo>
                    <a:pt x="7549" y="16850"/>
                  </a:lnTo>
                  <a:lnTo>
                    <a:pt x="7549" y="17560"/>
                  </a:lnTo>
                  <a:cubicBezTo>
                    <a:pt x="7548" y="18366"/>
                    <a:pt x="6895" y="19019"/>
                    <a:pt x="6089" y="19020"/>
                  </a:cubicBezTo>
                  <a:lnTo>
                    <a:pt x="4263" y="19020"/>
                  </a:lnTo>
                  <a:lnTo>
                    <a:pt x="4263" y="20204"/>
                  </a:lnTo>
                  <a:lnTo>
                    <a:pt x="15943" y="20204"/>
                  </a:lnTo>
                  <a:lnTo>
                    <a:pt x="15943" y="19022"/>
                  </a:lnTo>
                  <a:lnTo>
                    <a:pt x="14117" y="19022"/>
                  </a:lnTo>
                  <a:cubicBezTo>
                    <a:pt x="13311" y="19020"/>
                    <a:pt x="12657" y="18366"/>
                    <a:pt x="12657" y="17562"/>
                  </a:cubicBezTo>
                  <a:lnTo>
                    <a:pt x="12657" y="16851"/>
                  </a:lnTo>
                  <a:lnTo>
                    <a:pt x="20204" y="16850"/>
                  </a:lnTo>
                  <a:lnTo>
                    <a:pt x="2020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6" name="Google Shape;13466;p140"/>
          <p:cNvGrpSpPr/>
          <p:nvPr/>
        </p:nvGrpSpPr>
        <p:grpSpPr>
          <a:xfrm>
            <a:off x="5548519" y="2875742"/>
            <a:ext cx="301728" cy="362660"/>
            <a:chOff x="2085093" y="3098579"/>
            <a:chExt cx="312251" cy="375308"/>
          </a:xfrm>
        </p:grpSpPr>
        <p:sp>
          <p:nvSpPr>
            <p:cNvPr id="13467" name="Google Shape;13467;p140"/>
            <p:cNvSpPr/>
            <p:nvPr/>
          </p:nvSpPr>
          <p:spPr>
            <a:xfrm>
              <a:off x="2125443" y="3209119"/>
              <a:ext cx="62606" cy="53013"/>
            </a:xfrm>
            <a:custGeom>
              <a:rect b="b" l="l" r="r" t="t"/>
              <a:pathLst>
                <a:path extrusionOk="0" h="2854" w="3370">
                  <a:moveTo>
                    <a:pt x="2506" y="1"/>
                  </a:moveTo>
                  <a:lnTo>
                    <a:pt x="1398" y="1179"/>
                  </a:lnTo>
                  <a:lnTo>
                    <a:pt x="815" y="626"/>
                  </a:lnTo>
                  <a:lnTo>
                    <a:pt x="1" y="1488"/>
                  </a:lnTo>
                  <a:lnTo>
                    <a:pt x="1446" y="2854"/>
                  </a:lnTo>
                  <a:lnTo>
                    <a:pt x="3369" y="813"/>
                  </a:lnTo>
                  <a:lnTo>
                    <a:pt x="25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40"/>
            <p:cNvSpPr/>
            <p:nvPr/>
          </p:nvSpPr>
          <p:spPr>
            <a:xfrm>
              <a:off x="2145080" y="3284719"/>
              <a:ext cx="22887" cy="22011"/>
            </a:xfrm>
            <a:custGeom>
              <a:rect b="b" l="l" r="r" t="t"/>
              <a:pathLst>
                <a:path extrusionOk="0" h="1185" w="1232">
                  <a:moveTo>
                    <a:pt x="1" y="1"/>
                  </a:moveTo>
                  <a:lnTo>
                    <a:pt x="1" y="1185"/>
                  </a:lnTo>
                  <a:lnTo>
                    <a:pt x="1231" y="1185"/>
                  </a:lnTo>
                  <a:lnTo>
                    <a:pt x="12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40"/>
            <p:cNvSpPr/>
            <p:nvPr/>
          </p:nvSpPr>
          <p:spPr>
            <a:xfrm>
              <a:off x="2145080" y="3329727"/>
              <a:ext cx="22887" cy="22011"/>
            </a:xfrm>
            <a:custGeom>
              <a:rect b="b" l="l" r="r" t="t"/>
              <a:pathLst>
                <a:path extrusionOk="0" h="1185" w="1232">
                  <a:moveTo>
                    <a:pt x="1" y="1"/>
                  </a:moveTo>
                  <a:lnTo>
                    <a:pt x="1" y="1185"/>
                  </a:lnTo>
                  <a:lnTo>
                    <a:pt x="1231" y="1185"/>
                  </a:lnTo>
                  <a:lnTo>
                    <a:pt x="12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40"/>
            <p:cNvSpPr/>
            <p:nvPr/>
          </p:nvSpPr>
          <p:spPr>
            <a:xfrm>
              <a:off x="2085093" y="3098579"/>
              <a:ext cx="312251" cy="375308"/>
            </a:xfrm>
            <a:custGeom>
              <a:rect b="b" l="l" r="r" t="t"/>
              <a:pathLst>
                <a:path extrusionOk="0" h="20205" w="16808">
                  <a:moveTo>
                    <a:pt x="3681" y="1695"/>
                  </a:moveTo>
                  <a:lnTo>
                    <a:pt x="3681" y="3682"/>
                  </a:lnTo>
                  <a:lnTo>
                    <a:pt x="1695" y="3682"/>
                  </a:lnTo>
                  <a:lnTo>
                    <a:pt x="3681" y="1695"/>
                  </a:lnTo>
                  <a:close/>
                  <a:moveTo>
                    <a:pt x="11533" y="1185"/>
                  </a:moveTo>
                  <a:lnTo>
                    <a:pt x="11533" y="10610"/>
                  </a:lnTo>
                  <a:lnTo>
                    <a:pt x="9328" y="8781"/>
                  </a:lnTo>
                  <a:lnTo>
                    <a:pt x="10265" y="8781"/>
                  </a:lnTo>
                  <a:lnTo>
                    <a:pt x="10265" y="7597"/>
                  </a:lnTo>
                  <a:lnTo>
                    <a:pt x="6221" y="7597"/>
                  </a:lnTo>
                  <a:lnTo>
                    <a:pt x="6221" y="8781"/>
                  </a:lnTo>
                  <a:lnTo>
                    <a:pt x="9108" y="8781"/>
                  </a:lnTo>
                  <a:lnTo>
                    <a:pt x="9123" y="10022"/>
                  </a:lnTo>
                  <a:lnTo>
                    <a:pt x="6221" y="10022"/>
                  </a:lnTo>
                  <a:lnTo>
                    <a:pt x="6221" y="11206"/>
                  </a:lnTo>
                  <a:lnTo>
                    <a:pt x="9136" y="11206"/>
                  </a:lnTo>
                  <a:lnTo>
                    <a:pt x="9150" y="12445"/>
                  </a:lnTo>
                  <a:lnTo>
                    <a:pt x="6221" y="12445"/>
                  </a:lnTo>
                  <a:lnTo>
                    <a:pt x="6221" y="13629"/>
                  </a:lnTo>
                  <a:lnTo>
                    <a:pt x="9163" y="13629"/>
                  </a:lnTo>
                  <a:lnTo>
                    <a:pt x="9187" y="15746"/>
                  </a:lnTo>
                  <a:lnTo>
                    <a:pt x="1185" y="15748"/>
                  </a:lnTo>
                  <a:lnTo>
                    <a:pt x="1185" y="4865"/>
                  </a:lnTo>
                  <a:lnTo>
                    <a:pt x="4865" y="4865"/>
                  </a:lnTo>
                  <a:lnTo>
                    <a:pt x="4865" y="1185"/>
                  </a:lnTo>
                  <a:close/>
                  <a:moveTo>
                    <a:pt x="10319" y="11142"/>
                  </a:moveTo>
                  <a:lnTo>
                    <a:pt x="14626" y="14713"/>
                  </a:lnTo>
                  <a:lnTo>
                    <a:pt x="13063" y="15458"/>
                  </a:lnTo>
                  <a:lnTo>
                    <a:pt x="14320" y="18095"/>
                  </a:lnTo>
                  <a:lnTo>
                    <a:pt x="13203" y="18628"/>
                  </a:lnTo>
                  <a:lnTo>
                    <a:pt x="11946" y="15991"/>
                  </a:lnTo>
                  <a:lnTo>
                    <a:pt x="10383" y="16736"/>
                  </a:lnTo>
                  <a:lnTo>
                    <a:pt x="10319" y="11142"/>
                  </a:lnTo>
                  <a:close/>
                  <a:moveTo>
                    <a:pt x="3700" y="1"/>
                  </a:moveTo>
                  <a:lnTo>
                    <a:pt x="1" y="3700"/>
                  </a:lnTo>
                  <a:lnTo>
                    <a:pt x="1" y="16931"/>
                  </a:lnTo>
                  <a:lnTo>
                    <a:pt x="9201" y="16931"/>
                  </a:lnTo>
                  <a:lnTo>
                    <a:pt x="9220" y="18602"/>
                  </a:lnTo>
                  <a:lnTo>
                    <a:pt x="11386" y="17569"/>
                  </a:lnTo>
                  <a:lnTo>
                    <a:pt x="12644" y="20204"/>
                  </a:lnTo>
                  <a:lnTo>
                    <a:pt x="15897" y="18653"/>
                  </a:lnTo>
                  <a:lnTo>
                    <a:pt x="14640" y="16016"/>
                  </a:lnTo>
                  <a:lnTo>
                    <a:pt x="16808" y="14983"/>
                  </a:lnTo>
                  <a:lnTo>
                    <a:pt x="12717" y="11591"/>
                  </a:lnTo>
                  <a:lnTo>
                    <a:pt x="12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140"/>
          <p:cNvGrpSpPr/>
          <p:nvPr/>
        </p:nvGrpSpPr>
        <p:grpSpPr>
          <a:xfrm>
            <a:off x="4773387" y="2875751"/>
            <a:ext cx="362727" cy="362642"/>
            <a:chOff x="1608747" y="3098449"/>
            <a:chExt cx="375377" cy="375289"/>
          </a:xfrm>
        </p:grpSpPr>
        <p:sp>
          <p:nvSpPr>
            <p:cNvPr id="13472" name="Google Shape;13472;p140"/>
            <p:cNvSpPr/>
            <p:nvPr/>
          </p:nvSpPr>
          <p:spPr>
            <a:xfrm>
              <a:off x="1608747" y="3098449"/>
              <a:ext cx="375377" cy="375289"/>
            </a:xfrm>
            <a:custGeom>
              <a:rect b="b" l="l" r="r" t="t"/>
              <a:pathLst>
                <a:path extrusionOk="0" h="20204" w="20206">
                  <a:moveTo>
                    <a:pt x="3270" y="8543"/>
                  </a:moveTo>
                  <a:lnTo>
                    <a:pt x="3270" y="10772"/>
                  </a:lnTo>
                  <a:lnTo>
                    <a:pt x="1641" y="9765"/>
                  </a:lnTo>
                  <a:lnTo>
                    <a:pt x="3270" y="8543"/>
                  </a:lnTo>
                  <a:close/>
                  <a:moveTo>
                    <a:pt x="16936" y="8545"/>
                  </a:moveTo>
                  <a:lnTo>
                    <a:pt x="18565" y="9765"/>
                  </a:lnTo>
                  <a:lnTo>
                    <a:pt x="16936" y="10772"/>
                  </a:lnTo>
                  <a:lnTo>
                    <a:pt x="16936" y="8545"/>
                  </a:lnTo>
                  <a:close/>
                  <a:moveTo>
                    <a:pt x="15752" y="1184"/>
                  </a:moveTo>
                  <a:lnTo>
                    <a:pt x="15752" y="11507"/>
                  </a:lnTo>
                  <a:lnTo>
                    <a:pt x="10102" y="15010"/>
                  </a:lnTo>
                  <a:lnTo>
                    <a:pt x="4453" y="11507"/>
                  </a:lnTo>
                  <a:lnTo>
                    <a:pt x="4453" y="1184"/>
                  </a:lnTo>
                  <a:close/>
                  <a:moveTo>
                    <a:pt x="19022" y="10874"/>
                  </a:moveTo>
                  <a:lnTo>
                    <a:pt x="19022" y="19020"/>
                  </a:lnTo>
                  <a:lnTo>
                    <a:pt x="1184" y="19020"/>
                  </a:lnTo>
                  <a:lnTo>
                    <a:pt x="1184" y="10874"/>
                  </a:lnTo>
                  <a:lnTo>
                    <a:pt x="10102" y="16401"/>
                  </a:lnTo>
                  <a:lnTo>
                    <a:pt x="19022" y="10874"/>
                  </a:lnTo>
                  <a:close/>
                  <a:moveTo>
                    <a:pt x="3270" y="0"/>
                  </a:moveTo>
                  <a:lnTo>
                    <a:pt x="3270" y="7065"/>
                  </a:lnTo>
                  <a:lnTo>
                    <a:pt x="0" y="9514"/>
                  </a:lnTo>
                  <a:lnTo>
                    <a:pt x="0" y="20204"/>
                  </a:lnTo>
                  <a:lnTo>
                    <a:pt x="20205" y="20204"/>
                  </a:lnTo>
                  <a:lnTo>
                    <a:pt x="20205" y="9514"/>
                  </a:lnTo>
                  <a:lnTo>
                    <a:pt x="16936" y="7065"/>
                  </a:lnTo>
                  <a:lnTo>
                    <a:pt x="1693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40"/>
            <p:cNvSpPr/>
            <p:nvPr/>
          </p:nvSpPr>
          <p:spPr>
            <a:xfrm>
              <a:off x="1732232" y="3192476"/>
              <a:ext cx="75685" cy="111097"/>
            </a:xfrm>
            <a:custGeom>
              <a:rect b="b" l="l" r="r" t="t"/>
              <a:pathLst>
                <a:path extrusionOk="0" h="5981" w="4074">
                  <a:moveTo>
                    <a:pt x="2037" y="1166"/>
                  </a:moveTo>
                  <a:cubicBezTo>
                    <a:pt x="2507" y="1167"/>
                    <a:pt x="2888" y="1548"/>
                    <a:pt x="2889" y="2018"/>
                  </a:cubicBezTo>
                  <a:lnTo>
                    <a:pt x="2889" y="2909"/>
                  </a:lnTo>
                  <a:lnTo>
                    <a:pt x="1184" y="2909"/>
                  </a:lnTo>
                  <a:lnTo>
                    <a:pt x="1184" y="2018"/>
                  </a:lnTo>
                  <a:cubicBezTo>
                    <a:pt x="1184" y="1548"/>
                    <a:pt x="1565" y="1166"/>
                    <a:pt x="2037" y="1166"/>
                  </a:cubicBezTo>
                  <a:close/>
                  <a:moveTo>
                    <a:pt x="2037" y="1"/>
                  </a:moveTo>
                  <a:cubicBezTo>
                    <a:pt x="919" y="1"/>
                    <a:pt x="11" y="901"/>
                    <a:pt x="0" y="2018"/>
                  </a:cubicBezTo>
                  <a:lnTo>
                    <a:pt x="0" y="5981"/>
                  </a:lnTo>
                  <a:lnTo>
                    <a:pt x="1184" y="5981"/>
                  </a:lnTo>
                  <a:lnTo>
                    <a:pt x="1184" y="4093"/>
                  </a:lnTo>
                  <a:lnTo>
                    <a:pt x="2889" y="4093"/>
                  </a:lnTo>
                  <a:lnTo>
                    <a:pt x="2889" y="5981"/>
                  </a:lnTo>
                  <a:lnTo>
                    <a:pt x="4073" y="5981"/>
                  </a:lnTo>
                  <a:lnTo>
                    <a:pt x="4073" y="2018"/>
                  </a:lnTo>
                  <a:cubicBezTo>
                    <a:pt x="4061" y="901"/>
                    <a:pt x="3154" y="1"/>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40"/>
            <p:cNvSpPr/>
            <p:nvPr/>
          </p:nvSpPr>
          <p:spPr>
            <a:xfrm>
              <a:off x="1805948" y="3146336"/>
              <a:ext cx="62569" cy="62561"/>
            </a:xfrm>
            <a:custGeom>
              <a:rect b="b" l="l" r="r" t="t"/>
              <a:pathLst>
                <a:path extrusionOk="0" h="3368" w="3368">
                  <a:moveTo>
                    <a:pt x="1092" y="1"/>
                  </a:moveTo>
                  <a:lnTo>
                    <a:pt x="1092" y="1092"/>
                  </a:lnTo>
                  <a:lnTo>
                    <a:pt x="1" y="1092"/>
                  </a:lnTo>
                  <a:lnTo>
                    <a:pt x="1" y="2276"/>
                  </a:lnTo>
                  <a:lnTo>
                    <a:pt x="1092" y="2276"/>
                  </a:lnTo>
                  <a:lnTo>
                    <a:pt x="1092" y="3367"/>
                  </a:lnTo>
                  <a:lnTo>
                    <a:pt x="2276" y="3367"/>
                  </a:lnTo>
                  <a:lnTo>
                    <a:pt x="2276" y="2276"/>
                  </a:lnTo>
                  <a:lnTo>
                    <a:pt x="3368" y="2276"/>
                  </a:lnTo>
                  <a:lnTo>
                    <a:pt x="3368" y="1092"/>
                  </a:lnTo>
                  <a:lnTo>
                    <a:pt x="2276" y="1092"/>
                  </a:lnTo>
                  <a:lnTo>
                    <a:pt x="227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5" name="Google Shape;13475;p140"/>
          <p:cNvGrpSpPr/>
          <p:nvPr/>
        </p:nvGrpSpPr>
        <p:grpSpPr>
          <a:xfrm>
            <a:off x="4016393" y="2872097"/>
            <a:ext cx="362691" cy="362660"/>
            <a:chOff x="1087333" y="3093973"/>
            <a:chExt cx="375340" cy="375308"/>
          </a:xfrm>
        </p:grpSpPr>
        <p:sp>
          <p:nvSpPr>
            <p:cNvPr id="13476" name="Google Shape;13476;p140"/>
            <p:cNvSpPr/>
            <p:nvPr/>
          </p:nvSpPr>
          <p:spPr>
            <a:xfrm>
              <a:off x="1087333" y="3093973"/>
              <a:ext cx="375340" cy="375308"/>
            </a:xfrm>
            <a:custGeom>
              <a:rect b="b" l="l" r="r" t="t"/>
              <a:pathLst>
                <a:path extrusionOk="0" h="20205" w="20204">
                  <a:moveTo>
                    <a:pt x="10102" y="1185"/>
                  </a:moveTo>
                  <a:cubicBezTo>
                    <a:pt x="12153" y="1185"/>
                    <a:pt x="13821" y="2852"/>
                    <a:pt x="13821" y="4904"/>
                  </a:cubicBezTo>
                  <a:cubicBezTo>
                    <a:pt x="13821" y="6030"/>
                    <a:pt x="13213" y="6951"/>
                    <a:pt x="12477" y="7953"/>
                  </a:cubicBezTo>
                  <a:cubicBezTo>
                    <a:pt x="12477" y="7953"/>
                    <a:pt x="10154" y="11128"/>
                    <a:pt x="10105" y="11197"/>
                  </a:cubicBezTo>
                  <a:lnTo>
                    <a:pt x="7726" y="7953"/>
                  </a:lnTo>
                  <a:cubicBezTo>
                    <a:pt x="6992" y="6949"/>
                    <a:pt x="6384" y="6030"/>
                    <a:pt x="6384" y="4904"/>
                  </a:cubicBezTo>
                  <a:cubicBezTo>
                    <a:pt x="6384" y="2861"/>
                    <a:pt x="8038" y="1197"/>
                    <a:pt x="10079" y="1185"/>
                  </a:cubicBezTo>
                  <a:close/>
                  <a:moveTo>
                    <a:pt x="11320" y="11537"/>
                  </a:moveTo>
                  <a:cubicBezTo>
                    <a:pt x="11838" y="11619"/>
                    <a:pt x="12313" y="11752"/>
                    <a:pt x="12698" y="11929"/>
                  </a:cubicBezTo>
                  <a:cubicBezTo>
                    <a:pt x="13201" y="12158"/>
                    <a:pt x="13528" y="12457"/>
                    <a:pt x="13528" y="12687"/>
                  </a:cubicBezTo>
                  <a:cubicBezTo>
                    <a:pt x="13528" y="12918"/>
                    <a:pt x="13203" y="13216"/>
                    <a:pt x="12698" y="13447"/>
                  </a:cubicBezTo>
                  <a:cubicBezTo>
                    <a:pt x="12025" y="13754"/>
                    <a:pt x="11078" y="13931"/>
                    <a:pt x="10102" y="13931"/>
                  </a:cubicBezTo>
                  <a:cubicBezTo>
                    <a:pt x="9127" y="13931"/>
                    <a:pt x="8180" y="13754"/>
                    <a:pt x="7507" y="13447"/>
                  </a:cubicBezTo>
                  <a:cubicBezTo>
                    <a:pt x="7002" y="13216"/>
                    <a:pt x="6675" y="12918"/>
                    <a:pt x="6675" y="12687"/>
                  </a:cubicBezTo>
                  <a:cubicBezTo>
                    <a:pt x="6675" y="12457"/>
                    <a:pt x="7002" y="12158"/>
                    <a:pt x="7507" y="11929"/>
                  </a:cubicBezTo>
                  <a:cubicBezTo>
                    <a:pt x="7892" y="11752"/>
                    <a:pt x="8368" y="11619"/>
                    <a:pt x="8888" y="11537"/>
                  </a:cubicBezTo>
                  <a:lnTo>
                    <a:pt x="10091" y="13180"/>
                  </a:lnTo>
                  <a:lnTo>
                    <a:pt x="10572" y="12554"/>
                  </a:lnTo>
                  <a:cubicBezTo>
                    <a:pt x="10793" y="12267"/>
                    <a:pt x="11005" y="11972"/>
                    <a:pt x="11213" y="11687"/>
                  </a:cubicBezTo>
                  <a:cubicBezTo>
                    <a:pt x="11247" y="11637"/>
                    <a:pt x="11284" y="11588"/>
                    <a:pt x="11320" y="11537"/>
                  </a:cubicBezTo>
                  <a:close/>
                  <a:moveTo>
                    <a:pt x="17827" y="7249"/>
                  </a:moveTo>
                  <a:lnTo>
                    <a:pt x="17827" y="16322"/>
                  </a:lnTo>
                  <a:lnTo>
                    <a:pt x="2378" y="16322"/>
                  </a:lnTo>
                  <a:lnTo>
                    <a:pt x="2378" y="7249"/>
                  </a:lnTo>
                  <a:lnTo>
                    <a:pt x="5848" y="7249"/>
                  </a:lnTo>
                  <a:cubicBezTo>
                    <a:pt x="6112" y="7733"/>
                    <a:pt x="6435" y="8193"/>
                    <a:pt x="6771" y="8651"/>
                  </a:cubicBezTo>
                  <a:lnTo>
                    <a:pt x="8115" y="10483"/>
                  </a:lnTo>
                  <a:cubicBezTo>
                    <a:pt x="7737" y="10570"/>
                    <a:pt x="7370" y="10694"/>
                    <a:pt x="7016" y="10851"/>
                  </a:cubicBezTo>
                  <a:cubicBezTo>
                    <a:pt x="6033" y="11298"/>
                    <a:pt x="5493" y="11952"/>
                    <a:pt x="5493" y="12687"/>
                  </a:cubicBezTo>
                  <a:cubicBezTo>
                    <a:pt x="5493" y="13422"/>
                    <a:pt x="6033" y="14075"/>
                    <a:pt x="7016" y="14523"/>
                  </a:cubicBezTo>
                  <a:cubicBezTo>
                    <a:pt x="7850" y="14904"/>
                    <a:pt x="8946" y="15115"/>
                    <a:pt x="10103" y="15115"/>
                  </a:cubicBezTo>
                  <a:cubicBezTo>
                    <a:pt x="11259" y="15115"/>
                    <a:pt x="12356" y="14904"/>
                    <a:pt x="13191" y="14523"/>
                  </a:cubicBezTo>
                  <a:cubicBezTo>
                    <a:pt x="14172" y="14075"/>
                    <a:pt x="14714" y="13422"/>
                    <a:pt x="14714" y="12687"/>
                  </a:cubicBezTo>
                  <a:cubicBezTo>
                    <a:pt x="14714" y="11952"/>
                    <a:pt x="14172" y="11300"/>
                    <a:pt x="13191" y="10851"/>
                  </a:cubicBezTo>
                  <a:cubicBezTo>
                    <a:pt x="12837" y="10694"/>
                    <a:pt x="12468" y="10570"/>
                    <a:pt x="12091" y="10483"/>
                  </a:cubicBezTo>
                  <a:lnTo>
                    <a:pt x="13434" y="8653"/>
                  </a:lnTo>
                  <a:cubicBezTo>
                    <a:pt x="13770" y="8193"/>
                    <a:pt x="14093" y="7733"/>
                    <a:pt x="14357" y="7249"/>
                  </a:cubicBezTo>
                  <a:close/>
                  <a:moveTo>
                    <a:pt x="19020" y="17506"/>
                  </a:moveTo>
                  <a:lnTo>
                    <a:pt x="19021" y="18265"/>
                  </a:lnTo>
                  <a:cubicBezTo>
                    <a:pt x="19020" y="18681"/>
                    <a:pt x="18682" y="19020"/>
                    <a:pt x="18264" y="19020"/>
                  </a:cubicBezTo>
                  <a:lnTo>
                    <a:pt x="1939" y="19020"/>
                  </a:lnTo>
                  <a:cubicBezTo>
                    <a:pt x="1523" y="19020"/>
                    <a:pt x="1184" y="18681"/>
                    <a:pt x="1184" y="18265"/>
                  </a:cubicBezTo>
                  <a:lnTo>
                    <a:pt x="1184" y="17506"/>
                  </a:lnTo>
                  <a:close/>
                  <a:moveTo>
                    <a:pt x="10102" y="1"/>
                  </a:moveTo>
                  <a:cubicBezTo>
                    <a:pt x="7398" y="1"/>
                    <a:pt x="5199" y="2200"/>
                    <a:pt x="5199" y="4904"/>
                  </a:cubicBezTo>
                  <a:cubicBezTo>
                    <a:pt x="5199" y="5297"/>
                    <a:pt x="5252" y="5688"/>
                    <a:pt x="5357" y="6065"/>
                  </a:cubicBezTo>
                  <a:lnTo>
                    <a:pt x="1194" y="6065"/>
                  </a:lnTo>
                  <a:lnTo>
                    <a:pt x="1194" y="16322"/>
                  </a:lnTo>
                  <a:lnTo>
                    <a:pt x="0" y="16322"/>
                  </a:lnTo>
                  <a:lnTo>
                    <a:pt x="0" y="18265"/>
                  </a:lnTo>
                  <a:cubicBezTo>
                    <a:pt x="1" y="19335"/>
                    <a:pt x="869" y="20203"/>
                    <a:pt x="1939" y="20204"/>
                  </a:cubicBezTo>
                  <a:lnTo>
                    <a:pt x="18264" y="20204"/>
                  </a:lnTo>
                  <a:cubicBezTo>
                    <a:pt x="19335" y="20203"/>
                    <a:pt x="20202" y="19335"/>
                    <a:pt x="20204" y="18265"/>
                  </a:cubicBezTo>
                  <a:lnTo>
                    <a:pt x="20204" y="16322"/>
                  </a:lnTo>
                  <a:lnTo>
                    <a:pt x="19011" y="16322"/>
                  </a:lnTo>
                  <a:lnTo>
                    <a:pt x="19011" y="6065"/>
                  </a:lnTo>
                  <a:lnTo>
                    <a:pt x="14847" y="6065"/>
                  </a:lnTo>
                  <a:cubicBezTo>
                    <a:pt x="14951" y="5688"/>
                    <a:pt x="15005" y="5297"/>
                    <a:pt x="15005" y="4904"/>
                  </a:cubicBezTo>
                  <a:cubicBezTo>
                    <a:pt x="15005" y="2213"/>
                    <a:pt x="12827" y="22"/>
                    <a:pt x="101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40"/>
            <p:cNvSpPr/>
            <p:nvPr/>
          </p:nvSpPr>
          <p:spPr>
            <a:xfrm>
              <a:off x="1229358" y="3139407"/>
              <a:ext cx="91271" cy="91278"/>
            </a:xfrm>
            <a:custGeom>
              <a:rect b="b" l="l" r="r" t="t"/>
              <a:pathLst>
                <a:path extrusionOk="0" h="4914" w="4913">
                  <a:moveTo>
                    <a:pt x="2457" y="1184"/>
                  </a:moveTo>
                  <a:cubicBezTo>
                    <a:pt x="2972" y="1184"/>
                    <a:pt x="3436" y="1495"/>
                    <a:pt x="3632" y="1970"/>
                  </a:cubicBezTo>
                  <a:cubicBezTo>
                    <a:pt x="3829" y="2446"/>
                    <a:pt x="3720" y="2992"/>
                    <a:pt x="3357" y="3357"/>
                  </a:cubicBezTo>
                  <a:cubicBezTo>
                    <a:pt x="3113" y="3600"/>
                    <a:pt x="2788" y="3730"/>
                    <a:pt x="2456" y="3730"/>
                  </a:cubicBezTo>
                  <a:cubicBezTo>
                    <a:pt x="2292" y="3730"/>
                    <a:pt x="2127" y="3698"/>
                    <a:pt x="1970" y="3633"/>
                  </a:cubicBezTo>
                  <a:cubicBezTo>
                    <a:pt x="1495" y="3436"/>
                    <a:pt x="1185" y="2971"/>
                    <a:pt x="1185" y="2458"/>
                  </a:cubicBezTo>
                  <a:cubicBezTo>
                    <a:pt x="1185" y="1755"/>
                    <a:pt x="1755" y="1186"/>
                    <a:pt x="2457" y="1184"/>
                  </a:cubicBezTo>
                  <a:close/>
                  <a:moveTo>
                    <a:pt x="2457" y="0"/>
                  </a:moveTo>
                  <a:cubicBezTo>
                    <a:pt x="1101" y="0"/>
                    <a:pt x="1" y="1102"/>
                    <a:pt x="1" y="2458"/>
                  </a:cubicBezTo>
                  <a:cubicBezTo>
                    <a:pt x="1" y="3812"/>
                    <a:pt x="1101" y="4914"/>
                    <a:pt x="2457" y="4914"/>
                  </a:cubicBezTo>
                  <a:cubicBezTo>
                    <a:pt x="3811" y="4914"/>
                    <a:pt x="4913" y="3812"/>
                    <a:pt x="4913" y="2458"/>
                  </a:cubicBezTo>
                  <a:cubicBezTo>
                    <a:pt x="4913" y="1102"/>
                    <a:pt x="3812" y="0"/>
                    <a:pt x="2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8" name="Google Shape;13478;p140"/>
          <p:cNvGrpSpPr/>
          <p:nvPr/>
        </p:nvGrpSpPr>
        <p:grpSpPr>
          <a:xfrm>
            <a:off x="6310522" y="3431523"/>
            <a:ext cx="287600" cy="362660"/>
            <a:chOff x="1103328" y="3671562"/>
            <a:chExt cx="297630" cy="375308"/>
          </a:xfrm>
        </p:grpSpPr>
        <p:sp>
          <p:nvSpPr>
            <p:cNvPr id="13479" name="Google Shape;13479;p140"/>
            <p:cNvSpPr/>
            <p:nvPr/>
          </p:nvSpPr>
          <p:spPr>
            <a:xfrm>
              <a:off x="1103328" y="3671562"/>
              <a:ext cx="297630" cy="375308"/>
            </a:xfrm>
            <a:custGeom>
              <a:rect b="b" l="l" r="r" t="t"/>
              <a:pathLst>
                <a:path extrusionOk="0" h="20205" w="16021">
                  <a:moveTo>
                    <a:pt x="8011" y="1185"/>
                  </a:moveTo>
                  <a:cubicBezTo>
                    <a:pt x="11574" y="1185"/>
                    <a:pt x="14510" y="3931"/>
                    <a:pt x="14811" y="7418"/>
                  </a:cubicBezTo>
                  <a:lnTo>
                    <a:pt x="12454" y="7418"/>
                  </a:lnTo>
                  <a:cubicBezTo>
                    <a:pt x="12163" y="5227"/>
                    <a:pt x="10281" y="3530"/>
                    <a:pt x="8011" y="3530"/>
                  </a:cubicBezTo>
                  <a:cubicBezTo>
                    <a:pt x="5740" y="3530"/>
                    <a:pt x="3858" y="5227"/>
                    <a:pt x="3569" y="7420"/>
                  </a:cubicBezTo>
                  <a:lnTo>
                    <a:pt x="1210" y="7420"/>
                  </a:lnTo>
                  <a:cubicBezTo>
                    <a:pt x="1510" y="3932"/>
                    <a:pt x="4445" y="1185"/>
                    <a:pt x="8011" y="1185"/>
                  </a:cubicBezTo>
                  <a:close/>
                  <a:moveTo>
                    <a:pt x="8011" y="4713"/>
                  </a:moveTo>
                  <a:cubicBezTo>
                    <a:pt x="9829" y="4713"/>
                    <a:pt x="11309" y="6193"/>
                    <a:pt x="11309" y="8011"/>
                  </a:cubicBezTo>
                  <a:cubicBezTo>
                    <a:pt x="11309" y="9830"/>
                    <a:pt x="9829" y="11309"/>
                    <a:pt x="8011" y="11309"/>
                  </a:cubicBezTo>
                  <a:cubicBezTo>
                    <a:pt x="6192" y="11309"/>
                    <a:pt x="4712" y="9830"/>
                    <a:pt x="4712" y="8011"/>
                  </a:cubicBezTo>
                  <a:cubicBezTo>
                    <a:pt x="4712" y="6193"/>
                    <a:pt x="6192" y="4713"/>
                    <a:pt x="8011" y="4713"/>
                  </a:cubicBezTo>
                  <a:close/>
                  <a:moveTo>
                    <a:pt x="14811" y="8602"/>
                  </a:moveTo>
                  <a:cubicBezTo>
                    <a:pt x="14510" y="12091"/>
                    <a:pt x="11576" y="14837"/>
                    <a:pt x="8011" y="14837"/>
                  </a:cubicBezTo>
                  <a:cubicBezTo>
                    <a:pt x="4445" y="14837"/>
                    <a:pt x="1510" y="12091"/>
                    <a:pt x="1210" y="8602"/>
                  </a:cubicBezTo>
                  <a:lnTo>
                    <a:pt x="3567" y="8602"/>
                  </a:lnTo>
                  <a:cubicBezTo>
                    <a:pt x="3858" y="10796"/>
                    <a:pt x="5740" y="12493"/>
                    <a:pt x="8009" y="12493"/>
                  </a:cubicBezTo>
                  <a:cubicBezTo>
                    <a:pt x="10280" y="12493"/>
                    <a:pt x="12161" y="10796"/>
                    <a:pt x="12451" y="8602"/>
                  </a:cubicBezTo>
                  <a:close/>
                  <a:moveTo>
                    <a:pt x="9380" y="15903"/>
                  </a:moveTo>
                  <a:lnTo>
                    <a:pt x="9380" y="17560"/>
                  </a:lnTo>
                  <a:cubicBezTo>
                    <a:pt x="9380" y="18080"/>
                    <a:pt x="9533" y="18588"/>
                    <a:pt x="9822" y="19021"/>
                  </a:cubicBezTo>
                  <a:lnTo>
                    <a:pt x="6201" y="19021"/>
                  </a:lnTo>
                  <a:cubicBezTo>
                    <a:pt x="6488" y="18588"/>
                    <a:pt x="6641" y="18080"/>
                    <a:pt x="6641" y="17560"/>
                  </a:cubicBezTo>
                  <a:lnTo>
                    <a:pt x="6640" y="17560"/>
                  </a:lnTo>
                  <a:lnTo>
                    <a:pt x="6640" y="15903"/>
                  </a:lnTo>
                  <a:cubicBezTo>
                    <a:pt x="7093" y="15982"/>
                    <a:pt x="7551" y="16021"/>
                    <a:pt x="8010" y="16021"/>
                  </a:cubicBezTo>
                  <a:cubicBezTo>
                    <a:pt x="8468" y="16021"/>
                    <a:pt x="8927" y="15982"/>
                    <a:pt x="9380" y="15903"/>
                  </a:cubicBezTo>
                  <a:close/>
                  <a:moveTo>
                    <a:pt x="8011" y="1"/>
                  </a:moveTo>
                  <a:cubicBezTo>
                    <a:pt x="3593" y="1"/>
                    <a:pt x="0" y="3593"/>
                    <a:pt x="0" y="8011"/>
                  </a:cubicBezTo>
                  <a:cubicBezTo>
                    <a:pt x="0" y="11536"/>
                    <a:pt x="2288" y="14536"/>
                    <a:pt x="5457" y="15605"/>
                  </a:cubicBezTo>
                  <a:lnTo>
                    <a:pt x="5457" y="17560"/>
                  </a:lnTo>
                  <a:cubicBezTo>
                    <a:pt x="5456" y="18367"/>
                    <a:pt x="4802" y="19019"/>
                    <a:pt x="3997" y="19021"/>
                  </a:cubicBezTo>
                  <a:lnTo>
                    <a:pt x="2170" y="19021"/>
                  </a:lnTo>
                  <a:lnTo>
                    <a:pt x="2170" y="20205"/>
                  </a:lnTo>
                  <a:lnTo>
                    <a:pt x="13851" y="20205"/>
                  </a:lnTo>
                  <a:lnTo>
                    <a:pt x="13851" y="19021"/>
                  </a:lnTo>
                  <a:lnTo>
                    <a:pt x="12024" y="19021"/>
                  </a:lnTo>
                  <a:cubicBezTo>
                    <a:pt x="11218" y="19019"/>
                    <a:pt x="10565" y="18365"/>
                    <a:pt x="10564" y="17560"/>
                  </a:cubicBezTo>
                  <a:lnTo>
                    <a:pt x="10564" y="15605"/>
                  </a:lnTo>
                  <a:cubicBezTo>
                    <a:pt x="13732" y="14537"/>
                    <a:pt x="16021" y="11536"/>
                    <a:pt x="16021" y="8011"/>
                  </a:cubicBezTo>
                  <a:cubicBezTo>
                    <a:pt x="16021" y="3595"/>
                    <a:pt x="12427" y="1"/>
                    <a:pt x="8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40"/>
            <p:cNvSpPr/>
            <p:nvPr/>
          </p:nvSpPr>
          <p:spPr>
            <a:xfrm>
              <a:off x="1211338" y="3782529"/>
              <a:ext cx="78620" cy="75637"/>
            </a:xfrm>
            <a:custGeom>
              <a:rect b="b" l="l" r="r" t="t"/>
              <a:pathLst>
                <a:path extrusionOk="0" h="4072" w="4232">
                  <a:moveTo>
                    <a:pt x="2198" y="1184"/>
                  </a:moveTo>
                  <a:cubicBezTo>
                    <a:pt x="2308" y="1184"/>
                    <a:pt x="2418" y="1205"/>
                    <a:pt x="2524" y="1249"/>
                  </a:cubicBezTo>
                  <a:cubicBezTo>
                    <a:pt x="2842" y="1382"/>
                    <a:pt x="3049" y="1692"/>
                    <a:pt x="3049" y="2037"/>
                  </a:cubicBezTo>
                  <a:cubicBezTo>
                    <a:pt x="3048" y="2507"/>
                    <a:pt x="2667" y="2888"/>
                    <a:pt x="2197" y="2888"/>
                  </a:cubicBezTo>
                  <a:cubicBezTo>
                    <a:pt x="1852" y="2888"/>
                    <a:pt x="1541" y="2681"/>
                    <a:pt x="1410" y="2361"/>
                  </a:cubicBezTo>
                  <a:cubicBezTo>
                    <a:pt x="1278" y="2043"/>
                    <a:pt x="1352" y="1677"/>
                    <a:pt x="1595" y="1434"/>
                  </a:cubicBezTo>
                  <a:cubicBezTo>
                    <a:pt x="1758" y="1271"/>
                    <a:pt x="1976" y="1184"/>
                    <a:pt x="2198" y="1184"/>
                  </a:cubicBezTo>
                  <a:close/>
                  <a:moveTo>
                    <a:pt x="2197" y="1"/>
                  </a:moveTo>
                  <a:cubicBezTo>
                    <a:pt x="1372" y="1"/>
                    <a:pt x="630" y="496"/>
                    <a:pt x="315" y="1258"/>
                  </a:cubicBezTo>
                  <a:cubicBezTo>
                    <a:pt x="0" y="2018"/>
                    <a:pt x="175" y="2893"/>
                    <a:pt x="757" y="3475"/>
                  </a:cubicBezTo>
                  <a:cubicBezTo>
                    <a:pt x="1147" y="3864"/>
                    <a:pt x="1668" y="4072"/>
                    <a:pt x="2198" y="4072"/>
                  </a:cubicBezTo>
                  <a:cubicBezTo>
                    <a:pt x="2460" y="4072"/>
                    <a:pt x="2724" y="4021"/>
                    <a:pt x="2976" y="3917"/>
                  </a:cubicBezTo>
                  <a:cubicBezTo>
                    <a:pt x="3736" y="3602"/>
                    <a:pt x="4232" y="2860"/>
                    <a:pt x="4232" y="2036"/>
                  </a:cubicBezTo>
                  <a:cubicBezTo>
                    <a:pt x="4230" y="913"/>
                    <a:pt x="3319" y="2"/>
                    <a:pt x="2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40"/>
            <p:cNvSpPr/>
            <p:nvPr/>
          </p:nvSpPr>
          <p:spPr>
            <a:xfrm>
              <a:off x="1241117" y="3704180"/>
              <a:ext cx="22014" cy="21826"/>
            </a:xfrm>
            <a:custGeom>
              <a:rect b="b" l="l" r="r" t="t"/>
              <a:pathLst>
                <a:path extrusionOk="0" h="1175" w="1185">
                  <a:moveTo>
                    <a:pt x="1" y="1"/>
                  </a:moveTo>
                  <a:lnTo>
                    <a:pt x="1" y="1174"/>
                  </a:lnTo>
                  <a:lnTo>
                    <a:pt x="1185" y="1174"/>
                  </a:lnTo>
                  <a:lnTo>
                    <a:pt x="118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2" name="Google Shape;13482;p140"/>
          <p:cNvSpPr/>
          <p:nvPr/>
        </p:nvSpPr>
        <p:spPr>
          <a:xfrm>
            <a:off x="7036835" y="3431436"/>
            <a:ext cx="362730" cy="362680"/>
          </a:xfrm>
          <a:custGeom>
            <a:rect b="b" l="l" r="r" t="t"/>
            <a:pathLst>
              <a:path extrusionOk="0" h="20205" w="20205">
                <a:moveTo>
                  <a:pt x="10103" y="1291"/>
                </a:moveTo>
                <a:lnTo>
                  <a:pt x="18264" y="4790"/>
                </a:lnTo>
                <a:lnTo>
                  <a:pt x="14733" y="6304"/>
                </a:lnTo>
                <a:lnTo>
                  <a:pt x="5471" y="6304"/>
                </a:lnTo>
                <a:lnTo>
                  <a:pt x="1940" y="4790"/>
                </a:lnTo>
                <a:lnTo>
                  <a:pt x="10103" y="1291"/>
                </a:lnTo>
                <a:close/>
                <a:moveTo>
                  <a:pt x="14086" y="7490"/>
                </a:moveTo>
                <a:lnTo>
                  <a:pt x="14086" y="10107"/>
                </a:lnTo>
                <a:lnTo>
                  <a:pt x="12727" y="10107"/>
                </a:lnTo>
                <a:lnTo>
                  <a:pt x="10896" y="8585"/>
                </a:lnTo>
                <a:lnTo>
                  <a:pt x="10912" y="10107"/>
                </a:lnTo>
                <a:lnTo>
                  <a:pt x="5942" y="10107"/>
                </a:lnTo>
                <a:lnTo>
                  <a:pt x="5942" y="7490"/>
                </a:lnTo>
                <a:close/>
                <a:moveTo>
                  <a:pt x="12108" y="11133"/>
                </a:moveTo>
                <a:lnTo>
                  <a:pt x="16414" y="14707"/>
                </a:lnTo>
                <a:lnTo>
                  <a:pt x="14851" y="15453"/>
                </a:lnTo>
                <a:lnTo>
                  <a:pt x="16108" y="18092"/>
                </a:lnTo>
                <a:lnTo>
                  <a:pt x="14991" y="18625"/>
                </a:lnTo>
                <a:lnTo>
                  <a:pt x="13734" y="15985"/>
                </a:lnTo>
                <a:lnTo>
                  <a:pt x="12171" y="16731"/>
                </a:lnTo>
                <a:lnTo>
                  <a:pt x="12108" y="11133"/>
                </a:lnTo>
                <a:close/>
                <a:moveTo>
                  <a:pt x="10103" y="1"/>
                </a:moveTo>
                <a:lnTo>
                  <a:pt x="1" y="4332"/>
                </a:lnTo>
                <a:lnTo>
                  <a:pt x="1" y="5247"/>
                </a:lnTo>
                <a:lnTo>
                  <a:pt x="4759" y="7288"/>
                </a:lnTo>
                <a:lnTo>
                  <a:pt x="4759" y="11292"/>
                </a:lnTo>
                <a:lnTo>
                  <a:pt x="10925" y="11292"/>
                </a:lnTo>
                <a:lnTo>
                  <a:pt x="11009" y="18601"/>
                </a:lnTo>
                <a:lnTo>
                  <a:pt x="13175" y="17566"/>
                </a:lnTo>
                <a:lnTo>
                  <a:pt x="14432" y="20204"/>
                </a:lnTo>
                <a:lnTo>
                  <a:pt x="17686" y="18651"/>
                </a:lnTo>
                <a:lnTo>
                  <a:pt x="16430" y="16012"/>
                </a:lnTo>
                <a:lnTo>
                  <a:pt x="18597" y="14979"/>
                </a:lnTo>
                <a:lnTo>
                  <a:pt x="14156" y="11292"/>
                </a:lnTo>
                <a:lnTo>
                  <a:pt x="15270" y="11292"/>
                </a:lnTo>
                <a:lnTo>
                  <a:pt x="15270" y="7364"/>
                </a:lnTo>
                <a:lnTo>
                  <a:pt x="17571" y="6376"/>
                </a:lnTo>
                <a:lnTo>
                  <a:pt x="17571" y="10292"/>
                </a:lnTo>
                <a:lnTo>
                  <a:pt x="18755" y="10292"/>
                </a:lnTo>
                <a:lnTo>
                  <a:pt x="18755" y="5868"/>
                </a:lnTo>
                <a:lnTo>
                  <a:pt x="20205" y="5247"/>
                </a:lnTo>
                <a:lnTo>
                  <a:pt x="20205" y="4332"/>
                </a:lnTo>
                <a:lnTo>
                  <a:pt x="1010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3" name="Google Shape;13483;p140"/>
          <p:cNvGrpSpPr/>
          <p:nvPr/>
        </p:nvGrpSpPr>
        <p:grpSpPr>
          <a:xfrm>
            <a:off x="7783535" y="3431514"/>
            <a:ext cx="362727" cy="362678"/>
            <a:chOff x="1911245" y="3660176"/>
            <a:chExt cx="375377" cy="375326"/>
          </a:xfrm>
        </p:grpSpPr>
        <p:sp>
          <p:nvSpPr>
            <p:cNvPr id="13484" name="Google Shape;13484;p140"/>
            <p:cNvSpPr/>
            <p:nvPr/>
          </p:nvSpPr>
          <p:spPr>
            <a:xfrm>
              <a:off x="1911245" y="3660176"/>
              <a:ext cx="375377" cy="375326"/>
            </a:xfrm>
            <a:custGeom>
              <a:rect b="b" l="l" r="r" t="t"/>
              <a:pathLst>
                <a:path extrusionOk="0" h="20206" w="20206">
                  <a:moveTo>
                    <a:pt x="9511" y="3605"/>
                  </a:moveTo>
                  <a:lnTo>
                    <a:pt x="9511" y="7721"/>
                  </a:lnTo>
                  <a:lnTo>
                    <a:pt x="3679" y="7721"/>
                  </a:lnTo>
                  <a:lnTo>
                    <a:pt x="3679" y="3605"/>
                  </a:lnTo>
                  <a:close/>
                  <a:moveTo>
                    <a:pt x="16525" y="3605"/>
                  </a:moveTo>
                  <a:lnTo>
                    <a:pt x="16527" y="7721"/>
                  </a:lnTo>
                  <a:lnTo>
                    <a:pt x="10693" y="7721"/>
                  </a:lnTo>
                  <a:lnTo>
                    <a:pt x="10693" y="3605"/>
                  </a:lnTo>
                  <a:close/>
                  <a:moveTo>
                    <a:pt x="9511" y="8905"/>
                  </a:moveTo>
                  <a:lnTo>
                    <a:pt x="9511" y="13023"/>
                  </a:lnTo>
                  <a:lnTo>
                    <a:pt x="3679" y="13023"/>
                  </a:lnTo>
                  <a:lnTo>
                    <a:pt x="3679" y="8905"/>
                  </a:lnTo>
                  <a:close/>
                  <a:moveTo>
                    <a:pt x="16527" y="8905"/>
                  </a:moveTo>
                  <a:lnTo>
                    <a:pt x="16527" y="13023"/>
                  </a:lnTo>
                  <a:lnTo>
                    <a:pt x="10693" y="13023"/>
                  </a:lnTo>
                  <a:lnTo>
                    <a:pt x="10695" y="8905"/>
                  </a:lnTo>
                  <a:close/>
                  <a:moveTo>
                    <a:pt x="19021" y="1184"/>
                  </a:moveTo>
                  <a:lnTo>
                    <a:pt x="19021" y="13023"/>
                  </a:lnTo>
                  <a:lnTo>
                    <a:pt x="17711" y="13023"/>
                  </a:lnTo>
                  <a:lnTo>
                    <a:pt x="17711" y="2421"/>
                  </a:lnTo>
                  <a:lnTo>
                    <a:pt x="2495" y="2421"/>
                  </a:lnTo>
                  <a:lnTo>
                    <a:pt x="2495" y="13023"/>
                  </a:lnTo>
                  <a:lnTo>
                    <a:pt x="1184" y="13023"/>
                  </a:lnTo>
                  <a:lnTo>
                    <a:pt x="1184" y="1184"/>
                  </a:lnTo>
                  <a:close/>
                  <a:moveTo>
                    <a:pt x="19021" y="14205"/>
                  </a:moveTo>
                  <a:lnTo>
                    <a:pt x="19021" y="15665"/>
                  </a:lnTo>
                  <a:lnTo>
                    <a:pt x="1184" y="15665"/>
                  </a:lnTo>
                  <a:lnTo>
                    <a:pt x="1184" y="14205"/>
                  </a:lnTo>
                  <a:close/>
                  <a:moveTo>
                    <a:pt x="11473" y="16851"/>
                  </a:moveTo>
                  <a:lnTo>
                    <a:pt x="11473" y="17561"/>
                  </a:lnTo>
                  <a:cubicBezTo>
                    <a:pt x="11473" y="18081"/>
                    <a:pt x="11626" y="18589"/>
                    <a:pt x="11915" y="19021"/>
                  </a:cubicBezTo>
                  <a:lnTo>
                    <a:pt x="11913" y="19020"/>
                  </a:lnTo>
                  <a:lnTo>
                    <a:pt x="8293" y="19020"/>
                  </a:lnTo>
                  <a:cubicBezTo>
                    <a:pt x="8581" y="18589"/>
                    <a:pt x="8734" y="18081"/>
                    <a:pt x="8734" y="17561"/>
                  </a:cubicBezTo>
                  <a:lnTo>
                    <a:pt x="8734" y="16851"/>
                  </a:lnTo>
                  <a:close/>
                  <a:moveTo>
                    <a:pt x="0" y="0"/>
                  </a:moveTo>
                  <a:lnTo>
                    <a:pt x="0" y="16851"/>
                  </a:lnTo>
                  <a:lnTo>
                    <a:pt x="7549" y="16851"/>
                  </a:lnTo>
                  <a:lnTo>
                    <a:pt x="7549" y="17561"/>
                  </a:lnTo>
                  <a:cubicBezTo>
                    <a:pt x="7548" y="18368"/>
                    <a:pt x="6895" y="19020"/>
                    <a:pt x="6089" y="19021"/>
                  </a:cubicBezTo>
                  <a:lnTo>
                    <a:pt x="4261" y="19021"/>
                  </a:lnTo>
                  <a:lnTo>
                    <a:pt x="4261" y="20205"/>
                  </a:lnTo>
                  <a:lnTo>
                    <a:pt x="15943" y="20205"/>
                  </a:lnTo>
                  <a:lnTo>
                    <a:pt x="15943" y="19021"/>
                  </a:lnTo>
                  <a:lnTo>
                    <a:pt x="14115" y="19021"/>
                  </a:lnTo>
                  <a:cubicBezTo>
                    <a:pt x="13309" y="19020"/>
                    <a:pt x="12657" y="18368"/>
                    <a:pt x="12655" y="17561"/>
                  </a:cubicBezTo>
                  <a:lnTo>
                    <a:pt x="12655" y="16851"/>
                  </a:lnTo>
                  <a:lnTo>
                    <a:pt x="20205" y="16851"/>
                  </a:lnTo>
                  <a:lnTo>
                    <a:pt x="202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40"/>
            <p:cNvSpPr/>
            <p:nvPr/>
          </p:nvSpPr>
          <p:spPr>
            <a:xfrm>
              <a:off x="2005191" y="3852279"/>
              <a:ext cx="57423" cy="22011"/>
            </a:xfrm>
            <a:custGeom>
              <a:rect b="b" l="l" r="r" t="t"/>
              <a:pathLst>
                <a:path extrusionOk="0" h="1185" w="3091">
                  <a:moveTo>
                    <a:pt x="0" y="1"/>
                  </a:moveTo>
                  <a:lnTo>
                    <a:pt x="0" y="1184"/>
                  </a:lnTo>
                  <a:lnTo>
                    <a:pt x="3091" y="1184"/>
                  </a:lnTo>
                  <a:lnTo>
                    <a:pt x="30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40"/>
            <p:cNvSpPr/>
            <p:nvPr/>
          </p:nvSpPr>
          <p:spPr>
            <a:xfrm>
              <a:off x="2135661" y="3835951"/>
              <a:ext cx="56160" cy="56152"/>
            </a:xfrm>
            <a:custGeom>
              <a:rect b="b" l="l" r="r" t="t"/>
              <a:pathLst>
                <a:path extrusionOk="0" h="3023" w="3023">
                  <a:moveTo>
                    <a:pt x="2186" y="0"/>
                  </a:moveTo>
                  <a:lnTo>
                    <a:pt x="0" y="2186"/>
                  </a:lnTo>
                  <a:lnTo>
                    <a:pt x="838" y="3022"/>
                  </a:lnTo>
                  <a:lnTo>
                    <a:pt x="3022" y="838"/>
                  </a:lnTo>
                  <a:lnTo>
                    <a:pt x="218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40"/>
            <p:cNvSpPr/>
            <p:nvPr/>
          </p:nvSpPr>
          <p:spPr>
            <a:xfrm>
              <a:off x="2005191" y="3736724"/>
              <a:ext cx="57460" cy="57415"/>
            </a:xfrm>
            <a:custGeom>
              <a:rect b="b" l="l" r="r" t="t"/>
              <a:pathLst>
                <a:path extrusionOk="0" h="3091" w="3093">
                  <a:moveTo>
                    <a:pt x="954" y="0"/>
                  </a:moveTo>
                  <a:lnTo>
                    <a:pt x="954" y="954"/>
                  </a:lnTo>
                  <a:lnTo>
                    <a:pt x="0" y="954"/>
                  </a:lnTo>
                  <a:lnTo>
                    <a:pt x="0" y="2138"/>
                  </a:lnTo>
                  <a:lnTo>
                    <a:pt x="954" y="2138"/>
                  </a:lnTo>
                  <a:lnTo>
                    <a:pt x="954" y="3091"/>
                  </a:lnTo>
                  <a:lnTo>
                    <a:pt x="2138" y="3091"/>
                  </a:lnTo>
                  <a:lnTo>
                    <a:pt x="2138" y="2138"/>
                  </a:lnTo>
                  <a:lnTo>
                    <a:pt x="3092" y="2138"/>
                  </a:lnTo>
                  <a:lnTo>
                    <a:pt x="3092" y="954"/>
                  </a:lnTo>
                  <a:lnTo>
                    <a:pt x="2138" y="954"/>
                  </a:lnTo>
                  <a:lnTo>
                    <a:pt x="21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40"/>
            <p:cNvSpPr/>
            <p:nvPr/>
          </p:nvSpPr>
          <p:spPr>
            <a:xfrm>
              <a:off x="2135717" y="3737355"/>
              <a:ext cx="56160" cy="56152"/>
            </a:xfrm>
            <a:custGeom>
              <a:rect b="b" l="l" r="r" t="t"/>
              <a:pathLst>
                <a:path extrusionOk="0" h="3023" w="3023">
                  <a:moveTo>
                    <a:pt x="838" y="0"/>
                  </a:moveTo>
                  <a:lnTo>
                    <a:pt x="0" y="838"/>
                  </a:lnTo>
                  <a:lnTo>
                    <a:pt x="674" y="1511"/>
                  </a:lnTo>
                  <a:lnTo>
                    <a:pt x="0" y="2186"/>
                  </a:lnTo>
                  <a:lnTo>
                    <a:pt x="838" y="3022"/>
                  </a:lnTo>
                  <a:lnTo>
                    <a:pt x="1511" y="2349"/>
                  </a:lnTo>
                  <a:lnTo>
                    <a:pt x="2186" y="3022"/>
                  </a:lnTo>
                  <a:lnTo>
                    <a:pt x="3022" y="2186"/>
                  </a:lnTo>
                  <a:lnTo>
                    <a:pt x="2349" y="1511"/>
                  </a:lnTo>
                  <a:lnTo>
                    <a:pt x="3022" y="838"/>
                  </a:lnTo>
                  <a:lnTo>
                    <a:pt x="2186" y="0"/>
                  </a:lnTo>
                  <a:lnTo>
                    <a:pt x="1511" y="674"/>
                  </a:lnTo>
                  <a:lnTo>
                    <a:pt x="8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9" name="Google Shape;13489;p140"/>
          <p:cNvSpPr/>
          <p:nvPr/>
        </p:nvSpPr>
        <p:spPr>
          <a:xfrm>
            <a:off x="991188" y="3985694"/>
            <a:ext cx="362730" cy="362680"/>
          </a:xfrm>
          <a:custGeom>
            <a:rect b="b" l="l" r="r" t="t"/>
            <a:pathLst>
              <a:path extrusionOk="0" h="20205" w="20205">
                <a:moveTo>
                  <a:pt x="16149" y="1183"/>
                </a:moveTo>
                <a:lnTo>
                  <a:pt x="16149" y="2999"/>
                </a:lnTo>
                <a:lnTo>
                  <a:pt x="4056" y="2999"/>
                </a:lnTo>
                <a:lnTo>
                  <a:pt x="4056" y="1185"/>
                </a:lnTo>
                <a:lnTo>
                  <a:pt x="16149" y="1183"/>
                </a:lnTo>
                <a:close/>
                <a:moveTo>
                  <a:pt x="18129" y="2473"/>
                </a:moveTo>
                <a:cubicBezTo>
                  <a:pt x="18622" y="2473"/>
                  <a:pt x="19020" y="2872"/>
                  <a:pt x="19020" y="3365"/>
                </a:cubicBezTo>
                <a:lnTo>
                  <a:pt x="19020" y="5432"/>
                </a:lnTo>
                <a:cubicBezTo>
                  <a:pt x="19019" y="5925"/>
                  <a:pt x="18620" y="6322"/>
                  <a:pt x="18129" y="6324"/>
                </a:cubicBezTo>
                <a:lnTo>
                  <a:pt x="17041" y="6324"/>
                </a:lnTo>
                <a:cubicBezTo>
                  <a:pt x="17235" y="5791"/>
                  <a:pt x="17333" y="5228"/>
                  <a:pt x="17333" y="4662"/>
                </a:cubicBezTo>
                <a:lnTo>
                  <a:pt x="17333" y="2473"/>
                </a:lnTo>
                <a:close/>
                <a:moveTo>
                  <a:pt x="2870" y="2473"/>
                </a:moveTo>
                <a:lnTo>
                  <a:pt x="2870" y="4663"/>
                </a:lnTo>
                <a:cubicBezTo>
                  <a:pt x="2870" y="5229"/>
                  <a:pt x="2969" y="5792"/>
                  <a:pt x="3165" y="6325"/>
                </a:cubicBezTo>
                <a:lnTo>
                  <a:pt x="2075" y="6324"/>
                </a:lnTo>
                <a:cubicBezTo>
                  <a:pt x="1583" y="6324"/>
                  <a:pt x="1183" y="5925"/>
                  <a:pt x="1183" y="5432"/>
                </a:cubicBezTo>
                <a:lnTo>
                  <a:pt x="1183" y="3365"/>
                </a:lnTo>
                <a:cubicBezTo>
                  <a:pt x="1185" y="2872"/>
                  <a:pt x="1583" y="2473"/>
                  <a:pt x="2075" y="2473"/>
                </a:cubicBezTo>
                <a:close/>
                <a:moveTo>
                  <a:pt x="16148" y="4184"/>
                </a:moveTo>
                <a:lnTo>
                  <a:pt x="16148" y="4663"/>
                </a:lnTo>
                <a:cubicBezTo>
                  <a:pt x="16151" y="6028"/>
                  <a:pt x="15389" y="7279"/>
                  <a:pt x="14176" y="7903"/>
                </a:cubicBezTo>
                <a:lnTo>
                  <a:pt x="14176" y="7902"/>
                </a:lnTo>
                <a:lnTo>
                  <a:pt x="11269" y="9404"/>
                </a:lnTo>
                <a:lnTo>
                  <a:pt x="11269" y="12648"/>
                </a:lnTo>
                <a:lnTo>
                  <a:pt x="8934" y="12648"/>
                </a:lnTo>
                <a:lnTo>
                  <a:pt x="8934" y="9404"/>
                </a:lnTo>
                <a:lnTo>
                  <a:pt x="6028" y="7903"/>
                </a:lnTo>
                <a:cubicBezTo>
                  <a:pt x="4814" y="7279"/>
                  <a:pt x="4051" y="6028"/>
                  <a:pt x="4054" y="4663"/>
                </a:cubicBezTo>
                <a:lnTo>
                  <a:pt x="4054" y="4184"/>
                </a:lnTo>
                <a:close/>
                <a:moveTo>
                  <a:pt x="12450" y="16100"/>
                </a:moveTo>
                <a:lnTo>
                  <a:pt x="12450" y="19020"/>
                </a:lnTo>
                <a:lnTo>
                  <a:pt x="7656" y="19020"/>
                </a:lnTo>
                <a:lnTo>
                  <a:pt x="7656" y="16100"/>
                </a:lnTo>
                <a:close/>
                <a:moveTo>
                  <a:pt x="14800" y="13832"/>
                </a:moveTo>
                <a:lnTo>
                  <a:pt x="14800" y="19020"/>
                </a:lnTo>
                <a:lnTo>
                  <a:pt x="13634" y="19020"/>
                </a:lnTo>
                <a:lnTo>
                  <a:pt x="13634" y="14916"/>
                </a:lnTo>
                <a:lnTo>
                  <a:pt x="6472" y="14916"/>
                </a:lnTo>
                <a:lnTo>
                  <a:pt x="6472" y="19020"/>
                </a:lnTo>
                <a:lnTo>
                  <a:pt x="5403" y="19020"/>
                </a:lnTo>
                <a:lnTo>
                  <a:pt x="5403" y="13832"/>
                </a:lnTo>
                <a:close/>
                <a:moveTo>
                  <a:pt x="2872" y="1"/>
                </a:moveTo>
                <a:lnTo>
                  <a:pt x="2872" y="1289"/>
                </a:lnTo>
                <a:lnTo>
                  <a:pt x="2076" y="1289"/>
                </a:lnTo>
                <a:cubicBezTo>
                  <a:pt x="929" y="1291"/>
                  <a:pt x="1" y="2219"/>
                  <a:pt x="1" y="3365"/>
                </a:cubicBezTo>
                <a:lnTo>
                  <a:pt x="1" y="5432"/>
                </a:lnTo>
                <a:cubicBezTo>
                  <a:pt x="1" y="6577"/>
                  <a:pt x="929" y="7506"/>
                  <a:pt x="2076" y="7508"/>
                </a:cubicBezTo>
                <a:lnTo>
                  <a:pt x="3796" y="7508"/>
                </a:lnTo>
                <a:cubicBezTo>
                  <a:pt x="4239" y="8114"/>
                  <a:pt x="4817" y="8610"/>
                  <a:pt x="5486" y="8954"/>
                </a:cubicBezTo>
                <a:lnTo>
                  <a:pt x="7751" y="10123"/>
                </a:lnTo>
                <a:lnTo>
                  <a:pt x="7751" y="12648"/>
                </a:lnTo>
                <a:lnTo>
                  <a:pt x="4219" y="12648"/>
                </a:lnTo>
                <a:lnTo>
                  <a:pt x="4219" y="19020"/>
                </a:lnTo>
                <a:lnTo>
                  <a:pt x="2430" y="19020"/>
                </a:lnTo>
                <a:lnTo>
                  <a:pt x="2430" y="20204"/>
                </a:lnTo>
                <a:lnTo>
                  <a:pt x="17774" y="20204"/>
                </a:lnTo>
                <a:lnTo>
                  <a:pt x="17774" y="19020"/>
                </a:lnTo>
                <a:lnTo>
                  <a:pt x="15984" y="19020"/>
                </a:lnTo>
                <a:lnTo>
                  <a:pt x="15984" y="12648"/>
                </a:lnTo>
                <a:lnTo>
                  <a:pt x="12453" y="12648"/>
                </a:lnTo>
                <a:lnTo>
                  <a:pt x="12453" y="10123"/>
                </a:lnTo>
                <a:lnTo>
                  <a:pt x="14719" y="8954"/>
                </a:lnTo>
                <a:cubicBezTo>
                  <a:pt x="15386" y="8610"/>
                  <a:pt x="15964" y="8114"/>
                  <a:pt x="16408" y="7508"/>
                </a:cubicBezTo>
                <a:lnTo>
                  <a:pt x="18129" y="7508"/>
                </a:lnTo>
                <a:cubicBezTo>
                  <a:pt x="19274" y="7506"/>
                  <a:pt x="20203" y="6577"/>
                  <a:pt x="20204" y="5432"/>
                </a:cubicBezTo>
                <a:lnTo>
                  <a:pt x="20204" y="3365"/>
                </a:lnTo>
                <a:cubicBezTo>
                  <a:pt x="20203" y="2219"/>
                  <a:pt x="19274" y="1291"/>
                  <a:pt x="18129" y="1289"/>
                </a:cubicBezTo>
                <a:lnTo>
                  <a:pt x="17333" y="1289"/>
                </a:lnTo>
                <a:lnTo>
                  <a:pt x="1733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90" name="Google Shape;13490;p140"/>
          <p:cNvGrpSpPr/>
          <p:nvPr/>
        </p:nvGrpSpPr>
        <p:grpSpPr>
          <a:xfrm>
            <a:off x="1755725" y="3983009"/>
            <a:ext cx="362727" cy="362660"/>
            <a:chOff x="2833989" y="3631440"/>
            <a:chExt cx="375377" cy="375308"/>
          </a:xfrm>
        </p:grpSpPr>
        <p:sp>
          <p:nvSpPr>
            <p:cNvPr id="13491" name="Google Shape;13491;p140"/>
            <p:cNvSpPr/>
            <p:nvPr/>
          </p:nvSpPr>
          <p:spPr>
            <a:xfrm>
              <a:off x="2833989" y="3631440"/>
              <a:ext cx="375377" cy="375308"/>
            </a:xfrm>
            <a:custGeom>
              <a:rect b="b" l="l" r="r" t="t"/>
              <a:pathLst>
                <a:path extrusionOk="0" h="20205" w="20206">
                  <a:moveTo>
                    <a:pt x="13394" y="1185"/>
                  </a:moveTo>
                  <a:lnTo>
                    <a:pt x="11167" y="3872"/>
                  </a:lnTo>
                  <a:lnTo>
                    <a:pt x="1184" y="3872"/>
                  </a:lnTo>
                  <a:lnTo>
                    <a:pt x="1184" y="1185"/>
                  </a:lnTo>
                  <a:close/>
                  <a:moveTo>
                    <a:pt x="19021" y="1185"/>
                  </a:moveTo>
                  <a:lnTo>
                    <a:pt x="19021" y="16697"/>
                  </a:lnTo>
                  <a:lnTo>
                    <a:pt x="16132" y="16697"/>
                  </a:lnTo>
                  <a:cubicBezTo>
                    <a:pt x="16730" y="15652"/>
                    <a:pt x="17045" y="14468"/>
                    <a:pt x="17043" y="13265"/>
                  </a:cubicBezTo>
                  <a:cubicBezTo>
                    <a:pt x="17043" y="9438"/>
                    <a:pt x="13929" y="6325"/>
                    <a:pt x="10102" y="6325"/>
                  </a:cubicBezTo>
                  <a:cubicBezTo>
                    <a:pt x="6275" y="6325"/>
                    <a:pt x="3162" y="9438"/>
                    <a:pt x="3162" y="13265"/>
                  </a:cubicBezTo>
                  <a:cubicBezTo>
                    <a:pt x="3161" y="14468"/>
                    <a:pt x="3475" y="15652"/>
                    <a:pt x="4072" y="16697"/>
                  </a:cubicBezTo>
                  <a:lnTo>
                    <a:pt x="1184" y="16697"/>
                  </a:lnTo>
                  <a:lnTo>
                    <a:pt x="1184" y="5056"/>
                  </a:lnTo>
                  <a:lnTo>
                    <a:pt x="11723" y="5056"/>
                  </a:lnTo>
                  <a:lnTo>
                    <a:pt x="14932" y="1185"/>
                  </a:lnTo>
                  <a:close/>
                  <a:moveTo>
                    <a:pt x="10102" y="7509"/>
                  </a:moveTo>
                  <a:cubicBezTo>
                    <a:pt x="13276" y="7509"/>
                    <a:pt x="15859" y="10090"/>
                    <a:pt x="15859" y="13265"/>
                  </a:cubicBezTo>
                  <a:cubicBezTo>
                    <a:pt x="15859" y="16439"/>
                    <a:pt x="13276" y="19020"/>
                    <a:pt x="10102" y="19020"/>
                  </a:cubicBezTo>
                  <a:cubicBezTo>
                    <a:pt x="6929" y="19020"/>
                    <a:pt x="4346" y="16439"/>
                    <a:pt x="4346" y="13265"/>
                  </a:cubicBezTo>
                  <a:cubicBezTo>
                    <a:pt x="4346" y="10090"/>
                    <a:pt x="6928" y="7509"/>
                    <a:pt x="10102" y="7509"/>
                  </a:cubicBezTo>
                  <a:close/>
                  <a:moveTo>
                    <a:pt x="0" y="1"/>
                  </a:moveTo>
                  <a:lnTo>
                    <a:pt x="0" y="17881"/>
                  </a:lnTo>
                  <a:lnTo>
                    <a:pt x="4926" y="17881"/>
                  </a:lnTo>
                  <a:cubicBezTo>
                    <a:pt x="6196" y="19305"/>
                    <a:pt x="8046" y="20204"/>
                    <a:pt x="10102" y="20204"/>
                  </a:cubicBezTo>
                  <a:cubicBezTo>
                    <a:pt x="12158" y="20204"/>
                    <a:pt x="14008" y="19305"/>
                    <a:pt x="15280" y="17881"/>
                  </a:cubicBezTo>
                  <a:lnTo>
                    <a:pt x="20205" y="17881"/>
                  </a:lnTo>
                  <a:lnTo>
                    <a:pt x="202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140"/>
            <p:cNvSpPr/>
            <p:nvPr/>
          </p:nvSpPr>
          <p:spPr>
            <a:xfrm>
              <a:off x="2881139" y="3667439"/>
              <a:ext cx="22014" cy="22123"/>
            </a:xfrm>
            <a:custGeom>
              <a:rect b="b" l="l" r="r" t="t"/>
              <a:pathLst>
                <a:path extrusionOk="0" h="1191" w="1185">
                  <a:moveTo>
                    <a:pt x="0" y="1"/>
                  </a:moveTo>
                  <a:lnTo>
                    <a:pt x="0" y="1190"/>
                  </a:lnTo>
                  <a:lnTo>
                    <a:pt x="1184" y="1190"/>
                  </a:lnTo>
                  <a:lnTo>
                    <a:pt x="11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40"/>
            <p:cNvSpPr/>
            <p:nvPr/>
          </p:nvSpPr>
          <p:spPr>
            <a:xfrm>
              <a:off x="2921712" y="3667439"/>
              <a:ext cx="22014" cy="22123"/>
            </a:xfrm>
            <a:custGeom>
              <a:rect b="b" l="l" r="r" t="t"/>
              <a:pathLst>
                <a:path extrusionOk="0" h="1191" w="1185">
                  <a:moveTo>
                    <a:pt x="1" y="1"/>
                  </a:moveTo>
                  <a:lnTo>
                    <a:pt x="1" y="1190"/>
                  </a:lnTo>
                  <a:lnTo>
                    <a:pt x="1185" y="1190"/>
                  </a:lnTo>
                  <a:lnTo>
                    <a:pt x="118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40"/>
            <p:cNvSpPr/>
            <p:nvPr/>
          </p:nvSpPr>
          <p:spPr>
            <a:xfrm>
              <a:off x="2962267" y="3667439"/>
              <a:ext cx="22014" cy="22123"/>
            </a:xfrm>
            <a:custGeom>
              <a:rect b="b" l="l" r="r" t="t"/>
              <a:pathLst>
                <a:path extrusionOk="0" h="1191" w="1185">
                  <a:moveTo>
                    <a:pt x="0" y="1"/>
                  </a:moveTo>
                  <a:lnTo>
                    <a:pt x="0" y="1190"/>
                  </a:lnTo>
                  <a:lnTo>
                    <a:pt x="1184" y="1190"/>
                  </a:lnTo>
                  <a:lnTo>
                    <a:pt x="11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40"/>
            <p:cNvSpPr/>
            <p:nvPr/>
          </p:nvSpPr>
          <p:spPr>
            <a:xfrm>
              <a:off x="2935813" y="3791966"/>
              <a:ext cx="171730" cy="171726"/>
            </a:xfrm>
            <a:custGeom>
              <a:rect b="b" l="l" r="r" t="t"/>
              <a:pathLst>
                <a:path extrusionOk="0" h="9245" w="9244">
                  <a:moveTo>
                    <a:pt x="4621" y="1184"/>
                  </a:moveTo>
                  <a:cubicBezTo>
                    <a:pt x="6517" y="1184"/>
                    <a:pt x="8059" y="2726"/>
                    <a:pt x="8059" y="4623"/>
                  </a:cubicBezTo>
                  <a:cubicBezTo>
                    <a:pt x="8059" y="6519"/>
                    <a:pt x="6517" y="8061"/>
                    <a:pt x="4621" y="8061"/>
                  </a:cubicBezTo>
                  <a:cubicBezTo>
                    <a:pt x="2726" y="8061"/>
                    <a:pt x="1184" y="6519"/>
                    <a:pt x="1184" y="4623"/>
                  </a:cubicBezTo>
                  <a:cubicBezTo>
                    <a:pt x="1184" y="2726"/>
                    <a:pt x="2726" y="1184"/>
                    <a:pt x="4621" y="1184"/>
                  </a:cubicBezTo>
                  <a:close/>
                  <a:moveTo>
                    <a:pt x="4621" y="0"/>
                  </a:moveTo>
                  <a:cubicBezTo>
                    <a:pt x="2072" y="0"/>
                    <a:pt x="0" y="2074"/>
                    <a:pt x="0" y="4623"/>
                  </a:cubicBezTo>
                  <a:cubicBezTo>
                    <a:pt x="0" y="7171"/>
                    <a:pt x="2072" y="9245"/>
                    <a:pt x="4621" y="9245"/>
                  </a:cubicBezTo>
                  <a:cubicBezTo>
                    <a:pt x="7170" y="9245"/>
                    <a:pt x="9243" y="7171"/>
                    <a:pt x="9243" y="4623"/>
                  </a:cubicBezTo>
                  <a:cubicBezTo>
                    <a:pt x="9243" y="2074"/>
                    <a:pt x="7170" y="0"/>
                    <a:pt x="4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40"/>
            <p:cNvSpPr/>
            <p:nvPr/>
          </p:nvSpPr>
          <p:spPr>
            <a:xfrm>
              <a:off x="3010661" y="3835951"/>
              <a:ext cx="46202" cy="52902"/>
            </a:xfrm>
            <a:custGeom>
              <a:rect b="b" l="l" r="r" t="t"/>
              <a:pathLst>
                <a:path extrusionOk="0" h="2848" w="2487">
                  <a:moveTo>
                    <a:pt x="1" y="0"/>
                  </a:moveTo>
                  <a:lnTo>
                    <a:pt x="1" y="2847"/>
                  </a:lnTo>
                  <a:lnTo>
                    <a:pt x="2487" y="2847"/>
                  </a:lnTo>
                  <a:lnTo>
                    <a:pt x="2487" y="1663"/>
                  </a:lnTo>
                  <a:lnTo>
                    <a:pt x="1185" y="1663"/>
                  </a:lnTo>
                  <a:lnTo>
                    <a:pt x="118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97" name="Google Shape;13497;p140"/>
          <p:cNvSpPr/>
          <p:nvPr/>
        </p:nvSpPr>
        <p:spPr>
          <a:xfrm>
            <a:off x="2519024" y="3989167"/>
            <a:ext cx="362748" cy="362680"/>
          </a:xfrm>
          <a:custGeom>
            <a:rect b="b" l="l" r="r" t="t"/>
            <a:pathLst>
              <a:path extrusionOk="0" h="20205" w="20206">
                <a:moveTo>
                  <a:pt x="12497" y="7252"/>
                </a:moveTo>
                <a:lnTo>
                  <a:pt x="12497" y="7302"/>
                </a:lnTo>
                <a:cubicBezTo>
                  <a:pt x="12495" y="7888"/>
                  <a:pt x="12021" y="8365"/>
                  <a:pt x="11434" y="8366"/>
                </a:cubicBezTo>
                <a:lnTo>
                  <a:pt x="10695" y="8366"/>
                </a:lnTo>
                <a:lnTo>
                  <a:pt x="10695" y="8315"/>
                </a:lnTo>
                <a:cubicBezTo>
                  <a:pt x="10695" y="7729"/>
                  <a:pt x="11171" y="7254"/>
                  <a:pt x="11758" y="7252"/>
                </a:cubicBezTo>
                <a:close/>
                <a:moveTo>
                  <a:pt x="9894" y="1185"/>
                </a:moveTo>
                <a:cubicBezTo>
                  <a:pt x="12010" y="1185"/>
                  <a:pt x="13817" y="2763"/>
                  <a:pt x="14096" y="4858"/>
                </a:cubicBezTo>
                <a:lnTo>
                  <a:pt x="14172" y="5429"/>
                </a:lnTo>
                <a:lnTo>
                  <a:pt x="14747" y="5367"/>
                </a:lnTo>
                <a:cubicBezTo>
                  <a:pt x="14886" y="5352"/>
                  <a:pt x="15027" y="5344"/>
                  <a:pt x="15168" y="5344"/>
                </a:cubicBezTo>
                <a:cubicBezTo>
                  <a:pt x="17292" y="5344"/>
                  <a:pt x="19020" y="7072"/>
                  <a:pt x="19020" y="9196"/>
                </a:cubicBezTo>
                <a:cubicBezTo>
                  <a:pt x="19020" y="11183"/>
                  <a:pt x="17509" y="12823"/>
                  <a:pt x="15575" y="13027"/>
                </a:cubicBezTo>
                <a:cubicBezTo>
                  <a:pt x="15319" y="12347"/>
                  <a:pt x="14871" y="11754"/>
                  <a:pt x="14284" y="11322"/>
                </a:cubicBezTo>
                <a:cubicBezTo>
                  <a:pt x="13649" y="10857"/>
                  <a:pt x="12904" y="10615"/>
                  <a:pt x="12131" y="10615"/>
                </a:cubicBezTo>
                <a:cubicBezTo>
                  <a:pt x="11890" y="10615"/>
                  <a:pt x="11646" y="10639"/>
                  <a:pt x="11402" y="10686"/>
                </a:cubicBezTo>
                <a:cubicBezTo>
                  <a:pt x="11190" y="10736"/>
                  <a:pt x="10980" y="10795"/>
                  <a:pt x="10772" y="10865"/>
                </a:cubicBezTo>
                <a:lnTo>
                  <a:pt x="10772" y="10431"/>
                </a:lnTo>
                <a:cubicBezTo>
                  <a:pt x="10772" y="10134"/>
                  <a:pt x="10735" y="9837"/>
                  <a:pt x="10659" y="9550"/>
                </a:cubicBezTo>
                <a:lnTo>
                  <a:pt x="11434" y="9550"/>
                </a:lnTo>
                <a:cubicBezTo>
                  <a:pt x="12674" y="9549"/>
                  <a:pt x="13681" y="8542"/>
                  <a:pt x="13682" y="7302"/>
                </a:cubicBezTo>
                <a:lnTo>
                  <a:pt x="13682" y="6067"/>
                </a:lnTo>
                <a:lnTo>
                  <a:pt x="11759" y="6067"/>
                </a:lnTo>
                <a:cubicBezTo>
                  <a:pt x="10692" y="6067"/>
                  <a:pt x="9796" y="6815"/>
                  <a:pt x="9567" y="7814"/>
                </a:cubicBezTo>
                <a:cubicBezTo>
                  <a:pt x="8945" y="7278"/>
                  <a:pt x="8149" y="6984"/>
                  <a:pt x="7328" y="6984"/>
                </a:cubicBezTo>
                <a:lnTo>
                  <a:pt x="7328" y="8168"/>
                </a:lnTo>
                <a:cubicBezTo>
                  <a:pt x="8576" y="8171"/>
                  <a:pt x="9587" y="9183"/>
                  <a:pt x="9588" y="10431"/>
                </a:cubicBezTo>
                <a:lnTo>
                  <a:pt x="9588" y="10865"/>
                </a:lnTo>
                <a:cubicBezTo>
                  <a:pt x="9382" y="10795"/>
                  <a:pt x="9172" y="10736"/>
                  <a:pt x="8958" y="10686"/>
                </a:cubicBezTo>
                <a:cubicBezTo>
                  <a:pt x="8715" y="10639"/>
                  <a:pt x="8471" y="10615"/>
                  <a:pt x="8230" y="10615"/>
                </a:cubicBezTo>
                <a:cubicBezTo>
                  <a:pt x="7458" y="10615"/>
                  <a:pt x="6712" y="10857"/>
                  <a:pt x="6077" y="11322"/>
                </a:cubicBezTo>
                <a:cubicBezTo>
                  <a:pt x="5486" y="11758"/>
                  <a:pt x="5033" y="12358"/>
                  <a:pt x="4778" y="13048"/>
                </a:cubicBezTo>
                <a:lnTo>
                  <a:pt x="4336" y="13048"/>
                </a:lnTo>
                <a:cubicBezTo>
                  <a:pt x="2598" y="13048"/>
                  <a:pt x="1184" y="11634"/>
                  <a:pt x="1184" y="9897"/>
                </a:cubicBezTo>
                <a:cubicBezTo>
                  <a:pt x="1184" y="8159"/>
                  <a:pt x="2598" y="6745"/>
                  <a:pt x="4336" y="6745"/>
                </a:cubicBezTo>
                <a:cubicBezTo>
                  <a:pt x="4561" y="6745"/>
                  <a:pt x="4785" y="6769"/>
                  <a:pt x="5006" y="6816"/>
                </a:cubicBezTo>
                <a:lnTo>
                  <a:pt x="5860" y="7003"/>
                </a:lnTo>
                <a:lnTo>
                  <a:pt x="5715" y="6140"/>
                </a:lnTo>
                <a:cubicBezTo>
                  <a:pt x="5675" y="5904"/>
                  <a:pt x="5656" y="5664"/>
                  <a:pt x="5656" y="5423"/>
                </a:cubicBezTo>
                <a:cubicBezTo>
                  <a:pt x="5656" y="3087"/>
                  <a:pt x="7556" y="1185"/>
                  <a:pt x="9894" y="1185"/>
                </a:cubicBezTo>
                <a:close/>
                <a:moveTo>
                  <a:pt x="12125" y="11799"/>
                </a:moveTo>
                <a:cubicBezTo>
                  <a:pt x="12649" y="11799"/>
                  <a:pt x="13154" y="11963"/>
                  <a:pt x="13584" y="12276"/>
                </a:cubicBezTo>
                <a:cubicBezTo>
                  <a:pt x="14162" y="12702"/>
                  <a:pt x="14542" y="13365"/>
                  <a:pt x="14626" y="14098"/>
                </a:cubicBezTo>
                <a:cubicBezTo>
                  <a:pt x="14720" y="14919"/>
                  <a:pt x="14583" y="15848"/>
                  <a:pt x="14242" y="16711"/>
                </a:cubicBezTo>
                <a:cubicBezTo>
                  <a:pt x="13851" y="17698"/>
                  <a:pt x="13248" y="18449"/>
                  <a:pt x="12543" y="18825"/>
                </a:cubicBezTo>
                <a:cubicBezTo>
                  <a:pt x="12301" y="18955"/>
                  <a:pt x="12029" y="19020"/>
                  <a:pt x="11755" y="19020"/>
                </a:cubicBezTo>
                <a:cubicBezTo>
                  <a:pt x="11497" y="19020"/>
                  <a:pt x="11237" y="18962"/>
                  <a:pt x="10995" y="18847"/>
                </a:cubicBezTo>
                <a:lnTo>
                  <a:pt x="10180" y="18456"/>
                </a:lnTo>
                <a:lnTo>
                  <a:pt x="9366" y="18847"/>
                </a:lnTo>
                <a:cubicBezTo>
                  <a:pt x="9125" y="18962"/>
                  <a:pt x="8865" y="19020"/>
                  <a:pt x="8607" y="19020"/>
                </a:cubicBezTo>
                <a:cubicBezTo>
                  <a:pt x="8332" y="19020"/>
                  <a:pt x="8061" y="18955"/>
                  <a:pt x="7818" y="18825"/>
                </a:cubicBezTo>
                <a:cubicBezTo>
                  <a:pt x="7113" y="18449"/>
                  <a:pt x="6510" y="17698"/>
                  <a:pt x="6119" y="16711"/>
                </a:cubicBezTo>
                <a:cubicBezTo>
                  <a:pt x="5777" y="15848"/>
                  <a:pt x="5639" y="14921"/>
                  <a:pt x="5733" y="14098"/>
                </a:cubicBezTo>
                <a:cubicBezTo>
                  <a:pt x="5817" y="13365"/>
                  <a:pt x="6196" y="12702"/>
                  <a:pt x="6776" y="12276"/>
                </a:cubicBezTo>
                <a:cubicBezTo>
                  <a:pt x="7205" y="11963"/>
                  <a:pt x="7710" y="11799"/>
                  <a:pt x="8235" y="11799"/>
                </a:cubicBezTo>
                <a:cubicBezTo>
                  <a:pt x="8399" y="11799"/>
                  <a:pt x="8565" y="11815"/>
                  <a:pt x="8731" y="11848"/>
                </a:cubicBezTo>
                <a:cubicBezTo>
                  <a:pt x="8937" y="11888"/>
                  <a:pt x="9591" y="12100"/>
                  <a:pt x="9745" y="12224"/>
                </a:cubicBezTo>
                <a:lnTo>
                  <a:pt x="10180" y="12718"/>
                </a:lnTo>
                <a:lnTo>
                  <a:pt x="10616" y="12224"/>
                </a:lnTo>
                <a:cubicBezTo>
                  <a:pt x="10768" y="12100"/>
                  <a:pt x="11422" y="11888"/>
                  <a:pt x="11628" y="11848"/>
                </a:cubicBezTo>
                <a:cubicBezTo>
                  <a:pt x="11794" y="11815"/>
                  <a:pt x="11960" y="11799"/>
                  <a:pt x="12125" y="11799"/>
                </a:cubicBezTo>
                <a:close/>
                <a:moveTo>
                  <a:pt x="9894" y="1"/>
                </a:moveTo>
                <a:cubicBezTo>
                  <a:pt x="6904" y="1"/>
                  <a:pt x="4472" y="2433"/>
                  <a:pt x="4472" y="5423"/>
                </a:cubicBezTo>
                <a:cubicBezTo>
                  <a:pt x="4472" y="5470"/>
                  <a:pt x="4472" y="5516"/>
                  <a:pt x="4473" y="5562"/>
                </a:cubicBezTo>
                <a:cubicBezTo>
                  <a:pt x="4427" y="5561"/>
                  <a:pt x="4382" y="5561"/>
                  <a:pt x="4336" y="5561"/>
                </a:cubicBezTo>
                <a:cubicBezTo>
                  <a:pt x="1946" y="5561"/>
                  <a:pt x="0" y="7506"/>
                  <a:pt x="0" y="9897"/>
                </a:cubicBezTo>
                <a:cubicBezTo>
                  <a:pt x="0" y="12287"/>
                  <a:pt x="1946" y="14232"/>
                  <a:pt x="4336" y="14232"/>
                </a:cubicBezTo>
                <a:lnTo>
                  <a:pt x="4536" y="14232"/>
                </a:lnTo>
                <a:cubicBezTo>
                  <a:pt x="4475" y="15173"/>
                  <a:pt x="4642" y="16197"/>
                  <a:pt x="5018" y="17145"/>
                </a:cubicBezTo>
                <a:cubicBezTo>
                  <a:pt x="5368" y="18029"/>
                  <a:pt x="6041" y="19217"/>
                  <a:pt x="7261" y="19870"/>
                </a:cubicBezTo>
                <a:cubicBezTo>
                  <a:pt x="7676" y="20092"/>
                  <a:pt x="8139" y="20203"/>
                  <a:pt x="8605" y="20203"/>
                </a:cubicBezTo>
                <a:cubicBezTo>
                  <a:pt x="9039" y="20203"/>
                  <a:pt x="9475" y="20107"/>
                  <a:pt x="9878" y="19913"/>
                </a:cubicBezTo>
                <a:lnTo>
                  <a:pt x="10181" y="19768"/>
                </a:lnTo>
                <a:lnTo>
                  <a:pt x="10484" y="19915"/>
                </a:lnTo>
                <a:cubicBezTo>
                  <a:pt x="10881" y="20106"/>
                  <a:pt x="11316" y="20204"/>
                  <a:pt x="11756" y="20204"/>
                </a:cubicBezTo>
                <a:cubicBezTo>
                  <a:pt x="11759" y="20204"/>
                  <a:pt x="11762" y="20204"/>
                  <a:pt x="11765" y="20204"/>
                </a:cubicBezTo>
                <a:cubicBezTo>
                  <a:pt x="12231" y="20204"/>
                  <a:pt x="12691" y="20089"/>
                  <a:pt x="13103" y="19870"/>
                </a:cubicBezTo>
                <a:cubicBezTo>
                  <a:pt x="14321" y="19219"/>
                  <a:pt x="14995" y="18029"/>
                  <a:pt x="15344" y="17147"/>
                </a:cubicBezTo>
                <a:cubicBezTo>
                  <a:pt x="15726" y="16182"/>
                  <a:pt x="15893" y="15143"/>
                  <a:pt x="15825" y="14190"/>
                </a:cubicBezTo>
                <a:cubicBezTo>
                  <a:pt x="18293" y="13868"/>
                  <a:pt x="20205" y="11751"/>
                  <a:pt x="20205" y="9196"/>
                </a:cubicBezTo>
                <a:lnTo>
                  <a:pt x="20204" y="9196"/>
                </a:lnTo>
                <a:cubicBezTo>
                  <a:pt x="20204" y="6419"/>
                  <a:pt x="17946" y="4160"/>
                  <a:pt x="15169" y="4160"/>
                </a:cubicBezTo>
                <a:cubicBezTo>
                  <a:pt x="14584" y="1721"/>
                  <a:pt x="12403" y="1"/>
                  <a:pt x="9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40"/>
          <p:cNvSpPr/>
          <p:nvPr/>
        </p:nvSpPr>
        <p:spPr>
          <a:xfrm>
            <a:off x="3292502" y="3985583"/>
            <a:ext cx="321116" cy="362680"/>
          </a:xfrm>
          <a:custGeom>
            <a:rect b="b" l="l" r="r" t="t"/>
            <a:pathLst>
              <a:path extrusionOk="0" h="20205" w="17887">
                <a:moveTo>
                  <a:pt x="8084" y="6417"/>
                </a:moveTo>
                <a:cubicBezTo>
                  <a:pt x="8258" y="6417"/>
                  <a:pt x="8399" y="6558"/>
                  <a:pt x="8400" y="6732"/>
                </a:cubicBezTo>
                <a:lnTo>
                  <a:pt x="8400" y="7489"/>
                </a:lnTo>
                <a:cubicBezTo>
                  <a:pt x="8399" y="7969"/>
                  <a:pt x="8011" y="8357"/>
                  <a:pt x="7531" y="8358"/>
                </a:cubicBezTo>
                <a:cubicBezTo>
                  <a:pt x="6995" y="8358"/>
                  <a:pt x="6561" y="7922"/>
                  <a:pt x="6561" y="7388"/>
                </a:cubicBezTo>
                <a:cubicBezTo>
                  <a:pt x="6561" y="6852"/>
                  <a:pt x="6995" y="6417"/>
                  <a:pt x="7531" y="6417"/>
                </a:cubicBezTo>
                <a:close/>
                <a:moveTo>
                  <a:pt x="7454" y="1181"/>
                </a:moveTo>
                <a:cubicBezTo>
                  <a:pt x="10912" y="1181"/>
                  <a:pt x="13724" y="3994"/>
                  <a:pt x="13724" y="7452"/>
                </a:cubicBezTo>
                <a:cubicBezTo>
                  <a:pt x="13726" y="8618"/>
                  <a:pt x="13400" y="9762"/>
                  <a:pt x="12785" y="10752"/>
                </a:cubicBezTo>
                <a:lnTo>
                  <a:pt x="10661" y="8990"/>
                </a:lnTo>
                <a:cubicBezTo>
                  <a:pt x="11386" y="8761"/>
                  <a:pt x="11881" y="8090"/>
                  <a:pt x="11882" y="7328"/>
                </a:cubicBezTo>
                <a:lnTo>
                  <a:pt x="11882" y="6943"/>
                </a:lnTo>
                <a:cubicBezTo>
                  <a:pt x="11882" y="4699"/>
                  <a:pt x="10056" y="2873"/>
                  <a:pt x="7812" y="2873"/>
                </a:cubicBezTo>
                <a:lnTo>
                  <a:pt x="7177" y="2873"/>
                </a:lnTo>
                <a:cubicBezTo>
                  <a:pt x="4933" y="2873"/>
                  <a:pt x="3108" y="4699"/>
                  <a:pt x="3108" y="6943"/>
                </a:cubicBezTo>
                <a:lnTo>
                  <a:pt x="3108" y="7716"/>
                </a:lnTo>
                <a:cubicBezTo>
                  <a:pt x="3108" y="10053"/>
                  <a:pt x="5010" y="11955"/>
                  <a:pt x="7346" y="11955"/>
                </a:cubicBezTo>
                <a:lnTo>
                  <a:pt x="8008" y="11955"/>
                </a:lnTo>
                <a:lnTo>
                  <a:pt x="8008" y="10771"/>
                </a:lnTo>
                <a:lnTo>
                  <a:pt x="7346" y="10771"/>
                </a:lnTo>
                <a:cubicBezTo>
                  <a:pt x="5662" y="10771"/>
                  <a:pt x="4291" y="9401"/>
                  <a:pt x="4291" y="7716"/>
                </a:cubicBezTo>
                <a:lnTo>
                  <a:pt x="4291" y="6943"/>
                </a:lnTo>
                <a:cubicBezTo>
                  <a:pt x="4291" y="5351"/>
                  <a:pt x="5586" y="4057"/>
                  <a:pt x="7177" y="4057"/>
                </a:cubicBezTo>
                <a:lnTo>
                  <a:pt x="7812" y="4057"/>
                </a:lnTo>
                <a:cubicBezTo>
                  <a:pt x="9404" y="4057"/>
                  <a:pt x="10698" y="5351"/>
                  <a:pt x="10698" y="6943"/>
                </a:cubicBezTo>
                <a:lnTo>
                  <a:pt x="10698" y="7328"/>
                </a:lnTo>
                <a:cubicBezTo>
                  <a:pt x="10698" y="7636"/>
                  <a:pt x="10449" y="7885"/>
                  <a:pt x="10141" y="7885"/>
                </a:cubicBezTo>
                <a:cubicBezTo>
                  <a:pt x="9834" y="7885"/>
                  <a:pt x="9584" y="7636"/>
                  <a:pt x="9584" y="7328"/>
                </a:cubicBezTo>
                <a:lnTo>
                  <a:pt x="9584" y="6734"/>
                </a:lnTo>
                <a:cubicBezTo>
                  <a:pt x="9583" y="5905"/>
                  <a:pt x="8912" y="5235"/>
                  <a:pt x="8084" y="5233"/>
                </a:cubicBezTo>
                <a:lnTo>
                  <a:pt x="7531" y="5233"/>
                </a:lnTo>
                <a:cubicBezTo>
                  <a:pt x="6341" y="5233"/>
                  <a:pt x="5377" y="6198"/>
                  <a:pt x="5377" y="7388"/>
                </a:cubicBezTo>
                <a:cubicBezTo>
                  <a:pt x="5377" y="8578"/>
                  <a:pt x="6341" y="9542"/>
                  <a:pt x="7531" y="9542"/>
                </a:cubicBezTo>
                <a:cubicBezTo>
                  <a:pt x="8161" y="9542"/>
                  <a:pt x="8756" y="9253"/>
                  <a:pt x="9145" y="8757"/>
                </a:cubicBezTo>
                <a:cubicBezTo>
                  <a:pt x="9434" y="8959"/>
                  <a:pt x="9780" y="9069"/>
                  <a:pt x="10133" y="9069"/>
                </a:cubicBezTo>
                <a:cubicBezTo>
                  <a:pt x="10135" y="9069"/>
                  <a:pt x="10137" y="9069"/>
                  <a:pt x="10140" y="9069"/>
                </a:cubicBezTo>
                <a:lnTo>
                  <a:pt x="10190" y="9069"/>
                </a:lnTo>
                <a:lnTo>
                  <a:pt x="10237" y="13070"/>
                </a:lnTo>
                <a:cubicBezTo>
                  <a:pt x="9375" y="13499"/>
                  <a:pt x="8426" y="13723"/>
                  <a:pt x="7463" y="13723"/>
                </a:cubicBezTo>
                <a:cubicBezTo>
                  <a:pt x="7460" y="13723"/>
                  <a:pt x="7457" y="13723"/>
                  <a:pt x="7454" y="13723"/>
                </a:cubicBezTo>
                <a:cubicBezTo>
                  <a:pt x="3997" y="13723"/>
                  <a:pt x="1184" y="10910"/>
                  <a:pt x="1184" y="7452"/>
                </a:cubicBezTo>
                <a:cubicBezTo>
                  <a:pt x="1184" y="3996"/>
                  <a:pt x="3997" y="1181"/>
                  <a:pt x="7454" y="1181"/>
                </a:cubicBezTo>
                <a:close/>
                <a:moveTo>
                  <a:pt x="11398" y="11140"/>
                </a:moveTo>
                <a:lnTo>
                  <a:pt x="15706" y="14711"/>
                </a:lnTo>
                <a:lnTo>
                  <a:pt x="14142" y="15456"/>
                </a:lnTo>
                <a:lnTo>
                  <a:pt x="15398" y="18093"/>
                </a:lnTo>
                <a:lnTo>
                  <a:pt x="14281" y="18624"/>
                </a:lnTo>
                <a:lnTo>
                  <a:pt x="13024" y="15989"/>
                </a:lnTo>
                <a:lnTo>
                  <a:pt x="11461" y="16734"/>
                </a:lnTo>
                <a:lnTo>
                  <a:pt x="11398" y="11140"/>
                </a:lnTo>
                <a:close/>
                <a:moveTo>
                  <a:pt x="7454" y="0"/>
                </a:moveTo>
                <a:cubicBezTo>
                  <a:pt x="3345" y="0"/>
                  <a:pt x="1" y="3343"/>
                  <a:pt x="1" y="7454"/>
                </a:cubicBezTo>
                <a:cubicBezTo>
                  <a:pt x="1" y="11564"/>
                  <a:pt x="3343" y="14907"/>
                  <a:pt x="7454" y="14907"/>
                </a:cubicBezTo>
                <a:cubicBezTo>
                  <a:pt x="7458" y="14907"/>
                  <a:pt x="7461" y="14907"/>
                  <a:pt x="7465" y="14907"/>
                </a:cubicBezTo>
                <a:cubicBezTo>
                  <a:pt x="8420" y="14907"/>
                  <a:pt x="9365" y="14722"/>
                  <a:pt x="10250" y="14362"/>
                </a:cubicBezTo>
                <a:lnTo>
                  <a:pt x="10299" y="18602"/>
                </a:lnTo>
                <a:lnTo>
                  <a:pt x="12466" y="17567"/>
                </a:lnTo>
                <a:lnTo>
                  <a:pt x="13723" y="20204"/>
                </a:lnTo>
                <a:lnTo>
                  <a:pt x="16978" y="18653"/>
                </a:lnTo>
                <a:lnTo>
                  <a:pt x="15721" y="16016"/>
                </a:lnTo>
                <a:lnTo>
                  <a:pt x="17887" y="14981"/>
                </a:lnTo>
                <a:lnTo>
                  <a:pt x="13702" y="11513"/>
                </a:lnTo>
                <a:cubicBezTo>
                  <a:pt x="14490" y="10307"/>
                  <a:pt x="14910" y="8896"/>
                  <a:pt x="14908" y="7454"/>
                </a:cubicBezTo>
                <a:cubicBezTo>
                  <a:pt x="14908" y="3343"/>
                  <a:pt x="11564" y="0"/>
                  <a:pt x="7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99" name="Google Shape;13499;p140"/>
          <p:cNvGrpSpPr/>
          <p:nvPr/>
        </p:nvGrpSpPr>
        <p:grpSpPr>
          <a:xfrm>
            <a:off x="4016418" y="3985616"/>
            <a:ext cx="362727" cy="362642"/>
            <a:chOff x="4234881" y="3611342"/>
            <a:chExt cx="375377" cy="375289"/>
          </a:xfrm>
        </p:grpSpPr>
        <p:sp>
          <p:nvSpPr>
            <p:cNvPr id="13500" name="Google Shape;13500;p140"/>
            <p:cNvSpPr/>
            <p:nvPr/>
          </p:nvSpPr>
          <p:spPr>
            <a:xfrm>
              <a:off x="4234881" y="3611342"/>
              <a:ext cx="375377" cy="375289"/>
            </a:xfrm>
            <a:custGeom>
              <a:rect b="b" l="l" r="r" t="t"/>
              <a:pathLst>
                <a:path extrusionOk="0" h="20204" w="20206">
                  <a:moveTo>
                    <a:pt x="19022" y="1184"/>
                  </a:moveTo>
                  <a:lnTo>
                    <a:pt x="19022" y="13022"/>
                  </a:lnTo>
                  <a:lnTo>
                    <a:pt x="1184" y="13022"/>
                  </a:lnTo>
                  <a:lnTo>
                    <a:pt x="1184" y="1184"/>
                  </a:lnTo>
                  <a:close/>
                  <a:moveTo>
                    <a:pt x="19022" y="14206"/>
                  </a:moveTo>
                  <a:lnTo>
                    <a:pt x="19022" y="15666"/>
                  </a:lnTo>
                  <a:lnTo>
                    <a:pt x="1184" y="15666"/>
                  </a:lnTo>
                  <a:lnTo>
                    <a:pt x="1184" y="14206"/>
                  </a:lnTo>
                  <a:close/>
                  <a:moveTo>
                    <a:pt x="11473" y="16850"/>
                  </a:moveTo>
                  <a:lnTo>
                    <a:pt x="11473" y="17560"/>
                  </a:lnTo>
                  <a:cubicBezTo>
                    <a:pt x="11473" y="18079"/>
                    <a:pt x="11627" y="18588"/>
                    <a:pt x="11915" y="19020"/>
                  </a:cubicBezTo>
                  <a:lnTo>
                    <a:pt x="11913" y="19021"/>
                  </a:lnTo>
                  <a:lnTo>
                    <a:pt x="8293" y="19021"/>
                  </a:lnTo>
                  <a:cubicBezTo>
                    <a:pt x="8581" y="18588"/>
                    <a:pt x="8735" y="18081"/>
                    <a:pt x="8733" y="17561"/>
                  </a:cubicBezTo>
                  <a:lnTo>
                    <a:pt x="8733" y="16850"/>
                  </a:lnTo>
                  <a:close/>
                  <a:moveTo>
                    <a:pt x="0" y="0"/>
                  </a:moveTo>
                  <a:lnTo>
                    <a:pt x="0" y="16850"/>
                  </a:lnTo>
                  <a:lnTo>
                    <a:pt x="7549" y="16850"/>
                  </a:lnTo>
                  <a:lnTo>
                    <a:pt x="7549" y="17560"/>
                  </a:lnTo>
                  <a:cubicBezTo>
                    <a:pt x="7548" y="18366"/>
                    <a:pt x="6894" y="19020"/>
                    <a:pt x="6089" y="19020"/>
                  </a:cubicBezTo>
                  <a:lnTo>
                    <a:pt x="4262" y="19020"/>
                  </a:lnTo>
                  <a:lnTo>
                    <a:pt x="4262" y="20204"/>
                  </a:lnTo>
                  <a:lnTo>
                    <a:pt x="15943" y="20204"/>
                  </a:lnTo>
                  <a:lnTo>
                    <a:pt x="15943" y="19020"/>
                  </a:lnTo>
                  <a:lnTo>
                    <a:pt x="14116" y="19020"/>
                  </a:lnTo>
                  <a:cubicBezTo>
                    <a:pt x="13309" y="19020"/>
                    <a:pt x="12657" y="18366"/>
                    <a:pt x="12655" y="17560"/>
                  </a:cubicBezTo>
                  <a:lnTo>
                    <a:pt x="12655" y="16850"/>
                  </a:lnTo>
                  <a:lnTo>
                    <a:pt x="20206" y="16850"/>
                  </a:lnTo>
                  <a:lnTo>
                    <a:pt x="202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40"/>
            <p:cNvSpPr/>
            <p:nvPr/>
          </p:nvSpPr>
          <p:spPr>
            <a:xfrm>
              <a:off x="4281009" y="3688280"/>
              <a:ext cx="283065" cy="116075"/>
            </a:xfrm>
            <a:custGeom>
              <a:rect b="b" l="l" r="r" t="t"/>
              <a:pathLst>
                <a:path extrusionOk="0" h="6249" w="15237">
                  <a:moveTo>
                    <a:pt x="3939" y="1185"/>
                  </a:moveTo>
                  <a:cubicBezTo>
                    <a:pt x="4724" y="1185"/>
                    <a:pt x="5432" y="1657"/>
                    <a:pt x="5732" y="2383"/>
                  </a:cubicBezTo>
                  <a:cubicBezTo>
                    <a:pt x="6032" y="3107"/>
                    <a:pt x="5865" y="3941"/>
                    <a:pt x="5311" y="4497"/>
                  </a:cubicBezTo>
                  <a:cubicBezTo>
                    <a:pt x="4940" y="4867"/>
                    <a:pt x="4443" y="5064"/>
                    <a:pt x="3939" y="5064"/>
                  </a:cubicBezTo>
                  <a:cubicBezTo>
                    <a:pt x="3689" y="5064"/>
                    <a:pt x="3437" y="5016"/>
                    <a:pt x="3197" y="4916"/>
                  </a:cubicBezTo>
                  <a:cubicBezTo>
                    <a:pt x="2471" y="4616"/>
                    <a:pt x="2000" y="3909"/>
                    <a:pt x="2000" y="3125"/>
                  </a:cubicBezTo>
                  <a:cubicBezTo>
                    <a:pt x="2001" y="2054"/>
                    <a:pt x="2868" y="1187"/>
                    <a:pt x="3939" y="1185"/>
                  </a:cubicBezTo>
                  <a:close/>
                  <a:moveTo>
                    <a:pt x="11300" y="1185"/>
                  </a:moveTo>
                  <a:cubicBezTo>
                    <a:pt x="12083" y="1185"/>
                    <a:pt x="12791" y="1657"/>
                    <a:pt x="13091" y="2383"/>
                  </a:cubicBezTo>
                  <a:cubicBezTo>
                    <a:pt x="13391" y="3107"/>
                    <a:pt x="13226" y="3941"/>
                    <a:pt x="12670" y="4497"/>
                  </a:cubicBezTo>
                  <a:cubicBezTo>
                    <a:pt x="12300" y="4867"/>
                    <a:pt x="11804" y="5064"/>
                    <a:pt x="11299" y="5064"/>
                  </a:cubicBezTo>
                  <a:cubicBezTo>
                    <a:pt x="11049" y="5064"/>
                    <a:pt x="10796" y="5016"/>
                    <a:pt x="10556" y="4916"/>
                  </a:cubicBezTo>
                  <a:cubicBezTo>
                    <a:pt x="9832" y="4616"/>
                    <a:pt x="9359" y="3909"/>
                    <a:pt x="9359" y="3125"/>
                  </a:cubicBezTo>
                  <a:cubicBezTo>
                    <a:pt x="9360" y="2054"/>
                    <a:pt x="10228" y="1187"/>
                    <a:pt x="11300" y="1185"/>
                  </a:cubicBezTo>
                  <a:close/>
                  <a:moveTo>
                    <a:pt x="3942" y="1"/>
                  </a:moveTo>
                  <a:cubicBezTo>
                    <a:pt x="3926" y="1"/>
                    <a:pt x="3909" y="1"/>
                    <a:pt x="3893" y="1"/>
                  </a:cubicBezTo>
                  <a:cubicBezTo>
                    <a:pt x="2761" y="18"/>
                    <a:pt x="1726" y="646"/>
                    <a:pt x="1190" y="1644"/>
                  </a:cubicBezTo>
                  <a:lnTo>
                    <a:pt x="0" y="1644"/>
                  </a:lnTo>
                  <a:lnTo>
                    <a:pt x="0" y="2828"/>
                  </a:lnTo>
                  <a:lnTo>
                    <a:pt x="830" y="2828"/>
                  </a:lnTo>
                  <a:cubicBezTo>
                    <a:pt x="822" y="2925"/>
                    <a:pt x="816" y="3023"/>
                    <a:pt x="816" y="3123"/>
                  </a:cubicBezTo>
                  <a:lnTo>
                    <a:pt x="816" y="3125"/>
                  </a:lnTo>
                  <a:cubicBezTo>
                    <a:pt x="816" y="4848"/>
                    <a:pt x="2217" y="6248"/>
                    <a:pt x="3939" y="6248"/>
                  </a:cubicBezTo>
                  <a:cubicBezTo>
                    <a:pt x="5662" y="6248"/>
                    <a:pt x="7062" y="4848"/>
                    <a:pt x="7062" y="3125"/>
                  </a:cubicBezTo>
                  <a:lnTo>
                    <a:pt x="7062" y="3004"/>
                  </a:lnTo>
                  <a:cubicBezTo>
                    <a:pt x="7062" y="2696"/>
                    <a:pt x="7312" y="2447"/>
                    <a:pt x="7619" y="2447"/>
                  </a:cubicBezTo>
                  <a:cubicBezTo>
                    <a:pt x="7927" y="2447"/>
                    <a:pt x="8175" y="2696"/>
                    <a:pt x="8175" y="3004"/>
                  </a:cubicBezTo>
                  <a:lnTo>
                    <a:pt x="8175" y="3123"/>
                  </a:lnTo>
                  <a:cubicBezTo>
                    <a:pt x="8175" y="4846"/>
                    <a:pt x="9577" y="6248"/>
                    <a:pt x="11300" y="6248"/>
                  </a:cubicBezTo>
                  <a:cubicBezTo>
                    <a:pt x="13021" y="6248"/>
                    <a:pt x="14423" y="4846"/>
                    <a:pt x="14423" y="3123"/>
                  </a:cubicBezTo>
                  <a:cubicBezTo>
                    <a:pt x="14423" y="3023"/>
                    <a:pt x="14417" y="2925"/>
                    <a:pt x="14408" y="2828"/>
                  </a:cubicBezTo>
                  <a:lnTo>
                    <a:pt x="15237" y="2828"/>
                  </a:lnTo>
                  <a:lnTo>
                    <a:pt x="15237" y="1644"/>
                  </a:lnTo>
                  <a:lnTo>
                    <a:pt x="14048" y="1644"/>
                  </a:lnTo>
                  <a:cubicBezTo>
                    <a:pt x="13512" y="646"/>
                    <a:pt x="12478" y="18"/>
                    <a:pt x="11344" y="1"/>
                  </a:cubicBezTo>
                  <a:cubicBezTo>
                    <a:pt x="11328" y="1"/>
                    <a:pt x="11311" y="1"/>
                    <a:pt x="11295" y="1"/>
                  </a:cubicBezTo>
                  <a:cubicBezTo>
                    <a:pt x="10182" y="1"/>
                    <a:pt x="9152" y="596"/>
                    <a:pt x="8594" y="1563"/>
                  </a:cubicBezTo>
                  <a:cubicBezTo>
                    <a:pt x="8300" y="1363"/>
                    <a:pt x="7960" y="1263"/>
                    <a:pt x="7619" y="1263"/>
                  </a:cubicBezTo>
                  <a:cubicBezTo>
                    <a:pt x="7278" y="1263"/>
                    <a:pt x="6938" y="1363"/>
                    <a:pt x="6643" y="1563"/>
                  </a:cubicBezTo>
                  <a:cubicBezTo>
                    <a:pt x="6087" y="596"/>
                    <a:pt x="5056" y="1"/>
                    <a:pt x="3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2" name="Google Shape;13502;p140"/>
          <p:cNvGrpSpPr/>
          <p:nvPr/>
        </p:nvGrpSpPr>
        <p:grpSpPr>
          <a:xfrm>
            <a:off x="4773448" y="4014156"/>
            <a:ext cx="362691" cy="312851"/>
            <a:chOff x="4712342" y="3632889"/>
            <a:chExt cx="375340" cy="323762"/>
          </a:xfrm>
        </p:grpSpPr>
        <p:sp>
          <p:nvSpPr>
            <p:cNvPr id="13503" name="Google Shape;13503;p140"/>
            <p:cNvSpPr/>
            <p:nvPr/>
          </p:nvSpPr>
          <p:spPr>
            <a:xfrm>
              <a:off x="4712342" y="3632889"/>
              <a:ext cx="375340" cy="323762"/>
            </a:xfrm>
            <a:custGeom>
              <a:rect b="b" l="l" r="r" t="t"/>
              <a:pathLst>
                <a:path extrusionOk="0" h="17430" w="20204">
                  <a:moveTo>
                    <a:pt x="10102" y="1184"/>
                  </a:moveTo>
                  <a:cubicBezTo>
                    <a:pt x="12663" y="1184"/>
                    <a:pt x="14747" y="3268"/>
                    <a:pt x="14747" y="5829"/>
                  </a:cubicBezTo>
                  <a:cubicBezTo>
                    <a:pt x="14747" y="8391"/>
                    <a:pt x="12663" y="10475"/>
                    <a:pt x="10102" y="10475"/>
                  </a:cubicBezTo>
                  <a:cubicBezTo>
                    <a:pt x="7540" y="10475"/>
                    <a:pt x="5456" y="8391"/>
                    <a:pt x="5456" y="5829"/>
                  </a:cubicBezTo>
                  <a:cubicBezTo>
                    <a:pt x="5456" y="3268"/>
                    <a:pt x="7540" y="1184"/>
                    <a:pt x="10102" y="1184"/>
                  </a:cubicBezTo>
                  <a:close/>
                  <a:moveTo>
                    <a:pt x="19020" y="2612"/>
                  </a:moveTo>
                  <a:lnTo>
                    <a:pt x="19020" y="13037"/>
                  </a:lnTo>
                  <a:lnTo>
                    <a:pt x="13309" y="13037"/>
                  </a:lnTo>
                  <a:cubicBezTo>
                    <a:pt x="12336" y="13037"/>
                    <a:pt x="11398" y="13412"/>
                    <a:pt x="10693" y="14084"/>
                  </a:cubicBezTo>
                  <a:lnTo>
                    <a:pt x="10693" y="11629"/>
                  </a:lnTo>
                  <a:cubicBezTo>
                    <a:pt x="13630" y="11331"/>
                    <a:pt x="15931" y="8843"/>
                    <a:pt x="15931" y="5829"/>
                  </a:cubicBezTo>
                  <a:cubicBezTo>
                    <a:pt x="15932" y="4684"/>
                    <a:pt x="15594" y="3564"/>
                    <a:pt x="14960" y="2612"/>
                  </a:cubicBezTo>
                  <a:close/>
                  <a:moveTo>
                    <a:pt x="5244" y="2612"/>
                  </a:moveTo>
                  <a:cubicBezTo>
                    <a:pt x="4609" y="3564"/>
                    <a:pt x="4272" y="4684"/>
                    <a:pt x="4273" y="5829"/>
                  </a:cubicBezTo>
                  <a:cubicBezTo>
                    <a:pt x="4273" y="8843"/>
                    <a:pt x="6573" y="11331"/>
                    <a:pt x="9511" y="11629"/>
                  </a:cubicBezTo>
                  <a:lnTo>
                    <a:pt x="9511" y="14085"/>
                  </a:lnTo>
                  <a:cubicBezTo>
                    <a:pt x="8806" y="13413"/>
                    <a:pt x="7872" y="13039"/>
                    <a:pt x="6899" y="13039"/>
                  </a:cubicBezTo>
                  <a:cubicBezTo>
                    <a:pt x="6898" y="13039"/>
                    <a:pt x="6896" y="13039"/>
                    <a:pt x="6894" y="13039"/>
                  </a:cubicBezTo>
                  <a:lnTo>
                    <a:pt x="1183" y="13039"/>
                  </a:lnTo>
                  <a:lnTo>
                    <a:pt x="1183" y="2612"/>
                  </a:lnTo>
                  <a:close/>
                  <a:moveTo>
                    <a:pt x="6894" y="14221"/>
                  </a:moveTo>
                  <a:cubicBezTo>
                    <a:pt x="8133" y="14221"/>
                    <a:pt x="9174" y="15087"/>
                    <a:pt x="9442" y="16246"/>
                  </a:cubicBezTo>
                  <a:lnTo>
                    <a:pt x="1183" y="16246"/>
                  </a:lnTo>
                  <a:lnTo>
                    <a:pt x="1183" y="14221"/>
                  </a:lnTo>
                  <a:close/>
                  <a:moveTo>
                    <a:pt x="19020" y="14221"/>
                  </a:moveTo>
                  <a:lnTo>
                    <a:pt x="19020" y="16246"/>
                  </a:lnTo>
                  <a:lnTo>
                    <a:pt x="10762" y="16246"/>
                  </a:lnTo>
                  <a:cubicBezTo>
                    <a:pt x="11031" y="15087"/>
                    <a:pt x="12070" y="14221"/>
                    <a:pt x="13309" y="14221"/>
                  </a:cubicBezTo>
                  <a:close/>
                  <a:moveTo>
                    <a:pt x="10102" y="1"/>
                  </a:moveTo>
                  <a:cubicBezTo>
                    <a:pt x="8741" y="1"/>
                    <a:pt x="7380" y="476"/>
                    <a:pt x="6286" y="1428"/>
                  </a:cubicBezTo>
                  <a:lnTo>
                    <a:pt x="0" y="1428"/>
                  </a:lnTo>
                  <a:lnTo>
                    <a:pt x="0" y="17430"/>
                  </a:lnTo>
                  <a:lnTo>
                    <a:pt x="20204" y="17430"/>
                  </a:lnTo>
                  <a:lnTo>
                    <a:pt x="20204" y="1428"/>
                  </a:lnTo>
                  <a:lnTo>
                    <a:pt x="13918" y="1428"/>
                  </a:lnTo>
                  <a:cubicBezTo>
                    <a:pt x="12824" y="476"/>
                    <a:pt x="11463" y="1"/>
                    <a:pt x="101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40"/>
            <p:cNvSpPr/>
            <p:nvPr/>
          </p:nvSpPr>
          <p:spPr>
            <a:xfrm>
              <a:off x="4863916" y="3681964"/>
              <a:ext cx="103848" cy="119883"/>
            </a:xfrm>
            <a:custGeom>
              <a:rect b="b" l="l" r="r" t="t"/>
              <a:pathLst>
                <a:path extrusionOk="0" h="6454" w="5590">
                  <a:moveTo>
                    <a:pt x="1185" y="2051"/>
                  </a:moveTo>
                  <a:lnTo>
                    <a:pt x="3221" y="3227"/>
                  </a:lnTo>
                  <a:lnTo>
                    <a:pt x="1185" y="4402"/>
                  </a:lnTo>
                  <a:lnTo>
                    <a:pt x="1185" y="2051"/>
                  </a:lnTo>
                  <a:close/>
                  <a:moveTo>
                    <a:pt x="1" y="1"/>
                  </a:moveTo>
                  <a:lnTo>
                    <a:pt x="1" y="6454"/>
                  </a:lnTo>
                  <a:lnTo>
                    <a:pt x="5589" y="3227"/>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140"/>
          <p:cNvGrpSpPr/>
          <p:nvPr/>
        </p:nvGrpSpPr>
        <p:grpSpPr>
          <a:xfrm>
            <a:off x="5518080" y="3989261"/>
            <a:ext cx="362691" cy="362642"/>
            <a:chOff x="5172859" y="3605268"/>
            <a:chExt cx="375340" cy="375289"/>
          </a:xfrm>
        </p:grpSpPr>
        <p:sp>
          <p:nvSpPr>
            <p:cNvPr id="13506" name="Google Shape;13506;p140"/>
            <p:cNvSpPr/>
            <p:nvPr/>
          </p:nvSpPr>
          <p:spPr>
            <a:xfrm>
              <a:off x="5172859" y="3605268"/>
              <a:ext cx="375340" cy="375289"/>
            </a:xfrm>
            <a:custGeom>
              <a:rect b="b" l="l" r="r" t="t"/>
              <a:pathLst>
                <a:path extrusionOk="0" h="20204" w="20204">
                  <a:moveTo>
                    <a:pt x="19020" y="1183"/>
                  </a:moveTo>
                  <a:lnTo>
                    <a:pt x="19020" y="12665"/>
                  </a:lnTo>
                  <a:lnTo>
                    <a:pt x="1184" y="12665"/>
                  </a:lnTo>
                  <a:lnTo>
                    <a:pt x="1184" y="1183"/>
                  </a:lnTo>
                  <a:close/>
                  <a:moveTo>
                    <a:pt x="19020" y="13849"/>
                  </a:moveTo>
                  <a:lnTo>
                    <a:pt x="19020" y="15665"/>
                  </a:lnTo>
                  <a:lnTo>
                    <a:pt x="1184" y="15665"/>
                  </a:lnTo>
                  <a:lnTo>
                    <a:pt x="1184" y="13849"/>
                  </a:lnTo>
                  <a:close/>
                  <a:moveTo>
                    <a:pt x="11472" y="16849"/>
                  </a:moveTo>
                  <a:lnTo>
                    <a:pt x="11472" y="17560"/>
                  </a:lnTo>
                  <a:cubicBezTo>
                    <a:pt x="11472" y="18079"/>
                    <a:pt x="11626" y="18587"/>
                    <a:pt x="11914" y="19020"/>
                  </a:cubicBezTo>
                  <a:lnTo>
                    <a:pt x="8292" y="19020"/>
                  </a:lnTo>
                  <a:cubicBezTo>
                    <a:pt x="8580" y="18587"/>
                    <a:pt x="8734" y="18079"/>
                    <a:pt x="8734" y="17560"/>
                  </a:cubicBezTo>
                  <a:lnTo>
                    <a:pt x="8734" y="16849"/>
                  </a:lnTo>
                  <a:close/>
                  <a:moveTo>
                    <a:pt x="0" y="0"/>
                  </a:moveTo>
                  <a:lnTo>
                    <a:pt x="0" y="16849"/>
                  </a:lnTo>
                  <a:lnTo>
                    <a:pt x="7549" y="16849"/>
                  </a:lnTo>
                  <a:lnTo>
                    <a:pt x="7549" y="17560"/>
                  </a:lnTo>
                  <a:cubicBezTo>
                    <a:pt x="7547" y="18366"/>
                    <a:pt x="6895" y="19018"/>
                    <a:pt x="6089" y="19020"/>
                  </a:cubicBezTo>
                  <a:lnTo>
                    <a:pt x="4263" y="19020"/>
                  </a:lnTo>
                  <a:lnTo>
                    <a:pt x="4263" y="20204"/>
                  </a:lnTo>
                  <a:lnTo>
                    <a:pt x="15943" y="20204"/>
                  </a:lnTo>
                  <a:lnTo>
                    <a:pt x="15943" y="19020"/>
                  </a:lnTo>
                  <a:lnTo>
                    <a:pt x="14117" y="19020"/>
                  </a:lnTo>
                  <a:cubicBezTo>
                    <a:pt x="13310" y="19018"/>
                    <a:pt x="12656" y="18366"/>
                    <a:pt x="12656" y="17560"/>
                  </a:cubicBezTo>
                  <a:lnTo>
                    <a:pt x="12656" y="16849"/>
                  </a:lnTo>
                  <a:lnTo>
                    <a:pt x="20204" y="16849"/>
                  </a:lnTo>
                  <a:lnTo>
                    <a:pt x="2020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40"/>
            <p:cNvSpPr/>
            <p:nvPr/>
          </p:nvSpPr>
          <p:spPr>
            <a:xfrm>
              <a:off x="5366530" y="3674144"/>
              <a:ext cx="128909" cy="123858"/>
            </a:xfrm>
            <a:custGeom>
              <a:rect b="b" l="l" r="r" t="t"/>
              <a:pathLst>
                <a:path extrusionOk="0" h="6668" w="6939">
                  <a:moveTo>
                    <a:pt x="3033" y="1183"/>
                  </a:moveTo>
                  <a:cubicBezTo>
                    <a:pt x="3236" y="1183"/>
                    <a:pt x="3441" y="1222"/>
                    <a:pt x="3636" y="1303"/>
                  </a:cubicBezTo>
                  <a:cubicBezTo>
                    <a:pt x="4226" y="1548"/>
                    <a:pt x="4610" y="2122"/>
                    <a:pt x="4610" y="2761"/>
                  </a:cubicBezTo>
                  <a:cubicBezTo>
                    <a:pt x="4610" y="3400"/>
                    <a:pt x="4226" y="3975"/>
                    <a:pt x="3636" y="4220"/>
                  </a:cubicBezTo>
                  <a:cubicBezTo>
                    <a:pt x="3441" y="4301"/>
                    <a:pt x="3236" y="4340"/>
                    <a:pt x="3033" y="4340"/>
                  </a:cubicBezTo>
                  <a:cubicBezTo>
                    <a:pt x="2622" y="4340"/>
                    <a:pt x="2218" y="4180"/>
                    <a:pt x="1916" y="3878"/>
                  </a:cubicBezTo>
                  <a:cubicBezTo>
                    <a:pt x="1297" y="3262"/>
                    <a:pt x="1297" y="2261"/>
                    <a:pt x="1916" y="1645"/>
                  </a:cubicBezTo>
                  <a:cubicBezTo>
                    <a:pt x="2218" y="1343"/>
                    <a:pt x="2622" y="1183"/>
                    <a:pt x="3033" y="1183"/>
                  </a:cubicBezTo>
                  <a:close/>
                  <a:moveTo>
                    <a:pt x="3032" y="0"/>
                  </a:moveTo>
                  <a:cubicBezTo>
                    <a:pt x="2324" y="0"/>
                    <a:pt x="1617" y="270"/>
                    <a:pt x="1079" y="809"/>
                  </a:cubicBezTo>
                  <a:cubicBezTo>
                    <a:pt x="1" y="1885"/>
                    <a:pt x="1" y="3638"/>
                    <a:pt x="1079" y="4714"/>
                  </a:cubicBezTo>
                  <a:cubicBezTo>
                    <a:pt x="1596" y="5231"/>
                    <a:pt x="2295" y="5522"/>
                    <a:pt x="3026" y="5522"/>
                  </a:cubicBezTo>
                  <a:cubicBezTo>
                    <a:pt x="3028" y="5522"/>
                    <a:pt x="3030" y="5522"/>
                    <a:pt x="3032" y="5522"/>
                  </a:cubicBezTo>
                  <a:cubicBezTo>
                    <a:pt x="3560" y="5522"/>
                    <a:pt x="4077" y="5371"/>
                    <a:pt x="4522" y="5088"/>
                  </a:cubicBezTo>
                  <a:lnTo>
                    <a:pt x="6101" y="6667"/>
                  </a:lnTo>
                  <a:lnTo>
                    <a:pt x="6939" y="5831"/>
                  </a:lnTo>
                  <a:lnTo>
                    <a:pt x="5358" y="4250"/>
                  </a:lnTo>
                  <a:cubicBezTo>
                    <a:pt x="6043" y="3181"/>
                    <a:pt x="5918" y="1742"/>
                    <a:pt x="4985" y="809"/>
                  </a:cubicBezTo>
                  <a:cubicBezTo>
                    <a:pt x="4446" y="270"/>
                    <a:pt x="3739" y="0"/>
                    <a:pt x="3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40"/>
            <p:cNvSpPr/>
            <p:nvPr/>
          </p:nvSpPr>
          <p:spPr>
            <a:xfrm>
              <a:off x="5234685" y="3657668"/>
              <a:ext cx="109979" cy="22011"/>
            </a:xfrm>
            <a:custGeom>
              <a:rect b="b" l="l" r="r" t="t"/>
              <a:pathLst>
                <a:path extrusionOk="0" h="1185" w="5920">
                  <a:moveTo>
                    <a:pt x="0" y="1"/>
                  </a:moveTo>
                  <a:lnTo>
                    <a:pt x="0" y="1185"/>
                  </a:lnTo>
                  <a:lnTo>
                    <a:pt x="5920" y="1185"/>
                  </a:lnTo>
                  <a:lnTo>
                    <a:pt x="59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40"/>
            <p:cNvSpPr/>
            <p:nvPr/>
          </p:nvSpPr>
          <p:spPr>
            <a:xfrm>
              <a:off x="5234685" y="3701654"/>
              <a:ext cx="109979" cy="22011"/>
            </a:xfrm>
            <a:custGeom>
              <a:rect b="b" l="l" r="r" t="t"/>
              <a:pathLst>
                <a:path extrusionOk="0" h="1185" w="5920">
                  <a:moveTo>
                    <a:pt x="0" y="1"/>
                  </a:moveTo>
                  <a:lnTo>
                    <a:pt x="0" y="1185"/>
                  </a:lnTo>
                  <a:lnTo>
                    <a:pt x="5920" y="1185"/>
                  </a:lnTo>
                  <a:lnTo>
                    <a:pt x="59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40"/>
            <p:cNvSpPr/>
            <p:nvPr/>
          </p:nvSpPr>
          <p:spPr>
            <a:xfrm>
              <a:off x="5234685" y="3745640"/>
              <a:ext cx="109979" cy="22011"/>
            </a:xfrm>
            <a:custGeom>
              <a:rect b="b" l="l" r="r" t="t"/>
              <a:pathLst>
                <a:path extrusionOk="0" h="1185" w="5920">
                  <a:moveTo>
                    <a:pt x="0" y="1"/>
                  </a:moveTo>
                  <a:lnTo>
                    <a:pt x="0" y="1185"/>
                  </a:lnTo>
                  <a:lnTo>
                    <a:pt x="5920" y="1185"/>
                  </a:lnTo>
                  <a:lnTo>
                    <a:pt x="59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40"/>
            <p:cNvSpPr/>
            <p:nvPr/>
          </p:nvSpPr>
          <p:spPr>
            <a:xfrm>
              <a:off x="5234685" y="3788901"/>
              <a:ext cx="109979" cy="22011"/>
            </a:xfrm>
            <a:custGeom>
              <a:rect b="b" l="l" r="r" t="t"/>
              <a:pathLst>
                <a:path extrusionOk="0" h="1185" w="5920">
                  <a:moveTo>
                    <a:pt x="0" y="1"/>
                  </a:moveTo>
                  <a:lnTo>
                    <a:pt x="0" y="1185"/>
                  </a:lnTo>
                  <a:lnTo>
                    <a:pt x="5920" y="1185"/>
                  </a:lnTo>
                  <a:lnTo>
                    <a:pt x="59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2" name="Google Shape;13512;p140"/>
          <p:cNvGrpSpPr/>
          <p:nvPr/>
        </p:nvGrpSpPr>
        <p:grpSpPr>
          <a:xfrm>
            <a:off x="6273038" y="3989261"/>
            <a:ext cx="362691" cy="362642"/>
            <a:chOff x="5591262" y="3608259"/>
            <a:chExt cx="375340" cy="375289"/>
          </a:xfrm>
        </p:grpSpPr>
        <p:sp>
          <p:nvSpPr>
            <p:cNvPr id="13513" name="Google Shape;13513;p140"/>
            <p:cNvSpPr/>
            <p:nvPr/>
          </p:nvSpPr>
          <p:spPr>
            <a:xfrm>
              <a:off x="5855954" y="3651279"/>
              <a:ext cx="45645" cy="37819"/>
            </a:xfrm>
            <a:custGeom>
              <a:rect b="b" l="l" r="r" t="t"/>
              <a:pathLst>
                <a:path extrusionOk="0" h="2036" w="2457">
                  <a:moveTo>
                    <a:pt x="1914" y="0"/>
                  </a:moveTo>
                  <a:lnTo>
                    <a:pt x="0" y="982"/>
                  </a:lnTo>
                  <a:lnTo>
                    <a:pt x="542" y="2035"/>
                  </a:lnTo>
                  <a:lnTo>
                    <a:pt x="2456" y="1054"/>
                  </a:lnTo>
                  <a:lnTo>
                    <a:pt x="191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140"/>
            <p:cNvSpPr/>
            <p:nvPr/>
          </p:nvSpPr>
          <p:spPr>
            <a:xfrm>
              <a:off x="5656469" y="3651186"/>
              <a:ext cx="45608" cy="37856"/>
            </a:xfrm>
            <a:custGeom>
              <a:rect b="b" l="l" r="r" t="t"/>
              <a:pathLst>
                <a:path extrusionOk="0" h="2038" w="2455">
                  <a:moveTo>
                    <a:pt x="541" y="1"/>
                  </a:moveTo>
                  <a:lnTo>
                    <a:pt x="0" y="1055"/>
                  </a:lnTo>
                  <a:lnTo>
                    <a:pt x="1915" y="2037"/>
                  </a:lnTo>
                  <a:lnTo>
                    <a:pt x="2455" y="983"/>
                  </a:lnTo>
                  <a:lnTo>
                    <a:pt x="54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15" name="Google Shape;13515;p140"/>
            <p:cNvGrpSpPr/>
            <p:nvPr/>
          </p:nvGrpSpPr>
          <p:grpSpPr>
            <a:xfrm>
              <a:off x="5591262" y="3608259"/>
              <a:ext cx="375340" cy="375289"/>
              <a:chOff x="5591262" y="3608259"/>
              <a:chExt cx="375340" cy="375289"/>
            </a:xfrm>
          </p:grpSpPr>
          <p:sp>
            <p:nvSpPr>
              <p:cNvPr id="13516" name="Google Shape;13516;p140"/>
              <p:cNvSpPr/>
              <p:nvPr/>
            </p:nvSpPr>
            <p:spPr>
              <a:xfrm>
                <a:off x="5591262" y="3608259"/>
                <a:ext cx="375340" cy="375289"/>
              </a:xfrm>
              <a:custGeom>
                <a:rect b="b" l="l" r="r" t="t"/>
                <a:pathLst>
                  <a:path extrusionOk="0" h="20204" w="20204">
                    <a:moveTo>
                      <a:pt x="19020" y="1184"/>
                    </a:moveTo>
                    <a:lnTo>
                      <a:pt x="19020" y="12667"/>
                    </a:lnTo>
                    <a:lnTo>
                      <a:pt x="1184" y="12667"/>
                    </a:lnTo>
                    <a:lnTo>
                      <a:pt x="1184" y="1184"/>
                    </a:lnTo>
                    <a:close/>
                    <a:moveTo>
                      <a:pt x="19021" y="13851"/>
                    </a:moveTo>
                    <a:lnTo>
                      <a:pt x="19021" y="15667"/>
                    </a:lnTo>
                    <a:lnTo>
                      <a:pt x="1184" y="15667"/>
                    </a:lnTo>
                    <a:lnTo>
                      <a:pt x="1184" y="13851"/>
                    </a:lnTo>
                    <a:close/>
                    <a:moveTo>
                      <a:pt x="11473" y="16851"/>
                    </a:moveTo>
                    <a:lnTo>
                      <a:pt x="11473" y="17560"/>
                    </a:lnTo>
                    <a:cubicBezTo>
                      <a:pt x="11473" y="18079"/>
                      <a:pt x="11627" y="18589"/>
                      <a:pt x="11913" y="19020"/>
                    </a:cubicBezTo>
                    <a:lnTo>
                      <a:pt x="8293" y="19020"/>
                    </a:lnTo>
                    <a:cubicBezTo>
                      <a:pt x="8581" y="18589"/>
                      <a:pt x="8735" y="18079"/>
                      <a:pt x="8733" y="17560"/>
                    </a:cubicBezTo>
                    <a:lnTo>
                      <a:pt x="8733" y="16851"/>
                    </a:lnTo>
                    <a:close/>
                    <a:moveTo>
                      <a:pt x="0" y="0"/>
                    </a:moveTo>
                    <a:lnTo>
                      <a:pt x="0" y="16851"/>
                    </a:lnTo>
                    <a:lnTo>
                      <a:pt x="7549" y="16851"/>
                    </a:lnTo>
                    <a:lnTo>
                      <a:pt x="7549" y="17560"/>
                    </a:lnTo>
                    <a:cubicBezTo>
                      <a:pt x="7548" y="18366"/>
                      <a:pt x="6894" y="19020"/>
                      <a:pt x="6089" y="19020"/>
                    </a:cubicBezTo>
                    <a:lnTo>
                      <a:pt x="4261" y="19020"/>
                    </a:lnTo>
                    <a:lnTo>
                      <a:pt x="4261" y="20204"/>
                    </a:lnTo>
                    <a:lnTo>
                      <a:pt x="15941" y="20204"/>
                    </a:lnTo>
                    <a:lnTo>
                      <a:pt x="15941" y="19020"/>
                    </a:lnTo>
                    <a:lnTo>
                      <a:pt x="14115" y="19020"/>
                    </a:lnTo>
                    <a:cubicBezTo>
                      <a:pt x="13309" y="19020"/>
                      <a:pt x="12657" y="18366"/>
                      <a:pt x="12655" y="17560"/>
                    </a:cubicBezTo>
                    <a:lnTo>
                      <a:pt x="12655" y="16851"/>
                    </a:lnTo>
                    <a:lnTo>
                      <a:pt x="20204" y="16851"/>
                    </a:lnTo>
                    <a:lnTo>
                      <a:pt x="2020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40"/>
              <p:cNvSpPr/>
              <p:nvPr/>
            </p:nvSpPr>
            <p:spPr>
              <a:xfrm>
                <a:off x="5715137" y="3655402"/>
                <a:ext cx="127609" cy="162754"/>
              </a:xfrm>
              <a:custGeom>
                <a:rect b="b" l="l" r="r" t="t"/>
                <a:pathLst>
                  <a:path extrusionOk="0" h="8762" w="6869">
                    <a:moveTo>
                      <a:pt x="3434" y="1185"/>
                    </a:moveTo>
                    <a:cubicBezTo>
                      <a:pt x="4433" y="1185"/>
                      <a:pt x="5312" y="1843"/>
                      <a:pt x="5593" y="2801"/>
                    </a:cubicBezTo>
                    <a:cubicBezTo>
                      <a:pt x="5874" y="3760"/>
                      <a:pt x="5490" y="4789"/>
                      <a:pt x="4649" y="5328"/>
                    </a:cubicBezTo>
                    <a:lnTo>
                      <a:pt x="4027" y="5328"/>
                    </a:lnTo>
                    <a:lnTo>
                      <a:pt x="4027" y="3249"/>
                    </a:lnTo>
                    <a:lnTo>
                      <a:pt x="2843" y="3249"/>
                    </a:lnTo>
                    <a:lnTo>
                      <a:pt x="2843" y="5328"/>
                    </a:lnTo>
                    <a:lnTo>
                      <a:pt x="2219" y="5328"/>
                    </a:lnTo>
                    <a:cubicBezTo>
                      <a:pt x="1378" y="4789"/>
                      <a:pt x="993" y="3758"/>
                      <a:pt x="1275" y="2800"/>
                    </a:cubicBezTo>
                    <a:cubicBezTo>
                      <a:pt x="1556" y="1841"/>
                      <a:pt x="2435" y="1185"/>
                      <a:pt x="3434" y="1185"/>
                    </a:cubicBezTo>
                    <a:close/>
                    <a:moveTo>
                      <a:pt x="4219" y="6512"/>
                    </a:moveTo>
                    <a:lnTo>
                      <a:pt x="4219" y="7578"/>
                    </a:lnTo>
                    <a:lnTo>
                      <a:pt x="2649" y="7578"/>
                    </a:lnTo>
                    <a:lnTo>
                      <a:pt x="2649" y="6512"/>
                    </a:lnTo>
                    <a:close/>
                    <a:moveTo>
                      <a:pt x="3434" y="1"/>
                    </a:moveTo>
                    <a:cubicBezTo>
                      <a:pt x="1540" y="1"/>
                      <a:pt x="0" y="1540"/>
                      <a:pt x="0" y="3435"/>
                    </a:cubicBezTo>
                    <a:cubicBezTo>
                      <a:pt x="0" y="4554"/>
                      <a:pt x="547" y="5604"/>
                      <a:pt x="1463" y="6246"/>
                    </a:cubicBezTo>
                    <a:lnTo>
                      <a:pt x="1465" y="6246"/>
                    </a:lnTo>
                    <a:lnTo>
                      <a:pt x="1465" y="8762"/>
                    </a:lnTo>
                    <a:lnTo>
                      <a:pt x="5403" y="8762"/>
                    </a:lnTo>
                    <a:lnTo>
                      <a:pt x="5403" y="6246"/>
                    </a:lnTo>
                    <a:cubicBezTo>
                      <a:pt x="6320" y="5604"/>
                      <a:pt x="6867" y="4554"/>
                      <a:pt x="6868" y="3435"/>
                    </a:cubicBezTo>
                    <a:cubicBezTo>
                      <a:pt x="6868" y="1541"/>
                      <a:pt x="5327" y="1"/>
                      <a:pt x="3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40"/>
              <p:cNvSpPr/>
              <p:nvPr/>
            </p:nvSpPr>
            <p:spPr>
              <a:xfrm>
                <a:off x="5870575" y="3704775"/>
                <a:ext cx="39960" cy="22011"/>
              </a:xfrm>
              <a:custGeom>
                <a:rect b="b" l="l" r="r" t="t"/>
                <a:pathLst>
                  <a:path extrusionOk="0" h="1185" w="2151">
                    <a:moveTo>
                      <a:pt x="0" y="0"/>
                    </a:moveTo>
                    <a:lnTo>
                      <a:pt x="0" y="1184"/>
                    </a:lnTo>
                    <a:lnTo>
                      <a:pt x="2150" y="1184"/>
                    </a:lnTo>
                    <a:lnTo>
                      <a:pt x="21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40"/>
              <p:cNvSpPr/>
              <p:nvPr/>
            </p:nvSpPr>
            <p:spPr>
              <a:xfrm>
                <a:off x="5855898" y="3742315"/>
                <a:ext cx="45645" cy="37856"/>
              </a:xfrm>
              <a:custGeom>
                <a:rect b="b" l="l" r="r" t="t"/>
                <a:pathLst>
                  <a:path extrusionOk="0" h="2038" w="2457">
                    <a:moveTo>
                      <a:pt x="542" y="1"/>
                    </a:moveTo>
                    <a:lnTo>
                      <a:pt x="0" y="1053"/>
                    </a:lnTo>
                    <a:lnTo>
                      <a:pt x="1914" y="2037"/>
                    </a:lnTo>
                    <a:lnTo>
                      <a:pt x="2456" y="983"/>
                    </a:lnTo>
                    <a:lnTo>
                      <a:pt x="54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40"/>
              <p:cNvSpPr/>
              <p:nvPr/>
            </p:nvSpPr>
            <p:spPr>
              <a:xfrm>
                <a:off x="5647347" y="3704775"/>
                <a:ext cx="39960" cy="22011"/>
              </a:xfrm>
              <a:custGeom>
                <a:rect b="b" l="l" r="r" t="t"/>
                <a:pathLst>
                  <a:path extrusionOk="0" h="1185" w="2151">
                    <a:moveTo>
                      <a:pt x="0" y="0"/>
                    </a:moveTo>
                    <a:lnTo>
                      <a:pt x="0" y="1184"/>
                    </a:lnTo>
                    <a:lnTo>
                      <a:pt x="2150" y="1184"/>
                    </a:lnTo>
                    <a:lnTo>
                      <a:pt x="21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40"/>
              <p:cNvSpPr/>
              <p:nvPr/>
            </p:nvSpPr>
            <p:spPr>
              <a:xfrm>
                <a:off x="5656469" y="3742538"/>
                <a:ext cx="45645" cy="37856"/>
              </a:xfrm>
              <a:custGeom>
                <a:rect b="b" l="l" r="r" t="t"/>
                <a:pathLst>
                  <a:path extrusionOk="0" h="2038" w="2457">
                    <a:moveTo>
                      <a:pt x="1916" y="1"/>
                    </a:moveTo>
                    <a:lnTo>
                      <a:pt x="0" y="983"/>
                    </a:lnTo>
                    <a:lnTo>
                      <a:pt x="542" y="2037"/>
                    </a:lnTo>
                    <a:lnTo>
                      <a:pt x="2456" y="1053"/>
                    </a:lnTo>
                    <a:lnTo>
                      <a:pt x="19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22" name="Google Shape;13522;p140"/>
          <p:cNvGrpSpPr/>
          <p:nvPr/>
        </p:nvGrpSpPr>
        <p:grpSpPr>
          <a:xfrm>
            <a:off x="7783654" y="3989253"/>
            <a:ext cx="362601" cy="362660"/>
            <a:chOff x="6020346" y="3627168"/>
            <a:chExt cx="375247" cy="375308"/>
          </a:xfrm>
        </p:grpSpPr>
        <p:sp>
          <p:nvSpPr>
            <p:cNvPr id="13523" name="Google Shape;13523;p140"/>
            <p:cNvSpPr/>
            <p:nvPr/>
          </p:nvSpPr>
          <p:spPr>
            <a:xfrm>
              <a:off x="6020346" y="3627168"/>
              <a:ext cx="375247" cy="375308"/>
            </a:xfrm>
            <a:custGeom>
              <a:rect b="b" l="l" r="r" t="t"/>
              <a:pathLst>
                <a:path extrusionOk="0" h="20205" w="20199">
                  <a:moveTo>
                    <a:pt x="4447" y="1627"/>
                  </a:moveTo>
                  <a:lnTo>
                    <a:pt x="4447" y="4445"/>
                  </a:lnTo>
                  <a:lnTo>
                    <a:pt x="1628" y="4445"/>
                  </a:lnTo>
                  <a:lnTo>
                    <a:pt x="4447" y="1627"/>
                  </a:lnTo>
                  <a:close/>
                  <a:moveTo>
                    <a:pt x="19016" y="8653"/>
                  </a:moveTo>
                  <a:lnTo>
                    <a:pt x="19016" y="16009"/>
                  </a:lnTo>
                  <a:lnTo>
                    <a:pt x="3948" y="16009"/>
                  </a:lnTo>
                  <a:lnTo>
                    <a:pt x="3948" y="8653"/>
                  </a:lnTo>
                  <a:close/>
                  <a:moveTo>
                    <a:pt x="13930" y="1185"/>
                  </a:moveTo>
                  <a:lnTo>
                    <a:pt x="13930" y="7469"/>
                  </a:lnTo>
                  <a:lnTo>
                    <a:pt x="2764" y="7469"/>
                  </a:lnTo>
                  <a:lnTo>
                    <a:pt x="2764" y="17193"/>
                  </a:lnTo>
                  <a:lnTo>
                    <a:pt x="13930" y="17193"/>
                  </a:lnTo>
                  <a:lnTo>
                    <a:pt x="13930" y="19020"/>
                  </a:lnTo>
                  <a:lnTo>
                    <a:pt x="1184" y="19020"/>
                  </a:lnTo>
                  <a:lnTo>
                    <a:pt x="1184" y="5629"/>
                  </a:lnTo>
                  <a:lnTo>
                    <a:pt x="5631" y="5629"/>
                  </a:lnTo>
                  <a:lnTo>
                    <a:pt x="5631" y="1185"/>
                  </a:lnTo>
                  <a:close/>
                  <a:moveTo>
                    <a:pt x="4399" y="1"/>
                  </a:moveTo>
                  <a:lnTo>
                    <a:pt x="0" y="4399"/>
                  </a:lnTo>
                  <a:lnTo>
                    <a:pt x="0" y="20204"/>
                  </a:lnTo>
                  <a:lnTo>
                    <a:pt x="15114" y="20204"/>
                  </a:lnTo>
                  <a:lnTo>
                    <a:pt x="15114" y="17193"/>
                  </a:lnTo>
                  <a:lnTo>
                    <a:pt x="20198" y="17193"/>
                  </a:lnTo>
                  <a:lnTo>
                    <a:pt x="20198" y="7469"/>
                  </a:lnTo>
                  <a:lnTo>
                    <a:pt x="15114" y="7469"/>
                  </a:lnTo>
                  <a:lnTo>
                    <a:pt x="1511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40"/>
            <p:cNvSpPr/>
            <p:nvPr/>
          </p:nvSpPr>
          <p:spPr>
            <a:xfrm>
              <a:off x="6117284" y="3808795"/>
              <a:ext cx="67251" cy="95977"/>
            </a:xfrm>
            <a:custGeom>
              <a:rect b="b" l="l" r="r" t="t"/>
              <a:pathLst>
                <a:path extrusionOk="0" h="5167" w="3620">
                  <a:moveTo>
                    <a:pt x="1894" y="1184"/>
                  </a:moveTo>
                  <a:cubicBezTo>
                    <a:pt x="2198" y="1184"/>
                    <a:pt x="2446" y="1431"/>
                    <a:pt x="2446" y="1737"/>
                  </a:cubicBezTo>
                  <a:cubicBezTo>
                    <a:pt x="2446" y="2041"/>
                    <a:pt x="2198" y="2288"/>
                    <a:pt x="1894" y="2288"/>
                  </a:cubicBezTo>
                  <a:cubicBezTo>
                    <a:pt x="1891" y="2288"/>
                    <a:pt x="1887" y="2288"/>
                    <a:pt x="1883" y="2288"/>
                  </a:cubicBezTo>
                  <a:lnTo>
                    <a:pt x="1185" y="2288"/>
                  </a:lnTo>
                  <a:lnTo>
                    <a:pt x="1185" y="1184"/>
                  </a:lnTo>
                  <a:lnTo>
                    <a:pt x="1883" y="1184"/>
                  </a:lnTo>
                  <a:cubicBezTo>
                    <a:pt x="1887" y="1184"/>
                    <a:pt x="1891" y="1184"/>
                    <a:pt x="1894" y="1184"/>
                  </a:cubicBezTo>
                  <a:close/>
                  <a:moveTo>
                    <a:pt x="1" y="0"/>
                  </a:moveTo>
                  <a:lnTo>
                    <a:pt x="1" y="5166"/>
                  </a:lnTo>
                  <a:lnTo>
                    <a:pt x="1185" y="5166"/>
                  </a:lnTo>
                  <a:lnTo>
                    <a:pt x="1185" y="3472"/>
                  </a:lnTo>
                  <a:lnTo>
                    <a:pt x="1883" y="3472"/>
                  </a:lnTo>
                  <a:cubicBezTo>
                    <a:pt x="2842" y="3472"/>
                    <a:pt x="3620" y="2695"/>
                    <a:pt x="3620" y="1737"/>
                  </a:cubicBezTo>
                  <a:cubicBezTo>
                    <a:pt x="3620" y="777"/>
                    <a:pt x="2842" y="0"/>
                    <a:pt x="1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40"/>
            <p:cNvSpPr/>
            <p:nvPr/>
          </p:nvSpPr>
          <p:spPr>
            <a:xfrm>
              <a:off x="6288420" y="3808795"/>
              <a:ext cx="60117" cy="95977"/>
            </a:xfrm>
            <a:custGeom>
              <a:rect b="b" l="l" r="r" t="t"/>
              <a:pathLst>
                <a:path extrusionOk="0" h="5167" w="3236">
                  <a:moveTo>
                    <a:pt x="1" y="0"/>
                  </a:moveTo>
                  <a:lnTo>
                    <a:pt x="1" y="5166"/>
                  </a:lnTo>
                  <a:lnTo>
                    <a:pt x="1184" y="5166"/>
                  </a:lnTo>
                  <a:lnTo>
                    <a:pt x="1184" y="3472"/>
                  </a:lnTo>
                  <a:lnTo>
                    <a:pt x="2815" y="3472"/>
                  </a:lnTo>
                  <a:lnTo>
                    <a:pt x="2815" y="2288"/>
                  </a:lnTo>
                  <a:lnTo>
                    <a:pt x="1184" y="2288"/>
                  </a:lnTo>
                  <a:lnTo>
                    <a:pt x="1184" y="1184"/>
                  </a:lnTo>
                  <a:lnTo>
                    <a:pt x="3236" y="1184"/>
                  </a:lnTo>
                  <a:lnTo>
                    <a:pt x="323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40"/>
            <p:cNvSpPr/>
            <p:nvPr/>
          </p:nvSpPr>
          <p:spPr>
            <a:xfrm>
              <a:off x="6201718" y="3808795"/>
              <a:ext cx="67251" cy="95661"/>
            </a:xfrm>
            <a:custGeom>
              <a:rect b="b" l="l" r="r" t="t"/>
              <a:pathLst>
                <a:path extrusionOk="0" h="5150" w="3620">
                  <a:moveTo>
                    <a:pt x="1882" y="1184"/>
                  </a:moveTo>
                  <a:cubicBezTo>
                    <a:pt x="2188" y="1184"/>
                    <a:pt x="2435" y="1434"/>
                    <a:pt x="2437" y="1740"/>
                  </a:cubicBezTo>
                  <a:lnTo>
                    <a:pt x="2437" y="3412"/>
                  </a:lnTo>
                  <a:cubicBezTo>
                    <a:pt x="2435" y="3718"/>
                    <a:pt x="2188" y="3966"/>
                    <a:pt x="1882" y="3966"/>
                  </a:cubicBezTo>
                  <a:lnTo>
                    <a:pt x="1184" y="3966"/>
                  </a:lnTo>
                  <a:lnTo>
                    <a:pt x="1184" y="1184"/>
                  </a:lnTo>
                  <a:close/>
                  <a:moveTo>
                    <a:pt x="0" y="0"/>
                  </a:moveTo>
                  <a:lnTo>
                    <a:pt x="0" y="5150"/>
                  </a:lnTo>
                  <a:lnTo>
                    <a:pt x="1882" y="5150"/>
                  </a:lnTo>
                  <a:cubicBezTo>
                    <a:pt x="2842" y="5150"/>
                    <a:pt x="3619" y="4372"/>
                    <a:pt x="3619" y="3412"/>
                  </a:cubicBezTo>
                  <a:lnTo>
                    <a:pt x="3619" y="1740"/>
                  </a:lnTo>
                  <a:cubicBezTo>
                    <a:pt x="3619" y="780"/>
                    <a:pt x="2842" y="2"/>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40"/>
            <p:cNvSpPr/>
            <p:nvPr/>
          </p:nvSpPr>
          <p:spPr>
            <a:xfrm>
              <a:off x="6150909" y="3709753"/>
              <a:ext cx="100746" cy="21993"/>
            </a:xfrm>
            <a:custGeom>
              <a:rect b="b" l="l" r="r" t="t"/>
              <a:pathLst>
                <a:path extrusionOk="0" h="1184" w="5423">
                  <a:moveTo>
                    <a:pt x="0" y="1"/>
                  </a:moveTo>
                  <a:lnTo>
                    <a:pt x="0" y="1183"/>
                  </a:lnTo>
                  <a:lnTo>
                    <a:pt x="5423" y="1183"/>
                  </a:lnTo>
                  <a:lnTo>
                    <a:pt x="542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28" name="Google Shape;13528;p140"/>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lt1"/>
                </a:solidFill>
              </a:rPr>
              <a:t>Online Learning</a:t>
            </a:r>
            <a:endParaRPr sz="1600">
              <a:solidFill>
                <a:srgbClr val="FFFFFF"/>
              </a:solidFill>
            </a:endParaRPr>
          </a:p>
        </p:txBody>
      </p:sp>
      <p:sp>
        <p:nvSpPr>
          <p:cNvPr id="13529" name="Google Shape;13529;p140"/>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33" name="Shape 13533"/>
        <p:cNvGrpSpPr/>
        <p:nvPr/>
      </p:nvGrpSpPr>
      <p:grpSpPr>
        <a:xfrm>
          <a:off x="0" y="0"/>
          <a:ext cx="0" cy="0"/>
          <a:chOff x="0" y="0"/>
          <a:chExt cx="0" cy="0"/>
        </a:xfrm>
      </p:grpSpPr>
      <p:grpSp>
        <p:nvGrpSpPr>
          <p:cNvPr id="13534" name="Google Shape;13534;p141"/>
          <p:cNvGrpSpPr/>
          <p:nvPr/>
        </p:nvGrpSpPr>
        <p:grpSpPr>
          <a:xfrm>
            <a:off x="1829451" y="1765575"/>
            <a:ext cx="197544" cy="353480"/>
            <a:chOff x="6536359" y="2033634"/>
            <a:chExt cx="214651" cy="384092"/>
          </a:xfrm>
        </p:grpSpPr>
        <p:sp>
          <p:nvSpPr>
            <p:cNvPr id="13535" name="Google Shape;13535;p141"/>
            <p:cNvSpPr/>
            <p:nvPr/>
          </p:nvSpPr>
          <p:spPr>
            <a:xfrm>
              <a:off x="6583544" y="2078663"/>
              <a:ext cx="87400" cy="290285"/>
            </a:xfrm>
            <a:custGeom>
              <a:rect b="b" l="l" r="r" t="t"/>
              <a:pathLst>
                <a:path extrusionOk="0" h="14408" w="4338">
                  <a:moveTo>
                    <a:pt x="2169" y="11428"/>
                  </a:moveTo>
                  <a:cubicBezTo>
                    <a:pt x="2289" y="11428"/>
                    <a:pt x="2410" y="11451"/>
                    <a:pt x="2525" y="11499"/>
                  </a:cubicBezTo>
                  <a:cubicBezTo>
                    <a:pt x="2873" y="11644"/>
                    <a:pt x="3100" y="11983"/>
                    <a:pt x="3100" y="12360"/>
                  </a:cubicBezTo>
                  <a:cubicBezTo>
                    <a:pt x="3098" y="12874"/>
                    <a:pt x="2683" y="13289"/>
                    <a:pt x="2169" y="13291"/>
                  </a:cubicBezTo>
                  <a:cubicBezTo>
                    <a:pt x="1792" y="13291"/>
                    <a:pt x="1453" y="13064"/>
                    <a:pt x="1310" y="12715"/>
                  </a:cubicBezTo>
                  <a:cubicBezTo>
                    <a:pt x="1165" y="12369"/>
                    <a:pt x="1244" y="11968"/>
                    <a:pt x="1511" y="11701"/>
                  </a:cubicBezTo>
                  <a:cubicBezTo>
                    <a:pt x="1689" y="11523"/>
                    <a:pt x="1927" y="11428"/>
                    <a:pt x="2169" y="11428"/>
                  </a:cubicBezTo>
                  <a:close/>
                  <a:moveTo>
                    <a:pt x="2169" y="0"/>
                  </a:moveTo>
                  <a:cubicBezTo>
                    <a:pt x="1861" y="0"/>
                    <a:pt x="1610" y="250"/>
                    <a:pt x="1611" y="558"/>
                  </a:cubicBezTo>
                  <a:lnTo>
                    <a:pt x="1611" y="10390"/>
                  </a:lnTo>
                  <a:cubicBezTo>
                    <a:pt x="628" y="10669"/>
                    <a:pt x="0" y="11630"/>
                    <a:pt x="141" y="12642"/>
                  </a:cubicBezTo>
                  <a:cubicBezTo>
                    <a:pt x="281" y="13654"/>
                    <a:pt x="1147" y="14407"/>
                    <a:pt x="2169" y="14407"/>
                  </a:cubicBezTo>
                  <a:cubicBezTo>
                    <a:pt x="3191" y="14407"/>
                    <a:pt x="4056" y="13654"/>
                    <a:pt x="4197" y="12642"/>
                  </a:cubicBezTo>
                  <a:cubicBezTo>
                    <a:pt x="4337" y="11630"/>
                    <a:pt x="3711" y="10669"/>
                    <a:pt x="2728" y="10390"/>
                  </a:cubicBezTo>
                  <a:lnTo>
                    <a:pt x="2728" y="558"/>
                  </a:lnTo>
                  <a:cubicBezTo>
                    <a:pt x="2728" y="250"/>
                    <a:pt x="2477" y="0"/>
                    <a:pt x="2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141"/>
            <p:cNvSpPr/>
            <p:nvPr/>
          </p:nvSpPr>
          <p:spPr>
            <a:xfrm>
              <a:off x="6536359" y="2033634"/>
              <a:ext cx="180925" cy="384092"/>
            </a:xfrm>
            <a:custGeom>
              <a:rect b="b" l="l" r="r" t="t"/>
              <a:pathLst>
                <a:path extrusionOk="0" h="19064" w="8980">
                  <a:moveTo>
                    <a:pt x="4512" y="1117"/>
                  </a:moveTo>
                  <a:cubicBezTo>
                    <a:pt x="5437" y="1117"/>
                    <a:pt x="6188" y="1868"/>
                    <a:pt x="6188" y="2793"/>
                  </a:cubicBezTo>
                  <a:lnTo>
                    <a:pt x="6188" y="11386"/>
                  </a:lnTo>
                  <a:cubicBezTo>
                    <a:pt x="6188" y="11568"/>
                    <a:pt x="6276" y="11740"/>
                    <a:pt x="6427" y="11845"/>
                  </a:cubicBezTo>
                  <a:cubicBezTo>
                    <a:pt x="7634" y="12686"/>
                    <a:pt x="8153" y="14218"/>
                    <a:pt x="7702" y="15620"/>
                  </a:cubicBezTo>
                  <a:cubicBezTo>
                    <a:pt x="7255" y="17008"/>
                    <a:pt x="5963" y="17946"/>
                    <a:pt x="4509" y="17946"/>
                  </a:cubicBezTo>
                  <a:cubicBezTo>
                    <a:pt x="4494" y="17946"/>
                    <a:pt x="4479" y="17946"/>
                    <a:pt x="4465" y="17945"/>
                  </a:cubicBezTo>
                  <a:cubicBezTo>
                    <a:pt x="2697" y="17920"/>
                    <a:pt x="1216" y="16463"/>
                    <a:pt x="1163" y="14698"/>
                  </a:cubicBezTo>
                  <a:cubicBezTo>
                    <a:pt x="1127" y="13565"/>
                    <a:pt x="1667" y="12490"/>
                    <a:pt x="2598" y="11845"/>
                  </a:cubicBezTo>
                  <a:cubicBezTo>
                    <a:pt x="2747" y="11740"/>
                    <a:pt x="2837" y="11568"/>
                    <a:pt x="2837" y="11386"/>
                  </a:cubicBezTo>
                  <a:lnTo>
                    <a:pt x="2837" y="2793"/>
                  </a:lnTo>
                  <a:cubicBezTo>
                    <a:pt x="2837" y="1868"/>
                    <a:pt x="3587" y="1117"/>
                    <a:pt x="4512" y="1117"/>
                  </a:cubicBezTo>
                  <a:close/>
                  <a:moveTo>
                    <a:pt x="4511" y="1"/>
                  </a:moveTo>
                  <a:cubicBezTo>
                    <a:pt x="2970" y="1"/>
                    <a:pt x="1719" y="1252"/>
                    <a:pt x="1719" y="2793"/>
                  </a:cubicBezTo>
                  <a:lnTo>
                    <a:pt x="1719" y="11107"/>
                  </a:lnTo>
                  <a:cubicBezTo>
                    <a:pt x="621" y="11984"/>
                    <a:pt x="0" y="13327"/>
                    <a:pt x="45" y="14731"/>
                  </a:cubicBezTo>
                  <a:cubicBezTo>
                    <a:pt x="117" y="17131"/>
                    <a:pt x="2097" y="19063"/>
                    <a:pt x="4512" y="19063"/>
                  </a:cubicBezTo>
                  <a:cubicBezTo>
                    <a:pt x="6962" y="19063"/>
                    <a:pt x="8979" y="17085"/>
                    <a:pt x="8979" y="14596"/>
                  </a:cubicBezTo>
                  <a:cubicBezTo>
                    <a:pt x="8978" y="13239"/>
                    <a:pt x="8362" y="11957"/>
                    <a:pt x="7304" y="11108"/>
                  </a:cubicBezTo>
                  <a:lnTo>
                    <a:pt x="7304" y="2793"/>
                  </a:lnTo>
                  <a:cubicBezTo>
                    <a:pt x="7304" y="1253"/>
                    <a:pt x="6052" y="1"/>
                    <a:pt x="4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41"/>
            <p:cNvSpPr/>
            <p:nvPr/>
          </p:nvSpPr>
          <p:spPr>
            <a:xfrm>
              <a:off x="6706001" y="2102659"/>
              <a:ext cx="45010" cy="22505"/>
            </a:xfrm>
            <a:custGeom>
              <a:rect b="b" l="l" r="r" t="t"/>
              <a:pathLst>
                <a:path extrusionOk="0" h="1117" w="2234">
                  <a:moveTo>
                    <a:pt x="559" y="0"/>
                  </a:moveTo>
                  <a:cubicBezTo>
                    <a:pt x="250" y="0"/>
                    <a:pt x="0" y="250"/>
                    <a:pt x="0" y="558"/>
                  </a:cubicBezTo>
                  <a:cubicBezTo>
                    <a:pt x="0" y="867"/>
                    <a:pt x="250" y="1117"/>
                    <a:pt x="559" y="1117"/>
                  </a:cubicBezTo>
                  <a:lnTo>
                    <a:pt x="1676" y="1117"/>
                  </a:lnTo>
                  <a:cubicBezTo>
                    <a:pt x="1984" y="1117"/>
                    <a:pt x="2233" y="867"/>
                    <a:pt x="2233" y="558"/>
                  </a:cubicBezTo>
                  <a:cubicBezTo>
                    <a:pt x="2233" y="250"/>
                    <a:pt x="1984" y="0"/>
                    <a:pt x="16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41"/>
            <p:cNvSpPr/>
            <p:nvPr/>
          </p:nvSpPr>
          <p:spPr>
            <a:xfrm>
              <a:off x="6706202" y="2147648"/>
              <a:ext cx="44627" cy="22525"/>
            </a:xfrm>
            <a:custGeom>
              <a:rect b="b" l="l" r="r" t="t"/>
              <a:pathLst>
                <a:path extrusionOk="0" h="1118" w="2215">
                  <a:moveTo>
                    <a:pt x="548" y="0"/>
                  </a:moveTo>
                  <a:cubicBezTo>
                    <a:pt x="245" y="6"/>
                    <a:pt x="1" y="254"/>
                    <a:pt x="1" y="559"/>
                  </a:cubicBezTo>
                  <a:cubicBezTo>
                    <a:pt x="1" y="864"/>
                    <a:pt x="245" y="1112"/>
                    <a:pt x="548" y="1118"/>
                  </a:cubicBezTo>
                  <a:lnTo>
                    <a:pt x="1666" y="1118"/>
                  </a:lnTo>
                  <a:cubicBezTo>
                    <a:pt x="1971" y="1112"/>
                    <a:pt x="2214" y="864"/>
                    <a:pt x="2214" y="559"/>
                  </a:cubicBezTo>
                  <a:cubicBezTo>
                    <a:pt x="2214" y="254"/>
                    <a:pt x="1971" y="6"/>
                    <a:pt x="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41"/>
            <p:cNvSpPr/>
            <p:nvPr/>
          </p:nvSpPr>
          <p:spPr>
            <a:xfrm>
              <a:off x="6706202" y="2192658"/>
              <a:ext cx="44627" cy="22505"/>
            </a:xfrm>
            <a:custGeom>
              <a:rect b="b" l="l" r="r" t="t"/>
              <a:pathLst>
                <a:path extrusionOk="0" h="1117" w="2215">
                  <a:moveTo>
                    <a:pt x="548" y="0"/>
                  </a:moveTo>
                  <a:cubicBezTo>
                    <a:pt x="245" y="6"/>
                    <a:pt x="1" y="254"/>
                    <a:pt x="1" y="559"/>
                  </a:cubicBezTo>
                  <a:cubicBezTo>
                    <a:pt x="1" y="863"/>
                    <a:pt x="245" y="1112"/>
                    <a:pt x="548" y="1117"/>
                  </a:cubicBezTo>
                  <a:lnTo>
                    <a:pt x="1666" y="1117"/>
                  </a:lnTo>
                  <a:cubicBezTo>
                    <a:pt x="1971" y="1112"/>
                    <a:pt x="2214" y="863"/>
                    <a:pt x="2214" y="559"/>
                  </a:cubicBezTo>
                  <a:cubicBezTo>
                    <a:pt x="2214" y="254"/>
                    <a:pt x="1971" y="6"/>
                    <a:pt x="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40" name="Google Shape;13540;p141"/>
          <p:cNvSpPr/>
          <p:nvPr/>
        </p:nvSpPr>
        <p:spPr>
          <a:xfrm>
            <a:off x="2543753" y="1765675"/>
            <a:ext cx="269609" cy="353409"/>
          </a:xfrm>
          <a:custGeom>
            <a:rect b="b" l="l" r="r" t="t"/>
            <a:pathLst>
              <a:path extrusionOk="0" h="19062" w="14544">
                <a:moveTo>
                  <a:pt x="10749" y="2280"/>
                </a:moveTo>
                <a:cubicBezTo>
                  <a:pt x="10506" y="2816"/>
                  <a:pt x="10169" y="3380"/>
                  <a:pt x="9769" y="3958"/>
                </a:cubicBezTo>
                <a:lnTo>
                  <a:pt x="4759" y="3958"/>
                </a:lnTo>
                <a:cubicBezTo>
                  <a:pt x="4362" y="3384"/>
                  <a:pt x="4024" y="2821"/>
                  <a:pt x="3780" y="2280"/>
                </a:cubicBezTo>
                <a:close/>
                <a:moveTo>
                  <a:pt x="8935" y="5077"/>
                </a:moveTo>
                <a:cubicBezTo>
                  <a:pt x="8421" y="5725"/>
                  <a:pt x="7851" y="6385"/>
                  <a:pt x="7263" y="7049"/>
                </a:cubicBezTo>
                <a:lnTo>
                  <a:pt x="7261" y="7049"/>
                </a:lnTo>
                <a:cubicBezTo>
                  <a:pt x="6690" y="6405"/>
                  <a:pt x="6116" y="5741"/>
                  <a:pt x="5592" y="5077"/>
                </a:cubicBezTo>
                <a:close/>
                <a:moveTo>
                  <a:pt x="2277" y="1162"/>
                </a:moveTo>
                <a:cubicBezTo>
                  <a:pt x="2577" y="3268"/>
                  <a:pt x="4493" y="5621"/>
                  <a:pt x="6511" y="7886"/>
                </a:cubicBezTo>
                <a:cubicBezTo>
                  <a:pt x="6255" y="8167"/>
                  <a:pt x="6021" y="8425"/>
                  <a:pt x="5755" y="8718"/>
                </a:cubicBezTo>
                <a:cubicBezTo>
                  <a:pt x="3471" y="6161"/>
                  <a:pt x="1421" y="3610"/>
                  <a:pt x="1150" y="1162"/>
                </a:cubicBezTo>
                <a:close/>
                <a:moveTo>
                  <a:pt x="7261" y="12057"/>
                </a:moveTo>
                <a:cubicBezTo>
                  <a:pt x="7835" y="12702"/>
                  <a:pt x="8407" y="13366"/>
                  <a:pt x="8929" y="14028"/>
                </a:cubicBezTo>
                <a:lnTo>
                  <a:pt x="5590" y="14028"/>
                </a:lnTo>
                <a:cubicBezTo>
                  <a:pt x="6103" y="13381"/>
                  <a:pt x="6672" y="12720"/>
                  <a:pt x="7261" y="12057"/>
                </a:cubicBezTo>
                <a:close/>
                <a:moveTo>
                  <a:pt x="9761" y="15146"/>
                </a:moveTo>
                <a:cubicBezTo>
                  <a:pt x="10159" y="15721"/>
                  <a:pt x="10497" y="16286"/>
                  <a:pt x="10742" y="16824"/>
                </a:cubicBezTo>
                <a:lnTo>
                  <a:pt x="3774" y="16824"/>
                </a:lnTo>
                <a:cubicBezTo>
                  <a:pt x="4018" y="16288"/>
                  <a:pt x="4354" y="15726"/>
                  <a:pt x="4755" y="15146"/>
                </a:cubicBezTo>
                <a:close/>
                <a:moveTo>
                  <a:pt x="13378" y="1120"/>
                </a:moveTo>
                <a:cubicBezTo>
                  <a:pt x="12812" y="6645"/>
                  <a:pt x="3008" y="12862"/>
                  <a:pt x="2277" y="17944"/>
                </a:cubicBezTo>
                <a:lnTo>
                  <a:pt x="1150" y="17944"/>
                </a:lnTo>
                <a:cubicBezTo>
                  <a:pt x="1760" y="12420"/>
                  <a:pt x="11574" y="6189"/>
                  <a:pt x="12253" y="1120"/>
                </a:cubicBezTo>
                <a:close/>
                <a:moveTo>
                  <a:pt x="8768" y="10387"/>
                </a:moveTo>
                <a:cubicBezTo>
                  <a:pt x="11047" y="12940"/>
                  <a:pt x="13102" y="15493"/>
                  <a:pt x="13374" y="17944"/>
                </a:cubicBezTo>
                <a:lnTo>
                  <a:pt x="12247" y="17944"/>
                </a:lnTo>
                <a:cubicBezTo>
                  <a:pt x="11945" y="15851"/>
                  <a:pt x="10039" y="13494"/>
                  <a:pt x="8013" y="11220"/>
                </a:cubicBezTo>
                <a:cubicBezTo>
                  <a:pt x="8262" y="10943"/>
                  <a:pt x="8506" y="10676"/>
                  <a:pt x="8768" y="10387"/>
                </a:cubicBezTo>
                <a:close/>
                <a:moveTo>
                  <a:pt x="11730" y="1"/>
                </a:moveTo>
                <a:cubicBezTo>
                  <a:pt x="11417" y="1"/>
                  <a:pt x="11166" y="256"/>
                  <a:pt x="11171" y="567"/>
                </a:cubicBezTo>
                <a:cubicBezTo>
                  <a:pt x="11172" y="767"/>
                  <a:pt x="11154" y="966"/>
                  <a:pt x="11117" y="1162"/>
                </a:cubicBezTo>
                <a:lnTo>
                  <a:pt x="3408" y="1162"/>
                </a:lnTo>
                <a:cubicBezTo>
                  <a:pt x="3372" y="977"/>
                  <a:pt x="3353" y="790"/>
                  <a:pt x="3353" y="601"/>
                </a:cubicBezTo>
                <a:cubicBezTo>
                  <a:pt x="3353" y="294"/>
                  <a:pt x="3102" y="42"/>
                  <a:pt x="2794" y="42"/>
                </a:cubicBezTo>
                <a:lnTo>
                  <a:pt x="560" y="42"/>
                </a:lnTo>
                <a:cubicBezTo>
                  <a:pt x="252" y="42"/>
                  <a:pt x="1" y="294"/>
                  <a:pt x="1" y="601"/>
                </a:cubicBezTo>
                <a:cubicBezTo>
                  <a:pt x="1" y="3841"/>
                  <a:pt x="2725" y="7010"/>
                  <a:pt x="5001" y="9552"/>
                </a:cubicBezTo>
                <a:cubicBezTo>
                  <a:pt x="2313" y="12556"/>
                  <a:pt x="1" y="15466"/>
                  <a:pt x="1" y="18502"/>
                </a:cubicBezTo>
                <a:cubicBezTo>
                  <a:pt x="1" y="18812"/>
                  <a:pt x="252" y="19061"/>
                  <a:pt x="560" y="19061"/>
                </a:cubicBezTo>
                <a:lnTo>
                  <a:pt x="2794" y="19061"/>
                </a:lnTo>
                <a:cubicBezTo>
                  <a:pt x="3102" y="19061"/>
                  <a:pt x="3353" y="18812"/>
                  <a:pt x="3353" y="18502"/>
                </a:cubicBezTo>
                <a:cubicBezTo>
                  <a:pt x="3353" y="18316"/>
                  <a:pt x="3371" y="18127"/>
                  <a:pt x="3407" y="17944"/>
                </a:cubicBezTo>
                <a:lnTo>
                  <a:pt x="11114" y="17944"/>
                </a:lnTo>
                <a:cubicBezTo>
                  <a:pt x="11151" y="18127"/>
                  <a:pt x="11169" y="18314"/>
                  <a:pt x="11171" y="18502"/>
                </a:cubicBezTo>
                <a:cubicBezTo>
                  <a:pt x="11171" y="18812"/>
                  <a:pt x="11420" y="19061"/>
                  <a:pt x="11730" y="19061"/>
                </a:cubicBezTo>
                <a:lnTo>
                  <a:pt x="13963" y="19061"/>
                </a:lnTo>
                <a:cubicBezTo>
                  <a:pt x="14272" y="19061"/>
                  <a:pt x="14521" y="18812"/>
                  <a:pt x="14521" y="18502"/>
                </a:cubicBezTo>
                <a:cubicBezTo>
                  <a:pt x="14521" y="15262"/>
                  <a:pt x="11798" y="12096"/>
                  <a:pt x="9521" y="9552"/>
                </a:cubicBezTo>
                <a:cubicBezTo>
                  <a:pt x="12223" y="6533"/>
                  <a:pt x="14544" y="3610"/>
                  <a:pt x="14521" y="555"/>
                </a:cubicBezTo>
                <a:cubicBezTo>
                  <a:pt x="14520" y="249"/>
                  <a:pt x="14270" y="1"/>
                  <a:pt x="13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41"/>
          <p:cNvSpPr/>
          <p:nvPr/>
        </p:nvSpPr>
        <p:spPr>
          <a:xfrm>
            <a:off x="3296049" y="1765684"/>
            <a:ext cx="289370" cy="353391"/>
          </a:xfrm>
          <a:custGeom>
            <a:rect b="b" l="l" r="r" t="t"/>
            <a:pathLst>
              <a:path extrusionOk="0" h="19061" w="15610">
                <a:moveTo>
                  <a:pt x="9448" y="1116"/>
                </a:moveTo>
                <a:lnTo>
                  <a:pt x="9448" y="2308"/>
                </a:lnTo>
                <a:lnTo>
                  <a:pt x="8889" y="2308"/>
                </a:lnTo>
                <a:cubicBezTo>
                  <a:pt x="8585" y="2314"/>
                  <a:pt x="8340" y="2562"/>
                  <a:pt x="8340" y="2867"/>
                </a:cubicBezTo>
                <a:cubicBezTo>
                  <a:pt x="8340" y="3171"/>
                  <a:pt x="8585" y="3420"/>
                  <a:pt x="8889" y="3425"/>
                </a:cubicBezTo>
                <a:lnTo>
                  <a:pt x="9448" y="3425"/>
                </a:lnTo>
                <a:lnTo>
                  <a:pt x="9448" y="4542"/>
                </a:lnTo>
                <a:lnTo>
                  <a:pt x="7772" y="4542"/>
                </a:lnTo>
                <a:cubicBezTo>
                  <a:pt x="7464" y="4542"/>
                  <a:pt x="7213" y="4791"/>
                  <a:pt x="7213" y="5101"/>
                </a:cubicBezTo>
                <a:cubicBezTo>
                  <a:pt x="7213" y="5409"/>
                  <a:pt x="7464" y="5658"/>
                  <a:pt x="7772" y="5658"/>
                </a:cubicBezTo>
                <a:lnTo>
                  <a:pt x="9448" y="5658"/>
                </a:lnTo>
                <a:lnTo>
                  <a:pt x="9448" y="6776"/>
                </a:lnTo>
                <a:lnTo>
                  <a:pt x="8889" y="6776"/>
                </a:lnTo>
                <a:cubicBezTo>
                  <a:pt x="8585" y="6781"/>
                  <a:pt x="8340" y="7030"/>
                  <a:pt x="8340" y="7334"/>
                </a:cubicBezTo>
                <a:cubicBezTo>
                  <a:pt x="8340" y="7638"/>
                  <a:pt x="8585" y="7887"/>
                  <a:pt x="8889" y="7893"/>
                </a:cubicBezTo>
                <a:lnTo>
                  <a:pt x="9448" y="7893"/>
                </a:lnTo>
                <a:lnTo>
                  <a:pt x="9448" y="8451"/>
                </a:lnTo>
                <a:cubicBezTo>
                  <a:pt x="9448" y="8658"/>
                  <a:pt x="9165" y="8088"/>
                  <a:pt x="13873" y="16562"/>
                </a:cubicBezTo>
                <a:cubicBezTo>
                  <a:pt x="14218" y="17182"/>
                  <a:pt x="13770" y="17945"/>
                  <a:pt x="13060" y="17945"/>
                </a:cubicBezTo>
                <a:lnTo>
                  <a:pt x="13060" y="17943"/>
                </a:lnTo>
                <a:lnTo>
                  <a:pt x="2543" y="17943"/>
                </a:lnTo>
                <a:cubicBezTo>
                  <a:pt x="1836" y="17943"/>
                  <a:pt x="1386" y="17187"/>
                  <a:pt x="1727" y="16565"/>
                </a:cubicBezTo>
                <a:cubicBezTo>
                  <a:pt x="6376" y="8082"/>
                  <a:pt x="6097" y="8655"/>
                  <a:pt x="6097" y="8450"/>
                </a:cubicBezTo>
                <a:lnTo>
                  <a:pt x="6097" y="1116"/>
                </a:lnTo>
                <a:close/>
                <a:moveTo>
                  <a:pt x="4423" y="0"/>
                </a:moveTo>
                <a:cubicBezTo>
                  <a:pt x="4118" y="5"/>
                  <a:pt x="3875" y="254"/>
                  <a:pt x="3875" y="558"/>
                </a:cubicBezTo>
                <a:cubicBezTo>
                  <a:pt x="3875" y="862"/>
                  <a:pt x="4118" y="1111"/>
                  <a:pt x="4423" y="1116"/>
                </a:cubicBezTo>
                <a:lnTo>
                  <a:pt x="4981" y="1116"/>
                </a:lnTo>
                <a:lnTo>
                  <a:pt x="4981" y="8308"/>
                </a:lnTo>
                <a:lnTo>
                  <a:pt x="748" y="16030"/>
                </a:lnTo>
                <a:cubicBezTo>
                  <a:pt x="1" y="17393"/>
                  <a:pt x="986" y="19061"/>
                  <a:pt x="2545" y="19061"/>
                </a:cubicBezTo>
                <a:lnTo>
                  <a:pt x="13061" y="19061"/>
                </a:lnTo>
                <a:cubicBezTo>
                  <a:pt x="14622" y="19061"/>
                  <a:pt x="15609" y="17386"/>
                  <a:pt x="14852" y="16020"/>
                </a:cubicBezTo>
                <a:lnTo>
                  <a:pt x="14850" y="16020"/>
                </a:lnTo>
                <a:lnTo>
                  <a:pt x="10566" y="8307"/>
                </a:lnTo>
                <a:lnTo>
                  <a:pt x="10566" y="1116"/>
                </a:lnTo>
                <a:lnTo>
                  <a:pt x="11124" y="1116"/>
                </a:lnTo>
                <a:cubicBezTo>
                  <a:pt x="11428" y="1111"/>
                  <a:pt x="11673" y="862"/>
                  <a:pt x="11673" y="558"/>
                </a:cubicBezTo>
                <a:cubicBezTo>
                  <a:pt x="11673" y="254"/>
                  <a:pt x="11428" y="5"/>
                  <a:pt x="111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2" name="Google Shape;13542;p141"/>
          <p:cNvGrpSpPr/>
          <p:nvPr/>
        </p:nvGrpSpPr>
        <p:grpSpPr>
          <a:xfrm>
            <a:off x="4036167" y="1765964"/>
            <a:ext cx="325204" cy="352720"/>
            <a:chOff x="5308731" y="1817028"/>
            <a:chExt cx="353367" cy="383266"/>
          </a:xfrm>
        </p:grpSpPr>
        <p:sp>
          <p:nvSpPr>
            <p:cNvPr id="13543" name="Google Shape;13543;p141"/>
            <p:cNvSpPr/>
            <p:nvPr/>
          </p:nvSpPr>
          <p:spPr>
            <a:xfrm>
              <a:off x="5308731" y="1975669"/>
              <a:ext cx="222630" cy="224624"/>
            </a:xfrm>
            <a:custGeom>
              <a:rect b="b" l="l" r="r" t="t"/>
              <a:pathLst>
                <a:path extrusionOk="0" h="11149" w="11050">
                  <a:moveTo>
                    <a:pt x="7196" y="1116"/>
                  </a:moveTo>
                  <a:lnTo>
                    <a:pt x="7196" y="4459"/>
                  </a:lnTo>
                  <a:cubicBezTo>
                    <a:pt x="7196" y="4644"/>
                    <a:pt x="7225" y="4655"/>
                    <a:pt x="7727" y="5574"/>
                  </a:cubicBezTo>
                  <a:lnTo>
                    <a:pt x="3321" y="5574"/>
                  </a:lnTo>
                  <a:cubicBezTo>
                    <a:pt x="3822" y="4656"/>
                    <a:pt x="3852" y="4644"/>
                    <a:pt x="3852" y="4459"/>
                  </a:cubicBezTo>
                  <a:lnTo>
                    <a:pt x="3852" y="1116"/>
                  </a:lnTo>
                  <a:close/>
                  <a:moveTo>
                    <a:pt x="8335" y="6689"/>
                  </a:moveTo>
                  <a:lnTo>
                    <a:pt x="9259" y="8385"/>
                  </a:lnTo>
                  <a:cubicBezTo>
                    <a:pt x="9664" y="9128"/>
                    <a:pt x="9129" y="10034"/>
                    <a:pt x="8281" y="10034"/>
                  </a:cubicBezTo>
                  <a:lnTo>
                    <a:pt x="2767" y="10034"/>
                  </a:lnTo>
                  <a:cubicBezTo>
                    <a:pt x="1921" y="10034"/>
                    <a:pt x="1383" y="9128"/>
                    <a:pt x="1788" y="8385"/>
                  </a:cubicBezTo>
                  <a:lnTo>
                    <a:pt x="2713" y="6689"/>
                  </a:lnTo>
                  <a:close/>
                  <a:moveTo>
                    <a:pt x="8507" y="1"/>
                  </a:moveTo>
                  <a:cubicBezTo>
                    <a:pt x="8504" y="1"/>
                    <a:pt x="8500" y="1"/>
                    <a:pt x="8496" y="1"/>
                  </a:cubicBezTo>
                  <a:lnTo>
                    <a:pt x="2551" y="1"/>
                  </a:lnTo>
                  <a:cubicBezTo>
                    <a:pt x="2248" y="7"/>
                    <a:pt x="2004" y="254"/>
                    <a:pt x="2004" y="558"/>
                  </a:cubicBezTo>
                  <a:cubicBezTo>
                    <a:pt x="2004" y="862"/>
                    <a:pt x="2248" y="1110"/>
                    <a:pt x="2551" y="1116"/>
                  </a:cubicBezTo>
                  <a:lnTo>
                    <a:pt x="2737" y="1116"/>
                  </a:lnTo>
                  <a:lnTo>
                    <a:pt x="2737" y="4317"/>
                  </a:lnTo>
                  <a:cubicBezTo>
                    <a:pt x="2469" y="4809"/>
                    <a:pt x="1079" y="7357"/>
                    <a:pt x="810" y="7852"/>
                  </a:cubicBezTo>
                  <a:cubicBezTo>
                    <a:pt x="0" y="9336"/>
                    <a:pt x="1073" y="11148"/>
                    <a:pt x="2767" y="11148"/>
                  </a:cubicBezTo>
                  <a:lnTo>
                    <a:pt x="8281" y="11148"/>
                  </a:lnTo>
                  <a:cubicBezTo>
                    <a:pt x="9971" y="11148"/>
                    <a:pt x="11049" y="9339"/>
                    <a:pt x="10238" y="7852"/>
                  </a:cubicBezTo>
                  <a:lnTo>
                    <a:pt x="8311" y="4317"/>
                  </a:lnTo>
                  <a:lnTo>
                    <a:pt x="8311" y="1116"/>
                  </a:lnTo>
                  <a:lnTo>
                    <a:pt x="8496" y="1116"/>
                  </a:lnTo>
                  <a:cubicBezTo>
                    <a:pt x="8500" y="1116"/>
                    <a:pt x="8504" y="1116"/>
                    <a:pt x="8507" y="1116"/>
                  </a:cubicBezTo>
                  <a:cubicBezTo>
                    <a:pt x="8815" y="1116"/>
                    <a:pt x="9064" y="866"/>
                    <a:pt x="9064" y="558"/>
                  </a:cubicBezTo>
                  <a:cubicBezTo>
                    <a:pt x="9064" y="250"/>
                    <a:pt x="8815" y="1"/>
                    <a:pt x="8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41"/>
            <p:cNvSpPr/>
            <p:nvPr/>
          </p:nvSpPr>
          <p:spPr>
            <a:xfrm>
              <a:off x="5437232" y="1817028"/>
              <a:ext cx="224866" cy="217674"/>
            </a:xfrm>
            <a:custGeom>
              <a:rect b="b" l="l" r="r" t="t"/>
              <a:pathLst>
                <a:path extrusionOk="0" h="10804" w="11161">
                  <a:moveTo>
                    <a:pt x="4160" y="1710"/>
                  </a:moveTo>
                  <a:lnTo>
                    <a:pt x="6943" y="4494"/>
                  </a:lnTo>
                  <a:lnTo>
                    <a:pt x="2213" y="4494"/>
                  </a:lnTo>
                  <a:lnTo>
                    <a:pt x="1796" y="4076"/>
                  </a:lnTo>
                  <a:lnTo>
                    <a:pt x="4160" y="1710"/>
                  </a:lnTo>
                  <a:close/>
                  <a:moveTo>
                    <a:pt x="8058" y="5608"/>
                  </a:moveTo>
                  <a:lnTo>
                    <a:pt x="9283" y="6835"/>
                  </a:lnTo>
                  <a:cubicBezTo>
                    <a:pt x="9936" y="7488"/>
                    <a:pt x="9936" y="8546"/>
                    <a:pt x="9283" y="9199"/>
                  </a:cubicBezTo>
                  <a:cubicBezTo>
                    <a:pt x="8957" y="9526"/>
                    <a:pt x="8529" y="9689"/>
                    <a:pt x="8101" y="9689"/>
                  </a:cubicBezTo>
                  <a:cubicBezTo>
                    <a:pt x="7673" y="9689"/>
                    <a:pt x="7245" y="9526"/>
                    <a:pt x="6919" y="9199"/>
                  </a:cubicBezTo>
                  <a:lnTo>
                    <a:pt x="3327" y="5608"/>
                  </a:lnTo>
                  <a:close/>
                  <a:moveTo>
                    <a:pt x="4525" y="1"/>
                  </a:moveTo>
                  <a:cubicBezTo>
                    <a:pt x="4383" y="1"/>
                    <a:pt x="4242" y="54"/>
                    <a:pt x="4135" y="160"/>
                  </a:cubicBezTo>
                  <a:lnTo>
                    <a:pt x="219" y="4076"/>
                  </a:lnTo>
                  <a:cubicBezTo>
                    <a:pt x="1" y="4293"/>
                    <a:pt x="1" y="4645"/>
                    <a:pt x="219" y="4864"/>
                  </a:cubicBezTo>
                  <a:cubicBezTo>
                    <a:pt x="328" y="4973"/>
                    <a:pt x="471" y="5027"/>
                    <a:pt x="613" y="5027"/>
                  </a:cubicBezTo>
                  <a:cubicBezTo>
                    <a:pt x="756" y="5027"/>
                    <a:pt x="898" y="4973"/>
                    <a:pt x="1007" y="4864"/>
                  </a:cubicBezTo>
                  <a:lnTo>
                    <a:pt x="6131" y="9987"/>
                  </a:lnTo>
                  <a:cubicBezTo>
                    <a:pt x="6675" y="10531"/>
                    <a:pt x="7388" y="10804"/>
                    <a:pt x="8102" y="10804"/>
                  </a:cubicBezTo>
                  <a:cubicBezTo>
                    <a:pt x="8815" y="10804"/>
                    <a:pt x="9528" y="10531"/>
                    <a:pt x="10072" y="9987"/>
                  </a:cubicBezTo>
                  <a:cubicBezTo>
                    <a:pt x="11160" y="8899"/>
                    <a:pt x="11160" y="7134"/>
                    <a:pt x="10072" y="6046"/>
                  </a:cubicBezTo>
                  <a:lnTo>
                    <a:pt x="10071" y="6046"/>
                  </a:lnTo>
                  <a:lnTo>
                    <a:pt x="4946" y="921"/>
                  </a:lnTo>
                  <a:cubicBezTo>
                    <a:pt x="5142" y="695"/>
                    <a:pt x="5124" y="355"/>
                    <a:pt x="4906" y="151"/>
                  </a:cubicBezTo>
                  <a:cubicBezTo>
                    <a:pt x="4798" y="51"/>
                    <a:pt x="4661" y="1"/>
                    <a:pt x="4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41"/>
            <p:cNvSpPr/>
            <p:nvPr/>
          </p:nvSpPr>
          <p:spPr>
            <a:xfrm>
              <a:off x="5405258" y="1930760"/>
              <a:ext cx="26272" cy="22485"/>
            </a:xfrm>
            <a:custGeom>
              <a:rect b="b" l="l" r="r" t="t"/>
              <a:pathLst>
                <a:path extrusionOk="0" h="1116" w="1304">
                  <a:moveTo>
                    <a:pt x="746" y="0"/>
                  </a:moveTo>
                  <a:cubicBezTo>
                    <a:pt x="250" y="0"/>
                    <a:pt x="1" y="601"/>
                    <a:pt x="352" y="952"/>
                  </a:cubicBezTo>
                  <a:cubicBezTo>
                    <a:pt x="459" y="1059"/>
                    <a:pt x="602" y="1115"/>
                    <a:pt x="747" y="1115"/>
                  </a:cubicBezTo>
                  <a:cubicBezTo>
                    <a:pt x="819" y="1115"/>
                    <a:pt x="891" y="1101"/>
                    <a:pt x="960" y="1073"/>
                  </a:cubicBezTo>
                  <a:cubicBezTo>
                    <a:pt x="1168" y="987"/>
                    <a:pt x="1304" y="783"/>
                    <a:pt x="1304" y="558"/>
                  </a:cubicBezTo>
                  <a:cubicBezTo>
                    <a:pt x="1304" y="250"/>
                    <a:pt x="1054" y="0"/>
                    <a:pt x="7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41"/>
            <p:cNvSpPr/>
            <p:nvPr/>
          </p:nvSpPr>
          <p:spPr>
            <a:xfrm>
              <a:off x="5382834" y="1885832"/>
              <a:ext cx="26232" cy="22505"/>
            </a:xfrm>
            <a:custGeom>
              <a:rect b="b" l="l" r="r" t="t"/>
              <a:pathLst>
                <a:path extrusionOk="0" h="1117" w="1302">
                  <a:moveTo>
                    <a:pt x="744" y="0"/>
                  </a:moveTo>
                  <a:cubicBezTo>
                    <a:pt x="248" y="0"/>
                    <a:pt x="0" y="601"/>
                    <a:pt x="351" y="952"/>
                  </a:cubicBezTo>
                  <a:cubicBezTo>
                    <a:pt x="457" y="1059"/>
                    <a:pt x="600" y="1116"/>
                    <a:pt x="745" y="1116"/>
                  </a:cubicBezTo>
                  <a:cubicBezTo>
                    <a:pt x="817" y="1116"/>
                    <a:pt x="889" y="1102"/>
                    <a:pt x="958" y="1073"/>
                  </a:cubicBezTo>
                  <a:cubicBezTo>
                    <a:pt x="1166" y="987"/>
                    <a:pt x="1302" y="784"/>
                    <a:pt x="1302" y="558"/>
                  </a:cubicBezTo>
                  <a:cubicBezTo>
                    <a:pt x="1302" y="250"/>
                    <a:pt x="1052" y="0"/>
                    <a:pt x="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7" name="Google Shape;13547;p141"/>
          <p:cNvGrpSpPr/>
          <p:nvPr/>
        </p:nvGrpSpPr>
        <p:grpSpPr>
          <a:xfrm>
            <a:off x="4770437" y="1807671"/>
            <a:ext cx="363159" cy="269300"/>
            <a:chOff x="4835930" y="1910754"/>
            <a:chExt cx="394609" cy="292622"/>
          </a:xfrm>
        </p:grpSpPr>
        <p:sp>
          <p:nvSpPr>
            <p:cNvPr id="13548" name="Google Shape;13548;p141"/>
            <p:cNvSpPr/>
            <p:nvPr/>
          </p:nvSpPr>
          <p:spPr>
            <a:xfrm>
              <a:off x="4835930" y="1910754"/>
              <a:ext cx="394609" cy="292622"/>
            </a:xfrm>
            <a:custGeom>
              <a:rect b="b" l="l" r="r" t="t"/>
              <a:pathLst>
                <a:path extrusionOk="0" h="14524" w="19586">
                  <a:moveTo>
                    <a:pt x="8320" y="1117"/>
                  </a:moveTo>
                  <a:lnTo>
                    <a:pt x="8320" y="6517"/>
                  </a:lnTo>
                  <a:cubicBezTo>
                    <a:pt x="8320" y="6720"/>
                    <a:pt x="8353" y="6725"/>
                    <a:pt x="9009" y="7819"/>
                  </a:cubicBezTo>
                  <a:lnTo>
                    <a:pt x="4282" y="7819"/>
                  </a:lnTo>
                  <a:cubicBezTo>
                    <a:pt x="4941" y="6720"/>
                    <a:pt x="4970" y="6720"/>
                    <a:pt x="4970" y="6517"/>
                  </a:cubicBezTo>
                  <a:lnTo>
                    <a:pt x="4970" y="1117"/>
                  </a:lnTo>
                  <a:close/>
                  <a:moveTo>
                    <a:pt x="16237" y="1117"/>
                  </a:moveTo>
                  <a:lnTo>
                    <a:pt x="16237" y="5623"/>
                  </a:lnTo>
                  <a:cubicBezTo>
                    <a:pt x="16237" y="5823"/>
                    <a:pt x="16343" y="6007"/>
                    <a:pt x="16516" y="6107"/>
                  </a:cubicBezTo>
                  <a:cubicBezTo>
                    <a:pt x="17870" y="6892"/>
                    <a:pt x="18662" y="8442"/>
                    <a:pt x="18431" y="10051"/>
                  </a:cubicBezTo>
                  <a:lnTo>
                    <a:pt x="11655" y="10051"/>
                  </a:lnTo>
                  <a:lnTo>
                    <a:pt x="10762" y="8566"/>
                  </a:lnTo>
                  <a:cubicBezTo>
                    <a:pt x="11018" y="7530"/>
                    <a:pt x="11683" y="6641"/>
                    <a:pt x="12608" y="6107"/>
                  </a:cubicBezTo>
                  <a:cubicBezTo>
                    <a:pt x="12780" y="6007"/>
                    <a:pt x="12886" y="5823"/>
                    <a:pt x="12886" y="5623"/>
                  </a:cubicBezTo>
                  <a:lnTo>
                    <a:pt x="12886" y="1117"/>
                  </a:lnTo>
                  <a:close/>
                  <a:moveTo>
                    <a:pt x="18090" y="11169"/>
                  </a:moveTo>
                  <a:cubicBezTo>
                    <a:pt x="17412" y="12592"/>
                    <a:pt x="16005" y="13403"/>
                    <a:pt x="14553" y="13403"/>
                  </a:cubicBezTo>
                  <a:cubicBezTo>
                    <a:pt x="13930" y="13403"/>
                    <a:pt x="13298" y="13253"/>
                    <a:pt x="12713" y="12939"/>
                  </a:cubicBezTo>
                  <a:cubicBezTo>
                    <a:pt x="12922" y="12058"/>
                    <a:pt x="12496" y="11459"/>
                    <a:pt x="12323" y="11169"/>
                  </a:cubicBezTo>
                  <a:close/>
                  <a:moveTo>
                    <a:pt x="9680" y="8935"/>
                  </a:moveTo>
                  <a:lnTo>
                    <a:pt x="11516" y="11994"/>
                  </a:lnTo>
                  <a:cubicBezTo>
                    <a:pt x="11888" y="12614"/>
                    <a:pt x="11441" y="13404"/>
                    <a:pt x="10718" y="13404"/>
                  </a:cubicBezTo>
                  <a:lnTo>
                    <a:pt x="2576" y="13404"/>
                  </a:lnTo>
                  <a:cubicBezTo>
                    <a:pt x="1852" y="13404"/>
                    <a:pt x="1405" y="12614"/>
                    <a:pt x="1778" y="11994"/>
                  </a:cubicBezTo>
                  <a:lnTo>
                    <a:pt x="3613" y="8935"/>
                  </a:lnTo>
                  <a:close/>
                  <a:moveTo>
                    <a:pt x="9448" y="1"/>
                  </a:moveTo>
                  <a:cubicBezTo>
                    <a:pt x="9444" y="1"/>
                    <a:pt x="9440" y="1"/>
                    <a:pt x="9437" y="1"/>
                  </a:cubicBezTo>
                  <a:lnTo>
                    <a:pt x="3853" y="1"/>
                  </a:lnTo>
                  <a:cubicBezTo>
                    <a:pt x="3548" y="5"/>
                    <a:pt x="3305" y="255"/>
                    <a:pt x="3305" y="558"/>
                  </a:cubicBezTo>
                  <a:cubicBezTo>
                    <a:pt x="3305" y="863"/>
                    <a:pt x="3548" y="1111"/>
                    <a:pt x="3853" y="1117"/>
                  </a:cubicBezTo>
                  <a:lnTo>
                    <a:pt x="3853" y="6360"/>
                  </a:lnTo>
                  <a:lnTo>
                    <a:pt x="820" y="11419"/>
                  </a:lnTo>
                  <a:cubicBezTo>
                    <a:pt x="1" y="12783"/>
                    <a:pt x="982" y="14520"/>
                    <a:pt x="2576" y="14520"/>
                  </a:cubicBezTo>
                  <a:lnTo>
                    <a:pt x="10718" y="14520"/>
                  </a:lnTo>
                  <a:cubicBezTo>
                    <a:pt x="10721" y="14520"/>
                    <a:pt x="10725" y="14520"/>
                    <a:pt x="10729" y="14520"/>
                  </a:cubicBezTo>
                  <a:cubicBezTo>
                    <a:pt x="11272" y="14520"/>
                    <a:pt x="11792" y="14302"/>
                    <a:pt x="12172" y="13916"/>
                  </a:cubicBezTo>
                  <a:cubicBezTo>
                    <a:pt x="12942" y="14333"/>
                    <a:pt x="13753" y="14524"/>
                    <a:pt x="14545" y="14524"/>
                  </a:cubicBezTo>
                  <a:cubicBezTo>
                    <a:pt x="17173" y="14524"/>
                    <a:pt x="19586" y="12418"/>
                    <a:pt x="19586" y="9494"/>
                  </a:cubicBezTo>
                  <a:cubicBezTo>
                    <a:pt x="19583" y="7816"/>
                    <a:pt x="18746" y="6249"/>
                    <a:pt x="17353" y="5314"/>
                  </a:cubicBezTo>
                  <a:lnTo>
                    <a:pt x="17353" y="1117"/>
                  </a:lnTo>
                  <a:cubicBezTo>
                    <a:pt x="17357" y="1117"/>
                    <a:pt x="17360" y="1117"/>
                    <a:pt x="17364" y="1117"/>
                  </a:cubicBezTo>
                  <a:cubicBezTo>
                    <a:pt x="17671" y="1117"/>
                    <a:pt x="17921" y="867"/>
                    <a:pt x="17921" y="558"/>
                  </a:cubicBezTo>
                  <a:cubicBezTo>
                    <a:pt x="17921" y="250"/>
                    <a:pt x="17671" y="1"/>
                    <a:pt x="17364" y="1"/>
                  </a:cubicBezTo>
                  <a:cubicBezTo>
                    <a:pt x="17360" y="1"/>
                    <a:pt x="17357" y="1"/>
                    <a:pt x="17353" y="1"/>
                  </a:cubicBezTo>
                  <a:lnTo>
                    <a:pt x="11767" y="1"/>
                  </a:lnTo>
                  <a:cubicBezTo>
                    <a:pt x="11462" y="5"/>
                    <a:pt x="11218" y="255"/>
                    <a:pt x="11218" y="558"/>
                  </a:cubicBezTo>
                  <a:cubicBezTo>
                    <a:pt x="11218" y="863"/>
                    <a:pt x="11462" y="1111"/>
                    <a:pt x="11767" y="1117"/>
                  </a:cubicBezTo>
                  <a:lnTo>
                    <a:pt x="11767" y="5314"/>
                  </a:lnTo>
                  <a:cubicBezTo>
                    <a:pt x="11014" y="5817"/>
                    <a:pt x="10411" y="6515"/>
                    <a:pt x="10021" y="7333"/>
                  </a:cubicBezTo>
                  <a:lnTo>
                    <a:pt x="9437" y="6360"/>
                  </a:lnTo>
                  <a:lnTo>
                    <a:pt x="9437" y="1117"/>
                  </a:lnTo>
                  <a:cubicBezTo>
                    <a:pt x="9440" y="1117"/>
                    <a:pt x="9444" y="1117"/>
                    <a:pt x="9448" y="1117"/>
                  </a:cubicBezTo>
                  <a:cubicBezTo>
                    <a:pt x="9755" y="1117"/>
                    <a:pt x="10006" y="867"/>
                    <a:pt x="10006" y="558"/>
                  </a:cubicBezTo>
                  <a:cubicBezTo>
                    <a:pt x="10006" y="250"/>
                    <a:pt x="9755" y="1"/>
                    <a:pt x="9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41"/>
            <p:cNvSpPr/>
            <p:nvPr/>
          </p:nvSpPr>
          <p:spPr>
            <a:xfrm>
              <a:off x="4932275" y="2114405"/>
              <a:ext cx="26313" cy="22525"/>
            </a:xfrm>
            <a:custGeom>
              <a:rect b="b" l="l" r="r" t="t"/>
              <a:pathLst>
                <a:path extrusionOk="0" h="1118" w="1306">
                  <a:moveTo>
                    <a:pt x="747" y="0"/>
                  </a:moveTo>
                  <a:cubicBezTo>
                    <a:pt x="249" y="0"/>
                    <a:pt x="1" y="601"/>
                    <a:pt x="352" y="954"/>
                  </a:cubicBezTo>
                  <a:cubicBezTo>
                    <a:pt x="459" y="1061"/>
                    <a:pt x="602" y="1117"/>
                    <a:pt x="747" y="1117"/>
                  </a:cubicBezTo>
                  <a:cubicBezTo>
                    <a:pt x="819" y="1117"/>
                    <a:pt x="892" y="1103"/>
                    <a:pt x="960" y="1075"/>
                  </a:cubicBezTo>
                  <a:cubicBezTo>
                    <a:pt x="1170" y="988"/>
                    <a:pt x="1306" y="785"/>
                    <a:pt x="1306" y="558"/>
                  </a:cubicBezTo>
                  <a:cubicBezTo>
                    <a:pt x="1306" y="250"/>
                    <a:pt x="1056" y="0"/>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41"/>
            <p:cNvSpPr/>
            <p:nvPr/>
          </p:nvSpPr>
          <p:spPr>
            <a:xfrm>
              <a:off x="4977265" y="2136527"/>
              <a:ext cx="26313" cy="22525"/>
            </a:xfrm>
            <a:custGeom>
              <a:rect b="b" l="l" r="r" t="t"/>
              <a:pathLst>
                <a:path extrusionOk="0" h="1118" w="1306">
                  <a:moveTo>
                    <a:pt x="748" y="1"/>
                  </a:moveTo>
                  <a:cubicBezTo>
                    <a:pt x="250" y="1"/>
                    <a:pt x="1" y="601"/>
                    <a:pt x="352" y="954"/>
                  </a:cubicBezTo>
                  <a:cubicBezTo>
                    <a:pt x="459" y="1061"/>
                    <a:pt x="602" y="1118"/>
                    <a:pt x="747" y="1118"/>
                  </a:cubicBezTo>
                  <a:cubicBezTo>
                    <a:pt x="820" y="1118"/>
                    <a:pt x="892" y="1104"/>
                    <a:pt x="962" y="1075"/>
                  </a:cubicBezTo>
                  <a:cubicBezTo>
                    <a:pt x="1169" y="988"/>
                    <a:pt x="1305" y="784"/>
                    <a:pt x="1305" y="558"/>
                  </a:cubicBezTo>
                  <a:cubicBezTo>
                    <a:pt x="1305" y="250"/>
                    <a:pt x="1056" y="1"/>
                    <a:pt x="7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41"/>
            <p:cNvSpPr/>
            <p:nvPr/>
          </p:nvSpPr>
          <p:spPr>
            <a:xfrm>
              <a:off x="5091723" y="2068267"/>
              <a:ext cx="26313" cy="22525"/>
            </a:xfrm>
            <a:custGeom>
              <a:rect b="b" l="l" r="r" t="t"/>
              <a:pathLst>
                <a:path extrusionOk="0" h="1118" w="1306">
                  <a:moveTo>
                    <a:pt x="748" y="1"/>
                  </a:moveTo>
                  <a:cubicBezTo>
                    <a:pt x="250" y="1"/>
                    <a:pt x="0" y="601"/>
                    <a:pt x="352" y="954"/>
                  </a:cubicBezTo>
                  <a:cubicBezTo>
                    <a:pt x="458" y="1061"/>
                    <a:pt x="601" y="1118"/>
                    <a:pt x="747" y="1118"/>
                  </a:cubicBezTo>
                  <a:cubicBezTo>
                    <a:pt x="819" y="1118"/>
                    <a:pt x="892" y="1104"/>
                    <a:pt x="961" y="1075"/>
                  </a:cubicBezTo>
                  <a:cubicBezTo>
                    <a:pt x="1169" y="988"/>
                    <a:pt x="1305" y="785"/>
                    <a:pt x="1305" y="558"/>
                  </a:cubicBezTo>
                  <a:cubicBezTo>
                    <a:pt x="1305" y="250"/>
                    <a:pt x="1055" y="1"/>
                    <a:pt x="7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41"/>
            <p:cNvSpPr/>
            <p:nvPr/>
          </p:nvSpPr>
          <p:spPr>
            <a:xfrm>
              <a:off x="5136732" y="2051766"/>
              <a:ext cx="26313" cy="22505"/>
            </a:xfrm>
            <a:custGeom>
              <a:rect b="b" l="l" r="r" t="t"/>
              <a:pathLst>
                <a:path extrusionOk="0" h="1117" w="1306">
                  <a:moveTo>
                    <a:pt x="746" y="1"/>
                  </a:moveTo>
                  <a:cubicBezTo>
                    <a:pt x="249" y="1"/>
                    <a:pt x="1" y="601"/>
                    <a:pt x="352" y="953"/>
                  </a:cubicBezTo>
                  <a:cubicBezTo>
                    <a:pt x="459" y="1060"/>
                    <a:pt x="601" y="1116"/>
                    <a:pt x="746" y="1116"/>
                  </a:cubicBezTo>
                  <a:cubicBezTo>
                    <a:pt x="818" y="1116"/>
                    <a:pt x="891" y="1102"/>
                    <a:pt x="960" y="1074"/>
                  </a:cubicBezTo>
                  <a:cubicBezTo>
                    <a:pt x="1169" y="988"/>
                    <a:pt x="1305" y="784"/>
                    <a:pt x="1305" y="558"/>
                  </a:cubicBezTo>
                  <a:cubicBezTo>
                    <a:pt x="1305" y="250"/>
                    <a:pt x="1054"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3" name="Google Shape;13553;p141"/>
          <p:cNvSpPr/>
          <p:nvPr/>
        </p:nvSpPr>
        <p:spPr>
          <a:xfrm>
            <a:off x="5605941" y="1765666"/>
            <a:ext cx="186357" cy="353428"/>
          </a:xfrm>
          <a:custGeom>
            <a:rect b="b" l="l" r="r" t="t"/>
            <a:pathLst>
              <a:path extrusionOk="0" h="19063" w="10053">
                <a:moveTo>
                  <a:pt x="7818" y="1118"/>
                </a:moveTo>
                <a:lnTo>
                  <a:pt x="7818" y="3351"/>
                </a:lnTo>
                <a:lnTo>
                  <a:pt x="6515" y="3351"/>
                </a:lnTo>
                <a:cubicBezTo>
                  <a:pt x="6207" y="3351"/>
                  <a:pt x="5957" y="3602"/>
                  <a:pt x="5957" y="3910"/>
                </a:cubicBezTo>
                <a:cubicBezTo>
                  <a:pt x="5957" y="4218"/>
                  <a:pt x="6207" y="4467"/>
                  <a:pt x="6515" y="4469"/>
                </a:cubicBezTo>
                <a:lnTo>
                  <a:pt x="7818" y="4469"/>
                </a:lnTo>
                <a:lnTo>
                  <a:pt x="7818" y="5585"/>
                </a:lnTo>
                <a:lnTo>
                  <a:pt x="7261" y="5585"/>
                </a:lnTo>
                <a:cubicBezTo>
                  <a:pt x="7257" y="5585"/>
                  <a:pt x="7253" y="5585"/>
                  <a:pt x="7250" y="5585"/>
                </a:cubicBezTo>
                <a:cubicBezTo>
                  <a:pt x="6941" y="5585"/>
                  <a:pt x="6691" y="5834"/>
                  <a:pt x="6691" y="6144"/>
                </a:cubicBezTo>
                <a:cubicBezTo>
                  <a:pt x="6691" y="6453"/>
                  <a:pt x="6941" y="6702"/>
                  <a:pt x="7250" y="6702"/>
                </a:cubicBezTo>
                <a:cubicBezTo>
                  <a:pt x="7253" y="6702"/>
                  <a:pt x="7257" y="6702"/>
                  <a:pt x="7261" y="6702"/>
                </a:cubicBezTo>
                <a:lnTo>
                  <a:pt x="7818" y="6702"/>
                </a:lnTo>
                <a:lnTo>
                  <a:pt x="7818" y="7819"/>
                </a:lnTo>
                <a:lnTo>
                  <a:pt x="6515" y="7819"/>
                </a:lnTo>
                <a:cubicBezTo>
                  <a:pt x="6211" y="7824"/>
                  <a:pt x="5966" y="8072"/>
                  <a:pt x="5966" y="8377"/>
                </a:cubicBezTo>
                <a:cubicBezTo>
                  <a:pt x="5966" y="8682"/>
                  <a:pt x="6211" y="8930"/>
                  <a:pt x="6515" y="8936"/>
                </a:cubicBezTo>
                <a:lnTo>
                  <a:pt x="7818" y="8936"/>
                </a:lnTo>
                <a:lnTo>
                  <a:pt x="7818" y="10052"/>
                </a:lnTo>
                <a:lnTo>
                  <a:pt x="7261" y="10052"/>
                </a:lnTo>
                <a:cubicBezTo>
                  <a:pt x="6951" y="10052"/>
                  <a:pt x="6702" y="10303"/>
                  <a:pt x="6702" y="10611"/>
                </a:cubicBezTo>
                <a:cubicBezTo>
                  <a:pt x="6702" y="10918"/>
                  <a:pt x="6950" y="11169"/>
                  <a:pt x="7258" y="11169"/>
                </a:cubicBezTo>
                <a:cubicBezTo>
                  <a:pt x="7259" y="11169"/>
                  <a:pt x="7260" y="11169"/>
                  <a:pt x="7261" y="11169"/>
                </a:cubicBezTo>
                <a:lnTo>
                  <a:pt x="7818" y="11169"/>
                </a:lnTo>
                <a:lnTo>
                  <a:pt x="7818" y="12286"/>
                </a:lnTo>
                <a:lnTo>
                  <a:pt x="6515" y="12286"/>
                </a:lnTo>
                <a:cubicBezTo>
                  <a:pt x="6211" y="12291"/>
                  <a:pt x="5966" y="12539"/>
                  <a:pt x="5966" y="12844"/>
                </a:cubicBezTo>
                <a:cubicBezTo>
                  <a:pt x="5966" y="13149"/>
                  <a:pt x="6211" y="13397"/>
                  <a:pt x="6515" y="13403"/>
                </a:cubicBezTo>
                <a:lnTo>
                  <a:pt x="7818" y="13403"/>
                </a:lnTo>
                <a:lnTo>
                  <a:pt x="7818" y="15153"/>
                </a:lnTo>
                <a:cubicBezTo>
                  <a:pt x="7818" y="16692"/>
                  <a:pt x="6566" y="17945"/>
                  <a:pt x="5026" y="17945"/>
                </a:cubicBezTo>
                <a:cubicBezTo>
                  <a:pt x="3487" y="17945"/>
                  <a:pt x="2235" y="16692"/>
                  <a:pt x="2235" y="15153"/>
                </a:cubicBezTo>
                <a:lnTo>
                  <a:pt x="2235" y="1118"/>
                </a:lnTo>
                <a:close/>
                <a:moveTo>
                  <a:pt x="559" y="0"/>
                </a:moveTo>
                <a:cubicBezTo>
                  <a:pt x="250" y="0"/>
                  <a:pt x="0" y="251"/>
                  <a:pt x="0" y="559"/>
                </a:cubicBezTo>
                <a:cubicBezTo>
                  <a:pt x="0" y="867"/>
                  <a:pt x="250" y="1118"/>
                  <a:pt x="559" y="1118"/>
                </a:cubicBezTo>
                <a:lnTo>
                  <a:pt x="1117" y="1118"/>
                </a:lnTo>
                <a:lnTo>
                  <a:pt x="1117" y="15153"/>
                </a:lnTo>
                <a:cubicBezTo>
                  <a:pt x="1117" y="17308"/>
                  <a:pt x="2871" y="19063"/>
                  <a:pt x="5026" y="19063"/>
                </a:cubicBezTo>
                <a:cubicBezTo>
                  <a:pt x="7181" y="19063"/>
                  <a:pt x="8936" y="17308"/>
                  <a:pt x="8936" y="15153"/>
                </a:cubicBezTo>
                <a:lnTo>
                  <a:pt x="8936" y="1118"/>
                </a:lnTo>
                <a:lnTo>
                  <a:pt x="9493" y="1118"/>
                </a:lnTo>
                <a:cubicBezTo>
                  <a:pt x="9801" y="1118"/>
                  <a:pt x="10052" y="867"/>
                  <a:pt x="10052" y="559"/>
                </a:cubicBezTo>
                <a:cubicBezTo>
                  <a:pt x="10052" y="251"/>
                  <a:pt x="9801" y="0"/>
                  <a:pt x="94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54" name="Google Shape;13554;p141"/>
          <p:cNvGrpSpPr/>
          <p:nvPr/>
        </p:nvGrpSpPr>
        <p:grpSpPr>
          <a:xfrm>
            <a:off x="6277559" y="1765600"/>
            <a:ext cx="371762" cy="353443"/>
            <a:chOff x="4038693" y="1874811"/>
            <a:chExt cx="403957" cy="384052"/>
          </a:xfrm>
        </p:grpSpPr>
        <p:sp>
          <p:nvSpPr>
            <p:cNvPr id="13555" name="Google Shape;13555;p141"/>
            <p:cNvSpPr/>
            <p:nvPr/>
          </p:nvSpPr>
          <p:spPr>
            <a:xfrm>
              <a:off x="4038693" y="1874811"/>
              <a:ext cx="403957" cy="384052"/>
            </a:xfrm>
            <a:custGeom>
              <a:rect b="b" l="l" r="r" t="t"/>
              <a:pathLst>
                <a:path extrusionOk="0" h="19062" w="20050">
                  <a:moveTo>
                    <a:pt x="11635" y="3388"/>
                  </a:moveTo>
                  <a:cubicBezTo>
                    <a:pt x="13275" y="3388"/>
                    <a:pt x="14608" y="4722"/>
                    <a:pt x="14608" y="6361"/>
                  </a:cubicBezTo>
                  <a:cubicBezTo>
                    <a:pt x="14608" y="8006"/>
                    <a:pt x="13266" y="9334"/>
                    <a:pt x="11635" y="9334"/>
                  </a:cubicBezTo>
                  <a:cubicBezTo>
                    <a:pt x="9997" y="9334"/>
                    <a:pt x="8664" y="8000"/>
                    <a:pt x="8664" y="6361"/>
                  </a:cubicBezTo>
                  <a:cubicBezTo>
                    <a:pt x="8664" y="4722"/>
                    <a:pt x="9997" y="3388"/>
                    <a:pt x="11635" y="3388"/>
                  </a:cubicBezTo>
                  <a:close/>
                  <a:moveTo>
                    <a:pt x="9415" y="1117"/>
                  </a:moveTo>
                  <a:lnTo>
                    <a:pt x="9415" y="2930"/>
                  </a:lnTo>
                  <a:cubicBezTo>
                    <a:pt x="8291" y="3659"/>
                    <a:pt x="7546" y="4925"/>
                    <a:pt x="7546" y="6361"/>
                  </a:cubicBezTo>
                  <a:cubicBezTo>
                    <a:pt x="7546" y="8205"/>
                    <a:pt x="8773" y="9767"/>
                    <a:pt x="10453" y="10275"/>
                  </a:cubicBezTo>
                  <a:lnTo>
                    <a:pt x="11029" y="11208"/>
                  </a:lnTo>
                  <a:lnTo>
                    <a:pt x="4486" y="11208"/>
                  </a:lnTo>
                  <a:cubicBezTo>
                    <a:pt x="6151" y="8516"/>
                    <a:pt x="6101" y="8655"/>
                    <a:pt x="6101" y="8437"/>
                  </a:cubicBezTo>
                  <a:lnTo>
                    <a:pt x="6101" y="1117"/>
                  </a:lnTo>
                  <a:close/>
                  <a:moveTo>
                    <a:pt x="14893" y="8830"/>
                  </a:moveTo>
                  <a:lnTo>
                    <a:pt x="18607" y="12544"/>
                  </a:lnTo>
                  <a:cubicBezTo>
                    <a:pt x="18824" y="12759"/>
                    <a:pt x="18824" y="13109"/>
                    <a:pt x="18607" y="13325"/>
                  </a:cubicBezTo>
                  <a:cubicBezTo>
                    <a:pt x="18500" y="13433"/>
                    <a:pt x="18358" y="13487"/>
                    <a:pt x="18217" y="13487"/>
                  </a:cubicBezTo>
                  <a:cubicBezTo>
                    <a:pt x="18076" y="13487"/>
                    <a:pt x="17935" y="13433"/>
                    <a:pt x="17827" y="13325"/>
                  </a:cubicBezTo>
                  <a:lnTo>
                    <a:pt x="14106" y="9619"/>
                  </a:lnTo>
                  <a:cubicBezTo>
                    <a:pt x="14402" y="9392"/>
                    <a:pt x="14668" y="9127"/>
                    <a:pt x="14893" y="8830"/>
                  </a:cubicBezTo>
                  <a:close/>
                  <a:moveTo>
                    <a:pt x="11721" y="12326"/>
                  </a:moveTo>
                  <a:lnTo>
                    <a:pt x="13263" y="14820"/>
                  </a:lnTo>
                  <a:cubicBezTo>
                    <a:pt x="14104" y="16183"/>
                    <a:pt x="13131" y="17945"/>
                    <a:pt x="11517" y="17945"/>
                  </a:cubicBezTo>
                  <a:lnTo>
                    <a:pt x="3994" y="17945"/>
                  </a:lnTo>
                  <a:cubicBezTo>
                    <a:pt x="2389" y="17945"/>
                    <a:pt x="1408" y="16184"/>
                    <a:pt x="2253" y="14820"/>
                  </a:cubicBezTo>
                  <a:lnTo>
                    <a:pt x="3795" y="12326"/>
                  </a:lnTo>
                  <a:close/>
                  <a:moveTo>
                    <a:pt x="4798" y="0"/>
                  </a:moveTo>
                  <a:cubicBezTo>
                    <a:pt x="4489" y="0"/>
                    <a:pt x="4239" y="250"/>
                    <a:pt x="4239" y="558"/>
                  </a:cubicBezTo>
                  <a:cubicBezTo>
                    <a:pt x="4239" y="867"/>
                    <a:pt x="4489" y="1117"/>
                    <a:pt x="4798" y="1117"/>
                  </a:cubicBezTo>
                  <a:lnTo>
                    <a:pt x="4985" y="1117"/>
                  </a:lnTo>
                  <a:lnTo>
                    <a:pt x="4985" y="8278"/>
                  </a:lnTo>
                  <a:cubicBezTo>
                    <a:pt x="4811" y="8558"/>
                    <a:pt x="1304" y="14231"/>
                    <a:pt x="1304" y="14233"/>
                  </a:cubicBezTo>
                  <a:cubicBezTo>
                    <a:pt x="1" y="16338"/>
                    <a:pt x="1509" y="19061"/>
                    <a:pt x="3998" y="19061"/>
                  </a:cubicBezTo>
                  <a:lnTo>
                    <a:pt x="11522" y="19061"/>
                  </a:lnTo>
                  <a:cubicBezTo>
                    <a:pt x="14003" y="19061"/>
                    <a:pt x="15517" y="16341"/>
                    <a:pt x="14212" y="14233"/>
                  </a:cubicBezTo>
                  <a:lnTo>
                    <a:pt x="11870" y="10444"/>
                  </a:lnTo>
                  <a:cubicBezTo>
                    <a:pt x="12287" y="10420"/>
                    <a:pt x="12699" y="10332"/>
                    <a:pt x="13089" y="10182"/>
                  </a:cubicBezTo>
                  <a:lnTo>
                    <a:pt x="17038" y="14117"/>
                  </a:lnTo>
                  <a:cubicBezTo>
                    <a:pt x="17364" y="14442"/>
                    <a:pt x="17791" y="14605"/>
                    <a:pt x="18218" y="14605"/>
                  </a:cubicBezTo>
                  <a:cubicBezTo>
                    <a:pt x="18645" y="14605"/>
                    <a:pt x="19073" y="14441"/>
                    <a:pt x="19399" y="14114"/>
                  </a:cubicBezTo>
                  <a:cubicBezTo>
                    <a:pt x="20049" y="13461"/>
                    <a:pt x="20049" y="12405"/>
                    <a:pt x="19396" y="11753"/>
                  </a:cubicBezTo>
                  <a:lnTo>
                    <a:pt x="15457" y="7815"/>
                  </a:lnTo>
                  <a:cubicBezTo>
                    <a:pt x="15635" y="7350"/>
                    <a:pt x="15724" y="6859"/>
                    <a:pt x="15724" y="6361"/>
                  </a:cubicBezTo>
                  <a:cubicBezTo>
                    <a:pt x="15724" y="4106"/>
                    <a:pt x="13891" y="2272"/>
                    <a:pt x="11635" y="2272"/>
                  </a:cubicBezTo>
                  <a:cubicBezTo>
                    <a:pt x="11262" y="2272"/>
                    <a:pt x="10890" y="2323"/>
                    <a:pt x="10531" y="2423"/>
                  </a:cubicBezTo>
                  <a:lnTo>
                    <a:pt x="10531" y="1117"/>
                  </a:lnTo>
                  <a:lnTo>
                    <a:pt x="10718" y="1117"/>
                  </a:lnTo>
                  <a:cubicBezTo>
                    <a:pt x="11026" y="1117"/>
                    <a:pt x="11277" y="867"/>
                    <a:pt x="11277" y="558"/>
                  </a:cubicBezTo>
                  <a:cubicBezTo>
                    <a:pt x="11277" y="250"/>
                    <a:pt x="11026" y="0"/>
                    <a:pt x="10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41"/>
            <p:cNvSpPr/>
            <p:nvPr/>
          </p:nvSpPr>
          <p:spPr>
            <a:xfrm>
              <a:off x="4220263" y="2145593"/>
              <a:ext cx="26333" cy="22545"/>
            </a:xfrm>
            <a:custGeom>
              <a:rect b="b" l="l" r="r" t="t"/>
              <a:pathLst>
                <a:path extrusionOk="0" h="1119" w="1307">
                  <a:moveTo>
                    <a:pt x="743" y="1"/>
                  </a:moveTo>
                  <a:cubicBezTo>
                    <a:pt x="606" y="1"/>
                    <a:pt x="467" y="51"/>
                    <a:pt x="353" y="165"/>
                  </a:cubicBezTo>
                  <a:cubicBezTo>
                    <a:pt x="0" y="516"/>
                    <a:pt x="250" y="1118"/>
                    <a:pt x="748" y="1118"/>
                  </a:cubicBezTo>
                  <a:cubicBezTo>
                    <a:pt x="1056" y="1118"/>
                    <a:pt x="1307" y="869"/>
                    <a:pt x="1305" y="559"/>
                  </a:cubicBezTo>
                  <a:lnTo>
                    <a:pt x="1305" y="559"/>
                  </a:lnTo>
                  <a:lnTo>
                    <a:pt x="1307" y="561"/>
                  </a:lnTo>
                  <a:cubicBezTo>
                    <a:pt x="1307" y="224"/>
                    <a:pt x="1031" y="1"/>
                    <a:pt x="7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41"/>
            <p:cNvSpPr/>
            <p:nvPr/>
          </p:nvSpPr>
          <p:spPr>
            <a:xfrm>
              <a:off x="4132158" y="2146379"/>
              <a:ext cx="69428" cy="66769"/>
            </a:xfrm>
            <a:custGeom>
              <a:rect b="b" l="l" r="r" t="t"/>
              <a:pathLst>
                <a:path extrusionOk="0" h="3314" w="3446">
                  <a:moveTo>
                    <a:pt x="1784" y="1116"/>
                  </a:moveTo>
                  <a:cubicBezTo>
                    <a:pt x="2061" y="1116"/>
                    <a:pt x="2328" y="1332"/>
                    <a:pt x="2328" y="1658"/>
                  </a:cubicBezTo>
                  <a:cubicBezTo>
                    <a:pt x="2328" y="1955"/>
                    <a:pt x="2085" y="2196"/>
                    <a:pt x="1788" y="2197"/>
                  </a:cubicBezTo>
                  <a:cubicBezTo>
                    <a:pt x="1307" y="2197"/>
                    <a:pt x="1066" y="1616"/>
                    <a:pt x="1407" y="1275"/>
                  </a:cubicBezTo>
                  <a:cubicBezTo>
                    <a:pt x="1517" y="1166"/>
                    <a:pt x="1651" y="1116"/>
                    <a:pt x="1784" y="1116"/>
                  </a:cubicBezTo>
                  <a:close/>
                  <a:moveTo>
                    <a:pt x="1788" y="0"/>
                  </a:moveTo>
                  <a:cubicBezTo>
                    <a:pt x="1118" y="0"/>
                    <a:pt x="513" y="404"/>
                    <a:pt x="256" y="1023"/>
                  </a:cubicBezTo>
                  <a:cubicBezTo>
                    <a:pt x="1" y="1641"/>
                    <a:pt x="143" y="2354"/>
                    <a:pt x="616" y="2828"/>
                  </a:cubicBezTo>
                  <a:cubicBezTo>
                    <a:pt x="933" y="3146"/>
                    <a:pt x="1357" y="3314"/>
                    <a:pt x="1788" y="3314"/>
                  </a:cubicBezTo>
                  <a:cubicBezTo>
                    <a:pt x="2002" y="3314"/>
                    <a:pt x="2217" y="3273"/>
                    <a:pt x="2422" y="3188"/>
                  </a:cubicBezTo>
                  <a:cubicBezTo>
                    <a:pt x="3040" y="2931"/>
                    <a:pt x="3444" y="2327"/>
                    <a:pt x="3445" y="1658"/>
                  </a:cubicBezTo>
                  <a:cubicBezTo>
                    <a:pt x="3444" y="743"/>
                    <a:pt x="2703" y="2"/>
                    <a:pt x="1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8" name="Google Shape;13558;p141"/>
          <p:cNvGrpSpPr/>
          <p:nvPr/>
        </p:nvGrpSpPr>
        <p:grpSpPr>
          <a:xfrm>
            <a:off x="7063626" y="1765693"/>
            <a:ext cx="300098" cy="353257"/>
            <a:chOff x="3607053" y="1848397"/>
            <a:chExt cx="326087" cy="383850"/>
          </a:xfrm>
        </p:grpSpPr>
        <p:sp>
          <p:nvSpPr>
            <p:cNvPr id="13559" name="Google Shape;13559;p141"/>
            <p:cNvSpPr/>
            <p:nvPr/>
          </p:nvSpPr>
          <p:spPr>
            <a:xfrm>
              <a:off x="3724936" y="2052230"/>
              <a:ext cx="70214" cy="67514"/>
            </a:xfrm>
            <a:custGeom>
              <a:rect b="b" l="l" r="r" t="t"/>
              <a:pathLst>
                <a:path extrusionOk="0" h="3351" w="3485">
                  <a:moveTo>
                    <a:pt x="1804" y="1115"/>
                  </a:moveTo>
                  <a:cubicBezTo>
                    <a:pt x="2091" y="1115"/>
                    <a:pt x="2367" y="1338"/>
                    <a:pt x="2367" y="1675"/>
                  </a:cubicBezTo>
                  <a:cubicBezTo>
                    <a:pt x="2367" y="1983"/>
                    <a:pt x="2117" y="2233"/>
                    <a:pt x="1809" y="2234"/>
                  </a:cubicBezTo>
                  <a:cubicBezTo>
                    <a:pt x="1312" y="2234"/>
                    <a:pt x="1062" y="1632"/>
                    <a:pt x="1413" y="1279"/>
                  </a:cubicBezTo>
                  <a:cubicBezTo>
                    <a:pt x="1527" y="1166"/>
                    <a:pt x="1667" y="1115"/>
                    <a:pt x="1804" y="1115"/>
                  </a:cubicBezTo>
                  <a:close/>
                  <a:moveTo>
                    <a:pt x="1809" y="0"/>
                  </a:moveTo>
                  <a:cubicBezTo>
                    <a:pt x="1131" y="0"/>
                    <a:pt x="520" y="408"/>
                    <a:pt x="261" y="1034"/>
                  </a:cubicBezTo>
                  <a:cubicBezTo>
                    <a:pt x="1" y="1660"/>
                    <a:pt x="144" y="2381"/>
                    <a:pt x="624" y="2860"/>
                  </a:cubicBezTo>
                  <a:cubicBezTo>
                    <a:pt x="944" y="3181"/>
                    <a:pt x="1373" y="3351"/>
                    <a:pt x="1810" y="3351"/>
                  </a:cubicBezTo>
                  <a:cubicBezTo>
                    <a:pt x="2026" y="3351"/>
                    <a:pt x="2243" y="3309"/>
                    <a:pt x="2450" y="3224"/>
                  </a:cubicBezTo>
                  <a:cubicBezTo>
                    <a:pt x="3075" y="2964"/>
                    <a:pt x="3485" y="2352"/>
                    <a:pt x="3485" y="1675"/>
                  </a:cubicBezTo>
                  <a:cubicBezTo>
                    <a:pt x="3483" y="750"/>
                    <a:pt x="2733" y="2"/>
                    <a:pt x="1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41"/>
            <p:cNvSpPr/>
            <p:nvPr/>
          </p:nvSpPr>
          <p:spPr>
            <a:xfrm>
              <a:off x="3689719" y="1933702"/>
              <a:ext cx="70174" cy="67534"/>
            </a:xfrm>
            <a:custGeom>
              <a:rect b="b" l="l" r="r" t="t"/>
              <a:pathLst>
                <a:path extrusionOk="0" h="3352" w="3483">
                  <a:moveTo>
                    <a:pt x="1802" y="1116"/>
                  </a:moveTo>
                  <a:cubicBezTo>
                    <a:pt x="2089" y="1116"/>
                    <a:pt x="2365" y="1339"/>
                    <a:pt x="2365" y="1676"/>
                  </a:cubicBezTo>
                  <a:cubicBezTo>
                    <a:pt x="2365" y="1984"/>
                    <a:pt x="2115" y="2233"/>
                    <a:pt x="1807" y="2235"/>
                  </a:cubicBezTo>
                  <a:cubicBezTo>
                    <a:pt x="1310" y="2235"/>
                    <a:pt x="1060" y="1633"/>
                    <a:pt x="1411" y="1280"/>
                  </a:cubicBezTo>
                  <a:cubicBezTo>
                    <a:pt x="1525" y="1167"/>
                    <a:pt x="1665" y="1116"/>
                    <a:pt x="1802" y="1116"/>
                  </a:cubicBezTo>
                  <a:close/>
                  <a:moveTo>
                    <a:pt x="1808" y="1"/>
                  </a:moveTo>
                  <a:cubicBezTo>
                    <a:pt x="1372" y="1"/>
                    <a:pt x="943" y="171"/>
                    <a:pt x="622" y="491"/>
                  </a:cubicBezTo>
                  <a:cubicBezTo>
                    <a:pt x="144" y="971"/>
                    <a:pt x="0" y="1691"/>
                    <a:pt x="259" y="2317"/>
                  </a:cubicBezTo>
                  <a:cubicBezTo>
                    <a:pt x="519" y="2943"/>
                    <a:pt x="1129" y="3351"/>
                    <a:pt x="1807" y="3351"/>
                  </a:cubicBezTo>
                  <a:cubicBezTo>
                    <a:pt x="2732" y="3350"/>
                    <a:pt x="3481" y="2601"/>
                    <a:pt x="3483" y="1676"/>
                  </a:cubicBezTo>
                  <a:cubicBezTo>
                    <a:pt x="3483" y="998"/>
                    <a:pt x="3075" y="388"/>
                    <a:pt x="2448" y="128"/>
                  </a:cubicBezTo>
                  <a:cubicBezTo>
                    <a:pt x="2241" y="42"/>
                    <a:pt x="2024" y="1"/>
                    <a:pt x="18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41"/>
            <p:cNvSpPr/>
            <p:nvPr/>
          </p:nvSpPr>
          <p:spPr>
            <a:xfrm>
              <a:off x="3772585" y="2007200"/>
              <a:ext cx="26292" cy="22525"/>
            </a:xfrm>
            <a:custGeom>
              <a:rect b="b" l="l" r="r" t="t"/>
              <a:pathLst>
                <a:path extrusionOk="0" h="1118" w="1305">
                  <a:moveTo>
                    <a:pt x="748" y="1"/>
                  </a:moveTo>
                  <a:cubicBezTo>
                    <a:pt x="250" y="1"/>
                    <a:pt x="0" y="603"/>
                    <a:pt x="351" y="954"/>
                  </a:cubicBezTo>
                  <a:cubicBezTo>
                    <a:pt x="458" y="1061"/>
                    <a:pt x="601" y="1118"/>
                    <a:pt x="747" y="1118"/>
                  </a:cubicBezTo>
                  <a:cubicBezTo>
                    <a:pt x="818" y="1118"/>
                    <a:pt x="891" y="1104"/>
                    <a:pt x="960" y="1075"/>
                  </a:cubicBezTo>
                  <a:cubicBezTo>
                    <a:pt x="1169" y="989"/>
                    <a:pt x="1305" y="785"/>
                    <a:pt x="1305" y="560"/>
                  </a:cubicBezTo>
                  <a:cubicBezTo>
                    <a:pt x="1305" y="250"/>
                    <a:pt x="1055" y="1"/>
                    <a:pt x="7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41"/>
            <p:cNvSpPr/>
            <p:nvPr/>
          </p:nvSpPr>
          <p:spPr>
            <a:xfrm>
              <a:off x="3682586" y="2029725"/>
              <a:ext cx="26292" cy="22505"/>
            </a:xfrm>
            <a:custGeom>
              <a:rect b="b" l="l" r="r" t="t"/>
              <a:pathLst>
                <a:path extrusionOk="0" h="1117" w="1305">
                  <a:moveTo>
                    <a:pt x="749" y="1"/>
                  </a:moveTo>
                  <a:cubicBezTo>
                    <a:pt x="748" y="1"/>
                    <a:pt x="747" y="1"/>
                    <a:pt x="746" y="1"/>
                  </a:cubicBezTo>
                  <a:cubicBezTo>
                    <a:pt x="248" y="1"/>
                    <a:pt x="0" y="601"/>
                    <a:pt x="351" y="953"/>
                  </a:cubicBezTo>
                  <a:cubicBezTo>
                    <a:pt x="458" y="1060"/>
                    <a:pt x="601" y="1116"/>
                    <a:pt x="746" y="1116"/>
                  </a:cubicBezTo>
                  <a:cubicBezTo>
                    <a:pt x="818" y="1116"/>
                    <a:pt x="890" y="1102"/>
                    <a:pt x="960" y="1074"/>
                  </a:cubicBezTo>
                  <a:cubicBezTo>
                    <a:pt x="1169" y="987"/>
                    <a:pt x="1305" y="784"/>
                    <a:pt x="1305" y="558"/>
                  </a:cubicBezTo>
                  <a:cubicBezTo>
                    <a:pt x="1305" y="251"/>
                    <a:pt x="1055" y="1"/>
                    <a:pt x="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41"/>
            <p:cNvSpPr/>
            <p:nvPr/>
          </p:nvSpPr>
          <p:spPr>
            <a:xfrm>
              <a:off x="3607053" y="1848397"/>
              <a:ext cx="326087" cy="383850"/>
            </a:xfrm>
            <a:custGeom>
              <a:rect b="b" l="l" r="r" t="t"/>
              <a:pathLst>
                <a:path extrusionOk="0" h="19052" w="16185">
                  <a:moveTo>
                    <a:pt x="6692" y="2782"/>
                  </a:moveTo>
                  <a:cubicBezTo>
                    <a:pt x="8847" y="2782"/>
                    <a:pt x="10601" y="4537"/>
                    <a:pt x="10601" y="6692"/>
                  </a:cubicBezTo>
                  <a:lnTo>
                    <a:pt x="10601" y="11233"/>
                  </a:lnTo>
                  <a:cubicBezTo>
                    <a:pt x="10601" y="13390"/>
                    <a:pt x="8847" y="15143"/>
                    <a:pt x="6692" y="15143"/>
                  </a:cubicBezTo>
                  <a:cubicBezTo>
                    <a:pt x="4537" y="15143"/>
                    <a:pt x="2782" y="13390"/>
                    <a:pt x="2782" y="11233"/>
                  </a:cubicBezTo>
                  <a:lnTo>
                    <a:pt x="2782" y="6692"/>
                  </a:lnTo>
                  <a:cubicBezTo>
                    <a:pt x="2782" y="4537"/>
                    <a:pt x="4537" y="2782"/>
                    <a:pt x="6692" y="2782"/>
                  </a:cubicBezTo>
                  <a:close/>
                  <a:moveTo>
                    <a:pt x="6692" y="1"/>
                  </a:moveTo>
                  <a:cubicBezTo>
                    <a:pt x="6387" y="1"/>
                    <a:pt x="6139" y="244"/>
                    <a:pt x="6133" y="549"/>
                  </a:cubicBezTo>
                  <a:lnTo>
                    <a:pt x="6133" y="1697"/>
                  </a:lnTo>
                  <a:cubicBezTo>
                    <a:pt x="5567" y="1760"/>
                    <a:pt x="5017" y="1918"/>
                    <a:pt x="4504" y="2168"/>
                  </a:cubicBezTo>
                  <a:lnTo>
                    <a:pt x="3929" y="1193"/>
                  </a:lnTo>
                  <a:cubicBezTo>
                    <a:pt x="3827" y="1010"/>
                    <a:pt x="3637" y="908"/>
                    <a:pt x="3441" y="908"/>
                  </a:cubicBezTo>
                  <a:cubicBezTo>
                    <a:pt x="3345" y="908"/>
                    <a:pt x="3247" y="933"/>
                    <a:pt x="3157" y="986"/>
                  </a:cubicBezTo>
                  <a:cubicBezTo>
                    <a:pt x="2888" y="1144"/>
                    <a:pt x="2802" y="1495"/>
                    <a:pt x="2968" y="1761"/>
                  </a:cubicBezTo>
                  <a:lnTo>
                    <a:pt x="3559" y="2764"/>
                  </a:lnTo>
                  <a:cubicBezTo>
                    <a:pt x="3117" y="3118"/>
                    <a:pt x="2736" y="3543"/>
                    <a:pt x="2436" y="4024"/>
                  </a:cubicBezTo>
                  <a:lnTo>
                    <a:pt x="1464" y="3475"/>
                  </a:lnTo>
                  <a:cubicBezTo>
                    <a:pt x="1378" y="3427"/>
                    <a:pt x="1284" y="3404"/>
                    <a:pt x="1191" y="3404"/>
                  </a:cubicBezTo>
                  <a:cubicBezTo>
                    <a:pt x="995" y="3404"/>
                    <a:pt x="806" y="3506"/>
                    <a:pt x="703" y="3688"/>
                  </a:cubicBezTo>
                  <a:cubicBezTo>
                    <a:pt x="551" y="3957"/>
                    <a:pt x="647" y="4297"/>
                    <a:pt x="916" y="4448"/>
                  </a:cubicBezTo>
                  <a:lnTo>
                    <a:pt x="1948" y="5031"/>
                  </a:lnTo>
                  <a:cubicBezTo>
                    <a:pt x="1762" y="5565"/>
                    <a:pt x="1666" y="6127"/>
                    <a:pt x="1666" y="6692"/>
                  </a:cubicBezTo>
                  <a:lnTo>
                    <a:pt x="549" y="6692"/>
                  </a:lnTo>
                  <a:cubicBezTo>
                    <a:pt x="245" y="6698"/>
                    <a:pt x="1" y="6946"/>
                    <a:pt x="1" y="7251"/>
                  </a:cubicBezTo>
                  <a:cubicBezTo>
                    <a:pt x="1" y="7554"/>
                    <a:pt x="245" y="7804"/>
                    <a:pt x="549" y="7808"/>
                  </a:cubicBezTo>
                  <a:lnTo>
                    <a:pt x="1666" y="7808"/>
                  </a:lnTo>
                  <a:lnTo>
                    <a:pt x="1666" y="10117"/>
                  </a:lnTo>
                  <a:lnTo>
                    <a:pt x="549" y="10117"/>
                  </a:lnTo>
                  <a:cubicBezTo>
                    <a:pt x="245" y="10122"/>
                    <a:pt x="1" y="10371"/>
                    <a:pt x="1" y="10674"/>
                  </a:cubicBezTo>
                  <a:cubicBezTo>
                    <a:pt x="1" y="10979"/>
                    <a:pt x="245" y="11227"/>
                    <a:pt x="549" y="11233"/>
                  </a:cubicBezTo>
                  <a:lnTo>
                    <a:pt x="1666" y="11233"/>
                  </a:lnTo>
                  <a:cubicBezTo>
                    <a:pt x="1666" y="11800"/>
                    <a:pt x="1762" y="12360"/>
                    <a:pt x="1948" y="12894"/>
                  </a:cubicBezTo>
                  <a:lnTo>
                    <a:pt x="916" y="13477"/>
                  </a:lnTo>
                  <a:cubicBezTo>
                    <a:pt x="648" y="13628"/>
                    <a:pt x="552" y="13968"/>
                    <a:pt x="703" y="14236"/>
                  </a:cubicBezTo>
                  <a:cubicBezTo>
                    <a:pt x="806" y="14418"/>
                    <a:pt x="996" y="14520"/>
                    <a:pt x="1191" y="14520"/>
                  </a:cubicBezTo>
                  <a:cubicBezTo>
                    <a:pt x="1283" y="14520"/>
                    <a:pt x="1377" y="14498"/>
                    <a:pt x="1463" y="14450"/>
                  </a:cubicBezTo>
                  <a:lnTo>
                    <a:pt x="2434" y="13903"/>
                  </a:lnTo>
                  <a:cubicBezTo>
                    <a:pt x="2736" y="14382"/>
                    <a:pt x="3117" y="14807"/>
                    <a:pt x="3559" y="15161"/>
                  </a:cubicBezTo>
                  <a:lnTo>
                    <a:pt x="3080" y="15975"/>
                  </a:lnTo>
                  <a:cubicBezTo>
                    <a:pt x="2923" y="16241"/>
                    <a:pt x="3011" y="16584"/>
                    <a:pt x="3277" y="16741"/>
                  </a:cubicBezTo>
                  <a:cubicBezTo>
                    <a:pt x="3366" y="16793"/>
                    <a:pt x="3463" y="16818"/>
                    <a:pt x="3560" y="16818"/>
                  </a:cubicBezTo>
                  <a:cubicBezTo>
                    <a:pt x="3751" y="16818"/>
                    <a:pt x="3938" y="16720"/>
                    <a:pt x="4042" y="16543"/>
                  </a:cubicBezTo>
                  <a:lnTo>
                    <a:pt x="4504" y="15757"/>
                  </a:lnTo>
                  <a:cubicBezTo>
                    <a:pt x="5030" y="16013"/>
                    <a:pt x="5595" y="16173"/>
                    <a:pt x="6176" y="16232"/>
                  </a:cubicBezTo>
                  <a:cubicBezTo>
                    <a:pt x="6432" y="17829"/>
                    <a:pt x="7817" y="19051"/>
                    <a:pt x="9484" y="19051"/>
                  </a:cubicBezTo>
                  <a:lnTo>
                    <a:pt x="11531" y="19051"/>
                  </a:lnTo>
                  <a:cubicBezTo>
                    <a:pt x="14097" y="19051"/>
                    <a:pt x="16185" y="16963"/>
                    <a:pt x="16185" y="14397"/>
                  </a:cubicBezTo>
                  <a:lnTo>
                    <a:pt x="16185" y="10676"/>
                  </a:lnTo>
                  <a:cubicBezTo>
                    <a:pt x="16185" y="10368"/>
                    <a:pt x="15935" y="10117"/>
                    <a:pt x="15627" y="10117"/>
                  </a:cubicBezTo>
                  <a:cubicBezTo>
                    <a:pt x="15318" y="10117"/>
                    <a:pt x="15069" y="10367"/>
                    <a:pt x="15069" y="10674"/>
                  </a:cubicBezTo>
                  <a:lnTo>
                    <a:pt x="15069" y="14399"/>
                  </a:lnTo>
                  <a:cubicBezTo>
                    <a:pt x="15069" y="16349"/>
                    <a:pt x="13481" y="17935"/>
                    <a:pt x="11531" y="17935"/>
                  </a:cubicBezTo>
                  <a:lnTo>
                    <a:pt x="9484" y="17935"/>
                  </a:lnTo>
                  <a:cubicBezTo>
                    <a:pt x="8451" y="17933"/>
                    <a:pt x="7554" y="17225"/>
                    <a:pt x="7312" y="16222"/>
                  </a:cubicBezTo>
                  <a:cubicBezTo>
                    <a:pt x="7856" y="16155"/>
                    <a:pt x="8385" y="15998"/>
                    <a:pt x="8880" y="15759"/>
                  </a:cubicBezTo>
                  <a:lnTo>
                    <a:pt x="9343" y="16543"/>
                  </a:lnTo>
                  <a:cubicBezTo>
                    <a:pt x="9447" y="16720"/>
                    <a:pt x="9633" y="16818"/>
                    <a:pt x="9825" y="16818"/>
                  </a:cubicBezTo>
                  <a:cubicBezTo>
                    <a:pt x="9921" y="16818"/>
                    <a:pt x="10019" y="16793"/>
                    <a:pt x="10108" y="16741"/>
                  </a:cubicBezTo>
                  <a:cubicBezTo>
                    <a:pt x="10373" y="16584"/>
                    <a:pt x="10461" y="16241"/>
                    <a:pt x="10304" y="15975"/>
                  </a:cubicBezTo>
                  <a:lnTo>
                    <a:pt x="9824" y="15161"/>
                  </a:lnTo>
                  <a:cubicBezTo>
                    <a:pt x="10267" y="14808"/>
                    <a:pt x="10646" y="14382"/>
                    <a:pt x="10948" y="13903"/>
                  </a:cubicBezTo>
                  <a:lnTo>
                    <a:pt x="11920" y="14450"/>
                  </a:lnTo>
                  <a:cubicBezTo>
                    <a:pt x="12005" y="14496"/>
                    <a:pt x="12097" y="14518"/>
                    <a:pt x="12188" y="14518"/>
                  </a:cubicBezTo>
                  <a:cubicBezTo>
                    <a:pt x="12383" y="14518"/>
                    <a:pt x="12572" y="14416"/>
                    <a:pt x="12674" y="14233"/>
                  </a:cubicBezTo>
                  <a:cubicBezTo>
                    <a:pt x="12824" y="13967"/>
                    <a:pt x="12733" y="13631"/>
                    <a:pt x="12468" y="13477"/>
                  </a:cubicBezTo>
                  <a:lnTo>
                    <a:pt x="11435" y="12894"/>
                  </a:lnTo>
                  <a:cubicBezTo>
                    <a:pt x="11622" y="12360"/>
                    <a:pt x="11718" y="11800"/>
                    <a:pt x="11718" y="11233"/>
                  </a:cubicBezTo>
                  <a:lnTo>
                    <a:pt x="12834" y="11233"/>
                  </a:lnTo>
                  <a:cubicBezTo>
                    <a:pt x="13139" y="11227"/>
                    <a:pt x="13383" y="10979"/>
                    <a:pt x="13383" y="10674"/>
                  </a:cubicBezTo>
                  <a:cubicBezTo>
                    <a:pt x="13383" y="10371"/>
                    <a:pt x="13139" y="10122"/>
                    <a:pt x="12834" y="10117"/>
                  </a:cubicBezTo>
                  <a:lnTo>
                    <a:pt x="11718" y="10117"/>
                  </a:lnTo>
                  <a:lnTo>
                    <a:pt x="11718" y="7808"/>
                  </a:lnTo>
                  <a:lnTo>
                    <a:pt x="12834" y="7808"/>
                  </a:lnTo>
                  <a:cubicBezTo>
                    <a:pt x="13139" y="7804"/>
                    <a:pt x="13383" y="7554"/>
                    <a:pt x="13383" y="7251"/>
                  </a:cubicBezTo>
                  <a:cubicBezTo>
                    <a:pt x="13383" y="6946"/>
                    <a:pt x="13139" y="6698"/>
                    <a:pt x="12834" y="6692"/>
                  </a:cubicBezTo>
                  <a:lnTo>
                    <a:pt x="11718" y="6692"/>
                  </a:lnTo>
                  <a:cubicBezTo>
                    <a:pt x="11718" y="6127"/>
                    <a:pt x="11622" y="5565"/>
                    <a:pt x="11435" y="5031"/>
                  </a:cubicBezTo>
                  <a:lnTo>
                    <a:pt x="12468" y="4448"/>
                  </a:lnTo>
                  <a:cubicBezTo>
                    <a:pt x="12733" y="4294"/>
                    <a:pt x="12824" y="3958"/>
                    <a:pt x="12674" y="3692"/>
                  </a:cubicBezTo>
                  <a:cubicBezTo>
                    <a:pt x="12572" y="3510"/>
                    <a:pt x="12382" y="3407"/>
                    <a:pt x="12187" y="3407"/>
                  </a:cubicBezTo>
                  <a:cubicBezTo>
                    <a:pt x="12096" y="3407"/>
                    <a:pt x="12005" y="3429"/>
                    <a:pt x="11920" y="3475"/>
                  </a:cubicBezTo>
                  <a:lnTo>
                    <a:pt x="10948" y="4022"/>
                  </a:lnTo>
                  <a:cubicBezTo>
                    <a:pt x="10646" y="3543"/>
                    <a:pt x="10267" y="3118"/>
                    <a:pt x="9824" y="2764"/>
                  </a:cubicBezTo>
                  <a:lnTo>
                    <a:pt x="10416" y="1761"/>
                  </a:lnTo>
                  <a:cubicBezTo>
                    <a:pt x="10573" y="1495"/>
                    <a:pt x="10485" y="1153"/>
                    <a:pt x="10219" y="996"/>
                  </a:cubicBezTo>
                  <a:cubicBezTo>
                    <a:pt x="10130" y="943"/>
                    <a:pt x="10032" y="918"/>
                    <a:pt x="9935" y="918"/>
                  </a:cubicBezTo>
                  <a:cubicBezTo>
                    <a:pt x="9744" y="918"/>
                    <a:pt x="9558" y="1017"/>
                    <a:pt x="9454" y="1193"/>
                  </a:cubicBezTo>
                  <a:lnTo>
                    <a:pt x="8880" y="2168"/>
                  </a:lnTo>
                  <a:cubicBezTo>
                    <a:pt x="8367" y="1918"/>
                    <a:pt x="7816" y="1760"/>
                    <a:pt x="7251" y="1697"/>
                  </a:cubicBezTo>
                  <a:lnTo>
                    <a:pt x="7251" y="549"/>
                  </a:lnTo>
                  <a:cubicBezTo>
                    <a:pt x="7245" y="244"/>
                    <a:pt x="6997"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141"/>
          <p:cNvGrpSpPr/>
          <p:nvPr/>
        </p:nvGrpSpPr>
        <p:grpSpPr>
          <a:xfrm>
            <a:off x="7784777" y="1765593"/>
            <a:ext cx="366793" cy="353461"/>
            <a:chOff x="3126576" y="1814328"/>
            <a:chExt cx="398558" cy="384072"/>
          </a:xfrm>
        </p:grpSpPr>
        <p:sp>
          <p:nvSpPr>
            <p:cNvPr id="13565" name="Google Shape;13565;p141"/>
            <p:cNvSpPr/>
            <p:nvPr/>
          </p:nvSpPr>
          <p:spPr>
            <a:xfrm>
              <a:off x="3269563" y="1950122"/>
              <a:ext cx="112504" cy="112483"/>
            </a:xfrm>
            <a:custGeom>
              <a:rect b="b" l="l" r="r" t="t"/>
              <a:pathLst>
                <a:path extrusionOk="0" h="5583" w="5584">
                  <a:moveTo>
                    <a:pt x="2792" y="1116"/>
                  </a:moveTo>
                  <a:cubicBezTo>
                    <a:pt x="3008" y="1116"/>
                    <a:pt x="3225" y="1158"/>
                    <a:pt x="3433" y="1244"/>
                  </a:cubicBezTo>
                  <a:cubicBezTo>
                    <a:pt x="4059" y="1502"/>
                    <a:pt x="4467" y="2113"/>
                    <a:pt x="4467" y="2790"/>
                  </a:cubicBezTo>
                  <a:cubicBezTo>
                    <a:pt x="4466" y="3716"/>
                    <a:pt x="3717" y="4464"/>
                    <a:pt x="2792" y="4466"/>
                  </a:cubicBezTo>
                  <a:cubicBezTo>
                    <a:pt x="2115" y="4466"/>
                    <a:pt x="1504" y="4058"/>
                    <a:pt x="1245" y="3432"/>
                  </a:cubicBezTo>
                  <a:cubicBezTo>
                    <a:pt x="986" y="2805"/>
                    <a:pt x="1128" y="2085"/>
                    <a:pt x="1608" y="1607"/>
                  </a:cubicBezTo>
                  <a:cubicBezTo>
                    <a:pt x="1929" y="1286"/>
                    <a:pt x="2357" y="1116"/>
                    <a:pt x="2792" y="1116"/>
                  </a:cubicBezTo>
                  <a:close/>
                  <a:moveTo>
                    <a:pt x="2792" y="0"/>
                  </a:moveTo>
                  <a:cubicBezTo>
                    <a:pt x="1253" y="0"/>
                    <a:pt x="0" y="1251"/>
                    <a:pt x="0" y="2790"/>
                  </a:cubicBezTo>
                  <a:cubicBezTo>
                    <a:pt x="0" y="4330"/>
                    <a:pt x="1253" y="5582"/>
                    <a:pt x="2792" y="5582"/>
                  </a:cubicBezTo>
                  <a:cubicBezTo>
                    <a:pt x="4331" y="5582"/>
                    <a:pt x="5584" y="4331"/>
                    <a:pt x="5584" y="2790"/>
                  </a:cubicBezTo>
                  <a:cubicBezTo>
                    <a:pt x="5584" y="1251"/>
                    <a:pt x="4333" y="0"/>
                    <a:pt x="2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41"/>
            <p:cNvSpPr/>
            <p:nvPr/>
          </p:nvSpPr>
          <p:spPr>
            <a:xfrm>
              <a:off x="3126576" y="1814328"/>
              <a:ext cx="398558" cy="384072"/>
            </a:xfrm>
            <a:custGeom>
              <a:rect b="b" l="l" r="r" t="t"/>
              <a:pathLst>
                <a:path extrusionOk="0" h="19063" w="19782">
                  <a:moveTo>
                    <a:pt x="9891" y="1125"/>
                  </a:moveTo>
                  <a:cubicBezTo>
                    <a:pt x="10787" y="1125"/>
                    <a:pt x="11687" y="1820"/>
                    <a:pt x="12443" y="3236"/>
                  </a:cubicBezTo>
                  <a:cubicBezTo>
                    <a:pt x="11615" y="3390"/>
                    <a:pt x="10754" y="3639"/>
                    <a:pt x="9889" y="3974"/>
                  </a:cubicBezTo>
                  <a:cubicBezTo>
                    <a:pt x="9022" y="3639"/>
                    <a:pt x="8161" y="3390"/>
                    <a:pt x="7335" y="3236"/>
                  </a:cubicBezTo>
                  <a:cubicBezTo>
                    <a:pt x="8082" y="1837"/>
                    <a:pt x="8985" y="1125"/>
                    <a:pt x="9891" y="1125"/>
                  </a:cubicBezTo>
                  <a:close/>
                  <a:moveTo>
                    <a:pt x="6859" y="4286"/>
                  </a:moveTo>
                  <a:cubicBezTo>
                    <a:pt x="7375" y="4370"/>
                    <a:pt x="7885" y="4488"/>
                    <a:pt x="8385" y="4637"/>
                  </a:cubicBezTo>
                  <a:cubicBezTo>
                    <a:pt x="7701" y="4978"/>
                    <a:pt x="7039" y="5361"/>
                    <a:pt x="6401" y="5784"/>
                  </a:cubicBezTo>
                  <a:cubicBezTo>
                    <a:pt x="6520" y="5274"/>
                    <a:pt x="6674" y="4775"/>
                    <a:pt x="6859" y="4286"/>
                  </a:cubicBezTo>
                  <a:close/>
                  <a:moveTo>
                    <a:pt x="12918" y="4286"/>
                  </a:moveTo>
                  <a:cubicBezTo>
                    <a:pt x="13104" y="4775"/>
                    <a:pt x="13256" y="5274"/>
                    <a:pt x="13377" y="5784"/>
                  </a:cubicBezTo>
                  <a:cubicBezTo>
                    <a:pt x="12739" y="5361"/>
                    <a:pt x="12075" y="4978"/>
                    <a:pt x="11392" y="4637"/>
                  </a:cubicBezTo>
                  <a:cubicBezTo>
                    <a:pt x="11893" y="4488"/>
                    <a:pt x="12403" y="4370"/>
                    <a:pt x="12918" y="4286"/>
                  </a:cubicBezTo>
                  <a:close/>
                  <a:moveTo>
                    <a:pt x="5451" y="4167"/>
                  </a:moveTo>
                  <a:cubicBezTo>
                    <a:pt x="5535" y="4167"/>
                    <a:pt x="5621" y="4168"/>
                    <a:pt x="5709" y="4171"/>
                  </a:cubicBezTo>
                  <a:cubicBezTo>
                    <a:pt x="5432" y="4954"/>
                    <a:pt x="5216" y="5823"/>
                    <a:pt x="5072" y="6754"/>
                  </a:cubicBezTo>
                  <a:cubicBezTo>
                    <a:pt x="4349" y="7336"/>
                    <a:pt x="3705" y="7957"/>
                    <a:pt x="3158" y="8595"/>
                  </a:cubicBezTo>
                  <a:cubicBezTo>
                    <a:pt x="1553" y="6021"/>
                    <a:pt x="2399" y="4167"/>
                    <a:pt x="5451" y="4167"/>
                  </a:cubicBezTo>
                  <a:close/>
                  <a:moveTo>
                    <a:pt x="14326" y="4167"/>
                  </a:moveTo>
                  <a:cubicBezTo>
                    <a:pt x="17312" y="4167"/>
                    <a:pt x="18258" y="5964"/>
                    <a:pt x="16620" y="8595"/>
                  </a:cubicBezTo>
                  <a:cubicBezTo>
                    <a:pt x="16073" y="7955"/>
                    <a:pt x="15427" y="7336"/>
                    <a:pt x="14706" y="6754"/>
                  </a:cubicBezTo>
                  <a:cubicBezTo>
                    <a:pt x="14561" y="5823"/>
                    <a:pt x="14345" y="4953"/>
                    <a:pt x="14069" y="4171"/>
                  </a:cubicBezTo>
                  <a:cubicBezTo>
                    <a:pt x="14156" y="4168"/>
                    <a:pt x="14242" y="4167"/>
                    <a:pt x="14326" y="4167"/>
                  </a:cubicBezTo>
                  <a:close/>
                  <a:moveTo>
                    <a:pt x="14880" y="8386"/>
                  </a:moveTo>
                  <a:lnTo>
                    <a:pt x="14880" y="8386"/>
                  </a:lnTo>
                  <a:cubicBezTo>
                    <a:pt x="15260" y="8744"/>
                    <a:pt x="15617" y="9127"/>
                    <a:pt x="15948" y="9532"/>
                  </a:cubicBezTo>
                  <a:cubicBezTo>
                    <a:pt x="15617" y="9935"/>
                    <a:pt x="15260" y="10318"/>
                    <a:pt x="14880" y="10677"/>
                  </a:cubicBezTo>
                  <a:cubicBezTo>
                    <a:pt x="14925" y="9914"/>
                    <a:pt x="14925" y="9149"/>
                    <a:pt x="14880" y="8386"/>
                  </a:cubicBezTo>
                  <a:close/>
                  <a:moveTo>
                    <a:pt x="4897" y="8386"/>
                  </a:moveTo>
                  <a:lnTo>
                    <a:pt x="4897" y="8386"/>
                  </a:lnTo>
                  <a:cubicBezTo>
                    <a:pt x="4851" y="9149"/>
                    <a:pt x="4851" y="9914"/>
                    <a:pt x="4897" y="10677"/>
                  </a:cubicBezTo>
                  <a:cubicBezTo>
                    <a:pt x="4518" y="10318"/>
                    <a:pt x="4160" y="9935"/>
                    <a:pt x="3830" y="9532"/>
                  </a:cubicBezTo>
                  <a:cubicBezTo>
                    <a:pt x="4160" y="9127"/>
                    <a:pt x="4518" y="8744"/>
                    <a:pt x="4897" y="8386"/>
                  </a:cubicBezTo>
                  <a:close/>
                  <a:moveTo>
                    <a:pt x="9889" y="5177"/>
                  </a:moveTo>
                  <a:cubicBezTo>
                    <a:pt x="11232" y="5742"/>
                    <a:pt x="12500" y="6473"/>
                    <a:pt x="13662" y="7354"/>
                  </a:cubicBezTo>
                  <a:cubicBezTo>
                    <a:pt x="13843" y="8800"/>
                    <a:pt x="13843" y="10263"/>
                    <a:pt x="13662" y="11709"/>
                  </a:cubicBezTo>
                  <a:cubicBezTo>
                    <a:pt x="12500" y="12590"/>
                    <a:pt x="11232" y="13320"/>
                    <a:pt x="9889" y="13887"/>
                  </a:cubicBezTo>
                  <a:cubicBezTo>
                    <a:pt x="8545" y="13320"/>
                    <a:pt x="7278" y="12590"/>
                    <a:pt x="6115" y="11709"/>
                  </a:cubicBezTo>
                  <a:cubicBezTo>
                    <a:pt x="5933" y="10263"/>
                    <a:pt x="5933" y="8800"/>
                    <a:pt x="6115" y="7354"/>
                  </a:cubicBezTo>
                  <a:cubicBezTo>
                    <a:pt x="7278" y="6474"/>
                    <a:pt x="8545" y="5742"/>
                    <a:pt x="9889" y="5177"/>
                  </a:cubicBezTo>
                  <a:close/>
                  <a:moveTo>
                    <a:pt x="6401" y="13280"/>
                  </a:moveTo>
                  <a:lnTo>
                    <a:pt x="6401" y="13280"/>
                  </a:lnTo>
                  <a:cubicBezTo>
                    <a:pt x="7039" y="13702"/>
                    <a:pt x="7701" y="14084"/>
                    <a:pt x="8385" y="14425"/>
                  </a:cubicBezTo>
                  <a:cubicBezTo>
                    <a:pt x="7885" y="14576"/>
                    <a:pt x="7375" y="14692"/>
                    <a:pt x="6859" y="14778"/>
                  </a:cubicBezTo>
                  <a:cubicBezTo>
                    <a:pt x="6674" y="14289"/>
                    <a:pt x="6520" y="13788"/>
                    <a:pt x="6401" y="13280"/>
                  </a:cubicBezTo>
                  <a:close/>
                  <a:moveTo>
                    <a:pt x="13377" y="13280"/>
                  </a:moveTo>
                  <a:cubicBezTo>
                    <a:pt x="13256" y="13788"/>
                    <a:pt x="13104" y="14289"/>
                    <a:pt x="12918" y="14778"/>
                  </a:cubicBezTo>
                  <a:cubicBezTo>
                    <a:pt x="12403" y="14692"/>
                    <a:pt x="11893" y="14576"/>
                    <a:pt x="11392" y="14425"/>
                  </a:cubicBezTo>
                  <a:cubicBezTo>
                    <a:pt x="12075" y="14084"/>
                    <a:pt x="12739" y="13702"/>
                    <a:pt x="13377" y="13280"/>
                  </a:cubicBezTo>
                  <a:close/>
                  <a:moveTo>
                    <a:pt x="16620" y="10467"/>
                  </a:moveTo>
                  <a:lnTo>
                    <a:pt x="16620" y="10467"/>
                  </a:lnTo>
                  <a:cubicBezTo>
                    <a:pt x="18256" y="13094"/>
                    <a:pt x="17316" y="14894"/>
                    <a:pt x="14326" y="14894"/>
                  </a:cubicBezTo>
                  <a:cubicBezTo>
                    <a:pt x="14242" y="14894"/>
                    <a:pt x="14156" y="14893"/>
                    <a:pt x="14069" y="14890"/>
                  </a:cubicBezTo>
                  <a:cubicBezTo>
                    <a:pt x="14345" y="14108"/>
                    <a:pt x="14561" y="13240"/>
                    <a:pt x="14706" y="12309"/>
                  </a:cubicBezTo>
                  <a:cubicBezTo>
                    <a:pt x="15427" y="11726"/>
                    <a:pt x="16073" y="11106"/>
                    <a:pt x="16620" y="10467"/>
                  </a:cubicBezTo>
                  <a:close/>
                  <a:moveTo>
                    <a:pt x="3158" y="10467"/>
                  </a:moveTo>
                  <a:lnTo>
                    <a:pt x="3158" y="10467"/>
                  </a:lnTo>
                  <a:cubicBezTo>
                    <a:pt x="3705" y="11106"/>
                    <a:pt x="4349" y="11726"/>
                    <a:pt x="5071" y="12309"/>
                  </a:cubicBezTo>
                  <a:cubicBezTo>
                    <a:pt x="5216" y="13240"/>
                    <a:pt x="5432" y="14108"/>
                    <a:pt x="5709" y="14890"/>
                  </a:cubicBezTo>
                  <a:cubicBezTo>
                    <a:pt x="5621" y="14893"/>
                    <a:pt x="5536" y="14894"/>
                    <a:pt x="5452" y="14894"/>
                  </a:cubicBezTo>
                  <a:cubicBezTo>
                    <a:pt x="2471" y="14894"/>
                    <a:pt x="1515" y="13104"/>
                    <a:pt x="3158" y="10467"/>
                  </a:cubicBezTo>
                  <a:close/>
                  <a:moveTo>
                    <a:pt x="9889" y="15088"/>
                  </a:moveTo>
                  <a:cubicBezTo>
                    <a:pt x="10754" y="15423"/>
                    <a:pt x="11615" y="15673"/>
                    <a:pt x="12443" y="15827"/>
                  </a:cubicBezTo>
                  <a:cubicBezTo>
                    <a:pt x="11696" y="17225"/>
                    <a:pt x="10793" y="17937"/>
                    <a:pt x="9887" y="17937"/>
                  </a:cubicBezTo>
                  <a:cubicBezTo>
                    <a:pt x="8991" y="17937"/>
                    <a:pt x="8091" y="17242"/>
                    <a:pt x="7335" y="15827"/>
                  </a:cubicBezTo>
                  <a:cubicBezTo>
                    <a:pt x="8161" y="15673"/>
                    <a:pt x="9022" y="15423"/>
                    <a:pt x="9889" y="15088"/>
                  </a:cubicBezTo>
                  <a:close/>
                  <a:moveTo>
                    <a:pt x="9889" y="0"/>
                  </a:moveTo>
                  <a:cubicBezTo>
                    <a:pt x="8518" y="0"/>
                    <a:pt x="7147" y="1027"/>
                    <a:pt x="6160" y="3079"/>
                  </a:cubicBezTo>
                  <a:cubicBezTo>
                    <a:pt x="5920" y="3060"/>
                    <a:pt x="5689" y="3051"/>
                    <a:pt x="5465" y="3051"/>
                  </a:cubicBezTo>
                  <a:cubicBezTo>
                    <a:pt x="1439" y="3051"/>
                    <a:pt x="1" y="5980"/>
                    <a:pt x="2437" y="9530"/>
                  </a:cubicBezTo>
                  <a:cubicBezTo>
                    <a:pt x="12" y="13067"/>
                    <a:pt x="1427" y="16011"/>
                    <a:pt x="5464" y="16011"/>
                  </a:cubicBezTo>
                  <a:cubicBezTo>
                    <a:pt x="5688" y="16011"/>
                    <a:pt x="5920" y="16002"/>
                    <a:pt x="6160" y="15984"/>
                  </a:cubicBezTo>
                  <a:cubicBezTo>
                    <a:pt x="7146" y="18036"/>
                    <a:pt x="8517" y="19062"/>
                    <a:pt x="9888" y="19062"/>
                  </a:cubicBezTo>
                  <a:cubicBezTo>
                    <a:pt x="11260" y="19062"/>
                    <a:pt x="12631" y="18036"/>
                    <a:pt x="13618" y="15984"/>
                  </a:cubicBezTo>
                  <a:cubicBezTo>
                    <a:pt x="13857" y="16002"/>
                    <a:pt x="14089" y="16011"/>
                    <a:pt x="14313" y="16011"/>
                  </a:cubicBezTo>
                  <a:cubicBezTo>
                    <a:pt x="18331" y="16011"/>
                    <a:pt x="19781" y="13088"/>
                    <a:pt x="17342" y="9530"/>
                  </a:cubicBezTo>
                  <a:cubicBezTo>
                    <a:pt x="19770" y="5991"/>
                    <a:pt x="18346" y="3051"/>
                    <a:pt x="14314" y="3051"/>
                  </a:cubicBezTo>
                  <a:cubicBezTo>
                    <a:pt x="14090" y="3051"/>
                    <a:pt x="13858" y="3060"/>
                    <a:pt x="13618" y="3079"/>
                  </a:cubicBezTo>
                  <a:cubicBezTo>
                    <a:pt x="12631" y="1026"/>
                    <a:pt x="11260" y="0"/>
                    <a:pt x="9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7" name="Google Shape;13567;p141"/>
          <p:cNvGrpSpPr/>
          <p:nvPr/>
        </p:nvGrpSpPr>
        <p:grpSpPr>
          <a:xfrm>
            <a:off x="7833570" y="2325095"/>
            <a:ext cx="269245" cy="353461"/>
            <a:chOff x="2721672" y="1830909"/>
            <a:chExt cx="292562" cy="384072"/>
          </a:xfrm>
        </p:grpSpPr>
        <p:sp>
          <p:nvSpPr>
            <p:cNvPr id="13568" name="Google Shape;13568;p141"/>
            <p:cNvSpPr/>
            <p:nvPr/>
          </p:nvSpPr>
          <p:spPr>
            <a:xfrm>
              <a:off x="2721672" y="1830909"/>
              <a:ext cx="292562" cy="384072"/>
            </a:xfrm>
            <a:custGeom>
              <a:rect b="b" l="l" r="r" t="t"/>
              <a:pathLst>
                <a:path extrusionOk="0" h="19063" w="14521">
                  <a:moveTo>
                    <a:pt x="12288" y="1118"/>
                  </a:moveTo>
                  <a:lnTo>
                    <a:pt x="12288" y="3353"/>
                  </a:lnTo>
                  <a:lnTo>
                    <a:pt x="2234" y="3353"/>
                  </a:lnTo>
                  <a:lnTo>
                    <a:pt x="2234" y="1118"/>
                  </a:lnTo>
                  <a:close/>
                  <a:moveTo>
                    <a:pt x="11170" y="4469"/>
                  </a:moveTo>
                  <a:lnTo>
                    <a:pt x="11170" y="5585"/>
                  </a:lnTo>
                  <a:lnTo>
                    <a:pt x="3352" y="5585"/>
                  </a:lnTo>
                  <a:lnTo>
                    <a:pt x="3352" y="4469"/>
                  </a:lnTo>
                  <a:close/>
                  <a:moveTo>
                    <a:pt x="12473" y="6703"/>
                  </a:moveTo>
                  <a:cubicBezTo>
                    <a:pt x="12987" y="6703"/>
                    <a:pt x="13403" y="7120"/>
                    <a:pt x="13404" y="7634"/>
                  </a:cubicBezTo>
                  <a:lnTo>
                    <a:pt x="13404" y="17015"/>
                  </a:lnTo>
                  <a:cubicBezTo>
                    <a:pt x="13404" y="17529"/>
                    <a:pt x="12987" y="17946"/>
                    <a:pt x="12473" y="17946"/>
                  </a:cubicBezTo>
                  <a:lnTo>
                    <a:pt x="2049" y="17946"/>
                  </a:lnTo>
                  <a:cubicBezTo>
                    <a:pt x="1535" y="17946"/>
                    <a:pt x="1120" y="17529"/>
                    <a:pt x="1118" y="17015"/>
                  </a:cubicBezTo>
                  <a:lnTo>
                    <a:pt x="1118" y="7634"/>
                  </a:lnTo>
                  <a:cubicBezTo>
                    <a:pt x="1120" y="7120"/>
                    <a:pt x="1535" y="6703"/>
                    <a:pt x="2049" y="6703"/>
                  </a:cubicBezTo>
                  <a:close/>
                  <a:moveTo>
                    <a:pt x="1677" y="0"/>
                  </a:moveTo>
                  <a:cubicBezTo>
                    <a:pt x="1368" y="0"/>
                    <a:pt x="1118" y="252"/>
                    <a:pt x="1118" y="559"/>
                  </a:cubicBezTo>
                  <a:lnTo>
                    <a:pt x="1118" y="3910"/>
                  </a:lnTo>
                  <a:cubicBezTo>
                    <a:pt x="1118" y="4219"/>
                    <a:pt x="1368" y="4469"/>
                    <a:pt x="1677" y="4469"/>
                  </a:cubicBezTo>
                  <a:lnTo>
                    <a:pt x="2234" y="4469"/>
                  </a:lnTo>
                  <a:lnTo>
                    <a:pt x="2234" y="5585"/>
                  </a:lnTo>
                  <a:lnTo>
                    <a:pt x="2048" y="5585"/>
                  </a:lnTo>
                  <a:cubicBezTo>
                    <a:pt x="918" y="5587"/>
                    <a:pt x="2" y="6503"/>
                    <a:pt x="0" y="7633"/>
                  </a:cubicBezTo>
                  <a:lnTo>
                    <a:pt x="0" y="17015"/>
                  </a:lnTo>
                  <a:cubicBezTo>
                    <a:pt x="2" y="18145"/>
                    <a:pt x="918" y="19061"/>
                    <a:pt x="2048" y="19063"/>
                  </a:cubicBezTo>
                  <a:lnTo>
                    <a:pt x="12473" y="19063"/>
                  </a:lnTo>
                  <a:cubicBezTo>
                    <a:pt x="13603" y="19061"/>
                    <a:pt x="14519" y="18145"/>
                    <a:pt x="14521" y="17015"/>
                  </a:cubicBezTo>
                  <a:lnTo>
                    <a:pt x="14521" y="7634"/>
                  </a:lnTo>
                  <a:cubicBezTo>
                    <a:pt x="14519" y="6503"/>
                    <a:pt x="13603" y="5587"/>
                    <a:pt x="12473" y="5585"/>
                  </a:cubicBezTo>
                  <a:lnTo>
                    <a:pt x="12286" y="5585"/>
                  </a:lnTo>
                  <a:lnTo>
                    <a:pt x="12286" y="4469"/>
                  </a:lnTo>
                  <a:lnTo>
                    <a:pt x="12845" y="4469"/>
                  </a:lnTo>
                  <a:cubicBezTo>
                    <a:pt x="13153" y="4469"/>
                    <a:pt x="13404" y="4219"/>
                    <a:pt x="13404" y="3910"/>
                  </a:cubicBezTo>
                  <a:lnTo>
                    <a:pt x="13404" y="559"/>
                  </a:lnTo>
                  <a:cubicBezTo>
                    <a:pt x="13404" y="252"/>
                    <a:pt x="13153" y="0"/>
                    <a:pt x="12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41"/>
            <p:cNvSpPr/>
            <p:nvPr/>
          </p:nvSpPr>
          <p:spPr>
            <a:xfrm>
              <a:off x="2789206" y="1988443"/>
              <a:ext cx="157594" cy="180058"/>
            </a:xfrm>
            <a:custGeom>
              <a:rect b="b" l="l" r="r" t="t"/>
              <a:pathLst>
                <a:path extrusionOk="0" h="8937" w="7822">
                  <a:moveTo>
                    <a:pt x="3911" y="1117"/>
                  </a:moveTo>
                  <a:cubicBezTo>
                    <a:pt x="5454" y="1117"/>
                    <a:pt x="6703" y="2367"/>
                    <a:pt x="6703" y="3910"/>
                  </a:cubicBezTo>
                  <a:lnTo>
                    <a:pt x="6702" y="5027"/>
                  </a:lnTo>
                  <a:cubicBezTo>
                    <a:pt x="6702" y="5335"/>
                    <a:pt x="6451" y="5584"/>
                    <a:pt x="6143" y="5584"/>
                  </a:cubicBezTo>
                  <a:cubicBezTo>
                    <a:pt x="5835" y="5584"/>
                    <a:pt x="5584" y="5835"/>
                    <a:pt x="5585" y="6143"/>
                  </a:cubicBezTo>
                  <a:lnTo>
                    <a:pt x="5585" y="7259"/>
                  </a:lnTo>
                  <a:cubicBezTo>
                    <a:pt x="5584" y="7569"/>
                    <a:pt x="5334" y="7818"/>
                    <a:pt x="5026" y="7818"/>
                  </a:cubicBezTo>
                  <a:lnTo>
                    <a:pt x="2792" y="7818"/>
                  </a:lnTo>
                  <a:cubicBezTo>
                    <a:pt x="2484" y="7818"/>
                    <a:pt x="2235" y="7569"/>
                    <a:pt x="2233" y="7259"/>
                  </a:cubicBezTo>
                  <a:lnTo>
                    <a:pt x="2233" y="6145"/>
                  </a:lnTo>
                  <a:cubicBezTo>
                    <a:pt x="2235" y="5835"/>
                    <a:pt x="1984" y="5586"/>
                    <a:pt x="1676" y="5586"/>
                  </a:cubicBezTo>
                  <a:cubicBezTo>
                    <a:pt x="1368" y="5586"/>
                    <a:pt x="1117" y="5335"/>
                    <a:pt x="1117" y="5027"/>
                  </a:cubicBezTo>
                  <a:lnTo>
                    <a:pt x="1117" y="3952"/>
                  </a:lnTo>
                  <a:cubicBezTo>
                    <a:pt x="1117" y="2395"/>
                    <a:pt x="2369" y="1117"/>
                    <a:pt x="3908" y="1117"/>
                  </a:cubicBezTo>
                  <a:cubicBezTo>
                    <a:pt x="3909" y="1117"/>
                    <a:pt x="3910" y="1117"/>
                    <a:pt x="3911" y="1117"/>
                  </a:cubicBezTo>
                  <a:close/>
                  <a:moveTo>
                    <a:pt x="3913" y="1"/>
                  </a:moveTo>
                  <a:cubicBezTo>
                    <a:pt x="3902" y="1"/>
                    <a:pt x="3891" y="1"/>
                    <a:pt x="3880" y="1"/>
                  </a:cubicBezTo>
                  <a:cubicBezTo>
                    <a:pt x="1740" y="17"/>
                    <a:pt x="0" y="1790"/>
                    <a:pt x="0" y="3952"/>
                  </a:cubicBezTo>
                  <a:lnTo>
                    <a:pt x="0" y="5027"/>
                  </a:lnTo>
                  <a:cubicBezTo>
                    <a:pt x="0" y="5737"/>
                    <a:pt x="449" y="6369"/>
                    <a:pt x="1117" y="6606"/>
                  </a:cubicBezTo>
                  <a:lnTo>
                    <a:pt x="1117" y="7261"/>
                  </a:lnTo>
                  <a:cubicBezTo>
                    <a:pt x="1118" y="8185"/>
                    <a:pt x="1867" y="8935"/>
                    <a:pt x="2792" y="8936"/>
                  </a:cubicBezTo>
                  <a:lnTo>
                    <a:pt x="5026" y="8936"/>
                  </a:lnTo>
                  <a:cubicBezTo>
                    <a:pt x="5951" y="8935"/>
                    <a:pt x="6702" y="8186"/>
                    <a:pt x="6703" y="7261"/>
                  </a:cubicBezTo>
                  <a:lnTo>
                    <a:pt x="6703" y="6606"/>
                  </a:lnTo>
                  <a:cubicBezTo>
                    <a:pt x="7371" y="6369"/>
                    <a:pt x="7818" y="5737"/>
                    <a:pt x="7820" y="5027"/>
                  </a:cubicBezTo>
                  <a:lnTo>
                    <a:pt x="7820" y="3910"/>
                  </a:lnTo>
                  <a:cubicBezTo>
                    <a:pt x="7821" y="1750"/>
                    <a:pt x="6069" y="1"/>
                    <a:pt x="39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41"/>
            <p:cNvSpPr/>
            <p:nvPr/>
          </p:nvSpPr>
          <p:spPr>
            <a:xfrm>
              <a:off x="2830387" y="2055957"/>
              <a:ext cx="26353" cy="22525"/>
            </a:xfrm>
            <a:custGeom>
              <a:rect b="b" l="l" r="r" t="t"/>
              <a:pathLst>
                <a:path extrusionOk="0" h="1118" w="1308">
                  <a:moveTo>
                    <a:pt x="748" y="0"/>
                  </a:moveTo>
                  <a:cubicBezTo>
                    <a:pt x="250" y="0"/>
                    <a:pt x="1" y="603"/>
                    <a:pt x="354" y="954"/>
                  </a:cubicBezTo>
                  <a:cubicBezTo>
                    <a:pt x="460" y="1061"/>
                    <a:pt x="603" y="1118"/>
                    <a:pt x="749" y="1118"/>
                  </a:cubicBezTo>
                  <a:cubicBezTo>
                    <a:pt x="821" y="1118"/>
                    <a:pt x="893" y="1104"/>
                    <a:pt x="962" y="1075"/>
                  </a:cubicBezTo>
                  <a:cubicBezTo>
                    <a:pt x="1171" y="988"/>
                    <a:pt x="1307" y="785"/>
                    <a:pt x="1307" y="559"/>
                  </a:cubicBezTo>
                  <a:cubicBezTo>
                    <a:pt x="1307" y="250"/>
                    <a:pt x="1056" y="0"/>
                    <a:pt x="7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41"/>
            <p:cNvSpPr/>
            <p:nvPr/>
          </p:nvSpPr>
          <p:spPr>
            <a:xfrm>
              <a:off x="2875417" y="2055957"/>
              <a:ext cx="26333" cy="22525"/>
            </a:xfrm>
            <a:custGeom>
              <a:rect b="b" l="l" r="r" t="t"/>
              <a:pathLst>
                <a:path extrusionOk="0" h="1118" w="1307">
                  <a:moveTo>
                    <a:pt x="747" y="0"/>
                  </a:moveTo>
                  <a:cubicBezTo>
                    <a:pt x="250" y="0"/>
                    <a:pt x="0" y="601"/>
                    <a:pt x="351" y="954"/>
                  </a:cubicBezTo>
                  <a:cubicBezTo>
                    <a:pt x="458" y="1061"/>
                    <a:pt x="601" y="1118"/>
                    <a:pt x="747" y="1118"/>
                  </a:cubicBezTo>
                  <a:cubicBezTo>
                    <a:pt x="819" y="1118"/>
                    <a:pt x="892" y="1104"/>
                    <a:pt x="961" y="1075"/>
                  </a:cubicBezTo>
                  <a:cubicBezTo>
                    <a:pt x="1169" y="988"/>
                    <a:pt x="1305" y="785"/>
                    <a:pt x="1306" y="559"/>
                  </a:cubicBezTo>
                  <a:cubicBezTo>
                    <a:pt x="1305" y="250"/>
                    <a:pt x="1055" y="0"/>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41"/>
            <p:cNvSpPr/>
            <p:nvPr/>
          </p:nvSpPr>
          <p:spPr>
            <a:xfrm>
              <a:off x="2852912" y="2100967"/>
              <a:ext cx="26313" cy="22505"/>
            </a:xfrm>
            <a:custGeom>
              <a:rect b="b" l="l" r="r" t="t"/>
              <a:pathLst>
                <a:path extrusionOk="0" h="1117" w="1306">
                  <a:moveTo>
                    <a:pt x="746" y="1"/>
                  </a:moveTo>
                  <a:cubicBezTo>
                    <a:pt x="250" y="1"/>
                    <a:pt x="1" y="601"/>
                    <a:pt x="352" y="954"/>
                  </a:cubicBezTo>
                  <a:cubicBezTo>
                    <a:pt x="459" y="1060"/>
                    <a:pt x="603" y="1117"/>
                    <a:pt x="748" y="1117"/>
                  </a:cubicBezTo>
                  <a:cubicBezTo>
                    <a:pt x="820" y="1117"/>
                    <a:pt x="892" y="1103"/>
                    <a:pt x="960" y="1075"/>
                  </a:cubicBezTo>
                  <a:cubicBezTo>
                    <a:pt x="1169" y="988"/>
                    <a:pt x="1305" y="785"/>
                    <a:pt x="1305" y="560"/>
                  </a:cubicBezTo>
                  <a:cubicBezTo>
                    <a:pt x="1305" y="250"/>
                    <a:pt x="1056"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3" name="Google Shape;13573;p141"/>
          <p:cNvGrpSpPr/>
          <p:nvPr/>
        </p:nvGrpSpPr>
        <p:grpSpPr>
          <a:xfrm>
            <a:off x="7079106" y="2325112"/>
            <a:ext cx="269245" cy="353424"/>
            <a:chOff x="2345498" y="1877229"/>
            <a:chExt cx="292562" cy="384031"/>
          </a:xfrm>
        </p:grpSpPr>
        <p:sp>
          <p:nvSpPr>
            <p:cNvPr id="13574" name="Google Shape;13574;p141"/>
            <p:cNvSpPr/>
            <p:nvPr/>
          </p:nvSpPr>
          <p:spPr>
            <a:xfrm>
              <a:off x="2345498" y="1877229"/>
              <a:ext cx="292562" cy="384031"/>
            </a:xfrm>
            <a:custGeom>
              <a:rect b="b" l="l" r="r" t="t"/>
              <a:pathLst>
                <a:path extrusionOk="0" h="19061" w="14521">
                  <a:moveTo>
                    <a:pt x="12846" y="1116"/>
                  </a:moveTo>
                  <a:cubicBezTo>
                    <a:pt x="13153" y="1118"/>
                    <a:pt x="13403" y="1367"/>
                    <a:pt x="13403" y="1675"/>
                  </a:cubicBezTo>
                  <a:lnTo>
                    <a:pt x="13403" y="7855"/>
                  </a:lnTo>
                  <a:lnTo>
                    <a:pt x="1118" y="7855"/>
                  </a:lnTo>
                  <a:lnTo>
                    <a:pt x="1118" y="1675"/>
                  </a:lnTo>
                  <a:cubicBezTo>
                    <a:pt x="1118" y="1367"/>
                    <a:pt x="1368" y="1118"/>
                    <a:pt x="1676" y="1116"/>
                  </a:cubicBezTo>
                  <a:close/>
                  <a:moveTo>
                    <a:pt x="3351" y="8973"/>
                  </a:moveTo>
                  <a:lnTo>
                    <a:pt x="3351" y="11207"/>
                  </a:lnTo>
                  <a:lnTo>
                    <a:pt x="1118" y="11207"/>
                  </a:lnTo>
                  <a:lnTo>
                    <a:pt x="1118" y="8973"/>
                  </a:lnTo>
                  <a:close/>
                  <a:moveTo>
                    <a:pt x="6702" y="8973"/>
                  </a:moveTo>
                  <a:lnTo>
                    <a:pt x="6702" y="11207"/>
                  </a:lnTo>
                  <a:lnTo>
                    <a:pt x="4469" y="11207"/>
                  </a:lnTo>
                  <a:lnTo>
                    <a:pt x="4469" y="8973"/>
                  </a:lnTo>
                  <a:close/>
                  <a:moveTo>
                    <a:pt x="10052" y="8973"/>
                  </a:moveTo>
                  <a:lnTo>
                    <a:pt x="10052" y="11207"/>
                  </a:lnTo>
                  <a:lnTo>
                    <a:pt x="7820" y="11207"/>
                  </a:lnTo>
                  <a:lnTo>
                    <a:pt x="7820" y="8973"/>
                  </a:lnTo>
                  <a:close/>
                  <a:moveTo>
                    <a:pt x="13403" y="8973"/>
                  </a:moveTo>
                  <a:lnTo>
                    <a:pt x="13403" y="11207"/>
                  </a:lnTo>
                  <a:lnTo>
                    <a:pt x="11170" y="11207"/>
                  </a:lnTo>
                  <a:lnTo>
                    <a:pt x="11170" y="8973"/>
                  </a:lnTo>
                  <a:close/>
                  <a:moveTo>
                    <a:pt x="3351" y="12324"/>
                  </a:moveTo>
                  <a:lnTo>
                    <a:pt x="3351" y="14556"/>
                  </a:lnTo>
                  <a:lnTo>
                    <a:pt x="1118" y="14556"/>
                  </a:lnTo>
                  <a:lnTo>
                    <a:pt x="1118" y="12324"/>
                  </a:lnTo>
                  <a:close/>
                  <a:moveTo>
                    <a:pt x="6702" y="12324"/>
                  </a:moveTo>
                  <a:lnTo>
                    <a:pt x="6702" y="14556"/>
                  </a:lnTo>
                  <a:lnTo>
                    <a:pt x="4469" y="14556"/>
                  </a:lnTo>
                  <a:lnTo>
                    <a:pt x="4469" y="12324"/>
                  </a:lnTo>
                  <a:close/>
                  <a:moveTo>
                    <a:pt x="10052" y="12324"/>
                  </a:moveTo>
                  <a:lnTo>
                    <a:pt x="10052" y="14558"/>
                  </a:lnTo>
                  <a:lnTo>
                    <a:pt x="7820" y="14558"/>
                  </a:lnTo>
                  <a:lnTo>
                    <a:pt x="7820" y="12324"/>
                  </a:lnTo>
                  <a:close/>
                  <a:moveTo>
                    <a:pt x="3351" y="15674"/>
                  </a:moveTo>
                  <a:lnTo>
                    <a:pt x="3351" y="17944"/>
                  </a:lnTo>
                  <a:lnTo>
                    <a:pt x="1676" y="17944"/>
                  </a:lnTo>
                  <a:cubicBezTo>
                    <a:pt x="1368" y="17944"/>
                    <a:pt x="1118" y="17695"/>
                    <a:pt x="1118" y="17385"/>
                  </a:cubicBezTo>
                  <a:lnTo>
                    <a:pt x="1118" y="15674"/>
                  </a:lnTo>
                  <a:close/>
                  <a:moveTo>
                    <a:pt x="13403" y="12324"/>
                  </a:moveTo>
                  <a:lnTo>
                    <a:pt x="13403" y="17385"/>
                  </a:lnTo>
                  <a:cubicBezTo>
                    <a:pt x="13403" y="17693"/>
                    <a:pt x="13153" y="17943"/>
                    <a:pt x="12846" y="17944"/>
                  </a:cubicBezTo>
                  <a:lnTo>
                    <a:pt x="11170" y="17944"/>
                  </a:lnTo>
                  <a:lnTo>
                    <a:pt x="11170" y="12324"/>
                  </a:lnTo>
                  <a:close/>
                  <a:moveTo>
                    <a:pt x="6702" y="15674"/>
                  </a:moveTo>
                  <a:lnTo>
                    <a:pt x="6702" y="17946"/>
                  </a:lnTo>
                  <a:lnTo>
                    <a:pt x="4469" y="17946"/>
                  </a:lnTo>
                  <a:lnTo>
                    <a:pt x="4469" y="15674"/>
                  </a:lnTo>
                  <a:close/>
                  <a:moveTo>
                    <a:pt x="10052" y="15674"/>
                  </a:moveTo>
                  <a:lnTo>
                    <a:pt x="10052" y="17946"/>
                  </a:lnTo>
                  <a:lnTo>
                    <a:pt x="7820" y="17946"/>
                  </a:lnTo>
                  <a:lnTo>
                    <a:pt x="7820" y="15674"/>
                  </a:lnTo>
                  <a:close/>
                  <a:moveTo>
                    <a:pt x="1676" y="0"/>
                  </a:moveTo>
                  <a:cubicBezTo>
                    <a:pt x="752" y="1"/>
                    <a:pt x="2" y="750"/>
                    <a:pt x="0" y="1675"/>
                  </a:cubicBezTo>
                  <a:lnTo>
                    <a:pt x="0" y="17385"/>
                  </a:lnTo>
                  <a:cubicBezTo>
                    <a:pt x="2" y="18311"/>
                    <a:pt x="752" y="19061"/>
                    <a:pt x="1676" y="19061"/>
                  </a:cubicBezTo>
                  <a:lnTo>
                    <a:pt x="12846" y="19061"/>
                  </a:lnTo>
                  <a:cubicBezTo>
                    <a:pt x="13771" y="19061"/>
                    <a:pt x="14519" y="18311"/>
                    <a:pt x="14521" y="17385"/>
                  </a:cubicBezTo>
                  <a:lnTo>
                    <a:pt x="14521" y="1675"/>
                  </a:lnTo>
                  <a:cubicBezTo>
                    <a:pt x="14519" y="750"/>
                    <a:pt x="13771" y="1"/>
                    <a:pt x="1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41"/>
            <p:cNvSpPr/>
            <p:nvPr/>
          </p:nvSpPr>
          <p:spPr>
            <a:xfrm>
              <a:off x="2525536" y="1922963"/>
              <a:ext cx="68280" cy="90039"/>
            </a:xfrm>
            <a:custGeom>
              <a:rect b="b" l="l" r="r" t="t"/>
              <a:pathLst>
                <a:path extrusionOk="0" h="4469" w="3389">
                  <a:moveTo>
                    <a:pt x="1917" y="1118"/>
                  </a:moveTo>
                  <a:cubicBezTo>
                    <a:pt x="2113" y="1118"/>
                    <a:pt x="2270" y="1276"/>
                    <a:pt x="2272" y="1472"/>
                  </a:cubicBezTo>
                  <a:lnTo>
                    <a:pt x="2272" y="2998"/>
                  </a:lnTo>
                  <a:cubicBezTo>
                    <a:pt x="2270" y="3192"/>
                    <a:pt x="2112" y="3351"/>
                    <a:pt x="1917" y="3351"/>
                  </a:cubicBezTo>
                  <a:lnTo>
                    <a:pt x="1471" y="3351"/>
                  </a:lnTo>
                  <a:cubicBezTo>
                    <a:pt x="1275" y="3351"/>
                    <a:pt x="1118" y="3192"/>
                    <a:pt x="1116" y="2997"/>
                  </a:cubicBezTo>
                  <a:lnTo>
                    <a:pt x="1116" y="1472"/>
                  </a:lnTo>
                  <a:cubicBezTo>
                    <a:pt x="1118" y="1276"/>
                    <a:pt x="1275" y="1118"/>
                    <a:pt x="1471" y="1118"/>
                  </a:cubicBezTo>
                  <a:close/>
                  <a:moveTo>
                    <a:pt x="1471" y="0"/>
                  </a:moveTo>
                  <a:cubicBezTo>
                    <a:pt x="659" y="2"/>
                    <a:pt x="2" y="659"/>
                    <a:pt x="0" y="1472"/>
                  </a:cubicBezTo>
                  <a:lnTo>
                    <a:pt x="0" y="2998"/>
                  </a:lnTo>
                  <a:cubicBezTo>
                    <a:pt x="2" y="3810"/>
                    <a:pt x="659" y="4467"/>
                    <a:pt x="1471" y="4469"/>
                  </a:cubicBezTo>
                  <a:lnTo>
                    <a:pt x="1917" y="4469"/>
                  </a:lnTo>
                  <a:cubicBezTo>
                    <a:pt x="2729" y="4467"/>
                    <a:pt x="3387" y="3810"/>
                    <a:pt x="3388" y="2998"/>
                  </a:cubicBezTo>
                  <a:lnTo>
                    <a:pt x="3388" y="1472"/>
                  </a:lnTo>
                  <a:cubicBezTo>
                    <a:pt x="3387" y="659"/>
                    <a:pt x="2729" y="2"/>
                    <a:pt x="1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6" name="Google Shape;13576;p141"/>
          <p:cNvSpPr/>
          <p:nvPr/>
        </p:nvSpPr>
        <p:spPr>
          <a:xfrm>
            <a:off x="6285968" y="2325521"/>
            <a:ext cx="355197" cy="352724"/>
          </a:xfrm>
          <a:custGeom>
            <a:rect b="b" l="l" r="r" t="t"/>
            <a:pathLst>
              <a:path extrusionOk="0" h="19025" w="19161">
                <a:moveTo>
                  <a:pt x="17394" y="1115"/>
                </a:moveTo>
                <a:lnTo>
                  <a:pt x="11052" y="8918"/>
                </a:lnTo>
                <a:cubicBezTo>
                  <a:pt x="8348" y="8918"/>
                  <a:pt x="8244" y="8919"/>
                  <a:pt x="8241" y="8919"/>
                </a:cubicBezTo>
                <a:lnTo>
                  <a:pt x="8241" y="8919"/>
                </a:lnTo>
                <a:lnTo>
                  <a:pt x="1900" y="1115"/>
                </a:lnTo>
                <a:close/>
                <a:moveTo>
                  <a:pt x="10761" y="10033"/>
                </a:moveTo>
                <a:lnTo>
                  <a:pt x="10761" y="16450"/>
                </a:lnTo>
                <a:lnTo>
                  <a:pt x="8531" y="17565"/>
                </a:lnTo>
                <a:lnTo>
                  <a:pt x="8531" y="10033"/>
                </a:lnTo>
                <a:close/>
                <a:moveTo>
                  <a:pt x="728" y="0"/>
                </a:moveTo>
                <a:cubicBezTo>
                  <a:pt x="261" y="0"/>
                  <a:pt x="1" y="546"/>
                  <a:pt x="297" y="909"/>
                </a:cubicBezTo>
                <a:lnTo>
                  <a:pt x="7416" y="9672"/>
                </a:lnTo>
                <a:lnTo>
                  <a:pt x="7416" y="18468"/>
                </a:lnTo>
                <a:cubicBezTo>
                  <a:pt x="7418" y="18790"/>
                  <a:pt x="7682" y="19025"/>
                  <a:pt x="7974" y="19025"/>
                </a:cubicBezTo>
                <a:cubicBezTo>
                  <a:pt x="8057" y="19025"/>
                  <a:pt x="8142" y="19006"/>
                  <a:pt x="8223" y="18965"/>
                </a:cubicBezTo>
                <a:lnTo>
                  <a:pt x="11568" y="17293"/>
                </a:lnTo>
                <a:cubicBezTo>
                  <a:pt x="11756" y="17199"/>
                  <a:pt x="11876" y="17006"/>
                  <a:pt x="11876" y="16795"/>
                </a:cubicBezTo>
                <a:lnTo>
                  <a:pt x="11876" y="9672"/>
                </a:lnTo>
                <a:lnTo>
                  <a:pt x="18997" y="910"/>
                </a:lnTo>
                <a:cubicBezTo>
                  <a:pt x="19132" y="743"/>
                  <a:pt x="19160" y="513"/>
                  <a:pt x="19068" y="318"/>
                </a:cubicBezTo>
                <a:cubicBezTo>
                  <a:pt x="18975" y="124"/>
                  <a:pt x="18779" y="0"/>
                  <a:pt x="18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41"/>
          <p:cNvSpPr/>
          <p:nvPr/>
        </p:nvSpPr>
        <p:spPr>
          <a:xfrm>
            <a:off x="5523093" y="2325178"/>
            <a:ext cx="352009" cy="353409"/>
          </a:xfrm>
          <a:custGeom>
            <a:rect b="b" l="l" r="r" t="t"/>
            <a:pathLst>
              <a:path extrusionOk="0" h="19062" w="18989">
                <a:moveTo>
                  <a:pt x="16200" y="1118"/>
                </a:moveTo>
                <a:cubicBezTo>
                  <a:pt x="16650" y="1118"/>
                  <a:pt x="17056" y="1391"/>
                  <a:pt x="17228" y="1807"/>
                </a:cubicBezTo>
                <a:cubicBezTo>
                  <a:pt x="17401" y="2224"/>
                  <a:pt x="17305" y="2705"/>
                  <a:pt x="16986" y="3024"/>
                </a:cubicBezTo>
                <a:cubicBezTo>
                  <a:pt x="16773" y="3238"/>
                  <a:pt x="16487" y="3351"/>
                  <a:pt x="16197" y="3351"/>
                </a:cubicBezTo>
                <a:cubicBezTo>
                  <a:pt x="16053" y="3351"/>
                  <a:pt x="15907" y="3323"/>
                  <a:pt x="15769" y="3266"/>
                </a:cubicBezTo>
                <a:cubicBezTo>
                  <a:pt x="15352" y="3094"/>
                  <a:pt x="15080" y="2686"/>
                  <a:pt x="15080" y="2235"/>
                </a:cubicBezTo>
                <a:cubicBezTo>
                  <a:pt x="15080" y="1617"/>
                  <a:pt x="15579" y="1118"/>
                  <a:pt x="16197" y="1118"/>
                </a:cubicBezTo>
                <a:cubicBezTo>
                  <a:pt x="16198" y="1118"/>
                  <a:pt x="16199" y="1118"/>
                  <a:pt x="16200" y="1118"/>
                </a:cubicBezTo>
                <a:close/>
                <a:moveTo>
                  <a:pt x="2794" y="4542"/>
                </a:moveTo>
                <a:cubicBezTo>
                  <a:pt x="3010" y="4542"/>
                  <a:pt x="3228" y="4584"/>
                  <a:pt x="3435" y="4669"/>
                </a:cubicBezTo>
                <a:cubicBezTo>
                  <a:pt x="4061" y="4929"/>
                  <a:pt x="4469" y="5541"/>
                  <a:pt x="4469" y="6218"/>
                </a:cubicBezTo>
                <a:cubicBezTo>
                  <a:pt x="4468" y="7143"/>
                  <a:pt x="3717" y="7891"/>
                  <a:pt x="2794" y="7893"/>
                </a:cubicBezTo>
                <a:lnTo>
                  <a:pt x="2792" y="7893"/>
                </a:lnTo>
                <a:cubicBezTo>
                  <a:pt x="2115" y="7893"/>
                  <a:pt x="1504" y="7483"/>
                  <a:pt x="1246" y="6857"/>
                </a:cubicBezTo>
                <a:cubicBezTo>
                  <a:pt x="986" y="6232"/>
                  <a:pt x="1129" y="5511"/>
                  <a:pt x="1609" y="5032"/>
                </a:cubicBezTo>
                <a:cubicBezTo>
                  <a:pt x="1930" y="4712"/>
                  <a:pt x="2358" y="4542"/>
                  <a:pt x="2794" y="4542"/>
                </a:cubicBezTo>
                <a:close/>
                <a:moveTo>
                  <a:pt x="10612" y="5660"/>
                </a:moveTo>
                <a:cubicBezTo>
                  <a:pt x="12152" y="5660"/>
                  <a:pt x="13405" y="6911"/>
                  <a:pt x="13405" y="8452"/>
                </a:cubicBezTo>
                <a:cubicBezTo>
                  <a:pt x="13405" y="9993"/>
                  <a:pt x="12151" y="11244"/>
                  <a:pt x="10612" y="11244"/>
                </a:cubicBezTo>
                <a:cubicBezTo>
                  <a:pt x="9073" y="11244"/>
                  <a:pt x="7820" y="9992"/>
                  <a:pt x="7820" y="8451"/>
                </a:cubicBezTo>
                <a:lnTo>
                  <a:pt x="7820" y="8451"/>
                </a:lnTo>
                <a:cubicBezTo>
                  <a:pt x="7820" y="6912"/>
                  <a:pt x="9071" y="5660"/>
                  <a:pt x="10612" y="5660"/>
                </a:cubicBezTo>
                <a:close/>
                <a:moveTo>
                  <a:pt x="5622" y="14631"/>
                </a:moveTo>
                <a:cubicBezTo>
                  <a:pt x="5766" y="14631"/>
                  <a:pt x="5912" y="14659"/>
                  <a:pt x="6050" y="14717"/>
                </a:cubicBezTo>
                <a:cubicBezTo>
                  <a:pt x="6467" y="14890"/>
                  <a:pt x="6739" y="15297"/>
                  <a:pt x="6739" y="15749"/>
                </a:cubicBezTo>
                <a:cubicBezTo>
                  <a:pt x="6739" y="16365"/>
                  <a:pt x="6239" y="16866"/>
                  <a:pt x="5623" y="16866"/>
                </a:cubicBezTo>
                <a:cubicBezTo>
                  <a:pt x="5170" y="16866"/>
                  <a:pt x="4764" y="16594"/>
                  <a:pt x="4590" y="16177"/>
                </a:cubicBezTo>
                <a:cubicBezTo>
                  <a:pt x="4418" y="15758"/>
                  <a:pt x="4514" y="15279"/>
                  <a:pt x="4832" y="14959"/>
                </a:cubicBezTo>
                <a:cubicBezTo>
                  <a:pt x="5046" y="14745"/>
                  <a:pt x="5332" y="14631"/>
                  <a:pt x="5622" y="14631"/>
                </a:cubicBezTo>
                <a:close/>
                <a:moveTo>
                  <a:pt x="16196" y="14595"/>
                </a:moveTo>
                <a:cubicBezTo>
                  <a:pt x="16412" y="14595"/>
                  <a:pt x="16630" y="14637"/>
                  <a:pt x="16838" y="14723"/>
                </a:cubicBezTo>
                <a:cubicBezTo>
                  <a:pt x="17464" y="14981"/>
                  <a:pt x="17872" y="15593"/>
                  <a:pt x="17872" y="16270"/>
                </a:cubicBezTo>
                <a:cubicBezTo>
                  <a:pt x="17870" y="17195"/>
                  <a:pt x="17122" y="17945"/>
                  <a:pt x="16197" y="17945"/>
                </a:cubicBezTo>
                <a:cubicBezTo>
                  <a:pt x="15518" y="17945"/>
                  <a:pt x="14908" y="17537"/>
                  <a:pt x="14648" y="16911"/>
                </a:cubicBezTo>
                <a:cubicBezTo>
                  <a:pt x="14390" y="16284"/>
                  <a:pt x="14533" y="15564"/>
                  <a:pt x="15011" y="15086"/>
                </a:cubicBezTo>
                <a:cubicBezTo>
                  <a:pt x="15332" y="14765"/>
                  <a:pt x="15761" y="14595"/>
                  <a:pt x="16196" y="14595"/>
                </a:cubicBezTo>
                <a:close/>
                <a:moveTo>
                  <a:pt x="16197" y="0"/>
                </a:moveTo>
                <a:cubicBezTo>
                  <a:pt x="14403" y="0"/>
                  <a:pt x="13344" y="2018"/>
                  <a:pt x="14351" y="3490"/>
                </a:cubicBezTo>
                <a:lnTo>
                  <a:pt x="12803" y="5215"/>
                </a:lnTo>
                <a:cubicBezTo>
                  <a:pt x="12132" y="4759"/>
                  <a:pt x="11370" y="4542"/>
                  <a:pt x="10617" y="4542"/>
                </a:cubicBezTo>
                <a:cubicBezTo>
                  <a:pt x="9218" y="4542"/>
                  <a:pt x="7847" y="5292"/>
                  <a:pt x="7138" y="6657"/>
                </a:cubicBezTo>
                <a:lnTo>
                  <a:pt x="5584" y="6295"/>
                </a:lnTo>
                <a:cubicBezTo>
                  <a:pt x="5627" y="4714"/>
                  <a:pt x="4354" y="3424"/>
                  <a:pt x="2794" y="3424"/>
                </a:cubicBezTo>
                <a:cubicBezTo>
                  <a:pt x="1253" y="3424"/>
                  <a:pt x="1" y="4677"/>
                  <a:pt x="1" y="6218"/>
                </a:cubicBezTo>
                <a:cubicBezTo>
                  <a:pt x="1" y="7758"/>
                  <a:pt x="1253" y="9009"/>
                  <a:pt x="2794" y="9009"/>
                </a:cubicBezTo>
                <a:cubicBezTo>
                  <a:pt x="3883" y="9008"/>
                  <a:pt x="4874" y="8373"/>
                  <a:pt x="5330" y="7383"/>
                </a:cubicBezTo>
                <a:lnTo>
                  <a:pt x="6771" y="7720"/>
                </a:lnTo>
                <a:cubicBezTo>
                  <a:pt x="6517" y="9048"/>
                  <a:pt x="6970" y="10414"/>
                  <a:pt x="7968" y="11329"/>
                </a:cubicBezTo>
                <a:lnTo>
                  <a:pt x="6382" y="13648"/>
                </a:lnTo>
                <a:cubicBezTo>
                  <a:pt x="6128" y="13556"/>
                  <a:pt x="5872" y="13513"/>
                  <a:pt x="5621" y="13513"/>
                </a:cubicBezTo>
                <a:cubicBezTo>
                  <a:pt x="4439" y="13513"/>
                  <a:pt x="3389" y="14472"/>
                  <a:pt x="3389" y="15748"/>
                </a:cubicBezTo>
                <a:cubicBezTo>
                  <a:pt x="3390" y="16981"/>
                  <a:pt x="4390" y="17981"/>
                  <a:pt x="5623" y="17982"/>
                </a:cubicBezTo>
                <a:cubicBezTo>
                  <a:pt x="7539" y="17982"/>
                  <a:pt x="8561" y="15717"/>
                  <a:pt x="7304" y="14279"/>
                </a:cubicBezTo>
                <a:lnTo>
                  <a:pt x="8890" y="11959"/>
                </a:lnTo>
                <a:cubicBezTo>
                  <a:pt x="9434" y="12227"/>
                  <a:pt x="10024" y="12360"/>
                  <a:pt x="10612" y="12360"/>
                </a:cubicBezTo>
                <a:cubicBezTo>
                  <a:pt x="11315" y="12360"/>
                  <a:pt x="12015" y="12171"/>
                  <a:pt x="12634" y="11795"/>
                </a:cubicBezTo>
                <a:lnTo>
                  <a:pt x="14240" y="14277"/>
                </a:lnTo>
                <a:cubicBezTo>
                  <a:pt x="12463" y="16023"/>
                  <a:pt x="13704" y="19061"/>
                  <a:pt x="16195" y="19061"/>
                </a:cubicBezTo>
                <a:cubicBezTo>
                  <a:pt x="17734" y="19061"/>
                  <a:pt x="18988" y="17810"/>
                  <a:pt x="18988" y="16270"/>
                </a:cubicBezTo>
                <a:cubicBezTo>
                  <a:pt x="18988" y="14674"/>
                  <a:pt x="17675" y="13475"/>
                  <a:pt x="16197" y="13475"/>
                </a:cubicBezTo>
                <a:cubicBezTo>
                  <a:pt x="15862" y="13475"/>
                  <a:pt x="15518" y="13537"/>
                  <a:pt x="15179" y="13670"/>
                </a:cubicBezTo>
                <a:lnTo>
                  <a:pt x="15179" y="13670"/>
                </a:lnTo>
                <a:lnTo>
                  <a:pt x="13502" y="11081"/>
                </a:lnTo>
                <a:cubicBezTo>
                  <a:pt x="14811" y="9646"/>
                  <a:pt x="14865" y="7465"/>
                  <a:pt x="13628" y="5968"/>
                </a:cubicBezTo>
                <a:lnTo>
                  <a:pt x="15191" y="4227"/>
                </a:lnTo>
                <a:cubicBezTo>
                  <a:pt x="15519" y="4393"/>
                  <a:pt x="15860" y="4469"/>
                  <a:pt x="16193" y="4469"/>
                </a:cubicBezTo>
                <a:cubicBezTo>
                  <a:pt x="17364" y="4469"/>
                  <a:pt x="18429" y="3526"/>
                  <a:pt x="18429" y="2233"/>
                </a:cubicBezTo>
                <a:cubicBezTo>
                  <a:pt x="18428" y="1000"/>
                  <a:pt x="17430" y="0"/>
                  <a:pt x="16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8" name="Google Shape;13578;p141"/>
          <p:cNvGrpSpPr/>
          <p:nvPr/>
        </p:nvGrpSpPr>
        <p:grpSpPr>
          <a:xfrm>
            <a:off x="4775435" y="2325089"/>
            <a:ext cx="353480" cy="353461"/>
            <a:chOff x="1004460" y="1968940"/>
            <a:chExt cx="384092" cy="384072"/>
          </a:xfrm>
        </p:grpSpPr>
        <p:sp>
          <p:nvSpPr>
            <p:cNvPr id="13579" name="Google Shape;13579;p141"/>
            <p:cNvSpPr/>
            <p:nvPr/>
          </p:nvSpPr>
          <p:spPr>
            <a:xfrm>
              <a:off x="1050235" y="2014695"/>
              <a:ext cx="292582" cy="274490"/>
            </a:xfrm>
            <a:custGeom>
              <a:rect b="b" l="l" r="r" t="t"/>
              <a:pathLst>
                <a:path extrusionOk="0" h="13624" w="14522">
                  <a:moveTo>
                    <a:pt x="7260" y="1117"/>
                  </a:moveTo>
                  <a:cubicBezTo>
                    <a:pt x="8139" y="1117"/>
                    <a:pt x="9018" y="1305"/>
                    <a:pt x="9836" y="1681"/>
                  </a:cubicBezTo>
                  <a:lnTo>
                    <a:pt x="7859" y="5108"/>
                  </a:lnTo>
                  <a:cubicBezTo>
                    <a:pt x="7663" y="5053"/>
                    <a:pt x="7461" y="5026"/>
                    <a:pt x="7260" y="5026"/>
                  </a:cubicBezTo>
                  <a:cubicBezTo>
                    <a:pt x="7059" y="5026"/>
                    <a:pt x="6858" y="5053"/>
                    <a:pt x="6663" y="5108"/>
                  </a:cubicBezTo>
                  <a:lnTo>
                    <a:pt x="4684" y="1681"/>
                  </a:lnTo>
                  <a:cubicBezTo>
                    <a:pt x="5502" y="1305"/>
                    <a:pt x="6381" y="1117"/>
                    <a:pt x="7260" y="1117"/>
                  </a:cubicBezTo>
                  <a:close/>
                  <a:moveTo>
                    <a:pt x="7260" y="6143"/>
                  </a:moveTo>
                  <a:cubicBezTo>
                    <a:pt x="7551" y="6143"/>
                    <a:pt x="7836" y="6257"/>
                    <a:pt x="8050" y="6471"/>
                  </a:cubicBezTo>
                  <a:cubicBezTo>
                    <a:pt x="8370" y="6790"/>
                    <a:pt x="8465" y="7270"/>
                    <a:pt x="8292" y="7689"/>
                  </a:cubicBezTo>
                  <a:cubicBezTo>
                    <a:pt x="8119" y="8106"/>
                    <a:pt x="7712" y="8378"/>
                    <a:pt x="7261" y="8378"/>
                  </a:cubicBezTo>
                  <a:cubicBezTo>
                    <a:pt x="6644" y="8376"/>
                    <a:pt x="6144" y="7877"/>
                    <a:pt x="6143" y="7261"/>
                  </a:cubicBezTo>
                  <a:cubicBezTo>
                    <a:pt x="6143" y="6808"/>
                    <a:pt x="6415" y="6402"/>
                    <a:pt x="6833" y="6228"/>
                  </a:cubicBezTo>
                  <a:cubicBezTo>
                    <a:pt x="6971" y="6171"/>
                    <a:pt x="7117" y="6143"/>
                    <a:pt x="7260" y="6143"/>
                  </a:cubicBezTo>
                  <a:close/>
                  <a:moveTo>
                    <a:pt x="5097" y="7819"/>
                  </a:moveTo>
                  <a:cubicBezTo>
                    <a:pt x="5198" y="8210"/>
                    <a:pt x="5406" y="8567"/>
                    <a:pt x="5696" y="8853"/>
                  </a:cubicBezTo>
                  <a:lnTo>
                    <a:pt x="3719" y="12278"/>
                  </a:lnTo>
                  <a:cubicBezTo>
                    <a:pt x="2251" y="11238"/>
                    <a:pt x="1311" y="9609"/>
                    <a:pt x="1142" y="7819"/>
                  </a:cubicBezTo>
                  <a:close/>
                  <a:moveTo>
                    <a:pt x="13378" y="7819"/>
                  </a:moveTo>
                  <a:cubicBezTo>
                    <a:pt x="13210" y="9609"/>
                    <a:pt x="12270" y="11238"/>
                    <a:pt x="10803" y="12278"/>
                  </a:cubicBezTo>
                  <a:lnTo>
                    <a:pt x="10803" y="12280"/>
                  </a:lnTo>
                  <a:lnTo>
                    <a:pt x="8824" y="8853"/>
                  </a:lnTo>
                  <a:cubicBezTo>
                    <a:pt x="9114" y="8569"/>
                    <a:pt x="9322" y="8210"/>
                    <a:pt x="9423" y="7819"/>
                  </a:cubicBezTo>
                  <a:close/>
                  <a:moveTo>
                    <a:pt x="7261" y="1"/>
                  </a:moveTo>
                  <a:cubicBezTo>
                    <a:pt x="6007" y="1"/>
                    <a:pt x="4754" y="324"/>
                    <a:pt x="3631" y="972"/>
                  </a:cubicBezTo>
                  <a:cubicBezTo>
                    <a:pt x="3363" y="1126"/>
                    <a:pt x="3272" y="1467"/>
                    <a:pt x="3426" y="1734"/>
                  </a:cubicBezTo>
                  <a:lnTo>
                    <a:pt x="5696" y="5667"/>
                  </a:lnTo>
                  <a:cubicBezTo>
                    <a:pt x="5406" y="5950"/>
                    <a:pt x="5198" y="6308"/>
                    <a:pt x="5097" y="6701"/>
                  </a:cubicBezTo>
                  <a:lnTo>
                    <a:pt x="559" y="6701"/>
                  </a:lnTo>
                  <a:cubicBezTo>
                    <a:pt x="250" y="6701"/>
                    <a:pt x="0" y="6952"/>
                    <a:pt x="0" y="7261"/>
                  </a:cubicBezTo>
                  <a:cubicBezTo>
                    <a:pt x="0" y="9939"/>
                    <a:pt x="1455" y="12290"/>
                    <a:pt x="3629" y="13548"/>
                  </a:cubicBezTo>
                  <a:cubicBezTo>
                    <a:pt x="3717" y="13599"/>
                    <a:pt x="3813" y="13623"/>
                    <a:pt x="3908" y="13623"/>
                  </a:cubicBezTo>
                  <a:cubicBezTo>
                    <a:pt x="4102" y="13623"/>
                    <a:pt x="4290" y="13523"/>
                    <a:pt x="4393" y="13344"/>
                  </a:cubicBezTo>
                  <a:lnTo>
                    <a:pt x="6663" y="9412"/>
                  </a:lnTo>
                  <a:cubicBezTo>
                    <a:pt x="6858" y="9466"/>
                    <a:pt x="7059" y="9494"/>
                    <a:pt x="7260" y="9494"/>
                  </a:cubicBezTo>
                  <a:cubicBezTo>
                    <a:pt x="7461" y="9494"/>
                    <a:pt x="7663" y="9466"/>
                    <a:pt x="7859" y="9412"/>
                  </a:cubicBezTo>
                  <a:lnTo>
                    <a:pt x="10129" y="13344"/>
                  </a:lnTo>
                  <a:cubicBezTo>
                    <a:pt x="10232" y="13523"/>
                    <a:pt x="10419" y="13623"/>
                    <a:pt x="10612" y="13623"/>
                  </a:cubicBezTo>
                  <a:cubicBezTo>
                    <a:pt x="10707" y="13623"/>
                    <a:pt x="10804" y="13598"/>
                    <a:pt x="10892" y="13547"/>
                  </a:cubicBezTo>
                  <a:cubicBezTo>
                    <a:pt x="13068" y="12289"/>
                    <a:pt x="14521" y="9936"/>
                    <a:pt x="14521" y="7260"/>
                  </a:cubicBezTo>
                  <a:cubicBezTo>
                    <a:pt x="14521" y="6952"/>
                    <a:pt x="14270" y="6701"/>
                    <a:pt x="13962" y="6701"/>
                  </a:cubicBezTo>
                  <a:lnTo>
                    <a:pt x="9423" y="6701"/>
                  </a:lnTo>
                  <a:cubicBezTo>
                    <a:pt x="9322" y="6308"/>
                    <a:pt x="9114" y="5950"/>
                    <a:pt x="8824" y="5667"/>
                  </a:cubicBezTo>
                  <a:lnTo>
                    <a:pt x="11096" y="1734"/>
                  </a:lnTo>
                  <a:cubicBezTo>
                    <a:pt x="11250" y="1467"/>
                    <a:pt x="11158" y="1126"/>
                    <a:pt x="10892" y="972"/>
                  </a:cubicBezTo>
                  <a:cubicBezTo>
                    <a:pt x="9769" y="324"/>
                    <a:pt x="8515" y="1"/>
                    <a:pt x="7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41"/>
            <p:cNvSpPr/>
            <p:nvPr/>
          </p:nvSpPr>
          <p:spPr>
            <a:xfrm>
              <a:off x="1004460" y="1968940"/>
              <a:ext cx="384092" cy="384072"/>
            </a:xfrm>
            <a:custGeom>
              <a:rect b="b" l="l" r="r" t="t"/>
              <a:pathLst>
                <a:path extrusionOk="0" h="19063" w="19064">
                  <a:moveTo>
                    <a:pt x="9533" y="1117"/>
                  </a:moveTo>
                  <a:cubicBezTo>
                    <a:pt x="14173" y="1117"/>
                    <a:pt x="17947" y="4892"/>
                    <a:pt x="17947" y="9532"/>
                  </a:cubicBezTo>
                  <a:cubicBezTo>
                    <a:pt x="17947" y="14173"/>
                    <a:pt x="14173" y="17946"/>
                    <a:pt x="9533" y="17946"/>
                  </a:cubicBezTo>
                  <a:lnTo>
                    <a:pt x="9533" y="17945"/>
                  </a:lnTo>
                  <a:cubicBezTo>
                    <a:pt x="4892" y="17945"/>
                    <a:pt x="1119" y="14171"/>
                    <a:pt x="1119" y="9531"/>
                  </a:cubicBezTo>
                  <a:cubicBezTo>
                    <a:pt x="1119" y="4890"/>
                    <a:pt x="4892" y="1117"/>
                    <a:pt x="9533" y="1117"/>
                  </a:cubicBezTo>
                  <a:close/>
                  <a:moveTo>
                    <a:pt x="9533" y="0"/>
                  </a:moveTo>
                  <a:cubicBezTo>
                    <a:pt x="4265" y="0"/>
                    <a:pt x="1" y="4264"/>
                    <a:pt x="1" y="9532"/>
                  </a:cubicBezTo>
                  <a:cubicBezTo>
                    <a:pt x="1" y="14800"/>
                    <a:pt x="4265" y="19063"/>
                    <a:pt x="9533" y="19063"/>
                  </a:cubicBezTo>
                  <a:cubicBezTo>
                    <a:pt x="14801" y="19063"/>
                    <a:pt x="19063" y="14800"/>
                    <a:pt x="19063" y="9532"/>
                  </a:cubicBezTo>
                  <a:cubicBezTo>
                    <a:pt x="19063" y="4264"/>
                    <a:pt x="14801" y="0"/>
                    <a:pt x="9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1" name="Google Shape;13581;p141"/>
          <p:cNvGrpSpPr/>
          <p:nvPr/>
        </p:nvGrpSpPr>
        <p:grpSpPr>
          <a:xfrm>
            <a:off x="4020052" y="2336123"/>
            <a:ext cx="357374" cy="331341"/>
            <a:chOff x="6011658" y="2644889"/>
            <a:chExt cx="388323" cy="360036"/>
          </a:xfrm>
        </p:grpSpPr>
        <p:sp>
          <p:nvSpPr>
            <p:cNvPr id="13582" name="Google Shape;13582;p141"/>
            <p:cNvSpPr/>
            <p:nvPr/>
          </p:nvSpPr>
          <p:spPr>
            <a:xfrm>
              <a:off x="6011658" y="2644889"/>
              <a:ext cx="388323" cy="360036"/>
            </a:xfrm>
            <a:custGeom>
              <a:rect b="b" l="l" r="r" t="t"/>
              <a:pathLst>
                <a:path extrusionOk="0" h="17870" w="19274">
                  <a:moveTo>
                    <a:pt x="17002" y="1118"/>
                  </a:moveTo>
                  <a:lnTo>
                    <a:pt x="17002" y="2234"/>
                  </a:lnTo>
                  <a:lnTo>
                    <a:pt x="2484" y="2234"/>
                  </a:lnTo>
                  <a:lnTo>
                    <a:pt x="2484" y="1118"/>
                  </a:lnTo>
                  <a:close/>
                  <a:moveTo>
                    <a:pt x="11418" y="3351"/>
                  </a:moveTo>
                  <a:lnTo>
                    <a:pt x="11418" y="4469"/>
                  </a:lnTo>
                  <a:lnTo>
                    <a:pt x="8068" y="4469"/>
                  </a:lnTo>
                  <a:lnTo>
                    <a:pt x="8068" y="3351"/>
                  </a:lnTo>
                  <a:close/>
                  <a:moveTo>
                    <a:pt x="15026" y="5585"/>
                  </a:moveTo>
                  <a:lnTo>
                    <a:pt x="18156" y="10332"/>
                  </a:lnTo>
                  <a:lnTo>
                    <a:pt x="18156" y="16753"/>
                  </a:lnTo>
                  <a:lnTo>
                    <a:pt x="1329" y="16753"/>
                  </a:lnTo>
                  <a:lnTo>
                    <a:pt x="1329" y="10223"/>
                  </a:lnTo>
                  <a:lnTo>
                    <a:pt x="4455" y="5585"/>
                  </a:lnTo>
                  <a:close/>
                  <a:moveTo>
                    <a:pt x="1927" y="0"/>
                  </a:moveTo>
                  <a:cubicBezTo>
                    <a:pt x="1617" y="0"/>
                    <a:pt x="1368" y="250"/>
                    <a:pt x="1368" y="559"/>
                  </a:cubicBezTo>
                  <a:lnTo>
                    <a:pt x="1368" y="2792"/>
                  </a:lnTo>
                  <a:cubicBezTo>
                    <a:pt x="1368" y="3100"/>
                    <a:pt x="1617" y="3351"/>
                    <a:pt x="1927" y="3351"/>
                  </a:cubicBezTo>
                  <a:lnTo>
                    <a:pt x="6951" y="3351"/>
                  </a:lnTo>
                  <a:lnTo>
                    <a:pt x="6951" y="4467"/>
                  </a:lnTo>
                  <a:lnTo>
                    <a:pt x="4160" y="4467"/>
                  </a:lnTo>
                  <a:cubicBezTo>
                    <a:pt x="3974" y="4467"/>
                    <a:pt x="3801" y="4560"/>
                    <a:pt x="3696" y="4714"/>
                  </a:cubicBezTo>
                  <a:cubicBezTo>
                    <a:pt x="0" y="10197"/>
                    <a:pt x="214" y="9815"/>
                    <a:pt x="214" y="10052"/>
                  </a:cubicBezTo>
                  <a:lnTo>
                    <a:pt x="214" y="17312"/>
                  </a:lnTo>
                  <a:cubicBezTo>
                    <a:pt x="214" y="17620"/>
                    <a:pt x="464" y="17870"/>
                    <a:pt x="771" y="17870"/>
                  </a:cubicBezTo>
                  <a:lnTo>
                    <a:pt x="18714" y="17870"/>
                  </a:lnTo>
                  <a:cubicBezTo>
                    <a:pt x="19022" y="17870"/>
                    <a:pt x="19273" y="17620"/>
                    <a:pt x="19273" y="17312"/>
                  </a:cubicBezTo>
                  <a:lnTo>
                    <a:pt x="19273" y="10164"/>
                  </a:lnTo>
                  <a:cubicBezTo>
                    <a:pt x="19273" y="10054"/>
                    <a:pt x="19241" y="9948"/>
                    <a:pt x="19181" y="9856"/>
                  </a:cubicBezTo>
                  <a:lnTo>
                    <a:pt x="15793" y="4718"/>
                  </a:lnTo>
                  <a:cubicBezTo>
                    <a:pt x="15690" y="4561"/>
                    <a:pt x="15513" y="4467"/>
                    <a:pt x="15326" y="4467"/>
                  </a:cubicBezTo>
                  <a:lnTo>
                    <a:pt x="12533" y="4467"/>
                  </a:lnTo>
                  <a:lnTo>
                    <a:pt x="12533" y="3351"/>
                  </a:lnTo>
                  <a:lnTo>
                    <a:pt x="17559" y="3351"/>
                  </a:lnTo>
                  <a:cubicBezTo>
                    <a:pt x="17867" y="3351"/>
                    <a:pt x="18118" y="3101"/>
                    <a:pt x="18118" y="2792"/>
                  </a:cubicBezTo>
                  <a:lnTo>
                    <a:pt x="18118" y="559"/>
                  </a:lnTo>
                  <a:cubicBezTo>
                    <a:pt x="18118" y="250"/>
                    <a:pt x="17867" y="0"/>
                    <a:pt x="17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41"/>
            <p:cNvSpPr/>
            <p:nvPr/>
          </p:nvSpPr>
          <p:spPr>
            <a:xfrm>
              <a:off x="6117936" y="2779897"/>
              <a:ext cx="180018" cy="180058"/>
            </a:xfrm>
            <a:custGeom>
              <a:rect b="b" l="l" r="r" t="t"/>
              <a:pathLst>
                <a:path extrusionOk="0" h="8937" w="8935">
                  <a:moveTo>
                    <a:pt x="4468" y="1117"/>
                  </a:moveTo>
                  <a:cubicBezTo>
                    <a:pt x="6315" y="1117"/>
                    <a:pt x="7819" y="2620"/>
                    <a:pt x="7819" y="4468"/>
                  </a:cubicBezTo>
                  <a:cubicBezTo>
                    <a:pt x="7819" y="6315"/>
                    <a:pt x="6315" y="7818"/>
                    <a:pt x="4468" y="7818"/>
                  </a:cubicBezTo>
                  <a:cubicBezTo>
                    <a:pt x="2621" y="7818"/>
                    <a:pt x="1117" y="6315"/>
                    <a:pt x="1117" y="4468"/>
                  </a:cubicBezTo>
                  <a:cubicBezTo>
                    <a:pt x="1117" y="2620"/>
                    <a:pt x="2621" y="1117"/>
                    <a:pt x="4468" y="1117"/>
                  </a:cubicBezTo>
                  <a:close/>
                  <a:moveTo>
                    <a:pt x="4468" y="1"/>
                  </a:moveTo>
                  <a:cubicBezTo>
                    <a:pt x="2005" y="1"/>
                    <a:pt x="1" y="2005"/>
                    <a:pt x="1" y="4468"/>
                  </a:cubicBezTo>
                  <a:cubicBezTo>
                    <a:pt x="1" y="6930"/>
                    <a:pt x="2005" y="8936"/>
                    <a:pt x="4468" y="8936"/>
                  </a:cubicBezTo>
                  <a:cubicBezTo>
                    <a:pt x="6931" y="8936"/>
                    <a:pt x="8935" y="6930"/>
                    <a:pt x="8935" y="4468"/>
                  </a:cubicBezTo>
                  <a:cubicBezTo>
                    <a:pt x="8935" y="2005"/>
                    <a:pt x="6931" y="1"/>
                    <a:pt x="44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41"/>
            <p:cNvSpPr/>
            <p:nvPr/>
          </p:nvSpPr>
          <p:spPr>
            <a:xfrm>
              <a:off x="6195503" y="2834738"/>
              <a:ext cx="48737" cy="46480"/>
            </a:xfrm>
            <a:custGeom>
              <a:rect b="b" l="l" r="r" t="t"/>
              <a:pathLst>
                <a:path extrusionOk="0" h="2307" w="2419">
                  <a:moveTo>
                    <a:pt x="1805" y="0"/>
                  </a:moveTo>
                  <a:cubicBezTo>
                    <a:pt x="1661" y="0"/>
                    <a:pt x="1517" y="55"/>
                    <a:pt x="1407" y="166"/>
                  </a:cubicBezTo>
                  <a:lnTo>
                    <a:pt x="223" y="1351"/>
                  </a:lnTo>
                  <a:cubicBezTo>
                    <a:pt x="2" y="1568"/>
                    <a:pt x="1" y="1923"/>
                    <a:pt x="220" y="2143"/>
                  </a:cubicBezTo>
                  <a:cubicBezTo>
                    <a:pt x="330" y="2252"/>
                    <a:pt x="473" y="2306"/>
                    <a:pt x="616" y="2306"/>
                  </a:cubicBezTo>
                  <a:cubicBezTo>
                    <a:pt x="759" y="2306"/>
                    <a:pt x="903" y="2251"/>
                    <a:pt x="1013" y="2140"/>
                  </a:cubicBezTo>
                  <a:lnTo>
                    <a:pt x="2198" y="955"/>
                  </a:lnTo>
                  <a:cubicBezTo>
                    <a:pt x="2417" y="738"/>
                    <a:pt x="2419" y="383"/>
                    <a:pt x="2199" y="163"/>
                  </a:cubicBezTo>
                  <a:cubicBezTo>
                    <a:pt x="2091" y="54"/>
                    <a:pt x="1948" y="0"/>
                    <a:pt x="1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85" name="Google Shape;13585;p141"/>
          <p:cNvSpPr/>
          <p:nvPr/>
        </p:nvSpPr>
        <p:spPr>
          <a:xfrm>
            <a:off x="3264054" y="2408703"/>
            <a:ext cx="353343" cy="186383"/>
          </a:xfrm>
          <a:custGeom>
            <a:rect b="b" l="l" r="r" t="t"/>
            <a:pathLst>
              <a:path extrusionOk="0" h="10053" w="19061">
                <a:moveTo>
                  <a:pt x="2270" y="3351"/>
                </a:moveTo>
                <a:lnTo>
                  <a:pt x="2270" y="6701"/>
                </a:lnTo>
                <a:lnTo>
                  <a:pt x="1117" y="6701"/>
                </a:lnTo>
                <a:lnTo>
                  <a:pt x="1117" y="3351"/>
                </a:lnTo>
                <a:close/>
                <a:moveTo>
                  <a:pt x="17945" y="3351"/>
                </a:moveTo>
                <a:lnTo>
                  <a:pt x="17945" y="6701"/>
                </a:lnTo>
                <a:lnTo>
                  <a:pt x="16791" y="6701"/>
                </a:lnTo>
                <a:lnTo>
                  <a:pt x="16791" y="3351"/>
                </a:lnTo>
                <a:close/>
                <a:moveTo>
                  <a:pt x="13998" y="1118"/>
                </a:moveTo>
                <a:cubicBezTo>
                  <a:pt x="14923" y="1118"/>
                  <a:pt x="15673" y="1868"/>
                  <a:pt x="15673" y="2793"/>
                </a:cubicBezTo>
                <a:lnTo>
                  <a:pt x="15673" y="7260"/>
                </a:lnTo>
                <a:cubicBezTo>
                  <a:pt x="15673" y="8185"/>
                  <a:pt x="14923" y="8934"/>
                  <a:pt x="13998" y="8936"/>
                </a:cubicBezTo>
                <a:lnTo>
                  <a:pt x="12091" y="8936"/>
                </a:lnTo>
                <a:cubicBezTo>
                  <a:pt x="11690" y="8936"/>
                  <a:pt x="11336" y="8680"/>
                  <a:pt x="11209" y="8302"/>
                </a:cubicBezTo>
                <a:lnTo>
                  <a:pt x="10802" y="7093"/>
                </a:lnTo>
                <a:cubicBezTo>
                  <a:pt x="10597" y="6484"/>
                  <a:pt x="10064" y="6179"/>
                  <a:pt x="9531" y="6179"/>
                </a:cubicBezTo>
                <a:cubicBezTo>
                  <a:pt x="8997" y="6179"/>
                  <a:pt x="8464" y="6484"/>
                  <a:pt x="8259" y="7093"/>
                </a:cubicBezTo>
                <a:lnTo>
                  <a:pt x="7854" y="8302"/>
                </a:lnTo>
                <a:cubicBezTo>
                  <a:pt x="7725" y="8680"/>
                  <a:pt x="7371" y="8936"/>
                  <a:pt x="6971" y="8936"/>
                </a:cubicBezTo>
                <a:lnTo>
                  <a:pt x="5064" y="8936"/>
                </a:lnTo>
                <a:cubicBezTo>
                  <a:pt x="4138" y="8934"/>
                  <a:pt x="3388" y="8185"/>
                  <a:pt x="3388" y="7260"/>
                </a:cubicBezTo>
                <a:lnTo>
                  <a:pt x="3388" y="2793"/>
                </a:lnTo>
                <a:cubicBezTo>
                  <a:pt x="3388" y="1868"/>
                  <a:pt x="4138" y="1118"/>
                  <a:pt x="5064" y="1118"/>
                </a:cubicBezTo>
                <a:close/>
                <a:moveTo>
                  <a:pt x="5064" y="0"/>
                </a:moveTo>
                <a:cubicBezTo>
                  <a:pt x="3714" y="0"/>
                  <a:pt x="2586" y="961"/>
                  <a:pt x="2327" y="2234"/>
                </a:cubicBezTo>
                <a:lnTo>
                  <a:pt x="558" y="2234"/>
                </a:lnTo>
                <a:cubicBezTo>
                  <a:pt x="250" y="2234"/>
                  <a:pt x="0" y="2484"/>
                  <a:pt x="0" y="2793"/>
                </a:cubicBezTo>
                <a:lnTo>
                  <a:pt x="0" y="7260"/>
                </a:lnTo>
                <a:cubicBezTo>
                  <a:pt x="0" y="7568"/>
                  <a:pt x="250" y="7819"/>
                  <a:pt x="558" y="7819"/>
                </a:cubicBezTo>
                <a:lnTo>
                  <a:pt x="2327" y="7819"/>
                </a:lnTo>
                <a:cubicBezTo>
                  <a:pt x="2586" y="9091"/>
                  <a:pt x="3714" y="10052"/>
                  <a:pt x="5064" y="10052"/>
                </a:cubicBezTo>
                <a:lnTo>
                  <a:pt x="6971" y="10052"/>
                </a:lnTo>
                <a:cubicBezTo>
                  <a:pt x="6972" y="10052"/>
                  <a:pt x="6973" y="10052"/>
                  <a:pt x="6974" y="10052"/>
                </a:cubicBezTo>
                <a:cubicBezTo>
                  <a:pt x="7853" y="10052"/>
                  <a:pt x="8633" y="9490"/>
                  <a:pt x="8912" y="8658"/>
                </a:cubicBezTo>
                <a:lnTo>
                  <a:pt x="9318" y="7449"/>
                </a:lnTo>
                <a:cubicBezTo>
                  <a:pt x="9352" y="7346"/>
                  <a:pt x="9441" y="7295"/>
                  <a:pt x="9531" y="7295"/>
                </a:cubicBezTo>
                <a:cubicBezTo>
                  <a:pt x="9620" y="7295"/>
                  <a:pt x="9709" y="7346"/>
                  <a:pt x="9743" y="7449"/>
                </a:cubicBezTo>
                <a:lnTo>
                  <a:pt x="10149" y="8658"/>
                </a:lnTo>
                <a:cubicBezTo>
                  <a:pt x="10429" y="9492"/>
                  <a:pt x="11210" y="10052"/>
                  <a:pt x="12091" y="10052"/>
                </a:cubicBezTo>
                <a:lnTo>
                  <a:pt x="13998" y="10052"/>
                </a:lnTo>
                <a:cubicBezTo>
                  <a:pt x="15347" y="10052"/>
                  <a:pt x="16474" y="9091"/>
                  <a:pt x="16734" y="7819"/>
                </a:cubicBezTo>
                <a:lnTo>
                  <a:pt x="18502" y="7819"/>
                </a:lnTo>
                <a:cubicBezTo>
                  <a:pt x="18811" y="7819"/>
                  <a:pt x="19061" y="7568"/>
                  <a:pt x="19061" y="7260"/>
                </a:cubicBezTo>
                <a:lnTo>
                  <a:pt x="19061" y="2793"/>
                </a:lnTo>
                <a:cubicBezTo>
                  <a:pt x="19061" y="2484"/>
                  <a:pt x="18811" y="2234"/>
                  <a:pt x="18502" y="2234"/>
                </a:cubicBezTo>
                <a:lnTo>
                  <a:pt x="16734" y="2234"/>
                </a:lnTo>
                <a:cubicBezTo>
                  <a:pt x="16474" y="961"/>
                  <a:pt x="15347" y="0"/>
                  <a:pt x="13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6" name="Google Shape;13586;p141"/>
          <p:cNvGrpSpPr/>
          <p:nvPr/>
        </p:nvGrpSpPr>
        <p:grpSpPr>
          <a:xfrm>
            <a:off x="2499979" y="2325419"/>
            <a:ext cx="356799" cy="352757"/>
            <a:chOff x="5044497" y="2523057"/>
            <a:chExt cx="387698" cy="383306"/>
          </a:xfrm>
        </p:grpSpPr>
        <p:sp>
          <p:nvSpPr>
            <p:cNvPr id="13587" name="Google Shape;13587;p141"/>
            <p:cNvSpPr/>
            <p:nvPr/>
          </p:nvSpPr>
          <p:spPr>
            <a:xfrm>
              <a:off x="5183313" y="2568348"/>
              <a:ext cx="203590" cy="203550"/>
            </a:xfrm>
            <a:custGeom>
              <a:rect b="b" l="l" r="r" t="t"/>
              <a:pathLst>
                <a:path extrusionOk="0" h="10103" w="10105">
                  <a:moveTo>
                    <a:pt x="5052" y="1115"/>
                  </a:moveTo>
                  <a:cubicBezTo>
                    <a:pt x="7224" y="1115"/>
                    <a:pt x="8990" y="2880"/>
                    <a:pt x="8990" y="5052"/>
                  </a:cubicBezTo>
                  <a:cubicBezTo>
                    <a:pt x="8990" y="7223"/>
                    <a:pt x="7224" y="8988"/>
                    <a:pt x="5052" y="8988"/>
                  </a:cubicBezTo>
                  <a:cubicBezTo>
                    <a:pt x="2882" y="8988"/>
                    <a:pt x="1115" y="7222"/>
                    <a:pt x="1115" y="5052"/>
                  </a:cubicBezTo>
                  <a:cubicBezTo>
                    <a:pt x="1115" y="2880"/>
                    <a:pt x="2882" y="1115"/>
                    <a:pt x="5052" y="1115"/>
                  </a:cubicBezTo>
                  <a:close/>
                  <a:moveTo>
                    <a:pt x="5054" y="0"/>
                  </a:moveTo>
                  <a:cubicBezTo>
                    <a:pt x="2268" y="0"/>
                    <a:pt x="2" y="2266"/>
                    <a:pt x="2" y="5052"/>
                  </a:cubicBezTo>
                  <a:lnTo>
                    <a:pt x="1" y="5052"/>
                  </a:lnTo>
                  <a:cubicBezTo>
                    <a:pt x="1" y="7837"/>
                    <a:pt x="2268" y="10103"/>
                    <a:pt x="5052" y="10103"/>
                  </a:cubicBezTo>
                  <a:cubicBezTo>
                    <a:pt x="7838" y="10103"/>
                    <a:pt x="10105" y="7837"/>
                    <a:pt x="10105" y="5052"/>
                  </a:cubicBezTo>
                  <a:cubicBezTo>
                    <a:pt x="10105" y="2266"/>
                    <a:pt x="7839" y="0"/>
                    <a:pt x="50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41"/>
            <p:cNvSpPr/>
            <p:nvPr/>
          </p:nvSpPr>
          <p:spPr>
            <a:xfrm>
              <a:off x="5044497" y="2523057"/>
              <a:ext cx="387698" cy="383306"/>
            </a:xfrm>
            <a:custGeom>
              <a:rect b="b" l="l" r="r" t="t"/>
              <a:pathLst>
                <a:path extrusionOk="0" h="19025" w="19243">
                  <a:moveTo>
                    <a:pt x="11944" y="1117"/>
                  </a:moveTo>
                  <a:cubicBezTo>
                    <a:pt x="15352" y="1117"/>
                    <a:pt x="18128" y="3891"/>
                    <a:pt x="18128" y="7300"/>
                  </a:cubicBezTo>
                  <a:cubicBezTo>
                    <a:pt x="18128" y="10710"/>
                    <a:pt x="15352" y="13484"/>
                    <a:pt x="11944" y="13484"/>
                  </a:cubicBezTo>
                  <a:cubicBezTo>
                    <a:pt x="8533" y="13484"/>
                    <a:pt x="5759" y="10709"/>
                    <a:pt x="5759" y="7300"/>
                  </a:cubicBezTo>
                  <a:cubicBezTo>
                    <a:pt x="5759" y="3891"/>
                    <a:pt x="8533" y="1117"/>
                    <a:pt x="11944" y="1117"/>
                  </a:cubicBezTo>
                  <a:close/>
                  <a:moveTo>
                    <a:pt x="6048" y="11599"/>
                  </a:moveTo>
                  <a:cubicBezTo>
                    <a:pt x="6495" y="12209"/>
                    <a:pt x="7033" y="12747"/>
                    <a:pt x="7644" y="13194"/>
                  </a:cubicBezTo>
                  <a:lnTo>
                    <a:pt x="6184" y="14654"/>
                  </a:lnTo>
                  <a:lnTo>
                    <a:pt x="4589" y="13058"/>
                  </a:lnTo>
                  <a:lnTo>
                    <a:pt x="6048" y="11599"/>
                  </a:lnTo>
                  <a:close/>
                  <a:moveTo>
                    <a:pt x="3800" y="13847"/>
                  </a:moveTo>
                  <a:lnTo>
                    <a:pt x="5396" y="15442"/>
                  </a:lnTo>
                  <a:lnTo>
                    <a:pt x="3257" y="17579"/>
                  </a:lnTo>
                  <a:cubicBezTo>
                    <a:pt x="3036" y="17804"/>
                    <a:pt x="2744" y="17917"/>
                    <a:pt x="2452" y="17917"/>
                  </a:cubicBezTo>
                  <a:cubicBezTo>
                    <a:pt x="2163" y="17917"/>
                    <a:pt x="1874" y="17807"/>
                    <a:pt x="1654" y="17586"/>
                  </a:cubicBezTo>
                  <a:cubicBezTo>
                    <a:pt x="1210" y="17144"/>
                    <a:pt x="1214" y="16422"/>
                    <a:pt x="1663" y="15984"/>
                  </a:cubicBezTo>
                  <a:lnTo>
                    <a:pt x="3800" y="13847"/>
                  </a:lnTo>
                  <a:close/>
                  <a:moveTo>
                    <a:pt x="11944" y="0"/>
                  </a:moveTo>
                  <a:cubicBezTo>
                    <a:pt x="7919" y="0"/>
                    <a:pt x="4644" y="3273"/>
                    <a:pt x="4644" y="7298"/>
                  </a:cubicBezTo>
                  <a:cubicBezTo>
                    <a:pt x="4643" y="8455"/>
                    <a:pt x="4918" y="9595"/>
                    <a:pt x="5447" y="10623"/>
                  </a:cubicBezTo>
                  <a:lnTo>
                    <a:pt x="875" y="15196"/>
                  </a:lnTo>
                  <a:cubicBezTo>
                    <a:pt x="1" y="16072"/>
                    <a:pt x="1" y="17491"/>
                    <a:pt x="875" y="18368"/>
                  </a:cubicBezTo>
                  <a:lnTo>
                    <a:pt x="874" y="18368"/>
                  </a:lnTo>
                  <a:cubicBezTo>
                    <a:pt x="1312" y="18806"/>
                    <a:pt x="1886" y="19025"/>
                    <a:pt x="2460" y="19025"/>
                  </a:cubicBezTo>
                  <a:cubicBezTo>
                    <a:pt x="3034" y="19025"/>
                    <a:pt x="3609" y="18806"/>
                    <a:pt x="4047" y="18368"/>
                  </a:cubicBezTo>
                  <a:lnTo>
                    <a:pt x="8618" y="13796"/>
                  </a:lnTo>
                  <a:cubicBezTo>
                    <a:pt x="9644" y="14324"/>
                    <a:pt x="10781" y="14599"/>
                    <a:pt x="11934" y="14599"/>
                  </a:cubicBezTo>
                  <a:cubicBezTo>
                    <a:pt x="11937" y="14599"/>
                    <a:pt x="11940" y="14599"/>
                    <a:pt x="11944" y="14599"/>
                  </a:cubicBezTo>
                  <a:cubicBezTo>
                    <a:pt x="15968" y="14599"/>
                    <a:pt x="19243" y="11324"/>
                    <a:pt x="19243" y="7300"/>
                  </a:cubicBezTo>
                  <a:cubicBezTo>
                    <a:pt x="19243" y="3275"/>
                    <a:pt x="15968" y="0"/>
                    <a:pt x="119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9" name="Google Shape;13589;p141"/>
          <p:cNvGrpSpPr/>
          <p:nvPr/>
        </p:nvGrpSpPr>
        <p:grpSpPr>
          <a:xfrm>
            <a:off x="1779604" y="2325186"/>
            <a:ext cx="297391" cy="353220"/>
            <a:chOff x="4627021" y="2557952"/>
            <a:chExt cx="323146" cy="383810"/>
          </a:xfrm>
        </p:grpSpPr>
        <p:sp>
          <p:nvSpPr>
            <p:cNvPr id="13590" name="Google Shape;13590;p141"/>
            <p:cNvSpPr/>
            <p:nvPr/>
          </p:nvSpPr>
          <p:spPr>
            <a:xfrm>
              <a:off x="4653374" y="2557952"/>
              <a:ext cx="296793" cy="290386"/>
            </a:xfrm>
            <a:custGeom>
              <a:rect b="b" l="l" r="r" t="t"/>
              <a:pathLst>
                <a:path extrusionOk="0" h="14413" w="14731">
                  <a:moveTo>
                    <a:pt x="11668" y="1118"/>
                  </a:moveTo>
                  <a:cubicBezTo>
                    <a:pt x="12096" y="1118"/>
                    <a:pt x="12525" y="1282"/>
                    <a:pt x="12852" y="1609"/>
                  </a:cubicBezTo>
                  <a:cubicBezTo>
                    <a:pt x="13502" y="2259"/>
                    <a:pt x="13505" y="3314"/>
                    <a:pt x="12856" y="3967"/>
                  </a:cubicBezTo>
                  <a:lnTo>
                    <a:pt x="10825" y="5998"/>
                  </a:lnTo>
                  <a:lnTo>
                    <a:pt x="8461" y="3634"/>
                  </a:lnTo>
                  <a:lnTo>
                    <a:pt x="10492" y="1603"/>
                  </a:lnTo>
                  <a:cubicBezTo>
                    <a:pt x="10817" y="1279"/>
                    <a:pt x="11242" y="1118"/>
                    <a:pt x="11668" y="1118"/>
                  </a:cubicBezTo>
                  <a:close/>
                  <a:moveTo>
                    <a:pt x="6884" y="3634"/>
                  </a:moveTo>
                  <a:cubicBezTo>
                    <a:pt x="7057" y="3807"/>
                    <a:pt x="10655" y="7403"/>
                    <a:pt x="10827" y="7575"/>
                  </a:cubicBezTo>
                  <a:lnTo>
                    <a:pt x="10037" y="8364"/>
                  </a:lnTo>
                  <a:lnTo>
                    <a:pt x="6096" y="4421"/>
                  </a:lnTo>
                  <a:lnTo>
                    <a:pt x="6884" y="3634"/>
                  </a:lnTo>
                  <a:close/>
                  <a:moveTo>
                    <a:pt x="6095" y="5998"/>
                  </a:moveTo>
                  <a:lnTo>
                    <a:pt x="8461" y="8364"/>
                  </a:lnTo>
                  <a:lnTo>
                    <a:pt x="4647" y="12178"/>
                  </a:lnTo>
                  <a:lnTo>
                    <a:pt x="2308" y="13192"/>
                  </a:lnTo>
                  <a:lnTo>
                    <a:pt x="1268" y="12152"/>
                  </a:lnTo>
                  <a:lnTo>
                    <a:pt x="2282" y="9813"/>
                  </a:lnTo>
                  <a:lnTo>
                    <a:pt x="2943" y="9151"/>
                  </a:lnTo>
                  <a:lnTo>
                    <a:pt x="3329" y="9534"/>
                  </a:lnTo>
                  <a:cubicBezTo>
                    <a:pt x="3438" y="9650"/>
                    <a:pt x="3586" y="9709"/>
                    <a:pt x="3734" y="9709"/>
                  </a:cubicBezTo>
                  <a:cubicBezTo>
                    <a:pt x="3877" y="9709"/>
                    <a:pt x="4020" y="9654"/>
                    <a:pt x="4130" y="9544"/>
                  </a:cubicBezTo>
                  <a:cubicBezTo>
                    <a:pt x="4352" y="9320"/>
                    <a:pt x="4343" y="8957"/>
                    <a:pt x="4113" y="8742"/>
                  </a:cubicBezTo>
                  <a:lnTo>
                    <a:pt x="3731" y="8364"/>
                  </a:lnTo>
                  <a:lnTo>
                    <a:pt x="4520" y="7575"/>
                  </a:lnTo>
                  <a:lnTo>
                    <a:pt x="4904" y="7957"/>
                  </a:lnTo>
                  <a:cubicBezTo>
                    <a:pt x="5012" y="8059"/>
                    <a:pt x="5150" y="8110"/>
                    <a:pt x="5288" y="8110"/>
                  </a:cubicBezTo>
                  <a:cubicBezTo>
                    <a:pt x="5431" y="8110"/>
                    <a:pt x="5574" y="8055"/>
                    <a:pt x="5682" y="7945"/>
                  </a:cubicBezTo>
                  <a:cubicBezTo>
                    <a:pt x="5896" y="7730"/>
                    <a:pt x="5899" y="7383"/>
                    <a:pt x="5688" y="7165"/>
                  </a:cubicBezTo>
                  <a:lnTo>
                    <a:pt x="5307" y="6787"/>
                  </a:lnTo>
                  <a:lnTo>
                    <a:pt x="6095" y="5998"/>
                  </a:lnTo>
                  <a:close/>
                  <a:moveTo>
                    <a:pt x="11674" y="0"/>
                  </a:moveTo>
                  <a:cubicBezTo>
                    <a:pt x="10961" y="0"/>
                    <a:pt x="10247" y="272"/>
                    <a:pt x="9703" y="815"/>
                  </a:cubicBezTo>
                  <a:lnTo>
                    <a:pt x="7672" y="2845"/>
                  </a:lnTo>
                  <a:lnTo>
                    <a:pt x="7277" y="2452"/>
                  </a:lnTo>
                  <a:cubicBezTo>
                    <a:pt x="7169" y="2342"/>
                    <a:pt x="7026" y="2288"/>
                    <a:pt x="6884" y="2288"/>
                  </a:cubicBezTo>
                  <a:cubicBezTo>
                    <a:pt x="6741" y="2288"/>
                    <a:pt x="6599" y="2342"/>
                    <a:pt x="6490" y="2452"/>
                  </a:cubicBezTo>
                  <a:lnTo>
                    <a:pt x="4913" y="4027"/>
                  </a:lnTo>
                  <a:cubicBezTo>
                    <a:pt x="4696" y="4245"/>
                    <a:pt x="4696" y="4598"/>
                    <a:pt x="4913" y="4816"/>
                  </a:cubicBezTo>
                  <a:lnTo>
                    <a:pt x="5307" y="5210"/>
                  </a:lnTo>
                  <a:lnTo>
                    <a:pt x="1419" y="9099"/>
                  </a:lnTo>
                  <a:cubicBezTo>
                    <a:pt x="1313" y="9205"/>
                    <a:pt x="1405" y="9033"/>
                    <a:pt x="93" y="12057"/>
                  </a:cubicBezTo>
                  <a:cubicBezTo>
                    <a:pt x="0" y="12266"/>
                    <a:pt x="48" y="12511"/>
                    <a:pt x="210" y="12672"/>
                  </a:cubicBezTo>
                  <a:lnTo>
                    <a:pt x="1786" y="14249"/>
                  </a:lnTo>
                  <a:cubicBezTo>
                    <a:pt x="1892" y="14356"/>
                    <a:pt x="2035" y="14413"/>
                    <a:pt x="2179" y="14413"/>
                  </a:cubicBezTo>
                  <a:cubicBezTo>
                    <a:pt x="2254" y="14413"/>
                    <a:pt x="2330" y="14397"/>
                    <a:pt x="2402" y="14366"/>
                  </a:cubicBezTo>
                  <a:cubicBezTo>
                    <a:pt x="5433" y="13051"/>
                    <a:pt x="5255" y="13145"/>
                    <a:pt x="5360" y="13040"/>
                  </a:cubicBezTo>
                  <a:lnTo>
                    <a:pt x="9248" y="9151"/>
                  </a:lnTo>
                  <a:lnTo>
                    <a:pt x="9643" y="9546"/>
                  </a:lnTo>
                  <a:cubicBezTo>
                    <a:pt x="9751" y="9654"/>
                    <a:pt x="9894" y="9708"/>
                    <a:pt x="10036" y="9708"/>
                  </a:cubicBezTo>
                  <a:cubicBezTo>
                    <a:pt x="10179" y="9708"/>
                    <a:pt x="10321" y="9654"/>
                    <a:pt x="10431" y="9546"/>
                  </a:cubicBezTo>
                  <a:lnTo>
                    <a:pt x="12007" y="7969"/>
                  </a:lnTo>
                  <a:cubicBezTo>
                    <a:pt x="12224" y="7751"/>
                    <a:pt x="12224" y="7398"/>
                    <a:pt x="12007" y="7180"/>
                  </a:cubicBezTo>
                  <a:lnTo>
                    <a:pt x="11613" y="6787"/>
                  </a:lnTo>
                  <a:lnTo>
                    <a:pt x="13644" y="4756"/>
                  </a:lnTo>
                  <a:cubicBezTo>
                    <a:pt x="14730" y="3670"/>
                    <a:pt x="14730" y="1902"/>
                    <a:pt x="13644" y="814"/>
                  </a:cubicBezTo>
                  <a:lnTo>
                    <a:pt x="13644" y="814"/>
                  </a:lnTo>
                  <a:cubicBezTo>
                    <a:pt x="13644" y="814"/>
                    <a:pt x="13645" y="815"/>
                    <a:pt x="13645" y="815"/>
                  </a:cubicBezTo>
                  <a:lnTo>
                    <a:pt x="13644" y="814"/>
                  </a:lnTo>
                  <a:lnTo>
                    <a:pt x="13644" y="814"/>
                  </a:lnTo>
                  <a:cubicBezTo>
                    <a:pt x="13644" y="814"/>
                    <a:pt x="13644" y="814"/>
                    <a:pt x="13644" y="814"/>
                  </a:cubicBezTo>
                  <a:lnTo>
                    <a:pt x="13644" y="814"/>
                  </a:lnTo>
                  <a:cubicBezTo>
                    <a:pt x="13101" y="271"/>
                    <a:pt x="12388" y="0"/>
                    <a:pt x="11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41"/>
            <p:cNvSpPr/>
            <p:nvPr/>
          </p:nvSpPr>
          <p:spPr>
            <a:xfrm>
              <a:off x="4627021" y="2852891"/>
              <a:ext cx="67958" cy="88871"/>
            </a:xfrm>
            <a:custGeom>
              <a:rect b="b" l="l" r="r" t="t"/>
              <a:pathLst>
                <a:path extrusionOk="0" h="4411" w="3373">
                  <a:moveTo>
                    <a:pt x="1686" y="1398"/>
                  </a:moveTo>
                  <a:cubicBezTo>
                    <a:pt x="1958" y="1756"/>
                    <a:pt x="2244" y="2252"/>
                    <a:pt x="2244" y="2713"/>
                  </a:cubicBezTo>
                  <a:cubicBezTo>
                    <a:pt x="2244" y="3021"/>
                    <a:pt x="1994" y="3270"/>
                    <a:pt x="1686" y="3270"/>
                  </a:cubicBezTo>
                  <a:cubicBezTo>
                    <a:pt x="1379" y="3270"/>
                    <a:pt x="1129" y="3021"/>
                    <a:pt x="1129" y="2713"/>
                  </a:cubicBezTo>
                  <a:cubicBezTo>
                    <a:pt x="1129" y="2252"/>
                    <a:pt x="1414" y="1756"/>
                    <a:pt x="1686" y="1398"/>
                  </a:cubicBezTo>
                  <a:close/>
                  <a:moveTo>
                    <a:pt x="1686" y="1"/>
                  </a:moveTo>
                  <a:cubicBezTo>
                    <a:pt x="1550" y="1"/>
                    <a:pt x="1413" y="50"/>
                    <a:pt x="1305" y="150"/>
                  </a:cubicBezTo>
                  <a:cubicBezTo>
                    <a:pt x="1174" y="274"/>
                    <a:pt x="14" y="1395"/>
                    <a:pt x="14" y="2713"/>
                  </a:cubicBezTo>
                  <a:cubicBezTo>
                    <a:pt x="1" y="3645"/>
                    <a:pt x="752" y="4410"/>
                    <a:pt x="1686" y="4410"/>
                  </a:cubicBezTo>
                  <a:cubicBezTo>
                    <a:pt x="2619" y="4410"/>
                    <a:pt x="3372" y="3645"/>
                    <a:pt x="3359" y="2713"/>
                  </a:cubicBezTo>
                  <a:cubicBezTo>
                    <a:pt x="3359" y="1395"/>
                    <a:pt x="2199" y="274"/>
                    <a:pt x="2066" y="150"/>
                  </a:cubicBezTo>
                  <a:cubicBezTo>
                    <a:pt x="1959" y="50"/>
                    <a:pt x="1823" y="1"/>
                    <a:pt x="1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2" name="Google Shape;13592;p141"/>
          <p:cNvGrpSpPr/>
          <p:nvPr/>
        </p:nvGrpSpPr>
        <p:grpSpPr>
          <a:xfrm>
            <a:off x="1005717" y="2370485"/>
            <a:ext cx="362269" cy="262625"/>
            <a:chOff x="4124623" y="2577314"/>
            <a:chExt cx="393642" cy="285369"/>
          </a:xfrm>
        </p:grpSpPr>
        <p:sp>
          <p:nvSpPr>
            <p:cNvPr id="13593" name="Google Shape;13593;p141"/>
            <p:cNvSpPr/>
            <p:nvPr/>
          </p:nvSpPr>
          <p:spPr>
            <a:xfrm>
              <a:off x="4124623" y="2577314"/>
              <a:ext cx="393642" cy="285369"/>
            </a:xfrm>
            <a:custGeom>
              <a:rect b="b" l="l" r="r" t="t"/>
              <a:pathLst>
                <a:path extrusionOk="0" h="14164" w="19538">
                  <a:moveTo>
                    <a:pt x="13701" y="1117"/>
                  </a:moveTo>
                  <a:cubicBezTo>
                    <a:pt x="14514" y="1117"/>
                    <a:pt x="15175" y="1758"/>
                    <a:pt x="15175" y="2546"/>
                  </a:cubicBezTo>
                  <a:cubicBezTo>
                    <a:pt x="15175" y="3248"/>
                    <a:pt x="14658" y="3840"/>
                    <a:pt x="13946" y="3955"/>
                  </a:cubicBezTo>
                  <a:cubicBezTo>
                    <a:pt x="13459" y="4034"/>
                    <a:pt x="13305" y="4662"/>
                    <a:pt x="13703" y="4956"/>
                  </a:cubicBezTo>
                  <a:cubicBezTo>
                    <a:pt x="15432" y="6236"/>
                    <a:pt x="16901" y="7587"/>
                    <a:pt x="17796" y="8456"/>
                  </a:cubicBezTo>
                  <a:lnTo>
                    <a:pt x="8170" y="8456"/>
                  </a:lnTo>
                  <a:cubicBezTo>
                    <a:pt x="7961" y="6980"/>
                    <a:pt x="6947" y="5742"/>
                    <a:pt x="5541" y="5243"/>
                  </a:cubicBezTo>
                  <a:cubicBezTo>
                    <a:pt x="5480" y="5222"/>
                    <a:pt x="5418" y="5212"/>
                    <a:pt x="5357" y="5212"/>
                  </a:cubicBezTo>
                  <a:cubicBezTo>
                    <a:pt x="5126" y="5212"/>
                    <a:pt x="4910" y="5355"/>
                    <a:pt x="4830" y="5584"/>
                  </a:cubicBezTo>
                  <a:cubicBezTo>
                    <a:pt x="4727" y="5875"/>
                    <a:pt x="4879" y="6194"/>
                    <a:pt x="5170" y="6297"/>
                  </a:cubicBezTo>
                  <a:cubicBezTo>
                    <a:pt x="6130" y="6638"/>
                    <a:pt x="6840" y="7458"/>
                    <a:pt x="7039" y="8458"/>
                  </a:cubicBezTo>
                  <a:lnTo>
                    <a:pt x="2095" y="8458"/>
                  </a:lnTo>
                  <a:cubicBezTo>
                    <a:pt x="80" y="4638"/>
                    <a:pt x="2074" y="1543"/>
                    <a:pt x="5930" y="1543"/>
                  </a:cubicBezTo>
                  <a:cubicBezTo>
                    <a:pt x="7423" y="1543"/>
                    <a:pt x="9203" y="2139"/>
                    <a:pt x="11225" y="3314"/>
                  </a:cubicBezTo>
                  <a:cubicBezTo>
                    <a:pt x="11280" y="3496"/>
                    <a:pt x="11353" y="3674"/>
                    <a:pt x="11443" y="3843"/>
                  </a:cubicBezTo>
                  <a:cubicBezTo>
                    <a:pt x="11543" y="4032"/>
                    <a:pt x="11737" y="4140"/>
                    <a:pt x="11937" y="4140"/>
                  </a:cubicBezTo>
                  <a:cubicBezTo>
                    <a:pt x="12026" y="4140"/>
                    <a:pt x="12115" y="4119"/>
                    <a:pt x="12199" y="4075"/>
                  </a:cubicBezTo>
                  <a:cubicBezTo>
                    <a:pt x="12471" y="3930"/>
                    <a:pt x="12576" y="3592"/>
                    <a:pt x="12431" y="3320"/>
                  </a:cubicBezTo>
                  <a:cubicBezTo>
                    <a:pt x="11825" y="2177"/>
                    <a:pt x="12662" y="1117"/>
                    <a:pt x="13701" y="1117"/>
                  </a:cubicBezTo>
                  <a:close/>
                  <a:moveTo>
                    <a:pt x="13701" y="1"/>
                  </a:moveTo>
                  <a:cubicBezTo>
                    <a:pt x="12496" y="1"/>
                    <a:pt x="11431" y="828"/>
                    <a:pt x="11168" y="2002"/>
                  </a:cubicBezTo>
                  <a:cubicBezTo>
                    <a:pt x="9221" y="956"/>
                    <a:pt x="7462" y="425"/>
                    <a:pt x="5930" y="425"/>
                  </a:cubicBezTo>
                  <a:cubicBezTo>
                    <a:pt x="2253" y="425"/>
                    <a:pt x="1" y="2846"/>
                    <a:pt x="188" y="5913"/>
                  </a:cubicBezTo>
                  <a:cubicBezTo>
                    <a:pt x="289" y="7570"/>
                    <a:pt x="1176" y="9181"/>
                    <a:pt x="1324" y="9364"/>
                  </a:cubicBezTo>
                  <a:cubicBezTo>
                    <a:pt x="3419" y="12901"/>
                    <a:pt x="8920" y="14164"/>
                    <a:pt x="13392" y="14164"/>
                  </a:cubicBezTo>
                  <a:cubicBezTo>
                    <a:pt x="13700" y="14164"/>
                    <a:pt x="13949" y="13913"/>
                    <a:pt x="13949" y="13605"/>
                  </a:cubicBezTo>
                  <a:cubicBezTo>
                    <a:pt x="13949" y="13297"/>
                    <a:pt x="13700" y="13046"/>
                    <a:pt x="13392" y="13046"/>
                  </a:cubicBezTo>
                  <a:cubicBezTo>
                    <a:pt x="9886" y="13046"/>
                    <a:pt x="5139" y="12199"/>
                    <a:pt x="2849" y="9574"/>
                  </a:cubicBezTo>
                  <a:lnTo>
                    <a:pt x="18347" y="9574"/>
                  </a:lnTo>
                  <a:cubicBezTo>
                    <a:pt x="19138" y="9574"/>
                    <a:pt x="19537" y="8616"/>
                    <a:pt x="18977" y="8056"/>
                  </a:cubicBezTo>
                  <a:lnTo>
                    <a:pt x="18978" y="8056"/>
                  </a:lnTo>
                  <a:cubicBezTo>
                    <a:pt x="18253" y="7330"/>
                    <a:pt x="16865" y="6001"/>
                    <a:pt x="15154" y="4657"/>
                  </a:cubicBezTo>
                  <a:cubicBezTo>
                    <a:pt x="15864" y="4191"/>
                    <a:pt x="16291" y="3396"/>
                    <a:pt x="16291" y="2546"/>
                  </a:cubicBezTo>
                  <a:cubicBezTo>
                    <a:pt x="16291" y="1142"/>
                    <a:pt x="15130" y="1"/>
                    <a:pt x="13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41"/>
            <p:cNvSpPr/>
            <p:nvPr/>
          </p:nvSpPr>
          <p:spPr>
            <a:xfrm>
              <a:off x="4376627" y="2700455"/>
              <a:ext cx="24076" cy="23149"/>
            </a:xfrm>
            <a:custGeom>
              <a:rect b="b" l="l" r="r" t="t"/>
              <a:pathLst>
                <a:path extrusionOk="0" h="1149" w="1195">
                  <a:moveTo>
                    <a:pt x="620" y="0"/>
                  </a:moveTo>
                  <a:cubicBezTo>
                    <a:pt x="470" y="0"/>
                    <a:pt x="324" y="59"/>
                    <a:pt x="214" y="168"/>
                  </a:cubicBezTo>
                  <a:cubicBezTo>
                    <a:pt x="50" y="333"/>
                    <a:pt x="0" y="579"/>
                    <a:pt x="89" y="795"/>
                  </a:cubicBezTo>
                  <a:cubicBezTo>
                    <a:pt x="178" y="1008"/>
                    <a:pt x="388" y="1149"/>
                    <a:pt x="619" y="1149"/>
                  </a:cubicBezTo>
                  <a:cubicBezTo>
                    <a:pt x="936" y="1149"/>
                    <a:pt x="1193" y="892"/>
                    <a:pt x="1193" y="575"/>
                  </a:cubicBezTo>
                  <a:cubicBezTo>
                    <a:pt x="1195" y="342"/>
                    <a:pt x="1054" y="133"/>
                    <a:pt x="840" y="44"/>
                  </a:cubicBezTo>
                  <a:cubicBezTo>
                    <a:pt x="769" y="15"/>
                    <a:pt x="694"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5" name="Google Shape;13595;p141"/>
          <p:cNvSpPr/>
          <p:nvPr/>
        </p:nvSpPr>
        <p:spPr>
          <a:xfrm>
            <a:off x="1009290" y="2890600"/>
            <a:ext cx="355382" cy="353409"/>
          </a:xfrm>
          <a:custGeom>
            <a:rect b="b" l="l" r="r" t="t"/>
            <a:pathLst>
              <a:path extrusionOk="0" h="19062" w="19171">
                <a:moveTo>
                  <a:pt x="14585" y="3753"/>
                </a:moveTo>
                <a:lnTo>
                  <a:pt x="15377" y="4543"/>
                </a:lnTo>
                <a:lnTo>
                  <a:pt x="14320" y="5598"/>
                </a:lnTo>
                <a:lnTo>
                  <a:pt x="13530" y="4808"/>
                </a:lnTo>
                <a:lnTo>
                  <a:pt x="14585" y="3753"/>
                </a:lnTo>
                <a:close/>
                <a:moveTo>
                  <a:pt x="11153" y="4551"/>
                </a:moveTo>
                <a:cubicBezTo>
                  <a:pt x="11487" y="4551"/>
                  <a:pt x="11821" y="4678"/>
                  <a:pt x="12076" y="4933"/>
                </a:cubicBezTo>
                <a:lnTo>
                  <a:pt x="14183" y="7042"/>
                </a:lnTo>
                <a:cubicBezTo>
                  <a:pt x="14642" y="7499"/>
                  <a:pt x="14694" y="8226"/>
                  <a:pt x="14305" y="8746"/>
                </a:cubicBezTo>
                <a:lnTo>
                  <a:pt x="13926" y="8366"/>
                </a:lnTo>
                <a:cubicBezTo>
                  <a:pt x="13817" y="8257"/>
                  <a:pt x="13674" y="8202"/>
                  <a:pt x="13531" y="8202"/>
                </a:cubicBezTo>
                <a:cubicBezTo>
                  <a:pt x="13387" y="8202"/>
                  <a:pt x="13244" y="8257"/>
                  <a:pt x="13135" y="8366"/>
                </a:cubicBezTo>
                <a:cubicBezTo>
                  <a:pt x="12917" y="8584"/>
                  <a:pt x="12917" y="8937"/>
                  <a:pt x="13135" y="9157"/>
                </a:cubicBezTo>
                <a:lnTo>
                  <a:pt x="13524" y="9545"/>
                </a:lnTo>
                <a:lnTo>
                  <a:pt x="12733" y="10336"/>
                </a:lnTo>
                <a:lnTo>
                  <a:pt x="12345" y="9947"/>
                </a:lnTo>
                <a:cubicBezTo>
                  <a:pt x="12236" y="9838"/>
                  <a:pt x="12092" y="9784"/>
                  <a:pt x="11949" y="9784"/>
                </a:cubicBezTo>
                <a:cubicBezTo>
                  <a:pt x="11806" y="9784"/>
                  <a:pt x="11663" y="9838"/>
                  <a:pt x="11554" y="9947"/>
                </a:cubicBezTo>
                <a:cubicBezTo>
                  <a:pt x="11336" y="10165"/>
                  <a:pt x="11336" y="10520"/>
                  <a:pt x="11554" y="10738"/>
                </a:cubicBezTo>
                <a:lnTo>
                  <a:pt x="11943" y="11126"/>
                </a:lnTo>
                <a:lnTo>
                  <a:pt x="11152" y="11917"/>
                </a:lnTo>
                <a:lnTo>
                  <a:pt x="7199" y="7964"/>
                </a:lnTo>
                <a:lnTo>
                  <a:pt x="10230" y="4933"/>
                </a:lnTo>
                <a:cubicBezTo>
                  <a:pt x="10485" y="4678"/>
                  <a:pt x="10819" y="4551"/>
                  <a:pt x="11153" y="4551"/>
                </a:cubicBezTo>
                <a:close/>
                <a:moveTo>
                  <a:pt x="6410" y="8753"/>
                </a:moveTo>
                <a:lnTo>
                  <a:pt x="10363" y="12706"/>
                </a:lnTo>
                <a:lnTo>
                  <a:pt x="9581" y="13489"/>
                </a:lnTo>
                <a:lnTo>
                  <a:pt x="9193" y="13101"/>
                </a:lnTo>
                <a:cubicBezTo>
                  <a:pt x="9083" y="12987"/>
                  <a:pt x="8937" y="12930"/>
                  <a:pt x="8791" y="12930"/>
                </a:cubicBezTo>
                <a:cubicBezTo>
                  <a:pt x="8648" y="12930"/>
                  <a:pt x="8506" y="12985"/>
                  <a:pt x="8396" y="13093"/>
                </a:cubicBezTo>
                <a:cubicBezTo>
                  <a:pt x="8177" y="13314"/>
                  <a:pt x="8180" y="13673"/>
                  <a:pt x="8402" y="13890"/>
                </a:cubicBezTo>
                <a:lnTo>
                  <a:pt x="8792" y="14278"/>
                </a:lnTo>
                <a:lnTo>
                  <a:pt x="7201" y="15870"/>
                </a:lnTo>
                <a:lnTo>
                  <a:pt x="3248" y="11916"/>
                </a:lnTo>
                <a:lnTo>
                  <a:pt x="6410" y="8753"/>
                </a:lnTo>
                <a:close/>
                <a:moveTo>
                  <a:pt x="4038" y="14287"/>
                </a:moveTo>
                <a:lnTo>
                  <a:pt x="4829" y="15078"/>
                </a:lnTo>
                <a:lnTo>
                  <a:pt x="3248" y="16659"/>
                </a:lnTo>
                <a:lnTo>
                  <a:pt x="2457" y="15868"/>
                </a:lnTo>
                <a:lnTo>
                  <a:pt x="4038" y="14287"/>
                </a:lnTo>
                <a:close/>
                <a:moveTo>
                  <a:pt x="18557" y="1"/>
                </a:moveTo>
                <a:cubicBezTo>
                  <a:pt x="18415" y="1"/>
                  <a:pt x="18272" y="55"/>
                  <a:pt x="18163" y="164"/>
                </a:cubicBezTo>
                <a:lnTo>
                  <a:pt x="15370" y="2958"/>
                </a:lnTo>
                <a:lnTo>
                  <a:pt x="14980" y="2567"/>
                </a:lnTo>
                <a:cubicBezTo>
                  <a:pt x="14870" y="2458"/>
                  <a:pt x="14727" y="2404"/>
                  <a:pt x="14584" y="2404"/>
                </a:cubicBezTo>
                <a:cubicBezTo>
                  <a:pt x="14441" y="2404"/>
                  <a:pt x="14299" y="2458"/>
                  <a:pt x="14190" y="2567"/>
                </a:cubicBezTo>
                <a:lnTo>
                  <a:pt x="12735" y="4023"/>
                </a:lnTo>
                <a:cubicBezTo>
                  <a:pt x="12281" y="3632"/>
                  <a:pt x="11716" y="3436"/>
                  <a:pt x="11152" y="3436"/>
                </a:cubicBezTo>
                <a:cubicBezTo>
                  <a:pt x="10532" y="3436"/>
                  <a:pt x="9913" y="3671"/>
                  <a:pt x="9441" y="4143"/>
                </a:cubicBezTo>
                <a:lnTo>
                  <a:pt x="2457" y="11126"/>
                </a:lnTo>
                <a:lnTo>
                  <a:pt x="2061" y="10730"/>
                </a:lnTo>
                <a:cubicBezTo>
                  <a:pt x="1953" y="10625"/>
                  <a:pt x="1813" y="10573"/>
                  <a:pt x="1673" y="10573"/>
                </a:cubicBezTo>
                <a:cubicBezTo>
                  <a:pt x="1530" y="10573"/>
                  <a:pt x="1387" y="10628"/>
                  <a:pt x="1278" y="10736"/>
                </a:cubicBezTo>
                <a:cubicBezTo>
                  <a:pt x="1063" y="10953"/>
                  <a:pt x="1060" y="11301"/>
                  <a:pt x="1272" y="11521"/>
                </a:cubicBezTo>
                <a:lnTo>
                  <a:pt x="3249" y="13498"/>
                </a:lnTo>
                <a:lnTo>
                  <a:pt x="1666" y="15079"/>
                </a:lnTo>
                <a:lnTo>
                  <a:pt x="1007" y="14420"/>
                </a:lnTo>
                <a:cubicBezTo>
                  <a:pt x="898" y="14311"/>
                  <a:pt x="756" y="14257"/>
                  <a:pt x="613" y="14257"/>
                </a:cubicBezTo>
                <a:cubicBezTo>
                  <a:pt x="470" y="14257"/>
                  <a:pt x="327" y="14311"/>
                  <a:pt x="218" y="14420"/>
                </a:cubicBezTo>
                <a:cubicBezTo>
                  <a:pt x="0" y="14639"/>
                  <a:pt x="0" y="14991"/>
                  <a:pt x="218" y="15209"/>
                </a:cubicBezTo>
                <a:lnTo>
                  <a:pt x="3907" y="18898"/>
                </a:lnTo>
                <a:cubicBezTo>
                  <a:pt x="4016" y="19007"/>
                  <a:pt x="4159" y="19061"/>
                  <a:pt x="4301" y="19061"/>
                </a:cubicBezTo>
                <a:cubicBezTo>
                  <a:pt x="4444" y="19061"/>
                  <a:pt x="4587" y="19007"/>
                  <a:pt x="4696" y="18898"/>
                </a:cubicBezTo>
                <a:cubicBezTo>
                  <a:pt x="4914" y="18680"/>
                  <a:pt x="4914" y="18327"/>
                  <a:pt x="4697" y="18109"/>
                </a:cubicBezTo>
                <a:lnTo>
                  <a:pt x="4038" y="17450"/>
                </a:lnTo>
                <a:lnTo>
                  <a:pt x="5619" y="15868"/>
                </a:lnTo>
                <a:cubicBezTo>
                  <a:pt x="5619" y="15868"/>
                  <a:pt x="6805" y="17054"/>
                  <a:pt x="6806" y="17054"/>
                </a:cubicBezTo>
                <a:cubicBezTo>
                  <a:pt x="6806" y="17054"/>
                  <a:pt x="6806" y="17054"/>
                  <a:pt x="6806" y="17054"/>
                </a:cubicBezTo>
                <a:lnTo>
                  <a:pt x="7595" y="17844"/>
                </a:lnTo>
                <a:cubicBezTo>
                  <a:pt x="7704" y="17953"/>
                  <a:pt x="7847" y="18008"/>
                  <a:pt x="7990" y="18008"/>
                </a:cubicBezTo>
                <a:cubicBezTo>
                  <a:pt x="8134" y="18008"/>
                  <a:pt x="8277" y="17953"/>
                  <a:pt x="8386" y="17844"/>
                </a:cubicBezTo>
                <a:cubicBezTo>
                  <a:pt x="8604" y="17626"/>
                  <a:pt x="8604" y="17273"/>
                  <a:pt x="8386" y="17055"/>
                </a:cubicBezTo>
                <a:lnTo>
                  <a:pt x="7990" y="16659"/>
                </a:lnTo>
                <a:cubicBezTo>
                  <a:pt x="8040" y="16609"/>
                  <a:pt x="8083" y="16566"/>
                  <a:pt x="8121" y="16528"/>
                </a:cubicBezTo>
                <a:lnTo>
                  <a:pt x="8121" y="16528"/>
                </a:lnTo>
                <a:cubicBezTo>
                  <a:pt x="8121" y="16528"/>
                  <a:pt x="9073" y="15576"/>
                  <a:pt x="14974" y="9675"/>
                </a:cubicBezTo>
                <a:cubicBezTo>
                  <a:pt x="15870" y="8779"/>
                  <a:pt x="15914" y="7345"/>
                  <a:pt x="15104" y="6395"/>
                </a:cubicBezTo>
                <a:lnTo>
                  <a:pt x="16561" y="4938"/>
                </a:lnTo>
                <a:cubicBezTo>
                  <a:pt x="16779" y="4720"/>
                  <a:pt x="16779" y="4365"/>
                  <a:pt x="16561" y="4147"/>
                </a:cubicBezTo>
                <a:lnTo>
                  <a:pt x="16159" y="3747"/>
                </a:lnTo>
                <a:lnTo>
                  <a:pt x="18953" y="953"/>
                </a:lnTo>
                <a:cubicBezTo>
                  <a:pt x="19170" y="735"/>
                  <a:pt x="19170" y="381"/>
                  <a:pt x="18953" y="163"/>
                </a:cubicBezTo>
                <a:lnTo>
                  <a:pt x="18952" y="164"/>
                </a:lnTo>
                <a:cubicBezTo>
                  <a:pt x="18843" y="55"/>
                  <a:pt x="18700" y="1"/>
                  <a:pt x="18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41"/>
          <p:cNvSpPr/>
          <p:nvPr/>
        </p:nvSpPr>
        <p:spPr>
          <a:xfrm>
            <a:off x="1750229" y="2894373"/>
            <a:ext cx="356439" cy="345864"/>
          </a:xfrm>
          <a:custGeom>
            <a:rect b="b" l="l" r="r" t="t"/>
            <a:pathLst>
              <a:path extrusionOk="0" h="18655" w="19228">
                <a:moveTo>
                  <a:pt x="11142" y="8556"/>
                </a:moveTo>
                <a:cubicBezTo>
                  <a:pt x="11434" y="8556"/>
                  <a:pt x="11721" y="8670"/>
                  <a:pt x="11936" y="8884"/>
                </a:cubicBezTo>
                <a:cubicBezTo>
                  <a:pt x="12256" y="9204"/>
                  <a:pt x="12351" y="9687"/>
                  <a:pt x="12178" y="10105"/>
                </a:cubicBezTo>
                <a:cubicBezTo>
                  <a:pt x="12005" y="10525"/>
                  <a:pt x="11597" y="10797"/>
                  <a:pt x="11142" y="10797"/>
                </a:cubicBezTo>
                <a:cubicBezTo>
                  <a:pt x="10524" y="10797"/>
                  <a:pt x="10023" y="10295"/>
                  <a:pt x="10021" y="9677"/>
                </a:cubicBezTo>
                <a:cubicBezTo>
                  <a:pt x="10021" y="9224"/>
                  <a:pt x="10295" y="8814"/>
                  <a:pt x="10713" y="8641"/>
                </a:cubicBezTo>
                <a:cubicBezTo>
                  <a:pt x="10852" y="8583"/>
                  <a:pt x="10998" y="8556"/>
                  <a:pt x="11142" y="8556"/>
                </a:cubicBezTo>
                <a:close/>
                <a:moveTo>
                  <a:pt x="15850" y="1969"/>
                </a:moveTo>
                <a:lnTo>
                  <a:pt x="17472" y="4917"/>
                </a:lnTo>
                <a:lnTo>
                  <a:pt x="12301" y="7762"/>
                </a:lnTo>
                <a:cubicBezTo>
                  <a:pt x="11932" y="7538"/>
                  <a:pt x="11537" y="7437"/>
                  <a:pt x="11151" y="7437"/>
                </a:cubicBezTo>
                <a:cubicBezTo>
                  <a:pt x="10001" y="7437"/>
                  <a:pt x="8932" y="8343"/>
                  <a:pt x="8905" y="9630"/>
                </a:cubicBezTo>
                <a:lnTo>
                  <a:pt x="6678" y="10857"/>
                </a:lnTo>
                <a:cubicBezTo>
                  <a:pt x="6493" y="10521"/>
                  <a:pt x="5244" y="8249"/>
                  <a:pt x="5057" y="7910"/>
                </a:cubicBezTo>
                <a:lnTo>
                  <a:pt x="15850" y="1969"/>
                </a:lnTo>
                <a:close/>
                <a:moveTo>
                  <a:pt x="4619" y="9431"/>
                </a:moveTo>
                <a:lnTo>
                  <a:pt x="5160" y="10415"/>
                </a:lnTo>
                <a:lnTo>
                  <a:pt x="2216" y="12036"/>
                </a:lnTo>
                <a:lnTo>
                  <a:pt x="1673" y="11051"/>
                </a:lnTo>
                <a:lnTo>
                  <a:pt x="4619" y="9431"/>
                </a:lnTo>
                <a:close/>
                <a:moveTo>
                  <a:pt x="15712" y="0"/>
                </a:moveTo>
                <a:cubicBezTo>
                  <a:pt x="15621" y="0"/>
                  <a:pt x="15529" y="23"/>
                  <a:pt x="15443" y="70"/>
                </a:cubicBezTo>
                <a:cubicBezTo>
                  <a:pt x="15173" y="218"/>
                  <a:pt x="15074" y="557"/>
                  <a:pt x="15222" y="828"/>
                </a:cubicBezTo>
                <a:lnTo>
                  <a:pt x="15313" y="992"/>
                </a:lnTo>
                <a:lnTo>
                  <a:pt x="4031" y="7202"/>
                </a:lnTo>
                <a:cubicBezTo>
                  <a:pt x="3761" y="7350"/>
                  <a:pt x="3662" y="7690"/>
                  <a:pt x="3812" y="7959"/>
                </a:cubicBezTo>
                <a:lnTo>
                  <a:pt x="4082" y="8453"/>
                </a:lnTo>
                <a:lnTo>
                  <a:pt x="1135" y="10074"/>
                </a:lnTo>
                <a:cubicBezTo>
                  <a:pt x="1035" y="9884"/>
                  <a:pt x="841" y="9775"/>
                  <a:pt x="640" y="9775"/>
                </a:cubicBezTo>
                <a:cubicBezTo>
                  <a:pt x="550" y="9775"/>
                  <a:pt x="458" y="9797"/>
                  <a:pt x="373" y="9844"/>
                </a:cubicBezTo>
                <a:cubicBezTo>
                  <a:pt x="99" y="9995"/>
                  <a:pt x="1" y="10340"/>
                  <a:pt x="156" y="10612"/>
                </a:cubicBezTo>
                <a:cubicBezTo>
                  <a:pt x="340" y="10947"/>
                  <a:pt x="1586" y="13211"/>
                  <a:pt x="1776" y="13555"/>
                </a:cubicBezTo>
                <a:cubicBezTo>
                  <a:pt x="1876" y="13744"/>
                  <a:pt x="2069" y="13852"/>
                  <a:pt x="2269" y="13852"/>
                </a:cubicBezTo>
                <a:cubicBezTo>
                  <a:pt x="2360" y="13852"/>
                  <a:pt x="2453" y="13829"/>
                  <a:pt x="2538" y="13782"/>
                </a:cubicBezTo>
                <a:cubicBezTo>
                  <a:pt x="2812" y="13631"/>
                  <a:pt x="2909" y="13286"/>
                  <a:pt x="2754" y="13015"/>
                </a:cubicBezTo>
                <a:lnTo>
                  <a:pt x="5699" y="11394"/>
                </a:lnTo>
                <a:lnTo>
                  <a:pt x="5970" y="11885"/>
                </a:lnTo>
                <a:cubicBezTo>
                  <a:pt x="6071" y="12071"/>
                  <a:pt x="6262" y="12175"/>
                  <a:pt x="6460" y="12175"/>
                </a:cubicBezTo>
                <a:cubicBezTo>
                  <a:pt x="6550" y="12175"/>
                  <a:pt x="6642" y="12153"/>
                  <a:pt x="6728" y="12107"/>
                </a:cubicBezTo>
                <a:lnTo>
                  <a:pt x="9182" y="10756"/>
                </a:lnTo>
                <a:cubicBezTo>
                  <a:pt x="9282" y="10935"/>
                  <a:pt x="9406" y="11101"/>
                  <a:pt x="9551" y="11247"/>
                </a:cubicBezTo>
                <a:lnTo>
                  <a:pt x="5626" y="17789"/>
                </a:lnTo>
                <a:cubicBezTo>
                  <a:pt x="5451" y="18055"/>
                  <a:pt x="5533" y="18412"/>
                  <a:pt x="5805" y="18575"/>
                </a:cubicBezTo>
                <a:cubicBezTo>
                  <a:pt x="5895" y="18629"/>
                  <a:pt x="5994" y="18654"/>
                  <a:pt x="6092" y="18654"/>
                </a:cubicBezTo>
                <a:cubicBezTo>
                  <a:pt x="6289" y="18654"/>
                  <a:pt x="6481" y="18550"/>
                  <a:pt x="6583" y="18363"/>
                </a:cubicBezTo>
                <a:lnTo>
                  <a:pt x="10506" y="11823"/>
                </a:lnTo>
                <a:cubicBezTo>
                  <a:pt x="10713" y="11884"/>
                  <a:pt x="10926" y="11915"/>
                  <a:pt x="11139" y="11915"/>
                </a:cubicBezTo>
                <a:cubicBezTo>
                  <a:pt x="11351" y="11915"/>
                  <a:pt x="11563" y="11884"/>
                  <a:pt x="11769" y="11824"/>
                </a:cubicBezTo>
                <a:lnTo>
                  <a:pt x="15653" y="18361"/>
                </a:lnTo>
                <a:cubicBezTo>
                  <a:pt x="15757" y="18537"/>
                  <a:pt x="15943" y="18635"/>
                  <a:pt x="16134" y="18635"/>
                </a:cubicBezTo>
                <a:cubicBezTo>
                  <a:pt x="16231" y="18635"/>
                  <a:pt x="16330" y="18610"/>
                  <a:pt x="16419" y="18557"/>
                </a:cubicBezTo>
                <a:cubicBezTo>
                  <a:pt x="16684" y="18398"/>
                  <a:pt x="16772" y="18055"/>
                  <a:pt x="16615" y="17790"/>
                </a:cubicBezTo>
                <a:lnTo>
                  <a:pt x="12729" y="11253"/>
                </a:lnTo>
                <a:cubicBezTo>
                  <a:pt x="13430" y="10549"/>
                  <a:pt x="13583" y="9467"/>
                  <a:pt x="13103" y="8596"/>
                </a:cubicBezTo>
                <a:lnTo>
                  <a:pt x="18011" y="5895"/>
                </a:lnTo>
                <a:lnTo>
                  <a:pt x="18101" y="6060"/>
                </a:lnTo>
                <a:cubicBezTo>
                  <a:pt x="18203" y="6245"/>
                  <a:pt x="18395" y="6350"/>
                  <a:pt x="18592" y="6350"/>
                </a:cubicBezTo>
                <a:cubicBezTo>
                  <a:pt x="18683" y="6350"/>
                  <a:pt x="18775" y="6328"/>
                  <a:pt x="18860" y="6281"/>
                </a:cubicBezTo>
                <a:cubicBezTo>
                  <a:pt x="19129" y="6132"/>
                  <a:pt x="19228" y="5792"/>
                  <a:pt x="19080" y="5522"/>
                </a:cubicBezTo>
                <a:lnTo>
                  <a:pt x="19081" y="5522"/>
                </a:lnTo>
                <a:lnTo>
                  <a:pt x="16201" y="290"/>
                </a:lnTo>
                <a:cubicBezTo>
                  <a:pt x="16100" y="105"/>
                  <a:pt x="15909" y="0"/>
                  <a:pt x="15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7" name="Google Shape;13597;p141"/>
          <p:cNvGrpSpPr/>
          <p:nvPr/>
        </p:nvGrpSpPr>
        <p:grpSpPr>
          <a:xfrm>
            <a:off x="2498205" y="2891594"/>
            <a:ext cx="360544" cy="351255"/>
            <a:chOff x="2664453" y="2500753"/>
            <a:chExt cx="391768" cy="381674"/>
          </a:xfrm>
        </p:grpSpPr>
        <p:sp>
          <p:nvSpPr>
            <p:cNvPr id="13598" name="Google Shape;13598;p141"/>
            <p:cNvSpPr/>
            <p:nvPr/>
          </p:nvSpPr>
          <p:spPr>
            <a:xfrm>
              <a:off x="2664453" y="2500753"/>
              <a:ext cx="391768" cy="381674"/>
            </a:xfrm>
            <a:custGeom>
              <a:rect b="b" l="l" r="r" t="t"/>
              <a:pathLst>
                <a:path extrusionOk="0" h="18944" w="19445">
                  <a:moveTo>
                    <a:pt x="16377" y="1117"/>
                  </a:moveTo>
                  <a:cubicBezTo>
                    <a:pt x="16762" y="1117"/>
                    <a:pt x="17148" y="1252"/>
                    <a:pt x="17459" y="1526"/>
                  </a:cubicBezTo>
                  <a:cubicBezTo>
                    <a:pt x="18136" y="2124"/>
                    <a:pt x="18199" y="3158"/>
                    <a:pt x="17603" y="3835"/>
                  </a:cubicBezTo>
                  <a:lnTo>
                    <a:pt x="10053" y="12388"/>
                  </a:lnTo>
                  <a:lnTo>
                    <a:pt x="7602" y="10224"/>
                  </a:lnTo>
                  <a:lnTo>
                    <a:pt x="15152" y="1669"/>
                  </a:lnTo>
                  <a:cubicBezTo>
                    <a:pt x="15475" y="1304"/>
                    <a:pt x="15925" y="1117"/>
                    <a:pt x="16377" y="1117"/>
                  </a:cubicBezTo>
                  <a:close/>
                  <a:moveTo>
                    <a:pt x="6862" y="11061"/>
                  </a:moveTo>
                  <a:lnTo>
                    <a:pt x="8474" y="12485"/>
                  </a:lnTo>
                  <a:lnTo>
                    <a:pt x="7859" y="13183"/>
                  </a:lnTo>
                  <a:cubicBezTo>
                    <a:pt x="7760" y="13295"/>
                    <a:pt x="7711" y="13440"/>
                    <a:pt x="7720" y="13588"/>
                  </a:cubicBezTo>
                  <a:lnTo>
                    <a:pt x="7803" y="14935"/>
                  </a:lnTo>
                  <a:lnTo>
                    <a:pt x="6396" y="16531"/>
                  </a:lnTo>
                  <a:cubicBezTo>
                    <a:pt x="5636" y="17391"/>
                    <a:pt x="4581" y="17826"/>
                    <a:pt x="3525" y="17826"/>
                  </a:cubicBezTo>
                  <a:cubicBezTo>
                    <a:pt x="2799" y="17826"/>
                    <a:pt x="2071" y="17620"/>
                    <a:pt x="1438" y="17206"/>
                  </a:cubicBezTo>
                  <a:lnTo>
                    <a:pt x="6862" y="11061"/>
                  </a:lnTo>
                  <a:close/>
                  <a:moveTo>
                    <a:pt x="16379" y="1"/>
                  </a:moveTo>
                  <a:cubicBezTo>
                    <a:pt x="15617" y="1"/>
                    <a:pt x="14858" y="316"/>
                    <a:pt x="14313" y="933"/>
                  </a:cubicBezTo>
                  <a:lnTo>
                    <a:pt x="205" y="16916"/>
                  </a:lnTo>
                  <a:cubicBezTo>
                    <a:pt x="1" y="17148"/>
                    <a:pt x="23" y="17501"/>
                    <a:pt x="255" y="17705"/>
                  </a:cubicBezTo>
                  <a:cubicBezTo>
                    <a:pt x="1195" y="18535"/>
                    <a:pt x="2362" y="18943"/>
                    <a:pt x="3524" y="18943"/>
                  </a:cubicBezTo>
                  <a:cubicBezTo>
                    <a:pt x="4893" y="18943"/>
                    <a:pt x="6255" y="18378"/>
                    <a:pt x="7233" y="17270"/>
                  </a:cubicBezTo>
                  <a:lnTo>
                    <a:pt x="8794" y="15501"/>
                  </a:lnTo>
                  <a:cubicBezTo>
                    <a:pt x="8891" y="15390"/>
                    <a:pt x="8942" y="15245"/>
                    <a:pt x="8933" y="15097"/>
                  </a:cubicBezTo>
                  <a:lnTo>
                    <a:pt x="8850" y="13749"/>
                  </a:lnTo>
                  <a:lnTo>
                    <a:pt x="9313" y="13225"/>
                  </a:lnTo>
                  <a:lnTo>
                    <a:pt x="9731" y="13595"/>
                  </a:lnTo>
                  <a:cubicBezTo>
                    <a:pt x="9838" y="13689"/>
                    <a:pt x="9969" y="13734"/>
                    <a:pt x="10101" y="13734"/>
                  </a:cubicBezTo>
                  <a:cubicBezTo>
                    <a:pt x="10255" y="13734"/>
                    <a:pt x="10410" y="13671"/>
                    <a:pt x="10520" y="13546"/>
                  </a:cubicBezTo>
                  <a:lnTo>
                    <a:pt x="18440" y="4573"/>
                  </a:lnTo>
                  <a:cubicBezTo>
                    <a:pt x="19444" y="3436"/>
                    <a:pt x="19335" y="1695"/>
                    <a:pt x="18196" y="690"/>
                  </a:cubicBezTo>
                  <a:lnTo>
                    <a:pt x="18198" y="689"/>
                  </a:lnTo>
                  <a:cubicBezTo>
                    <a:pt x="17675" y="227"/>
                    <a:pt x="17026" y="1"/>
                    <a:pt x="163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41"/>
            <p:cNvSpPr/>
            <p:nvPr/>
          </p:nvSpPr>
          <p:spPr>
            <a:xfrm>
              <a:off x="2936283" y="2545864"/>
              <a:ext cx="69851" cy="73196"/>
            </a:xfrm>
            <a:custGeom>
              <a:rect b="b" l="l" r="r" t="t"/>
              <a:pathLst>
                <a:path extrusionOk="0" h="3633" w="3467">
                  <a:moveTo>
                    <a:pt x="2844" y="1"/>
                  </a:moveTo>
                  <a:cubicBezTo>
                    <a:pt x="2690" y="1"/>
                    <a:pt x="2536" y="64"/>
                    <a:pt x="2425" y="190"/>
                  </a:cubicBezTo>
                  <a:lnTo>
                    <a:pt x="206" y="2705"/>
                  </a:lnTo>
                  <a:cubicBezTo>
                    <a:pt x="1" y="2935"/>
                    <a:pt x="23" y="3288"/>
                    <a:pt x="255" y="3492"/>
                  </a:cubicBezTo>
                  <a:cubicBezTo>
                    <a:pt x="361" y="3586"/>
                    <a:pt x="493" y="3633"/>
                    <a:pt x="625" y="3633"/>
                  </a:cubicBezTo>
                  <a:cubicBezTo>
                    <a:pt x="779" y="3633"/>
                    <a:pt x="933" y="3568"/>
                    <a:pt x="1044" y="3443"/>
                  </a:cubicBezTo>
                  <a:lnTo>
                    <a:pt x="3262" y="929"/>
                  </a:lnTo>
                  <a:cubicBezTo>
                    <a:pt x="3467" y="698"/>
                    <a:pt x="3444" y="345"/>
                    <a:pt x="3214" y="140"/>
                  </a:cubicBezTo>
                  <a:cubicBezTo>
                    <a:pt x="3108" y="47"/>
                    <a:pt x="2976" y="1"/>
                    <a:pt x="28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0" name="Google Shape;13600;p141"/>
          <p:cNvSpPr/>
          <p:nvPr/>
        </p:nvSpPr>
        <p:spPr>
          <a:xfrm>
            <a:off x="3285442" y="2890591"/>
            <a:ext cx="310577" cy="353428"/>
          </a:xfrm>
          <a:custGeom>
            <a:rect b="b" l="l" r="r" t="t"/>
            <a:pathLst>
              <a:path extrusionOk="0" h="19063" w="16754">
                <a:moveTo>
                  <a:pt x="12845" y="1117"/>
                </a:moveTo>
                <a:cubicBezTo>
                  <a:pt x="13133" y="1117"/>
                  <a:pt x="13431" y="1195"/>
                  <a:pt x="13714" y="1367"/>
                </a:cubicBezTo>
                <a:cubicBezTo>
                  <a:pt x="14938" y="2115"/>
                  <a:pt x="14708" y="3945"/>
                  <a:pt x="13366" y="4388"/>
                </a:cubicBezTo>
                <a:cubicBezTo>
                  <a:pt x="13219" y="4436"/>
                  <a:pt x="13100" y="4542"/>
                  <a:pt x="13034" y="4682"/>
                </a:cubicBezTo>
                <a:lnTo>
                  <a:pt x="11536" y="7895"/>
                </a:lnTo>
                <a:lnTo>
                  <a:pt x="7651" y="7895"/>
                </a:lnTo>
                <a:lnTo>
                  <a:pt x="11075" y="3487"/>
                </a:lnTo>
                <a:cubicBezTo>
                  <a:pt x="11169" y="3364"/>
                  <a:pt x="11209" y="3209"/>
                  <a:pt x="11185" y="3058"/>
                </a:cubicBezTo>
                <a:cubicBezTo>
                  <a:pt x="11017" y="1985"/>
                  <a:pt x="11879" y="1117"/>
                  <a:pt x="12845" y="1117"/>
                </a:cubicBezTo>
                <a:close/>
                <a:moveTo>
                  <a:pt x="15636" y="9013"/>
                </a:moveTo>
                <a:lnTo>
                  <a:pt x="15636" y="11061"/>
                </a:lnTo>
                <a:cubicBezTo>
                  <a:pt x="15636" y="13625"/>
                  <a:pt x="13548" y="15712"/>
                  <a:pt x="10982" y="15712"/>
                </a:cubicBezTo>
                <a:lnTo>
                  <a:pt x="5771" y="15713"/>
                </a:lnTo>
                <a:cubicBezTo>
                  <a:pt x="3205" y="15713"/>
                  <a:pt x="1117" y="13625"/>
                  <a:pt x="1117" y="11061"/>
                </a:cubicBezTo>
                <a:lnTo>
                  <a:pt x="1117" y="9013"/>
                </a:lnTo>
                <a:close/>
                <a:moveTo>
                  <a:pt x="14519" y="16829"/>
                </a:moveTo>
                <a:lnTo>
                  <a:pt x="14519" y="17946"/>
                </a:lnTo>
                <a:lnTo>
                  <a:pt x="2235" y="17946"/>
                </a:lnTo>
                <a:lnTo>
                  <a:pt x="2235" y="16829"/>
                </a:lnTo>
                <a:close/>
                <a:moveTo>
                  <a:pt x="12848" y="1"/>
                </a:moveTo>
                <a:cubicBezTo>
                  <a:pt x="11326" y="1"/>
                  <a:pt x="9944" y="1280"/>
                  <a:pt x="10055" y="2980"/>
                </a:cubicBezTo>
                <a:lnTo>
                  <a:pt x="6237" y="7897"/>
                </a:lnTo>
                <a:lnTo>
                  <a:pt x="559" y="7897"/>
                </a:lnTo>
                <a:cubicBezTo>
                  <a:pt x="250" y="7897"/>
                  <a:pt x="0" y="8146"/>
                  <a:pt x="0" y="8454"/>
                </a:cubicBezTo>
                <a:lnTo>
                  <a:pt x="0" y="11061"/>
                </a:lnTo>
                <a:cubicBezTo>
                  <a:pt x="0" y="12968"/>
                  <a:pt x="931" y="14661"/>
                  <a:pt x="2363" y="15712"/>
                </a:cubicBezTo>
                <a:lnTo>
                  <a:pt x="1676" y="15712"/>
                </a:lnTo>
                <a:cubicBezTo>
                  <a:pt x="1368" y="15712"/>
                  <a:pt x="1117" y="15961"/>
                  <a:pt x="1117" y="16270"/>
                </a:cubicBezTo>
                <a:lnTo>
                  <a:pt x="1117" y="18505"/>
                </a:lnTo>
                <a:cubicBezTo>
                  <a:pt x="1117" y="18813"/>
                  <a:pt x="1368" y="19062"/>
                  <a:pt x="1676" y="19062"/>
                </a:cubicBezTo>
                <a:lnTo>
                  <a:pt x="15078" y="19062"/>
                </a:lnTo>
                <a:cubicBezTo>
                  <a:pt x="15386" y="19062"/>
                  <a:pt x="15637" y="18813"/>
                  <a:pt x="15637" y="18505"/>
                </a:cubicBezTo>
                <a:lnTo>
                  <a:pt x="15637" y="16270"/>
                </a:lnTo>
                <a:cubicBezTo>
                  <a:pt x="15637" y="15963"/>
                  <a:pt x="15386" y="15713"/>
                  <a:pt x="15078" y="15713"/>
                </a:cubicBezTo>
                <a:lnTo>
                  <a:pt x="14391" y="15713"/>
                </a:lnTo>
                <a:cubicBezTo>
                  <a:pt x="15823" y="14661"/>
                  <a:pt x="16754" y="12968"/>
                  <a:pt x="16754" y="11061"/>
                </a:cubicBezTo>
                <a:lnTo>
                  <a:pt x="16754" y="8454"/>
                </a:lnTo>
                <a:cubicBezTo>
                  <a:pt x="16754" y="8146"/>
                  <a:pt x="16504" y="7897"/>
                  <a:pt x="16195" y="7897"/>
                </a:cubicBezTo>
                <a:lnTo>
                  <a:pt x="12769" y="7897"/>
                </a:lnTo>
                <a:lnTo>
                  <a:pt x="13951" y="5359"/>
                </a:lnTo>
                <a:cubicBezTo>
                  <a:pt x="16009" y="4467"/>
                  <a:pt x="16237" y="1599"/>
                  <a:pt x="14297" y="415"/>
                </a:cubicBezTo>
                <a:cubicBezTo>
                  <a:pt x="13829" y="130"/>
                  <a:pt x="13331" y="1"/>
                  <a:pt x="12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1" name="Google Shape;13601;p141"/>
          <p:cNvGrpSpPr/>
          <p:nvPr/>
        </p:nvGrpSpPr>
        <p:grpSpPr>
          <a:xfrm>
            <a:off x="4043591" y="2890481"/>
            <a:ext cx="310648" cy="353480"/>
            <a:chOff x="1775686" y="2493178"/>
            <a:chExt cx="337551" cy="384092"/>
          </a:xfrm>
        </p:grpSpPr>
        <p:sp>
          <p:nvSpPr>
            <p:cNvPr id="13602" name="Google Shape;13602;p141"/>
            <p:cNvSpPr/>
            <p:nvPr/>
          </p:nvSpPr>
          <p:spPr>
            <a:xfrm>
              <a:off x="1775686" y="2607213"/>
              <a:ext cx="337551" cy="270057"/>
            </a:xfrm>
            <a:custGeom>
              <a:rect b="b" l="l" r="r" t="t"/>
              <a:pathLst>
                <a:path extrusionOk="0" h="13404" w="16754">
                  <a:moveTo>
                    <a:pt x="3356" y="1117"/>
                  </a:moveTo>
                  <a:lnTo>
                    <a:pt x="3356" y="3351"/>
                  </a:lnTo>
                  <a:lnTo>
                    <a:pt x="1117" y="3351"/>
                  </a:lnTo>
                  <a:lnTo>
                    <a:pt x="1117" y="1117"/>
                  </a:lnTo>
                  <a:close/>
                  <a:moveTo>
                    <a:pt x="15636" y="1117"/>
                  </a:moveTo>
                  <a:lnTo>
                    <a:pt x="15636" y="3351"/>
                  </a:lnTo>
                  <a:lnTo>
                    <a:pt x="13397" y="3351"/>
                  </a:lnTo>
                  <a:lnTo>
                    <a:pt x="13397" y="1117"/>
                  </a:lnTo>
                  <a:close/>
                  <a:moveTo>
                    <a:pt x="15636" y="4468"/>
                  </a:moveTo>
                  <a:lnTo>
                    <a:pt x="15636" y="5027"/>
                  </a:lnTo>
                  <a:cubicBezTo>
                    <a:pt x="15636" y="9029"/>
                    <a:pt x="12380" y="12285"/>
                    <a:pt x="8376" y="12285"/>
                  </a:cubicBezTo>
                  <a:lnTo>
                    <a:pt x="8376" y="12285"/>
                  </a:lnTo>
                  <a:cubicBezTo>
                    <a:pt x="4373" y="12285"/>
                    <a:pt x="1117" y="9029"/>
                    <a:pt x="1117" y="5027"/>
                  </a:cubicBezTo>
                  <a:lnTo>
                    <a:pt x="1117" y="4468"/>
                  </a:lnTo>
                  <a:lnTo>
                    <a:pt x="3356" y="4468"/>
                  </a:lnTo>
                  <a:lnTo>
                    <a:pt x="3356" y="5027"/>
                  </a:lnTo>
                  <a:cubicBezTo>
                    <a:pt x="3356" y="7794"/>
                    <a:pt x="5608" y="10047"/>
                    <a:pt x="8376" y="10047"/>
                  </a:cubicBezTo>
                  <a:cubicBezTo>
                    <a:pt x="11145" y="10047"/>
                    <a:pt x="13397" y="7794"/>
                    <a:pt x="13397" y="5027"/>
                  </a:cubicBezTo>
                  <a:lnTo>
                    <a:pt x="13397" y="4468"/>
                  </a:lnTo>
                  <a:close/>
                  <a:moveTo>
                    <a:pt x="558" y="1"/>
                  </a:moveTo>
                  <a:cubicBezTo>
                    <a:pt x="250" y="1"/>
                    <a:pt x="0" y="250"/>
                    <a:pt x="0" y="560"/>
                  </a:cubicBezTo>
                  <a:lnTo>
                    <a:pt x="0" y="5027"/>
                  </a:lnTo>
                  <a:cubicBezTo>
                    <a:pt x="0" y="9657"/>
                    <a:pt x="3746" y="13403"/>
                    <a:pt x="8377" y="13403"/>
                  </a:cubicBezTo>
                  <a:cubicBezTo>
                    <a:pt x="13007" y="13403"/>
                    <a:pt x="16754" y="9657"/>
                    <a:pt x="16754" y="5027"/>
                  </a:cubicBezTo>
                  <a:lnTo>
                    <a:pt x="16754" y="560"/>
                  </a:lnTo>
                  <a:cubicBezTo>
                    <a:pt x="16754" y="250"/>
                    <a:pt x="16503" y="1"/>
                    <a:pt x="16195" y="1"/>
                  </a:cubicBezTo>
                  <a:lnTo>
                    <a:pt x="12840" y="1"/>
                  </a:lnTo>
                  <a:cubicBezTo>
                    <a:pt x="12530" y="1"/>
                    <a:pt x="12281" y="250"/>
                    <a:pt x="12281" y="560"/>
                  </a:cubicBezTo>
                  <a:lnTo>
                    <a:pt x="12281" y="5027"/>
                  </a:lnTo>
                  <a:cubicBezTo>
                    <a:pt x="12281" y="7179"/>
                    <a:pt x="10529" y="8930"/>
                    <a:pt x="8376" y="8930"/>
                  </a:cubicBezTo>
                  <a:cubicBezTo>
                    <a:pt x="6224" y="8930"/>
                    <a:pt x="4472" y="7179"/>
                    <a:pt x="4472" y="5027"/>
                  </a:cubicBezTo>
                  <a:lnTo>
                    <a:pt x="4472" y="560"/>
                  </a:lnTo>
                  <a:cubicBezTo>
                    <a:pt x="4472" y="250"/>
                    <a:pt x="4222" y="1"/>
                    <a:pt x="39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41"/>
            <p:cNvSpPr/>
            <p:nvPr/>
          </p:nvSpPr>
          <p:spPr>
            <a:xfrm>
              <a:off x="1872998" y="2493178"/>
              <a:ext cx="142926" cy="180844"/>
            </a:xfrm>
            <a:custGeom>
              <a:rect b="b" l="l" r="r" t="t"/>
              <a:pathLst>
                <a:path extrusionOk="0" h="8976" w="7094">
                  <a:moveTo>
                    <a:pt x="4457" y="1981"/>
                  </a:moveTo>
                  <a:lnTo>
                    <a:pt x="4111" y="4429"/>
                  </a:lnTo>
                  <a:cubicBezTo>
                    <a:pt x="4063" y="4764"/>
                    <a:pt x="4324" y="5064"/>
                    <a:pt x="4664" y="5066"/>
                  </a:cubicBezTo>
                  <a:lnTo>
                    <a:pt x="4852" y="5066"/>
                  </a:lnTo>
                  <a:lnTo>
                    <a:pt x="2637" y="7004"/>
                  </a:lnTo>
                  <a:lnTo>
                    <a:pt x="2982" y="4586"/>
                  </a:lnTo>
                  <a:cubicBezTo>
                    <a:pt x="3030" y="4251"/>
                    <a:pt x="2770" y="3949"/>
                    <a:pt x="2432" y="3949"/>
                  </a:cubicBezTo>
                  <a:cubicBezTo>
                    <a:pt x="2431" y="3949"/>
                    <a:pt x="2430" y="3949"/>
                    <a:pt x="2429" y="3949"/>
                  </a:cubicBezTo>
                  <a:lnTo>
                    <a:pt x="2229" y="3949"/>
                  </a:lnTo>
                  <a:lnTo>
                    <a:pt x="4457" y="1981"/>
                  </a:lnTo>
                  <a:close/>
                  <a:moveTo>
                    <a:pt x="5217" y="0"/>
                  </a:moveTo>
                  <a:cubicBezTo>
                    <a:pt x="5091" y="0"/>
                    <a:pt x="4963" y="43"/>
                    <a:pt x="4852" y="141"/>
                  </a:cubicBezTo>
                  <a:lnTo>
                    <a:pt x="385" y="4088"/>
                  </a:lnTo>
                  <a:cubicBezTo>
                    <a:pt x="1" y="4428"/>
                    <a:pt x="241" y="5064"/>
                    <a:pt x="754" y="5064"/>
                  </a:cubicBezTo>
                  <a:lnTo>
                    <a:pt x="1785" y="5064"/>
                  </a:lnTo>
                  <a:lnTo>
                    <a:pt x="1319" y="8337"/>
                  </a:lnTo>
                  <a:cubicBezTo>
                    <a:pt x="1266" y="8703"/>
                    <a:pt x="1562" y="8975"/>
                    <a:pt x="1877" y="8975"/>
                  </a:cubicBezTo>
                  <a:cubicBezTo>
                    <a:pt x="2002" y="8975"/>
                    <a:pt x="2129" y="8933"/>
                    <a:pt x="2239" y="8836"/>
                  </a:cubicBezTo>
                  <a:lnTo>
                    <a:pt x="6708" y="4927"/>
                  </a:lnTo>
                  <a:cubicBezTo>
                    <a:pt x="7094" y="4589"/>
                    <a:pt x="6854" y="3948"/>
                    <a:pt x="6339" y="3948"/>
                  </a:cubicBezTo>
                  <a:lnTo>
                    <a:pt x="5306" y="3948"/>
                  </a:lnTo>
                  <a:lnTo>
                    <a:pt x="5774" y="639"/>
                  </a:lnTo>
                  <a:cubicBezTo>
                    <a:pt x="5826" y="273"/>
                    <a:pt x="5531" y="0"/>
                    <a:pt x="5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4" name="Google Shape;13604;p141"/>
          <p:cNvSpPr/>
          <p:nvPr/>
        </p:nvSpPr>
        <p:spPr>
          <a:xfrm>
            <a:off x="4832764" y="2890600"/>
            <a:ext cx="238856" cy="353409"/>
          </a:xfrm>
          <a:custGeom>
            <a:rect b="b" l="l" r="r" t="t"/>
            <a:pathLst>
              <a:path extrusionOk="0" h="19062" w="12885">
                <a:moveTo>
                  <a:pt x="6443" y="6582"/>
                </a:moveTo>
                <a:lnTo>
                  <a:pt x="7383" y="6896"/>
                </a:lnTo>
                <a:cubicBezTo>
                  <a:pt x="7440" y="6915"/>
                  <a:pt x="7500" y="6924"/>
                  <a:pt x="7559" y="6924"/>
                </a:cubicBezTo>
                <a:cubicBezTo>
                  <a:pt x="7619" y="6924"/>
                  <a:pt x="7679" y="6915"/>
                  <a:pt x="7736" y="6896"/>
                </a:cubicBezTo>
                <a:lnTo>
                  <a:pt x="7980" y="6814"/>
                </a:lnTo>
                <a:lnTo>
                  <a:pt x="7103" y="11206"/>
                </a:lnTo>
                <a:lnTo>
                  <a:pt x="5783" y="11206"/>
                </a:lnTo>
                <a:lnTo>
                  <a:pt x="4906" y="6814"/>
                </a:lnTo>
                <a:lnTo>
                  <a:pt x="4906" y="6814"/>
                </a:lnTo>
                <a:cubicBezTo>
                  <a:pt x="5112" y="6882"/>
                  <a:pt x="5207" y="6923"/>
                  <a:pt x="5319" y="6923"/>
                </a:cubicBezTo>
                <a:cubicBezTo>
                  <a:pt x="5493" y="6923"/>
                  <a:pt x="5709" y="6826"/>
                  <a:pt x="6443" y="6582"/>
                </a:cubicBezTo>
                <a:close/>
                <a:moveTo>
                  <a:pt x="6443" y="1117"/>
                </a:moveTo>
                <a:cubicBezTo>
                  <a:pt x="9379" y="1117"/>
                  <a:pt x="11767" y="3505"/>
                  <a:pt x="11767" y="6440"/>
                </a:cubicBezTo>
                <a:cubicBezTo>
                  <a:pt x="11767" y="8477"/>
                  <a:pt x="10639" y="10297"/>
                  <a:pt x="8818" y="11206"/>
                </a:cubicBezTo>
                <a:lnTo>
                  <a:pt x="8241" y="11206"/>
                </a:lnTo>
                <a:cubicBezTo>
                  <a:pt x="9305" y="5884"/>
                  <a:pt x="9252" y="6234"/>
                  <a:pt x="9226" y="6087"/>
                </a:cubicBezTo>
                <a:cubicBezTo>
                  <a:pt x="9287" y="5733"/>
                  <a:pt x="9009" y="5433"/>
                  <a:pt x="8678" y="5433"/>
                </a:cubicBezTo>
                <a:cubicBezTo>
                  <a:pt x="8620" y="5433"/>
                  <a:pt x="8560" y="5443"/>
                  <a:pt x="8500" y="5463"/>
                </a:cubicBezTo>
                <a:lnTo>
                  <a:pt x="7560" y="5776"/>
                </a:lnTo>
                <a:lnTo>
                  <a:pt x="6618" y="5463"/>
                </a:lnTo>
                <a:cubicBezTo>
                  <a:pt x="6562" y="5444"/>
                  <a:pt x="6502" y="5435"/>
                  <a:pt x="6443" y="5435"/>
                </a:cubicBezTo>
                <a:cubicBezTo>
                  <a:pt x="6383" y="5435"/>
                  <a:pt x="6323" y="5444"/>
                  <a:pt x="6266" y="5463"/>
                </a:cubicBezTo>
                <a:lnTo>
                  <a:pt x="5326" y="5776"/>
                </a:lnTo>
                <a:lnTo>
                  <a:pt x="4386" y="5463"/>
                </a:lnTo>
                <a:cubicBezTo>
                  <a:pt x="4326" y="5443"/>
                  <a:pt x="4266" y="5433"/>
                  <a:pt x="4208" y="5433"/>
                </a:cubicBezTo>
                <a:cubicBezTo>
                  <a:pt x="3877" y="5433"/>
                  <a:pt x="3598" y="5734"/>
                  <a:pt x="3658" y="6087"/>
                </a:cubicBezTo>
                <a:cubicBezTo>
                  <a:pt x="3634" y="6234"/>
                  <a:pt x="3583" y="5899"/>
                  <a:pt x="4644" y="11206"/>
                </a:cubicBezTo>
                <a:lnTo>
                  <a:pt x="4067" y="11206"/>
                </a:lnTo>
                <a:cubicBezTo>
                  <a:pt x="2247" y="10297"/>
                  <a:pt x="1119" y="8478"/>
                  <a:pt x="1119" y="6440"/>
                </a:cubicBezTo>
                <a:cubicBezTo>
                  <a:pt x="1119" y="3505"/>
                  <a:pt x="3507" y="1117"/>
                  <a:pt x="6443" y="1117"/>
                </a:cubicBezTo>
                <a:close/>
                <a:moveTo>
                  <a:pt x="9235" y="12322"/>
                </a:moveTo>
                <a:lnTo>
                  <a:pt x="9235" y="13439"/>
                </a:lnTo>
                <a:lnTo>
                  <a:pt x="3650" y="13439"/>
                </a:lnTo>
                <a:lnTo>
                  <a:pt x="3650" y="12322"/>
                </a:lnTo>
                <a:close/>
                <a:moveTo>
                  <a:pt x="9235" y="14557"/>
                </a:moveTo>
                <a:lnTo>
                  <a:pt x="9235" y="15673"/>
                </a:lnTo>
                <a:lnTo>
                  <a:pt x="3650" y="15673"/>
                </a:lnTo>
                <a:lnTo>
                  <a:pt x="3650" y="14557"/>
                </a:lnTo>
                <a:close/>
                <a:moveTo>
                  <a:pt x="9235" y="16791"/>
                </a:moveTo>
                <a:lnTo>
                  <a:pt x="9235" y="17156"/>
                </a:lnTo>
                <a:lnTo>
                  <a:pt x="8445" y="17945"/>
                </a:lnTo>
                <a:lnTo>
                  <a:pt x="4439" y="17945"/>
                </a:lnTo>
                <a:lnTo>
                  <a:pt x="3650" y="17156"/>
                </a:lnTo>
                <a:lnTo>
                  <a:pt x="3650" y="16791"/>
                </a:lnTo>
                <a:close/>
                <a:moveTo>
                  <a:pt x="6442" y="0"/>
                </a:moveTo>
                <a:cubicBezTo>
                  <a:pt x="2891" y="0"/>
                  <a:pt x="2" y="2889"/>
                  <a:pt x="2" y="6440"/>
                </a:cubicBezTo>
                <a:cubicBezTo>
                  <a:pt x="1" y="8462"/>
                  <a:pt x="950" y="10366"/>
                  <a:pt x="2564" y="11583"/>
                </a:cubicBezTo>
                <a:cubicBezTo>
                  <a:pt x="2544" y="11641"/>
                  <a:pt x="2534" y="11702"/>
                  <a:pt x="2532" y="11763"/>
                </a:cubicBezTo>
                <a:lnTo>
                  <a:pt x="2532" y="13439"/>
                </a:lnTo>
                <a:cubicBezTo>
                  <a:pt x="2229" y="13445"/>
                  <a:pt x="1985" y="13693"/>
                  <a:pt x="1985" y="13998"/>
                </a:cubicBezTo>
                <a:cubicBezTo>
                  <a:pt x="1985" y="14303"/>
                  <a:pt x="2229" y="14551"/>
                  <a:pt x="2532" y="14557"/>
                </a:cubicBezTo>
                <a:lnTo>
                  <a:pt x="2532" y="15673"/>
                </a:lnTo>
                <a:cubicBezTo>
                  <a:pt x="2229" y="15679"/>
                  <a:pt x="1985" y="15927"/>
                  <a:pt x="1985" y="16232"/>
                </a:cubicBezTo>
                <a:cubicBezTo>
                  <a:pt x="1985" y="16537"/>
                  <a:pt x="2229" y="16785"/>
                  <a:pt x="2532" y="16791"/>
                </a:cubicBezTo>
                <a:cubicBezTo>
                  <a:pt x="2532" y="17396"/>
                  <a:pt x="2492" y="17575"/>
                  <a:pt x="2697" y="17780"/>
                </a:cubicBezTo>
                <a:lnTo>
                  <a:pt x="3813" y="18897"/>
                </a:lnTo>
                <a:cubicBezTo>
                  <a:pt x="3918" y="19003"/>
                  <a:pt x="4060" y="19061"/>
                  <a:pt x="4209" y="19061"/>
                </a:cubicBezTo>
                <a:lnTo>
                  <a:pt x="8676" y="19061"/>
                </a:lnTo>
                <a:cubicBezTo>
                  <a:pt x="8824" y="19061"/>
                  <a:pt x="8966" y="19003"/>
                  <a:pt x="9071" y="18897"/>
                </a:cubicBezTo>
                <a:lnTo>
                  <a:pt x="10189" y="17782"/>
                </a:lnTo>
                <a:cubicBezTo>
                  <a:pt x="10395" y="17575"/>
                  <a:pt x="10353" y="17398"/>
                  <a:pt x="10353" y="16791"/>
                </a:cubicBezTo>
                <a:cubicBezTo>
                  <a:pt x="10656" y="16785"/>
                  <a:pt x="10900" y="16537"/>
                  <a:pt x="10900" y="16232"/>
                </a:cubicBezTo>
                <a:cubicBezTo>
                  <a:pt x="10900" y="15929"/>
                  <a:pt x="10656" y="15679"/>
                  <a:pt x="10353" y="15674"/>
                </a:cubicBezTo>
                <a:lnTo>
                  <a:pt x="10353" y="14557"/>
                </a:lnTo>
                <a:cubicBezTo>
                  <a:pt x="10656" y="14551"/>
                  <a:pt x="10900" y="14303"/>
                  <a:pt x="10900" y="13998"/>
                </a:cubicBezTo>
                <a:cubicBezTo>
                  <a:pt x="10900" y="13694"/>
                  <a:pt x="10656" y="13445"/>
                  <a:pt x="10353" y="13440"/>
                </a:cubicBezTo>
                <a:lnTo>
                  <a:pt x="10353" y="11765"/>
                </a:lnTo>
                <a:cubicBezTo>
                  <a:pt x="10352" y="11702"/>
                  <a:pt x="10341" y="11641"/>
                  <a:pt x="10322" y="11583"/>
                </a:cubicBezTo>
                <a:cubicBezTo>
                  <a:pt x="11936" y="10366"/>
                  <a:pt x="12885" y="8462"/>
                  <a:pt x="12883" y="6440"/>
                </a:cubicBezTo>
                <a:cubicBezTo>
                  <a:pt x="12883" y="2889"/>
                  <a:pt x="9994" y="0"/>
                  <a:pt x="64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41"/>
          <p:cNvSpPr/>
          <p:nvPr/>
        </p:nvSpPr>
        <p:spPr>
          <a:xfrm>
            <a:off x="5574818" y="2890600"/>
            <a:ext cx="248588" cy="353409"/>
          </a:xfrm>
          <a:custGeom>
            <a:rect b="b" l="l" r="r" t="t"/>
            <a:pathLst>
              <a:path extrusionOk="0" h="19062" w="13410">
                <a:moveTo>
                  <a:pt x="5597" y="1676"/>
                </a:moveTo>
                <a:lnTo>
                  <a:pt x="5597" y="2465"/>
                </a:lnTo>
                <a:cubicBezTo>
                  <a:pt x="5599" y="2788"/>
                  <a:pt x="5865" y="3024"/>
                  <a:pt x="6158" y="3024"/>
                </a:cubicBezTo>
                <a:cubicBezTo>
                  <a:pt x="6244" y="3024"/>
                  <a:pt x="6332" y="3003"/>
                  <a:pt x="6416" y="2959"/>
                </a:cubicBezTo>
                <a:lnTo>
                  <a:pt x="7388" y="2450"/>
                </a:lnTo>
                <a:cubicBezTo>
                  <a:pt x="8035" y="3293"/>
                  <a:pt x="8125" y="3907"/>
                  <a:pt x="8202" y="4254"/>
                </a:cubicBezTo>
                <a:cubicBezTo>
                  <a:pt x="8464" y="5428"/>
                  <a:pt x="7720" y="6455"/>
                  <a:pt x="6703" y="6733"/>
                </a:cubicBezTo>
                <a:lnTo>
                  <a:pt x="6703" y="6177"/>
                </a:lnTo>
                <a:cubicBezTo>
                  <a:pt x="6697" y="5872"/>
                  <a:pt x="6449" y="5629"/>
                  <a:pt x="6144" y="5629"/>
                </a:cubicBezTo>
                <a:cubicBezTo>
                  <a:pt x="5840" y="5629"/>
                  <a:pt x="5591" y="5872"/>
                  <a:pt x="5585" y="6177"/>
                </a:cubicBezTo>
                <a:lnTo>
                  <a:pt x="5585" y="6737"/>
                </a:lnTo>
                <a:cubicBezTo>
                  <a:pt x="4693" y="6498"/>
                  <a:pt x="4034" y="5691"/>
                  <a:pt x="4034" y="4735"/>
                </a:cubicBezTo>
                <a:lnTo>
                  <a:pt x="4033" y="4735"/>
                </a:lnTo>
                <a:cubicBezTo>
                  <a:pt x="4033" y="3376"/>
                  <a:pt x="4907" y="2308"/>
                  <a:pt x="5597" y="1676"/>
                </a:cubicBezTo>
                <a:close/>
                <a:moveTo>
                  <a:pt x="6702" y="10124"/>
                </a:moveTo>
                <a:lnTo>
                  <a:pt x="6702" y="11242"/>
                </a:lnTo>
                <a:lnTo>
                  <a:pt x="5585" y="11242"/>
                </a:lnTo>
                <a:lnTo>
                  <a:pt x="5585" y="10124"/>
                </a:lnTo>
                <a:close/>
                <a:moveTo>
                  <a:pt x="12844" y="12358"/>
                </a:moveTo>
                <a:cubicBezTo>
                  <a:pt x="12845" y="12358"/>
                  <a:pt x="12845" y="12358"/>
                  <a:pt x="12845" y="12358"/>
                </a:cubicBezTo>
                <a:lnTo>
                  <a:pt x="12845" y="12358"/>
                </a:lnTo>
                <a:cubicBezTo>
                  <a:pt x="12845" y="12358"/>
                  <a:pt x="12846" y="12358"/>
                  <a:pt x="12846" y="12358"/>
                </a:cubicBezTo>
                <a:close/>
                <a:moveTo>
                  <a:pt x="8749" y="12358"/>
                </a:moveTo>
                <a:cubicBezTo>
                  <a:pt x="9468" y="12360"/>
                  <a:pt x="10053" y="12943"/>
                  <a:pt x="10053" y="13661"/>
                </a:cubicBezTo>
                <a:lnTo>
                  <a:pt x="10053" y="15710"/>
                </a:lnTo>
                <a:lnTo>
                  <a:pt x="2235" y="15710"/>
                </a:lnTo>
                <a:lnTo>
                  <a:pt x="2235" y="15709"/>
                </a:lnTo>
                <a:lnTo>
                  <a:pt x="2235" y="13661"/>
                </a:lnTo>
                <a:cubicBezTo>
                  <a:pt x="2235" y="12943"/>
                  <a:pt x="2818" y="12360"/>
                  <a:pt x="3538" y="12358"/>
                </a:cubicBezTo>
                <a:close/>
                <a:moveTo>
                  <a:pt x="11169" y="16827"/>
                </a:moveTo>
                <a:lnTo>
                  <a:pt x="11169" y="17945"/>
                </a:lnTo>
                <a:lnTo>
                  <a:pt x="1117" y="17945"/>
                </a:lnTo>
                <a:lnTo>
                  <a:pt x="1117" y="16827"/>
                </a:lnTo>
                <a:close/>
                <a:moveTo>
                  <a:pt x="6130" y="0"/>
                </a:moveTo>
                <a:cubicBezTo>
                  <a:pt x="6034" y="0"/>
                  <a:pt x="5937" y="24"/>
                  <a:pt x="5847" y="78"/>
                </a:cubicBezTo>
                <a:cubicBezTo>
                  <a:pt x="5727" y="150"/>
                  <a:pt x="2916" y="1862"/>
                  <a:pt x="2916" y="4735"/>
                </a:cubicBezTo>
                <a:cubicBezTo>
                  <a:pt x="2916" y="6310"/>
                  <a:pt x="4072" y="7622"/>
                  <a:pt x="5585" y="7881"/>
                </a:cubicBezTo>
                <a:lnTo>
                  <a:pt x="5585" y="9008"/>
                </a:lnTo>
                <a:lnTo>
                  <a:pt x="5027" y="9008"/>
                </a:lnTo>
                <a:cubicBezTo>
                  <a:pt x="4719" y="9008"/>
                  <a:pt x="4468" y="9257"/>
                  <a:pt x="4468" y="9567"/>
                </a:cubicBezTo>
                <a:lnTo>
                  <a:pt x="4468" y="11242"/>
                </a:lnTo>
                <a:lnTo>
                  <a:pt x="3538" y="11242"/>
                </a:lnTo>
                <a:cubicBezTo>
                  <a:pt x="2203" y="11242"/>
                  <a:pt x="1117" y="12328"/>
                  <a:pt x="1117" y="13663"/>
                </a:cubicBezTo>
                <a:lnTo>
                  <a:pt x="1117" y="15710"/>
                </a:lnTo>
                <a:lnTo>
                  <a:pt x="559" y="15710"/>
                </a:lnTo>
                <a:cubicBezTo>
                  <a:pt x="250" y="15710"/>
                  <a:pt x="1" y="15960"/>
                  <a:pt x="1" y="16269"/>
                </a:cubicBezTo>
                <a:lnTo>
                  <a:pt x="1" y="18504"/>
                </a:lnTo>
                <a:cubicBezTo>
                  <a:pt x="1" y="18811"/>
                  <a:pt x="250" y="19061"/>
                  <a:pt x="559" y="19061"/>
                </a:cubicBezTo>
                <a:lnTo>
                  <a:pt x="11728" y="19061"/>
                </a:lnTo>
                <a:cubicBezTo>
                  <a:pt x="12037" y="19061"/>
                  <a:pt x="12287" y="18811"/>
                  <a:pt x="12287" y="18504"/>
                </a:cubicBezTo>
                <a:lnTo>
                  <a:pt x="12287" y="16268"/>
                </a:lnTo>
                <a:cubicBezTo>
                  <a:pt x="12287" y="15960"/>
                  <a:pt x="12037" y="15709"/>
                  <a:pt x="11728" y="15709"/>
                </a:cubicBezTo>
                <a:lnTo>
                  <a:pt x="11170" y="15709"/>
                </a:lnTo>
                <a:lnTo>
                  <a:pt x="11170" y="14593"/>
                </a:lnTo>
                <a:lnTo>
                  <a:pt x="12287" y="14593"/>
                </a:lnTo>
                <a:lnTo>
                  <a:pt x="12287" y="15151"/>
                </a:lnTo>
                <a:cubicBezTo>
                  <a:pt x="12281" y="15464"/>
                  <a:pt x="12532" y="15719"/>
                  <a:pt x="12844" y="15719"/>
                </a:cubicBezTo>
                <a:cubicBezTo>
                  <a:pt x="13157" y="15719"/>
                  <a:pt x="13409" y="15464"/>
                  <a:pt x="13403" y="15151"/>
                </a:cubicBezTo>
                <a:lnTo>
                  <a:pt x="13403" y="12917"/>
                </a:lnTo>
                <a:cubicBezTo>
                  <a:pt x="13403" y="12608"/>
                  <a:pt x="13154" y="12359"/>
                  <a:pt x="12845" y="12358"/>
                </a:cubicBezTo>
                <a:lnTo>
                  <a:pt x="12845" y="12358"/>
                </a:lnTo>
                <a:cubicBezTo>
                  <a:pt x="12536" y="12359"/>
                  <a:pt x="12287" y="12608"/>
                  <a:pt x="12287" y="12917"/>
                </a:cubicBezTo>
                <a:lnTo>
                  <a:pt x="12287" y="13476"/>
                </a:lnTo>
                <a:lnTo>
                  <a:pt x="11161" y="13476"/>
                </a:lnTo>
                <a:cubicBezTo>
                  <a:pt x="11066" y="12228"/>
                  <a:pt x="10023" y="11242"/>
                  <a:pt x="8749" y="11242"/>
                </a:cubicBezTo>
                <a:lnTo>
                  <a:pt x="7818" y="11242"/>
                </a:lnTo>
                <a:lnTo>
                  <a:pt x="7818" y="9567"/>
                </a:lnTo>
                <a:cubicBezTo>
                  <a:pt x="7818" y="9257"/>
                  <a:pt x="7569" y="9008"/>
                  <a:pt x="7261" y="9008"/>
                </a:cubicBezTo>
                <a:lnTo>
                  <a:pt x="6702" y="9008"/>
                </a:lnTo>
                <a:lnTo>
                  <a:pt x="6702" y="7878"/>
                </a:lnTo>
                <a:cubicBezTo>
                  <a:pt x="8465" y="7568"/>
                  <a:pt x="9694" y="5860"/>
                  <a:pt x="9295" y="4026"/>
                </a:cubicBezTo>
                <a:cubicBezTo>
                  <a:pt x="9141" y="3095"/>
                  <a:pt x="8687" y="2203"/>
                  <a:pt x="7942" y="1374"/>
                </a:cubicBezTo>
                <a:cubicBezTo>
                  <a:pt x="7834" y="1252"/>
                  <a:pt x="7681" y="1188"/>
                  <a:pt x="7526" y="1188"/>
                </a:cubicBezTo>
                <a:cubicBezTo>
                  <a:pt x="7438" y="1188"/>
                  <a:pt x="7349" y="1208"/>
                  <a:pt x="7267" y="1251"/>
                </a:cubicBezTo>
                <a:lnTo>
                  <a:pt x="6715" y="1541"/>
                </a:lnTo>
                <a:lnTo>
                  <a:pt x="6715" y="571"/>
                </a:lnTo>
                <a:cubicBezTo>
                  <a:pt x="6715" y="239"/>
                  <a:pt x="6429" y="0"/>
                  <a:pt x="6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6" name="Google Shape;13606;p141"/>
          <p:cNvGrpSpPr/>
          <p:nvPr/>
        </p:nvGrpSpPr>
        <p:grpSpPr>
          <a:xfrm>
            <a:off x="6302487" y="2890805"/>
            <a:ext cx="321755" cy="352775"/>
            <a:chOff x="5895749" y="3204445"/>
            <a:chExt cx="349620" cy="383326"/>
          </a:xfrm>
        </p:grpSpPr>
        <p:sp>
          <p:nvSpPr>
            <p:cNvPr id="13607" name="Google Shape;13607;p141"/>
            <p:cNvSpPr/>
            <p:nvPr/>
          </p:nvSpPr>
          <p:spPr>
            <a:xfrm>
              <a:off x="5895749" y="3234747"/>
              <a:ext cx="298727" cy="262401"/>
            </a:xfrm>
            <a:custGeom>
              <a:rect b="b" l="l" r="r" t="t"/>
              <a:pathLst>
                <a:path extrusionOk="0" h="13024" w="14827">
                  <a:moveTo>
                    <a:pt x="7422" y="1115"/>
                  </a:moveTo>
                  <a:cubicBezTo>
                    <a:pt x="7563" y="1115"/>
                    <a:pt x="7703" y="1121"/>
                    <a:pt x="7844" y="1132"/>
                  </a:cubicBezTo>
                  <a:cubicBezTo>
                    <a:pt x="7396" y="1496"/>
                    <a:pt x="6965" y="1960"/>
                    <a:pt x="6571" y="2480"/>
                  </a:cubicBezTo>
                  <a:lnTo>
                    <a:pt x="4900" y="1738"/>
                  </a:lnTo>
                  <a:cubicBezTo>
                    <a:pt x="5679" y="1328"/>
                    <a:pt x="6545" y="1115"/>
                    <a:pt x="7422" y="1115"/>
                  </a:cubicBezTo>
                  <a:close/>
                  <a:moveTo>
                    <a:pt x="9404" y="1496"/>
                  </a:moveTo>
                  <a:cubicBezTo>
                    <a:pt x="9546" y="1553"/>
                    <a:pt x="9649" y="1598"/>
                    <a:pt x="9793" y="1668"/>
                  </a:cubicBezTo>
                  <a:cubicBezTo>
                    <a:pt x="10032" y="2199"/>
                    <a:pt x="10068" y="3007"/>
                    <a:pt x="9918" y="3965"/>
                  </a:cubicBezTo>
                  <a:lnTo>
                    <a:pt x="7618" y="2945"/>
                  </a:lnTo>
                  <a:cubicBezTo>
                    <a:pt x="8228" y="2191"/>
                    <a:pt x="8851" y="1676"/>
                    <a:pt x="9404" y="1496"/>
                  </a:cubicBezTo>
                  <a:close/>
                  <a:moveTo>
                    <a:pt x="3825" y="2480"/>
                  </a:moveTo>
                  <a:lnTo>
                    <a:pt x="3825" y="2481"/>
                  </a:lnTo>
                  <a:lnTo>
                    <a:pt x="5927" y="3412"/>
                  </a:lnTo>
                  <a:cubicBezTo>
                    <a:pt x="5629" y="3888"/>
                    <a:pt x="5359" y="4378"/>
                    <a:pt x="5114" y="4881"/>
                  </a:cubicBezTo>
                  <a:lnTo>
                    <a:pt x="2731" y="3825"/>
                  </a:lnTo>
                  <a:cubicBezTo>
                    <a:pt x="3021" y="3320"/>
                    <a:pt x="3390" y="2865"/>
                    <a:pt x="3825" y="2480"/>
                  </a:cubicBezTo>
                  <a:close/>
                  <a:moveTo>
                    <a:pt x="11113" y="2580"/>
                  </a:moveTo>
                  <a:lnTo>
                    <a:pt x="11113" y="2580"/>
                  </a:lnTo>
                  <a:cubicBezTo>
                    <a:pt x="11857" y="3282"/>
                    <a:pt x="12387" y="4182"/>
                    <a:pt x="12641" y="5174"/>
                  </a:cubicBezTo>
                  <a:lnTo>
                    <a:pt x="10968" y="4432"/>
                  </a:lnTo>
                  <a:cubicBezTo>
                    <a:pt x="11087" y="3787"/>
                    <a:pt x="11144" y="3158"/>
                    <a:pt x="11113" y="2580"/>
                  </a:cubicBezTo>
                  <a:close/>
                  <a:moveTo>
                    <a:pt x="6953" y="3870"/>
                  </a:moveTo>
                  <a:lnTo>
                    <a:pt x="9681" y="5080"/>
                  </a:lnTo>
                  <a:cubicBezTo>
                    <a:pt x="9533" y="5621"/>
                    <a:pt x="9355" y="6152"/>
                    <a:pt x="9144" y="6672"/>
                  </a:cubicBezTo>
                  <a:lnTo>
                    <a:pt x="6133" y="5336"/>
                  </a:lnTo>
                  <a:cubicBezTo>
                    <a:pt x="6377" y="4831"/>
                    <a:pt x="6650" y="4342"/>
                    <a:pt x="6953" y="3870"/>
                  </a:cubicBezTo>
                  <a:close/>
                  <a:moveTo>
                    <a:pt x="2280" y="4844"/>
                  </a:moveTo>
                  <a:lnTo>
                    <a:pt x="4662" y="5901"/>
                  </a:lnTo>
                  <a:cubicBezTo>
                    <a:pt x="4452" y="6419"/>
                    <a:pt x="4271" y="6950"/>
                    <a:pt x="4117" y="7488"/>
                  </a:cubicBezTo>
                  <a:lnTo>
                    <a:pt x="4117" y="7489"/>
                  </a:lnTo>
                  <a:lnTo>
                    <a:pt x="2013" y="6555"/>
                  </a:lnTo>
                  <a:cubicBezTo>
                    <a:pt x="2008" y="5974"/>
                    <a:pt x="2098" y="5396"/>
                    <a:pt x="2280" y="4844"/>
                  </a:cubicBezTo>
                  <a:close/>
                  <a:moveTo>
                    <a:pt x="10708" y="5534"/>
                  </a:moveTo>
                  <a:lnTo>
                    <a:pt x="10708" y="5536"/>
                  </a:lnTo>
                  <a:lnTo>
                    <a:pt x="12812" y="6470"/>
                  </a:lnTo>
                  <a:cubicBezTo>
                    <a:pt x="12816" y="7051"/>
                    <a:pt x="12727" y="7628"/>
                    <a:pt x="12546" y="8181"/>
                  </a:cubicBezTo>
                  <a:lnTo>
                    <a:pt x="10164" y="7123"/>
                  </a:lnTo>
                  <a:cubicBezTo>
                    <a:pt x="10373" y="6603"/>
                    <a:pt x="10555" y="6074"/>
                    <a:pt x="10708" y="5534"/>
                  </a:cubicBezTo>
                  <a:close/>
                  <a:moveTo>
                    <a:pt x="5680" y="6355"/>
                  </a:moveTo>
                  <a:lnTo>
                    <a:pt x="8691" y="7691"/>
                  </a:lnTo>
                  <a:cubicBezTo>
                    <a:pt x="8448" y="8195"/>
                    <a:pt x="8174" y="8683"/>
                    <a:pt x="7873" y="9156"/>
                  </a:cubicBezTo>
                  <a:lnTo>
                    <a:pt x="5145" y="7945"/>
                  </a:lnTo>
                  <a:cubicBezTo>
                    <a:pt x="5292" y="7406"/>
                    <a:pt x="5471" y="6874"/>
                    <a:pt x="5680" y="6355"/>
                  </a:cubicBezTo>
                  <a:close/>
                  <a:moveTo>
                    <a:pt x="2183" y="7849"/>
                  </a:moveTo>
                  <a:lnTo>
                    <a:pt x="3858" y="8592"/>
                  </a:lnTo>
                  <a:cubicBezTo>
                    <a:pt x="3739" y="9236"/>
                    <a:pt x="3682" y="9867"/>
                    <a:pt x="3713" y="10444"/>
                  </a:cubicBezTo>
                  <a:cubicBezTo>
                    <a:pt x="2968" y="9742"/>
                    <a:pt x="2437" y="8842"/>
                    <a:pt x="2183" y="7849"/>
                  </a:cubicBezTo>
                  <a:close/>
                  <a:moveTo>
                    <a:pt x="9711" y="8144"/>
                  </a:moveTo>
                  <a:lnTo>
                    <a:pt x="12093" y="9199"/>
                  </a:lnTo>
                  <a:cubicBezTo>
                    <a:pt x="11805" y="9704"/>
                    <a:pt x="11435" y="10158"/>
                    <a:pt x="11001" y="10544"/>
                  </a:cubicBezTo>
                  <a:lnTo>
                    <a:pt x="8899" y="9613"/>
                  </a:lnTo>
                  <a:cubicBezTo>
                    <a:pt x="9195" y="9138"/>
                    <a:pt x="9467" y="8648"/>
                    <a:pt x="9711" y="8144"/>
                  </a:cubicBezTo>
                  <a:close/>
                  <a:moveTo>
                    <a:pt x="4906" y="9059"/>
                  </a:moveTo>
                  <a:lnTo>
                    <a:pt x="7207" y="10079"/>
                  </a:lnTo>
                  <a:cubicBezTo>
                    <a:pt x="6596" y="10834"/>
                    <a:pt x="5974" y="11348"/>
                    <a:pt x="5420" y="11529"/>
                  </a:cubicBezTo>
                  <a:cubicBezTo>
                    <a:pt x="5280" y="11472"/>
                    <a:pt x="5175" y="11426"/>
                    <a:pt x="5031" y="11356"/>
                  </a:cubicBezTo>
                  <a:cubicBezTo>
                    <a:pt x="4792" y="10825"/>
                    <a:pt x="4756" y="10018"/>
                    <a:pt x="4906" y="9059"/>
                  </a:cubicBezTo>
                  <a:close/>
                  <a:moveTo>
                    <a:pt x="8254" y="10546"/>
                  </a:moveTo>
                  <a:lnTo>
                    <a:pt x="9924" y="11287"/>
                  </a:lnTo>
                  <a:cubicBezTo>
                    <a:pt x="9146" y="11696"/>
                    <a:pt x="8282" y="11909"/>
                    <a:pt x="7406" y="11909"/>
                  </a:cubicBezTo>
                  <a:cubicBezTo>
                    <a:pt x="7264" y="11909"/>
                    <a:pt x="7122" y="11903"/>
                    <a:pt x="6980" y="11892"/>
                  </a:cubicBezTo>
                  <a:cubicBezTo>
                    <a:pt x="7429" y="11529"/>
                    <a:pt x="7859" y="11064"/>
                    <a:pt x="8254" y="10546"/>
                  </a:cubicBezTo>
                  <a:close/>
                  <a:moveTo>
                    <a:pt x="7422" y="0"/>
                  </a:moveTo>
                  <a:cubicBezTo>
                    <a:pt x="4925" y="0"/>
                    <a:pt x="2537" y="1443"/>
                    <a:pt x="1460" y="3871"/>
                  </a:cubicBezTo>
                  <a:cubicBezTo>
                    <a:pt x="1" y="7161"/>
                    <a:pt x="1481" y="11004"/>
                    <a:pt x="4771" y="12464"/>
                  </a:cubicBezTo>
                  <a:cubicBezTo>
                    <a:pt x="5628" y="12844"/>
                    <a:pt x="6522" y="13024"/>
                    <a:pt x="7403" y="13024"/>
                  </a:cubicBezTo>
                  <a:cubicBezTo>
                    <a:pt x="9902" y="13024"/>
                    <a:pt x="12289" y="11578"/>
                    <a:pt x="13365" y="9153"/>
                  </a:cubicBezTo>
                  <a:cubicBezTo>
                    <a:pt x="14826" y="5857"/>
                    <a:pt x="13338" y="2016"/>
                    <a:pt x="10053" y="559"/>
                  </a:cubicBezTo>
                  <a:cubicBezTo>
                    <a:pt x="9198" y="180"/>
                    <a:pt x="8303" y="0"/>
                    <a:pt x="7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41"/>
            <p:cNvSpPr/>
            <p:nvPr/>
          </p:nvSpPr>
          <p:spPr>
            <a:xfrm>
              <a:off x="5965621" y="3204445"/>
              <a:ext cx="279748" cy="383326"/>
            </a:xfrm>
            <a:custGeom>
              <a:rect b="b" l="l" r="r" t="t"/>
              <a:pathLst>
                <a:path extrusionOk="0" h="19026" w="13885">
                  <a:moveTo>
                    <a:pt x="7263" y="0"/>
                  </a:moveTo>
                  <a:cubicBezTo>
                    <a:pt x="7050" y="0"/>
                    <a:pt x="6847" y="124"/>
                    <a:pt x="6754" y="333"/>
                  </a:cubicBezTo>
                  <a:cubicBezTo>
                    <a:pt x="6628" y="614"/>
                    <a:pt x="6755" y="942"/>
                    <a:pt x="7038" y="1068"/>
                  </a:cubicBezTo>
                  <a:cubicBezTo>
                    <a:pt x="10885" y="2775"/>
                    <a:pt x="12617" y="7270"/>
                    <a:pt x="10909" y="11115"/>
                  </a:cubicBezTo>
                  <a:cubicBezTo>
                    <a:pt x="9649" y="13954"/>
                    <a:pt x="6858" y="15642"/>
                    <a:pt x="3938" y="15642"/>
                  </a:cubicBezTo>
                  <a:cubicBezTo>
                    <a:pt x="2907" y="15642"/>
                    <a:pt x="1860" y="15432"/>
                    <a:pt x="860" y="14988"/>
                  </a:cubicBezTo>
                  <a:cubicBezTo>
                    <a:pt x="786" y="14955"/>
                    <a:pt x="709" y="14939"/>
                    <a:pt x="634" y="14939"/>
                  </a:cubicBezTo>
                  <a:cubicBezTo>
                    <a:pt x="420" y="14939"/>
                    <a:pt x="217" y="15063"/>
                    <a:pt x="124" y="15272"/>
                  </a:cubicBezTo>
                  <a:cubicBezTo>
                    <a:pt x="0" y="15553"/>
                    <a:pt x="126" y="15881"/>
                    <a:pt x="408" y="16007"/>
                  </a:cubicBezTo>
                  <a:cubicBezTo>
                    <a:pt x="1345" y="16424"/>
                    <a:pt x="2348" y="16674"/>
                    <a:pt x="3372" y="16742"/>
                  </a:cubicBezTo>
                  <a:lnTo>
                    <a:pt x="3372" y="17911"/>
                  </a:lnTo>
                  <a:lnTo>
                    <a:pt x="1142" y="17911"/>
                  </a:lnTo>
                  <a:cubicBezTo>
                    <a:pt x="1138" y="17911"/>
                    <a:pt x="1135" y="17911"/>
                    <a:pt x="1131" y="17911"/>
                  </a:cubicBezTo>
                  <a:cubicBezTo>
                    <a:pt x="825" y="17911"/>
                    <a:pt x="574" y="18160"/>
                    <a:pt x="574" y="18468"/>
                  </a:cubicBezTo>
                  <a:cubicBezTo>
                    <a:pt x="574" y="18777"/>
                    <a:pt x="827" y="19026"/>
                    <a:pt x="1134" y="19026"/>
                  </a:cubicBezTo>
                  <a:cubicBezTo>
                    <a:pt x="1137" y="19026"/>
                    <a:pt x="1139" y="19026"/>
                    <a:pt x="1142" y="19026"/>
                  </a:cubicBezTo>
                  <a:lnTo>
                    <a:pt x="6715" y="19026"/>
                  </a:lnTo>
                  <a:cubicBezTo>
                    <a:pt x="6718" y="19026"/>
                    <a:pt x="6721" y="19026"/>
                    <a:pt x="6723" y="19026"/>
                  </a:cubicBezTo>
                  <a:cubicBezTo>
                    <a:pt x="7032" y="19026"/>
                    <a:pt x="7283" y="18777"/>
                    <a:pt x="7283" y="18468"/>
                  </a:cubicBezTo>
                  <a:cubicBezTo>
                    <a:pt x="7283" y="18160"/>
                    <a:pt x="7033" y="17911"/>
                    <a:pt x="6726" y="17911"/>
                  </a:cubicBezTo>
                  <a:cubicBezTo>
                    <a:pt x="6722" y="17911"/>
                    <a:pt x="6719" y="17911"/>
                    <a:pt x="6715" y="17911"/>
                  </a:cubicBezTo>
                  <a:lnTo>
                    <a:pt x="4487" y="17911"/>
                  </a:lnTo>
                  <a:lnTo>
                    <a:pt x="4487" y="16744"/>
                  </a:lnTo>
                  <a:cubicBezTo>
                    <a:pt x="7589" y="16549"/>
                    <a:pt x="10542" y="14690"/>
                    <a:pt x="11928" y="11568"/>
                  </a:cubicBezTo>
                  <a:cubicBezTo>
                    <a:pt x="13884" y="7158"/>
                    <a:pt x="11899" y="2007"/>
                    <a:pt x="7489" y="49"/>
                  </a:cubicBezTo>
                  <a:cubicBezTo>
                    <a:pt x="7416" y="16"/>
                    <a:pt x="7339"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9" name="Google Shape;13609;p141"/>
          <p:cNvGrpSpPr/>
          <p:nvPr/>
        </p:nvGrpSpPr>
        <p:grpSpPr>
          <a:xfrm>
            <a:off x="7099677" y="2890462"/>
            <a:ext cx="227841" cy="353461"/>
            <a:chOff x="5521509" y="3195520"/>
            <a:chExt cx="247572" cy="384072"/>
          </a:xfrm>
        </p:grpSpPr>
        <p:sp>
          <p:nvSpPr>
            <p:cNvPr id="13610" name="Google Shape;13610;p141"/>
            <p:cNvSpPr/>
            <p:nvPr/>
          </p:nvSpPr>
          <p:spPr>
            <a:xfrm>
              <a:off x="5521509" y="3195520"/>
              <a:ext cx="247572" cy="384072"/>
            </a:xfrm>
            <a:custGeom>
              <a:rect b="b" l="l" r="r" t="t"/>
              <a:pathLst>
                <a:path extrusionOk="0" h="19063" w="12288">
                  <a:moveTo>
                    <a:pt x="7819" y="1118"/>
                  </a:moveTo>
                  <a:lnTo>
                    <a:pt x="7819" y="2309"/>
                  </a:lnTo>
                  <a:lnTo>
                    <a:pt x="4468" y="2309"/>
                  </a:lnTo>
                  <a:lnTo>
                    <a:pt x="4468" y="1118"/>
                  </a:lnTo>
                  <a:close/>
                  <a:moveTo>
                    <a:pt x="10240" y="3425"/>
                  </a:moveTo>
                  <a:cubicBezTo>
                    <a:pt x="10752" y="3427"/>
                    <a:pt x="11169" y="3842"/>
                    <a:pt x="11169" y="4357"/>
                  </a:cubicBezTo>
                  <a:lnTo>
                    <a:pt x="11169" y="9010"/>
                  </a:lnTo>
                  <a:lnTo>
                    <a:pt x="1117" y="9010"/>
                  </a:lnTo>
                  <a:lnTo>
                    <a:pt x="1117" y="4357"/>
                  </a:lnTo>
                  <a:cubicBezTo>
                    <a:pt x="1119" y="3842"/>
                    <a:pt x="1534" y="3427"/>
                    <a:pt x="2048" y="3425"/>
                  </a:cubicBezTo>
                  <a:close/>
                  <a:moveTo>
                    <a:pt x="11169" y="10127"/>
                  </a:moveTo>
                  <a:lnTo>
                    <a:pt x="11169" y="17015"/>
                  </a:lnTo>
                  <a:cubicBezTo>
                    <a:pt x="11169" y="17529"/>
                    <a:pt x="10752" y="17944"/>
                    <a:pt x="10240" y="17946"/>
                  </a:cubicBezTo>
                  <a:lnTo>
                    <a:pt x="2048" y="17946"/>
                  </a:lnTo>
                  <a:cubicBezTo>
                    <a:pt x="1534" y="17944"/>
                    <a:pt x="1119" y="17529"/>
                    <a:pt x="1117" y="17015"/>
                  </a:cubicBezTo>
                  <a:lnTo>
                    <a:pt x="1117" y="10127"/>
                  </a:lnTo>
                  <a:close/>
                  <a:moveTo>
                    <a:pt x="4283" y="0"/>
                  </a:moveTo>
                  <a:cubicBezTo>
                    <a:pt x="3768" y="2"/>
                    <a:pt x="3353" y="417"/>
                    <a:pt x="3351" y="931"/>
                  </a:cubicBezTo>
                  <a:lnTo>
                    <a:pt x="3351" y="2309"/>
                  </a:lnTo>
                  <a:lnTo>
                    <a:pt x="2048" y="2309"/>
                  </a:lnTo>
                  <a:cubicBezTo>
                    <a:pt x="918" y="2311"/>
                    <a:pt x="2" y="3227"/>
                    <a:pt x="1" y="4357"/>
                  </a:cubicBezTo>
                  <a:lnTo>
                    <a:pt x="1" y="17015"/>
                  </a:lnTo>
                  <a:cubicBezTo>
                    <a:pt x="2" y="18145"/>
                    <a:pt x="918" y="19061"/>
                    <a:pt x="2048" y="19062"/>
                  </a:cubicBezTo>
                  <a:lnTo>
                    <a:pt x="10240" y="19062"/>
                  </a:lnTo>
                  <a:cubicBezTo>
                    <a:pt x="11369" y="19061"/>
                    <a:pt x="12286" y="18145"/>
                    <a:pt x="12287" y="17015"/>
                  </a:cubicBezTo>
                  <a:lnTo>
                    <a:pt x="12287" y="4357"/>
                  </a:lnTo>
                  <a:cubicBezTo>
                    <a:pt x="12286" y="3227"/>
                    <a:pt x="11369" y="2311"/>
                    <a:pt x="10240" y="2309"/>
                  </a:cubicBezTo>
                  <a:lnTo>
                    <a:pt x="8936" y="2309"/>
                  </a:lnTo>
                  <a:lnTo>
                    <a:pt x="8936" y="931"/>
                  </a:lnTo>
                  <a:cubicBezTo>
                    <a:pt x="8936" y="417"/>
                    <a:pt x="8519" y="2"/>
                    <a:pt x="80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41"/>
            <p:cNvSpPr/>
            <p:nvPr/>
          </p:nvSpPr>
          <p:spPr>
            <a:xfrm>
              <a:off x="5607761" y="3422038"/>
              <a:ext cx="75049" cy="112483"/>
            </a:xfrm>
            <a:custGeom>
              <a:rect b="b" l="l" r="r" t="t"/>
              <a:pathLst>
                <a:path extrusionOk="0" h="5583" w="3725">
                  <a:moveTo>
                    <a:pt x="2979" y="1"/>
                  </a:moveTo>
                  <a:cubicBezTo>
                    <a:pt x="2836" y="1"/>
                    <a:pt x="2693" y="55"/>
                    <a:pt x="2584" y="165"/>
                  </a:cubicBezTo>
                  <a:lnTo>
                    <a:pt x="351" y="2399"/>
                  </a:lnTo>
                  <a:cubicBezTo>
                    <a:pt x="0" y="2749"/>
                    <a:pt x="248" y="3351"/>
                    <a:pt x="746" y="3351"/>
                  </a:cubicBezTo>
                  <a:lnTo>
                    <a:pt x="1631" y="3351"/>
                  </a:lnTo>
                  <a:lnTo>
                    <a:pt x="351" y="4632"/>
                  </a:lnTo>
                  <a:cubicBezTo>
                    <a:pt x="135" y="4850"/>
                    <a:pt x="136" y="5202"/>
                    <a:pt x="353" y="5419"/>
                  </a:cubicBezTo>
                  <a:cubicBezTo>
                    <a:pt x="462" y="5528"/>
                    <a:pt x="606" y="5583"/>
                    <a:pt x="749" y="5583"/>
                  </a:cubicBezTo>
                  <a:cubicBezTo>
                    <a:pt x="890" y="5583"/>
                    <a:pt x="1032" y="5529"/>
                    <a:pt x="1140" y="5422"/>
                  </a:cubicBezTo>
                  <a:lnTo>
                    <a:pt x="3375" y="3188"/>
                  </a:lnTo>
                  <a:cubicBezTo>
                    <a:pt x="3724" y="2837"/>
                    <a:pt x="3476" y="2234"/>
                    <a:pt x="2980" y="2234"/>
                  </a:cubicBezTo>
                  <a:lnTo>
                    <a:pt x="2094" y="2234"/>
                  </a:lnTo>
                  <a:lnTo>
                    <a:pt x="3375" y="955"/>
                  </a:lnTo>
                  <a:cubicBezTo>
                    <a:pt x="3593" y="737"/>
                    <a:pt x="3593" y="383"/>
                    <a:pt x="3375" y="165"/>
                  </a:cubicBezTo>
                  <a:cubicBezTo>
                    <a:pt x="3266" y="55"/>
                    <a:pt x="3122" y="1"/>
                    <a:pt x="2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41"/>
            <p:cNvSpPr/>
            <p:nvPr/>
          </p:nvSpPr>
          <p:spPr>
            <a:xfrm>
              <a:off x="5611730" y="3286828"/>
              <a:ext cx="67131" cy="67534"/>
            </a:xfrm>
            <a:custGeom>
              <a:rect b="b" l="l" r="r" t="t"/>
              <a:pathLst>
                <a:path extrusionOk="0" h="3352" w="3332">
                  <a:moveTo>
                    <a:pt x="1665" y="1"/>
                  </a:moveTo>
                  <a:cubicBezTo>
                    <a:pt x="1353" y="1"/>
                    <a:pt x="1102" y="256"/>
                    <a:pt x="1106" y="569"/>
                  </a:cubicBezTo>
                  <a:lnTo>
                    <a:pt x="1106" y="1128"/>
                  </a:lnTo>
                  <a:lnTo>
                    <a:pt x="549" y="1128"/>
                  </a:lnTo>
                  <a:cubicBezTo>
                    <a:pt x="244" y="1134"/>
                    <a:pt x="0" y="1382"/>
                    <a:pt x="0" y="1687"/>
                  </a:cubicBezTo>
                  <a:cubicBezTo>
                    <a:pt x="0" y="1990"/>
                    <a:pt x="244" y="2240"/>
                    <a:pt x="549" y="2244"/>
                  </a:cubicBezTo>
                  <a:lnTo>
                    <a:pt x="1106" y="2244"/>
                  </a:lnTo>
                  <a:lnTo>
                    <a:pt x="1106" y="2803"/>
                  </a:lnTo>
                  <a:cubicBezTo>
                    <a:pt x="1112" y="3108"/>
                    <a:pt x="1360" y="3352"/>
                    <a:pt x="1665" y="3352"/>
                  </a:cubicBezTo>
                  <a:cubicBezTo>
                    <a:pt x="1970" y="3352"/>
                    <a:pt x="2218" y="3108"/>
                    <a:pt x="2224" y="2803"/>
                  </a:cubicBezTo>
                  <a:lnTo>
                    <a:pt x="2224" y="2244"/>
                  </a:lnTo>
                  <a:lnTo>
                    <a:pt x="2783" y="2244"/>
                  </a:lnTo>
                  <a:cubicBezTo>
                    <a:pt x="3086" y="2240"/>
                    <a:pt x="3332" y="1990"/>
                    <a:pt x="3332" y="1687"/>
                  </a:cubicBezTo>
                  <a:cubicBezTo>
                    <a:pt x="3332" y="1382"/>
                    <a:pt x="3086" y="1134"/>
                    <a:pt x="2783" y="1128"/>
                  </a:cubicBezTo>
                  <a:lnTo>
                    <a:pt x="2224" y="1128"/>
                  </a:lnTo>
                  <a:lnTo>
                    <a:pt x="2224" y="569"/>
                  </a:lnTo>
                  <a:cubicBezTo>
                    <a:pt x="2230" y="256"/>
                    <a:pt x="1978" y="1"/>
                    <a:pt x="1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3" name="Google Shape;13613;p141"/>
          <p:cNvSpPr/>
          <p:nvPr/>
        </p:nvSpPr>
        <p:spPr>
          <a:xfrm>
            <a:off x="7791563" y="2911998"/>
            <a:ext cx="353399" cy="310619"/>
          </a:xfrm>
          <a:custGeom>
            <a:rect b="b" l="l" r="r" t="t"/>
            <a:pathLst>
              <a:path extrusionOk="0" h="16754" w="19064">
                <a:moveTo>
                  <a:pt x="4505" y="1119"/>
                </a:moveTo>
                <a:lnTo>
                  <a:pt x="4505" y="4469"/>
                </a:lnTo>
                <a:lnTo>
                  <a:pt x="3426" y="4469"/>
                </a:lnTo>
                <a:lnTo>
                  <a:pt x="3426" y="1119"/>
                </a:lnTo>
                <a:close/>
                <a:moveTo>
                  <a:pt x="10090" y="1119"/>
                </a:moveTo>
                <a:lnTo>
                  <a:pt x="10090" y="4469"/>
                </a:lnTo>
                <a:lnTo>
                  <a:pt x="9010" y="4469"/>
                </a:lnTo>
                <a:lnTo>
                  <a:pt x="9010" y="1119"/>
                </a:lnTo>
                <a:close/>
                <a:moveTo>
                  <a:pt x="15675" y="1119"/>
                </a:moveTo>
                <a:lnTo>
                  <a:pt x="15675" y="4469"/>
                </a:lnTo>
                <a:lnTo>
                  <a:pt x="14595" y="4469"/>
                </a:lnTo>
                <a:lnTo>
                  <a:pt x="14595" y="1119"/>
                </a:lnTo>
                <a:close/>
                <a:moveTo>
                  <a:pt x="17945" y="5587"/>
                </a:moveTo>
                <a:lnTo>
                  <a:pt x="17945" y="7820"/>
                </a:lnTo>
                <a:lnTo>
                  <a:pt x="1117" y="7820"/>
                </a:lnTo>
                <a:lnTo>
                  <a:pt x="1117" y="5587"/>
                </a:lnTo>
                <a:close/>
                <a:moveTo>
                  <a:pt x="15674" y="8938"/>
                </a:moveTo>
                <a:lnTo>
                  <a:pt x="15674" y="9944"/>
                </a:lnTo>
                <a:lnTo>
                  <a:pt x="14595" y="9944"/>
                </a:lnTo>
                <a:lnTo>
                  <a:pt x="14595" y="8938"/>
                </a:lnTo>
                <a:close/>
                <a:moveTo>
                  <a:pt x="4505" y="8938"/>
                </a:moveTo>
                <a:lnTo>
                  <a:pt x="4505" y="10054"/>
                </a:lnTo>
                <a:lnTo>
                  <a:pt x="3426" y="10054"/>
                </a:lnTo>
                <a:lnTo>
                  <a:pt x="3426" y="8938"/>
                </a:lnTo>
                <a:close/>
                <a:moveTo>
                  <a:pt x="10090" y="8938"/>
                </a:moveTo>
                <a:lnTo>
                  <a:pt x="10090" y="10054"/>
                </a:lnTo>
                <a:lnTo>
                  <a:pt x="9010" y="10054"/>
                </a:lnTo>
                <a:lnTo>
                  <a:pt x="9010" y="8938"/>
                </a:lnTo>
                <a:close/>
                <a:moveTo>
                  <a:pt x="4505" y="11172"/>
                </a:moveTo>
                <a:lnTo>
                  <a:pt x="4505" y="12865"/>
                </a:lnTo>
                <a:cubicBezTo>
                  <a:pt x="4505" y="13164"/>
                  <a:pt x="4263" y="13405"/>
                  <a:pt x="3966" y="13405"/>
                </a:cubicBezTo>
                <a:cubicBezTo>
                  <a:pt x="3667" y="13405"/>
                  <a:pt x="3426" y="13164"/>
                  <a:pt x="3426" y="12865"/>
                </a:cubicBezTo>
                <a:lnTo>
                  <a:pt x="3426" y="11172"/>
                </a:lnTo>
                <a:close/>
                <a:moveTo>
                  <a:pt x="15674" y="11060"/>
                </a:moveTo>
                <a:lnTo>
                  <a:pt x="15674" y="12865"/>
                </a:lnTo>
                <a:cubicBezTo>
                  <a:pt x="15675" y="13164"/>
                  <a:pt x="15433" y="13405"/>
                  <a:pt x="15134" y="13405"/>
                </a:cubicBezTo>
                <a:cubicBezTo>
                  <a:pt x="14837" y="13405"/>
                  <a:pt x="14595" y="13164"/>
                  <a:pt x="14595" y="12865"/>
                </a:cubicBezTo>
                <a:lnTo>
                  <a:pt x="14595" y="11060"/>
                </a:lnTo>
                <a:close/>
                <a:moveTo>
                  <a:pt x="10090" y="11172"/>
                </a:moveTo>
                <a:lnTo>
                  <a:pt x="10090" y="12865"/>
                </a:lnTo>
                <a:cubicBezTo>
                  <a:pt x="10096" y="13167"/>
                  <a:pt x="9853" y="13415"/>
                  <a:pt x="9551" y="13415"/>
                </a:cubicBezTo>
                <a:cubicBezTo>
                  <a:pt x="9247" y="13415"/>
                  <a:pt x="9005" y="13167"/>
                  <a:pt x="9010" y="12865"/>
                </a:cubicBezTo>
                <a:lnTo>
                  <a:pt x="9010" y="11172"/>
                </a:lnTo>
                <a:close/>
                <a:moveTo>
                  <a:pt x="17945" y="8936"/>
                </a:moveTo>
                <a:lnTo>
                  <a:pt x="17945" y="15079"/>
                </a:lnTo>
                <a:cubicBezTo>
                  <a:pt x="17945" y="15387"/>
                  <a:pt x="17696" y="15636"/>
                  <a:pt x="17388" y="15638"/>
                </a:cubicBezTo>
                <a:lnTo>
                  <a:pt x="1676" y="15638"/>
                </a:lnTo>
                <a:cubicBezTo>
                  <a:pt x="1368" y="15636"/>
                  <a:pt x="1119" y="15387"/>
                  <a:pt x="1117" y="15079"/>
                </a:cubicBezTo>
                <a:lnTo>
                  <a:pt x="1117" y="8936"/>
                </a:lnTo>
                <a:lnTo>
                  <a:pt x="2310" y="8936"/>
                </a:lnTo>
                <a:lnTo>
                  <a:pt x="2310" y="12864"/>
                </a:lnTo>
                <a:cubicBezTo>
                  <a:pt x="2310" y="13778"/>
                  <a:pt x="3051" y="14520"/>
                  <a:pt x="3966" y="14520"/>
                </a:cubicBezTo>
                <a:cubicBezTo>
                  <a:pt x="4880" y="14520"/>
                  <a:pt x="5623" y="13778"/>
                  <a:pt x="5623" y="12864"/>
                </a:cubicBezTo>
                <a:lnTo>
                  <a:pt x="5623" y="8936"/>
                </a:lnTo>
                <a:lnTo>
                  <a:pt x="7893" y="8936"/>
                </a:lnTo>
                <a:lnTo>
                  <a:pt x="7893" y="12864"/>
                </a:lnTo>
                <a:cubicBezTo>
                  <a:pt x="7904" y="13772"/>
                  <a:pt x="8642" y="14503"/>
                  <a:pt x="9551" y="14503"/>
                </a:cubicBezTo>
                <a:cubicBezTo>
                  <a:pt x="10458" y="14503"/>
                  <a:pt x="11198" y="13772"/>
                  <a:pt x="11207" y="12864"/>
                </a:cubicBezTo>
                <a:lnTo>
                  <a:pt x="11207" y="8936"/>
                </a:lnTo>
                <a:lnTo>
                  <a:pt x="13478" y="8936"/>
                </a:lnTo>
                <a:lnTo>
                  <a:pt x="13478" y="12864"/>
                </a:lnTo>
                <a:cubicBezTo>
                  <a:pt x="13487" y="13772"/>
                  <a:pt x="14227" y="14503"/>
                  <a:pt x="15134" y="14503"/>
                </a:cubicBezTo>
                <a:cubicBezTo>
                  <a:pt x="16043" y="14503"/>
                  <a:pt x="16781" y="13772"/>
                  <a:pt x="16791" y="12864"/>
                </a:cubicBezTo>
                <a:lnTo>
                  <a:pt x="16791" y="8936"/>
                </a:lnTo>
                <a:close/>
                <a:moveTo>
                  <a:pt x="2272" y="1"/>
                </a:moveTo>
                <a:cubicBezTo>
                  <a:pt x="1963" y="1"/>
                  <a:pt x="1713" y="252"/>
                  <a:pt x="1713" y="560"/>
                </a:cubicBezTo>
                <a:cubicBezTo>
                  <a:pt x="1713" y="867"/>
                  <a:pt x="1963" y="1117"/>
                  <a:pt x="2272" y="1119"/>
                </a:cubicBezTo>
                <a:lnTo>
                  <a:pt x="2310" y="1119"/>
                </a:lnTo>
                <a:lnTo>
                  <a:pt x="2310" y="4469"/>
                </a:lnTo>
                <a:lnTo>
                  <a:pt x="560" y="4469"/>
                </a:lnTo>
                <a:cubicBezTo>
                  <a:pt x="250" y="4469"/>
                  <a:pt x="1" y="4719"/>
                  <a:pt x="1" y="5027"/>
                </a:cubicBezTo>
                <a:lnTo>
                  <a:pt x="1" y="15079"/>
                </a:lnTo>
                <a:cubicBezTo>
                  <a:pt x="2" y="16004"/>
                  <a:pt x="751" y="16754"/>
                  <a:pt x="1676" y="16754"/>
                </a:cubicBezTo>
                <a:lnTo>
                  <a:pt x="17388" y="16754"/>
                </a:lnTo>
                <a:cubicBezTo>
                  <a:pt x="18311" y="16754"/>
                  <a:pt x="19062" y="16004"/>
                  <a:pt x="19063" y="15079"/>
                </a:cubicBezTo>
                <a:lnTo>
                  <a:pt x="19063" y="5027"/>
                </a:lnTo>
                <a:cubicBezTo>
                  <a:pt x="19063" y="4719"/>
                  <a:pt x="18812" y="4469"/>
                  <a:pt x="18504" y="4469"/>
                </a:cubicBezTo>
                <a:lnTo>
                  <a:pt x="16791" y="4469"/>
                </a:lnTo>
                <a:lnTo>
                  <a:pt x="16791" y="1119"/>
                </a:lnTo>
                <a:cubicBezTo>
                  <a:pt x="17099" y="1119"/>
                  <a:pt x="17349" y="867"/>
                  <a:pt x="17349" y="560"/>
                </a:cubicBezTo>
                <a:cubicBezTo>
                  <a:pt x="17349" y="252"/>
                  <a:pt x="17099" y="1"/>
                  <a:pt x="16791" y="1"/>
                </a:cubicBezTo>
                <a:lnTo>
                  <a:pt x="13441" y="1"/>
                </a:lnTo>
                <a:cubicBezTo>
                  <a:pt x="13131" y="1"/>
                  <a:pt x="12882" y="252"/>
                  <a:pt x="12882" y="560"/>
                </a:cubicBezTo>
                <a:cubicBezTo>
                  <a:pt x="12882" y="867"/>
                  <a:pt x="13131" y="1119"/>
                  <a:pt x="13441" y="1119"/>
                </a:cubicBezTo>
                <a:lnTo>
                  <a:pt x="13478" y="1119"/>
                </a:lnTo>
                <a:lnTo>
                  <a:pt x="13478" y="4469"/>
                </a:lnTo>
                <a:lnTo>
                  <a:pt x="11207" y="4469"/>
                </a:lnTo>
                <a:lnTo>
                  <a:pt x="11207" y="1119"/>
                </a:lnTo>
                <a:cubicBezTo>
                  <a:pt x="11516" y="1119"/>
                  <a:pt x="11765" y="867"/>
                  <a:pt x="11765" y="560"/>
                </a:cubicBezTo>
                <a:cubicBezTo>
                  <a:pt x="11765" y="252"/>
                  <a:pt x="11516" y="1"/>
                  <a:pt x="11207" y="1"/>
                </a:cubicBezTo>
                <a:lnTo>
                  <a:pt x="7856" y="1"/>
                </a:lnTo>
                <a:cubicBezTo>
                  <a:pt x="7548" y="1"/>
                  <a:pt x="7298" y="252"/>
                  <a:pt x="7298" y="560"/>
                </a:cubicBezTo>
                <a:cubicBezTo>
                  <a:pt x="7298" y="842"/>
                  <a:pt x="7511" y="1119"/>
                  <a:pt x="7893" y="1119"/>
                </a:cubicBezTo>
                <a:lnTo>
                  <a:pt x="7893" y="4469"/>
                </a:lnTo>
                <a:lnTo>
                  <a:pt x="5623" y="4469"/>
                </a:lnTo>
                <a:lnTo>
                  <a:pt x="5623" y="1119"/>
                </a:lnTo>
                <a:cubicBezTo>
                  <a:pt x="5931" y="1119"/>
                  <a:pt x="6181" y="867"/>
                  <a:pt x="6181" y="560"/>
                </a:cubicBezTo>
                <a:cubicBezTo>
                  <a:pt x="6181" y="252"/>
                  <a:pt x="5931" y="1"/>
                  <a:pt x="5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41"/>
          <p:cNvSpPr/>
          <p:nvPr/>
        </p:nvSpPr>
        <p:spPr>
          <a:xfrm>
            <a:off x="7791573" y="3462173"/>
            <a:ext cx="353380" cy="310619"/>
          </a:xfrm>
          <a:custGeom>
            <a:rect b="b" l="l" r="r" t="t"/>
            <a:pathLst>
              <a:path extrusionOk="0" h="16754" w="19063">
                <a:moveTo>
                  <a:pt x="3908" y="1117"/>
                </a:moveTo>
                <a:cubicBezTo>
                  <a:pt x="5449" y="1117"/>
                  <a:pt x="6702" y="2369"/>
                  <a:pt x="6702" y="3909"/>
                </a:cubicBezTo>
                <a:lnTo>
                  <a:pt x="6702" y="7818"/>
                </a:lnTo>
                <a:lnTo>
                  <a:pt x="1117" y="7818"/>
                </a:lnTo>
                <a:lnTo>
                  <a:pt x="1117" y="3909"/>
                </a:lnTo>
                <a:cubicBezTo>
                  <a:pt x="1117" y="2369"/>
                  <a:pt x="2369" y="1117"/>
                  <a:pt x="3908" y="1117"/>
                </a:cubicBezTo>
                <a:close/>
                <a:moveTo>
                  <a:pt x="12360" y="4468"/>
                </a:moveTo>
                <a:cubicBezTo>
                  <a:pt x="15252" y="4468"/>
                  <a:pt x="17635" y="6675"/>
                  <a:pt x="17916" y="9494"/>
                </a:cubicBezTo>
                <a:lnTo>
                  <a:pt x="7820" y="9494"/>
                </a:lnTo>
                <a:lnTo>
                  <a:pt x="7820" y="6798"/>
                </a:lnTo>
                <a:cubicBezTo>
                  <a:pt x="7831" y="6783"/>
                  <a:pt x="7843" y="6768"/>
                  <a:pt x="7855" y="6753"/>
                </a:cubicBezTo>
                <a:lnTo>
                  <a:pt x="7854" y="6753"/>
                </a:lnTo>
                <a:cubicBezTo>
                  <a:pt x="8909" y="5320"/>
                  <a:pt x="10581" y="4472"/>
                  <a:pt x="12360" y="4468"/>
                </a:cubicBezTo>
                <a:close/>
                <a:moveTo>
                  <a:pt x="6702" y="8935"/>
                </a:moveTo>
                <a:lnTo>
                  <a:pt x="6702" y="12844"/>
                </a:lnTo>
                <a:cubicBezTo>
                  <a:pt x="6702" y="14384"/>
                  <a:pt x="5449" y="15636"/>
                  <a:pt x="3908" y="15636"/>
                </a:cubicBezTo>
                <a:cubicBezTo>
                  <a:pt x="2369" y="15636"/>
                  <a:pt x="1117" y="14385"/>
                  <a:pt x="1117" y="12844"/>
                </a:cubicBezTo>
                <a:lnTo>
                  <a:pt x="1117" y="8935"/>
                </a:lnTo>
                <a:close/>
                <a:moveTo>
                  <a:pt x="17916" y="10610"/>
                </a:moveTo>
                <a:cubicBezTo>
                  <a:pt x="17637" y="13429"/>
                  <a:pt x="15252" y="15636"/>
                  <a:pt x="12360" y="15636"/>
                </a:cubicBezTo>
                <a:cubicBezTo>
                  <a:pt x="10544" y="15635"/>
                  <a:pt x="8843" y="14753"/>
                  <a:pt x="7796" y="13269"/>
                </a:cubicBezTo>
                <a:cubicBezTo>
                  <a:pt x="7825" y="12985"/>
                  <a:pt x="7818" y="13051"/>
                  <a:pt x="7818" y="10610"/>
                </a:cubicBezTo>
                <a:close/>
                <a:moveTo>
                  <a:pt x="3910" y="1"/>
                </a:moveTo>
                <a:cubicBezTo>
                  <a:pt x="1755" y="1"/>
                  <a:pt x="0" y="1754"/>
                  <a:pt x="0" y="3909"/>
                </a:cubicBezTo>
                <a:lnTo>
                  <a:pt x="0" y="12844"/>
                </a:lnTo>
                <a:cubicBezTo>
                  <a:pt x="0" y="14999"/>
                  <a:pt x="1755" y="16754"/>
                  <a:pt x="3910" y="16754"/>
                </a:cubicBezTo>
                <a:cubicBezTo>
                  <a:pt x="5445" y="16754"/>
                  <a:pt x="6776" y="15863"/>
                  <a:pt x="7414" y="14573"/>
                </a:cubicBezTo>
                <a:cubicBezTo>
                  <a:pt x="8685" y="15960"/>
                  <a:pt x="10480" y="16752"/>
                  <a:pt x="12361" y="16754"/>
                </a:cubicBezTo>
                <a:cubicBezTo>
                  <a:pt x="16056" y="16754"/>
                  <a:pt x="19063" y="13747"/>
                  <a:pt x="19063" y="10053"/>
                </a:cubicBezTo>
                <a:cubicBezTo>
                  <a:pt x="19063" y="6357"/>
                  <a:pt x="16056" y="3351"/>
                  <a:pt x="12361" y="3351"/>
                </a:cubicBezTo>
                <a:lnTo>
                  <a:pt x="12360" y="3351"/>
                </a:lnTo>
                <a:cubicBezTo>
                  <a:pt x="12356" y="3351"/>
                  <a:pt x="12352" y="3351"/>
                  <a:pt x="12348" y="3351"/>
                </a:cubicBezTo>
                <a:cubicBezTo>
                  <a:pt x="10669" y="3351"/>
                  <a:pt x="9051" y="3986"/>
                  <a:pt x="7820" y="5127"/>
                </a:cubicBezTo>
                <a:lnTo>
                  <a:pt x="7820" y="3909"/>
                </a:lnTo>
                <a:cubicBezTo>
                  <a:pt x="7820" y="1754"/>
                  <a:pt x="6065" y="1"/>
                  <a:pt x="3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41"/>
          <p:cNvSpPr/>
          <p:nvPr/>
        </p:nvSpPr>
        <p:spPr>
          <a:xfrm>
            <a:off x="7057081" y="3440765"/>
            <a:ext cx="313414" cy="353428"/>
          </a:xfrm>
          <a:custGeom>
            <a:rect b="b" l="l" r="r" t="t"/>
            <a:pathLst>
              <a:path extrusionOk="0" h="19063" w="16907">
                <a:moveTo>
                  <a:pt x="15152" y="1117"/>
                </a:moveTo>
                <a:cubicBezTo>
                  <a:pt x="13344" y="3831"/>
                  <a:pt x="13403" y="3678"/>
                  <a:pt x="13403" y="3910"/>
                </a:cubicBezTo>
                <a:lnTo>
                  <a:pt x="13402" y="3910"/>
                </a:lnTo>
                <a:lnTo>
                  <a:pt x="13402" y="4467"/>
                </a:lnTo>
                <a:lnTo>
                  <a:pt x="11354" y="4467"/>
                </a:lnTo>
                <a:cubicBezTo>
                  <a:pt x="11051" y="4473"/>
                  <a:pt x="10806" y="4721"/>
                  <a:pt x="10806" y="5026"/>
                </a:cubicBezTo>
                <a:cubicBezTo>
                  <a:pt x="10806" y="5331"/>
                  <a:pt x="11051" y="5579"/>
                  <a:pt x="11354" y="5585"/>
                </a:cubicBezTo>
                <a:lnTo>
                  <a:pt x="13402" y="5585"/>
                </a:lnTo>
                <a:lnTo>
                  <a:pt x="13402" y="6702"/>
                </a:lnTo>
                <a:lnTo>
                  <a:pt x="12472" y="6702"/>
                </a:lnTo>
                <a:cubicBezTo>
                  <a:pt x="12163" y="6702"/>
                  <a:pt x="11913" y="6951"/>
                  <a:pt x="11913" y="7259"/>
                </a:cubicBezTo>
                <a:cubicBezTo>
                  <a:pt x="11913" y="7568"/>
                  <a:pt x="12163" y="7818"/>
                  <a:pt x="12472" y="7818"/>
                </a:cubicBezTo>
                <a:lnTo>
                  <a:pt x="13402" y="7818"/>
                </a:lnTo>
                <a:lnTo>
                  <a:pt x="13402" y="8936"/>
                </a:lnTo>
                <a:lnTo>
                  <a:pt x="11354" y="8936"/>
                </a:lnTo>
                <a:cubicBezTo>
                  <a:pt x="11051" y="8940"/>
                  <a:pt x="10806" y="9189"/>
                  <a:pt x="10806" y="9493"/>
                </a:cubicBezTo>
                <a:cubicBezTo>
                  <a:pt x="10806" y="9798"/>
                  <a:pt x="11051" y="10046"/>
                  <a:pt x="11354" y="10052"/>
                </a:cubicBezTo>
                <a:lnTo>
                  <a:pt x="13402" y="10052"/>
                </a:lnTo>
                <a:lnTo>
                  <a:pt x="13402" y="11169"/>
                </a:lnTo>
                <a:lnTo>
                  <a:pt x="12472" y="11169"/>
                </a:lnTo>
                <a:cubicBezTo>
                  <a:pt x="12167" y="11175"/>
                  <a:pt x="11924" y="11423"/>
                  <a:pt x="11924" y="11728"/>
                </a:cubicBezTo>
                <a:cubicBezTo>
                  <a:pt x="11924" y="12033"/>
                  <a:pt x="12167" y="12281"/>
                  <a:pt x="12472" y="12287"/>
                </a:cubicBezTo>
                <a:lnTo>
                  <a:pt x="13402" y="12287"/>
                </a:lnTo>
                <a:lnTo>
                  <a:pt x="13402" y="13403"/>
                </a:lnTo>
                <a:lnTo>
                  <a:pt x="11354" y="13403"/>
                </a:lnTo>
                <a:cubicBezTo>
                  <a:pt x="11047" y="13403"/>
                  <a:pt x="10797" y="13653"/>
                  <a:pt x="10797" y="13962"/>
                </a:cubicBezTo>
                <a:cubicBezTo>
                  <a:pt x="10797" y="14270"/>
                  <a:pt x="11047" y="14519"/>
                  <a:pt x="11354" y="14519"/>
                </a:cubicBezTo>
                <a:lnTo>
                  <a:pt x="13402" y="14519"/>
                </a:lnTo>
                <a:lnTo>
                  <a:pt x="13402" y="15525"/>
                </a:lnTo>
                <a:cubicBezTo>
                  <a:pt x="13400" y="16861"/>
                  <a:pt x="12318" y="17943"/>
                  <a:pt x="10982" y="17945"/>
                </a:cubicBezTo>
                <a:lnTo>
                  <a:pt x="3538" y="17945"/>
                </a:lnTo>
                <a:cubicBezTo>
                  <a:pt x="2204" y="17945"/>
                  <a:pt x="1117" y="16860"/>
                  <a:pt x="1117" y="15525"/>
                </a:cubicBezTo>
                <a:lnTo>
                  <a:pt x="1117" y="1117"/>
                </a:lnTo>
                <a:close/>
                <a:moveTo>
                  <a:pt x="558" y="0"/>
                </a:moveTo>
                <a:cubicBezTo>
                  <a:pt x="250" y="0"/>
                  <a:pt x="1" y="250"/>
                  <a:pt x="1" y="559"/>
                </a:cubicBezTo>
                <a:lnTo>
                  <a:pt x="1" y="15525"/>
                </a:lnTo>
                <a:cubicBezTo>
                  <a:pt x="1" y="17475"/>
                  <a:pt x="1586" y="19063"/>
                  <a:pt x="3537" y="19063"/>
                </a:cubicBezTo>
                <a:lnTo>
                  <a:pt x="10982" y="19063"/>
                </a:lnTo>
                <a:cubicBezTo>
                  <a:pt x="12933" y="19063"/>
                  <a:pt x="14520" y="17475"/>
                  <a:pt x="14520" y="15525"/>
                </a:cubicBezTo>
                <a:lnTo>
                  <a:pt x="14520" y="4079"/>
                </a:lnTo>
                <a:lnTo>
                  <a:pt x="16660" y="869"/>
                </a:lnTo>
                <a:cubicBezTo>
                  <a:pt x="16906" y="498"/>
                  <a:pt x="16640" y="0"/>
                  <a:pt x="16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6" name="Google Shape;13616;p141"/>
          <p:cNvGrpSpPr/>
          <p:nvPr/>
        </p:nvGrpSpPr>
        <p:grpSpPr>
          <a:xfrm>
            <a:off x="6284113" y="3446337"/>
            <a:ext cx="358690" cy="342077"/>
            <a:chOff x="3625106" y="3012822"/>
            <a:chExt cx="389753" cy="371701"/>
          </a:xfrm>
        </p:grpSpPr>
        <p:sp>
          <p:nvSpPr>
            <p:cNvPr id="13617" name="Google Shape;13617;p141"/>
            <p:cNvSpPr/>
            <p:nvPr/>
          </p:nvSpPr>
          <p:spPr>
            <a:xfrm>
              <a:off x="3734466" y="3046872"/>
              <a:ext cx="280393" cy="258331"/>
            </a:xfrm>
            <a:custGeom>
              <a:rect b="b" l="l" r="r" t="t"/>
              <a:pathLst>
                <a:path extrusionOk="0" h="12822" w="13917">
                  <a:moveTo>
                    <a:pt x="3992" y="1765"/>
                  </a:moveTo>
                  <a:lnTo>
                    <a:pt x="8338" y="5613"/>
                  </a:lnTo>
                  <a:lnTo>
                    <a:pt x="3294" y="5613"/>
                  </a:lnTo>
                  <a:lnTo>
                    <a:pt x="1774" y="4268"/>
                  </a:lnTo>
                  <a:lnTo>
                    <a:pt x="3992" y="1765"/>
                  </a:lnTo>
                  <a:close/>
                  <a:moveTo>
                    <a:pt x="9598" y="6726"/>
                  </a:moveTo>
                  <a:lnTo>
                    <a:pt x="11920" y="8783"/>
                  </a:lnTo>
                  <a:cubicBezTo>
                    <a:pt x="12611" y="9396"/>
                    <a:pt x="12674" y="10452"/>
                    <a:pt x="12064" y="11144"/>
                  </a:cubicBezTo>
                  <a:cubicBezTo>
                    <a:pt x="11733" y="11518"/>
                    <a:pt x="11273" y="11708"/>
                    <a:pt x="10811" y="11708"/>
                  </a:cubicBezTo>
                  <a:cubicBezTo>
                    <a:pt x="10417" y="11708"/>
                    <a:pt x="10021" y="11570"/>
                    <a:pt x="9703" y="11288"/>
                  </a:cubicBezTo>
                  <a:lnTo>
                    <a:pt x="4552" y="6726"/>
                  </a:lnTo>
                  <a:close/>
                  <a:moveTo>
                    <a:pt x="4312" y="1"/>
                  </a:moveTo>
                  <a:cubicBezTo>
                    <a:pt x="4158" y="1"/>
                    <a:pt x="4005" y="65"/>
                    <a:pt x="3895" y="190"/>
                  </a:cubicBezTo>
                  <a:lnTo>
                    <a:pt x="200" y="4362"/>
                  </a:lnTo>
                  <a:cubicBezTo>
                    <a:pt x="0" y="4592"/>
                    <a:pt x="23" y="4942"/>
                    <a:pt x="251" y="5144"/>
                  </a:cubicBezTo>
                  <a:cubicBezTo>
                    <a:pt x="357" y="5238"/>
                    <a:pt x="489" y="5284"/>
                    <a:pt x="621" y="5284"/>
                  </a:cubicBezTo>
                  <a:cubicBezTo>
                    <a:pt x="773" y="5284"/>
                    <a:pt x="925" y="5222"/>
                    <a:pt x="1034" y="5100"/>
                  </a:cubicBezTo>
                  <a:lnTo>
                    <a:pt x="8964" y="12120"/>
                  </a:lnTo>
                  <a:cubicBezTo>
                    <a:pt x="9495" y="12590"/>
                    <a:pt x="10154" y="12821"/>
                    <a:pt x="10811" y="12821"/>
                  </a:cubicBezTo>
                  <a:cubicBezTo>
                    <a:pt x="11581" y="12821"/>
                    <a:pt x="12347" y="12504"/>
                    <a:pt x="12898" y="11881"/>
                  </a:cubicBezTo>
                  <a:cubicBezTo>
                    <a:pt x="13917" y="10732"/>
                    <a:pt x="13809" y="8967"/>
                    <a:pt x="12659" y="7947"/>
                  </a:cubicBezTo>
                  <a:lnTo>
                    <a:pt x="4730" y="928"/>
                  </a:lnTo>
                  <a:cubicBezTo>
                    <a:pt x="4934" y="698"/>
                    <a:pt x="4913" y="345"/>
                    <a:pt x="4682" y="142"/>
                  </a:cubicBezTo>
                  <a:cubicBezTo>
                    <a:pt x="4576" y="47"/>
                    <a:pt x="4444"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41"/>
            <p:cNvSpPr/>
            <p:nvPr/>
          </p:nvSpPr>
          <p:spPr>
            <a:xfrm>
              <a:off x="3714923" y="3199630"/>
              <a:ext cx="67635" cy="89898"/>
            </a:xfrm>
            <a:custGeom>
              <a:rect b="b" l="l" r="r" t="t"/>
              <a:pathLst>
                <a:path extrusionOk="0" h="4462" w="3357">
                  <a:moveTo>
                    <a:pt x="1679" y="1328"/>
                  </a:moveTo>
                  <a:cubicBezTo>
                    <a:pt x="2565" y="2346"/>
                    <a:pt x="2273" y="3347"/>
                    <a:pt x="1679" y="3347"/>
                  </a:cubicBezTo>
                  <a:cubicBezTo>
                    <a:pt x="1368" y="3347"/>
                    <a:pt x="1114" y="3035"/>
                    <a:pt x="1114" y="2651"/>
                  </a:cubicBezTo>
                  <a:cubicBezTo>
                    <a:pt x="1114" y="2090"/>
                    <a:pt x="1423" y="1621"/>
                    <a:pt x="1677" y="1328"/>
                  </a:cubicBezTo>
                  <a:close/>
                  <a:moveTo>
                    <a:pt x="1678" y="0"/>
                  </a:moveTo>
                  <a:cubicBezTo>
                    <a:pt x="1561" y="0"/>
                    <a:pt x="1444" y="37"/>
                    <a:pt x="1345" y="111"/>
                  </a:cubicBezTo>
                  <a:cubicBezTo>
                    <a:pt x="1290" y="152"/>
                    <a:pt x="0" y="1134"/>
                    <a:pt x="0" y="2651"/>
                  </a:cubicBezTo>
                  <a:cubicBezTo>
                    <a:pt x="0" y="3649"/>
                    <a:pt x="754" y="4462"/>
                    <a:pt x="1679" y="4462"/>
                  </a:cubicBezTo>
                  <a:cubicBezTo>
                    <a:pt x="2604" y="4462"/>
                    <a:pt x="3357" y="3649"/>
                    <a:pt x="3357" y="2651"/>
                  </a:cubicBezTo>
                  <a:cubicBezTo>
                    <a:pt x="3357" y="1134"/>
                    <a:pt x="2066" y="152"/>
                    <a:pt x="2012" y="111"/>
                  </a:cubicBezTo>
                  <a:cubicBezTo>
                    <a:pt x="1913" y="37"/>
                    <a:pt x="1795" y="0"/>
                    <a:pt x="16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41"/>
            <p:cNvSpPr/>
            <p:nvPr/>
          </p:nvSpPr>
          <p:spPr>
            <a:xfrm>
              <a:off x="3625106" y="3294666"/>
              <a:ext cx="247109" cy="89858"/>
            </a:xfrm>
            <a:custGeom>
              <a:rect b="b" l="l" r="r" t="t"/>
              <a:pathLst>
                <a:path extrusionOk="0" h="4460" w="12265">
                  <a:moveTo>
                    <a:pt x="11148" y="1115"/>
                  </a:moveTo>
                  <a:lnTo>
                    <a:pt x="11149" y="3345"/>
                  </a:lnTo>
                  <a:lnTo>
                    <a:pt x="1115" y="3345"/>
                  </a:lnTo>
                  <a:lnTo>
                    <a:pt x="1115" y="1115"/>
                  </a:lnTo>
                  <a:lnTo>
                    <a:pt x="3608" y="1115"/>
                  </a:lnTo>
                  <a:cubicBezTo>
                    <a:pt x="4201" y="1864"/>
                    <a:pt x="5168" y="2241"/>
                    <a:pt x="6135" y="2241"/>
                  </a:cubicBezTo>
                  <a:cubicBezTo>
                    <a:pt x="7098" y="2241"/>
                    <a:pt x="8062" y="1867"/>
                    <a:pt x="8656" y="1115"/>
                  </a:cubicBezTo>
                  <a:close/>
                  <a:moveTo>
                    <a:pt x="559" y="0"/>
                  </a:moveTo>
                  <a:cubicBezTo>
                    <a:pt x="251" y="0"/>
                    <a:pt x="0" y="250"/>
                    <a:pt x="2" y="558"/>
                  </a:cubicBezTo>
                  <a:lnTo>
                    <a:pt x="2" y="3903"/>
                  </a:lnTo>
                  <a:cubicBezTo>
                    <a:pt x="2" y="4210"/>
                    <a:pt x="250" y="4460"/>
                    <a:pt x="559" y="4460"/>
                  </a:cubicBezTo>
                  <a:lnTo>
                    <a:pt x="11707" y="4460"/>
                  </a:lnTo>
                  <a:cubicBezTo>
                    <a:pt x="12014" y="4460"/>
                    <a:pt x="12264" y="4210"/>
                    <a:pt x="12264" y="3903"/>
                  </a:cubicBezTo>
                  <a:lnTo>
                    <a:pt x="12264" y="559"/>
                  </a:lnTo>
                  <a:cubicBezTo>
                    <a:pt x="12264" y="251"/>
                    <a:pt x="12014" y="2"/>
                    <a:pt x="11707" y="2"/>
                  </a:cubicBezTo>
                  <a:lnTo>
                    <a:pt x="11707" y="0"/>
                  </a:lnTo>
                  <a:lnTo>
                    <a:pt x="8362" y="0"/>
                  </a:lnTo>
                  <a:cubicBezTo>
                    <a:pt x="8151" y="0"/>
                    <a:pt x="7957" y="120"/>
                    <a:pt x="7863" y="310"/>
                  </a:cubicBezTo>
                  <a:cubicBezTo>
                    <a:pt x="7858" y="317"/>
                    <a:pt x="7423" y="1120"/>
                    <a:pt x="6137" y="1120"/>
                  </a:cubicBezTo>
                  <a:cubicBezTo>
                    <a:pt x="4884" y="1120"/>
                    <a:pt x="4439" y="376"/>
                    <a:pt x="4400" y="307"/>
                  </a:cubicBezTo>
                  <a:cubicBezTo>
                    <a:pt x="4309" y="111"/>
                    <a:pt x="4119" y="0"/>
                    <a:pt x="39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41"/>
            <p:cNvSpPr/>
            <p:nvPr/>
          </p:nvSpPr>
          <p:spPr>
            <a:xfrm>
              <a:off x="3891617" y="3197353"/>
              <a:ext cx="26232" cy="22485"/>
            </a:xfrm>
            <a:custGeom>
              <a:rect b="b" l="l" r="r" t="t"/>
              <a:pathLst>
                <a:path extrusionOk="0" h="1116" w="1302">
                  <a:moveTo>
                    <a:pt x="744" y="0"/>
                  </a:moveTo>
                  <a:cubicBezTo>
                    <a:pt x="248" y="0"/>
                    <a:pt x="0" y="601"/>
                    <a:pt x="351" y="952"/>
                  </a:cubicBezTo>
                  <a:cubicBezTo>
                    <a:pt x="457" y="1059"/>
                    <a:pt x="600" y="1116"/>
                    <a:pt x="745" y="1116"/>
                  </a:cubicBezTo>
                  <a:cubicBezTo>
                    <a:pt x="817" y="1116"/>
                    <a:pt x="889" y="1102"/>
                    <a:pt x="958" y="1073"/>
                  </a:cubicBezTo>
                  <a:cubicBezTo>
                    <a:pt x="1166" y="987"/>
                    <a:pt x="1302" y="783"/>
                    <a:pt x="1302" y="558"/>
                  </a:cubicBezTo>
                  <a:cubicBezTo>
                    <a:pt x="1302" y="250"/>
                    <a:pt x="1052" y="0"/>
                    <a:pt x="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41"/>
            <p:cNvSpPr/>
            <p:nvPr/>
          </p:nvSpPr>
          <p:spPr>
            <a:xfrm>
              <a:off x="3715648" y="3058476"/>
              <a:ext cx="26272" cy="22485"/>
            </a:xfrm>
            <a:custGeom>
              <a:rect b="b" l="l" r="r" t="t"/>
              <a:pathLst>
                <a:path extrusionOk="0" h="1116" w="1304">
                  <a:moveTo>
                    <a:pt x="746" y="1"/>
                  </a:moveTo>
                  <a:cubicBezTo>
                    <a:pt x="250" y="1"/>
                    <a:pt x="0" y="601"/>
                    <a:pt x="351" y="953"/>
                  </a:cubicBezTo>
                  <a:cubicBezTo>
                    <a:pt x="458" y="1060"/>
                    <a:pt x="601" y="1116"/>
                    <a:pt x="746" y="1116"/>
                  </a:cubicBezTo>
                  <a:cubicBezTo>
                    <a:pt x="818" y="1116"/>
                    <a:pt x="890" y="1102"/>
                    <a:pt x="960" y="1074"/>
                  </a:cubicBezTo>
                  <a:cubicBezTo>
                    <a:pt x="1167" y="987"/>
                    <a:pt x="1303" y="784"/>
                    <a:pt x="1303" y="558"/>
                  </a:cubicBezTo>
                  <a:cubicBezTo>
                    <a:pt x="1303" y="250"/>
                    <a:pt x="1054"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41"/>
            <p:cNvSpPr/>
            <p:nvPr/>
          </p:nvSpPr>
          <p:spPr>
            <a:xfrm>
              <a:off x="3726145" y="3012822"/>
              <a:ext cx="26252" cy="22485"/>
            </a:xfrm>
            <a:custGeom>
              <a:rect b="b" l="l" r="r" t="t"/>
              <a:pathLst>
                <a:path extrusionOk="0" h="1116" w="1303">
                  <a:moveTo>
                    <a:pt x="748" y="1"/>
                  </a:moveTo>
                  <a:cubicBezTo>
                    <a:pt x="747" y="1"/>
                    <a:pt x="746" y="1"/>
                    <a:pt x="745" y="1"/>
                  </a:cubicBezTo>
                  <a:cubicBezTo>
                    <a:pt x="249" y="1"/>
                    <a:pt x="1" y="600"/>
                    <a:pt x="352" y="951"/>
                  </a:cubicBezTo>
                  <a:cubicBezTo>
                    <a:pt x="458" y="1058"/>
                    <a:pt x="601" y="1115"/>
                    <a:pt x="746" y="1115"/>
                  </a:cubicBezTo>
                  <a:cubicBezTo>
                    <a:pt x="817" y="1115"/>
                    <a:pt x="890" y="1101"/>
                    <a:pt x="959" y="1072"/>
                  </a:cubicBezTo>
                  <a:cubicBezTo>
                    <a:pt x="1166" y="986"/>
                    <a:pt x="1302" y="783"/>
                    <a:pt x="1302" y="557"/>
                  </a:cubicBezTo>
                  <a:cubicBezTo>
                    <a:pt x="1302" y="250"/>
                    <a:pt x="1054" y="1"/>
                    <a:pt x="7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3" name="Google Shape;13623;p141"/>
          <p:cNvGrpSpPr/>
          <p:nvPr/>
        </p:nvGrpSpPr>
        <p:grpSpPr>
          <a:xfrm>
            <a:off x="5520924" y="3439725"/>
            <a:ext cx="356168" cy="355297"/>
            <a:chOff x="3136549" y="3042701"/>
            <a:chExt cx="387013" cy="386066"/>
          </a:xfrm>
        </p:grpSpPr>
        <p:sp>
          <p:nvSpPr>
            <p:cNvPr id="13624" name="Google Shape;13624;p141"/>
            <p:cNvSpPr/>
            <p:nvPr/>
          </p:nvSpPr>
          <p:spPr>
            <a:xfrm>
              <a:off x="3136549" y="3042701"/>
              <a:ext cx="387013" cy="386066"/>
            </a:xfrm>
            <a:custGeom>
              <a:rect b="b" l="l" r="r" t="t"/>
              <a:pathLst>
                <a:path extrusionOk="0" h="19162" w="19209">
                  <a:moveTo>
                    <a:pt x="11207" y="2003"/>
                  </a:moveTo>
                  <a:lnTo>
                    <a:pt x="12677" y="3460"/>
                  </a:lnTo>
                  <a:lnTo>
                    <a:pt x="11207" y="3460"/>
                  </a:lnTo>
                  <a:lnTo>
                    <a:pt x="11207" y="2003"/>
                  </a:lnTo>
                  <a:close/>
                  <a:moveTo>
                    <a:pt x="15115" y="10174"/>
                  </a:moveTo>
                  <a:lnTo>
                    <a:pt x="15115" y="14014"/>
                  </a:lnTo>
                  <a:cubicBezTo>
                    <a:pt x="15115" y="14212"/>
                    <a:pt x="15190" y="14292"/>
                    <a:pt x="15408" y="14648"/>
                  </a:cubicBezTo>
                  <a:lnTo>
                    <a:pt x="12626" y="14648"/>
                  </a:lnTo>
                  <a:cubicBezTo>
                    <a:pt x="12843" y="14297"/>
                    <a:pt x="12919" y="14213"/>
                    <a:pt x="12919" y="14014"/>
                  </a:cubicBezTo>
                  <a:lnTo>
                    <a:pt x="12919" y="10174"/>
                  </a:lnTo>
                  <a:close/>
                  <a:moveTo>
                    <a:pt x="10090" y="1221"/>
                  </a:moveTo>
                  <a:lnTo>
                    <a:pt x="10090" y="4019"/>
                  </a:lnTo>
                  <a:cubicBezTo>
                    <a:pt x="10090" y="4329"/>
                    <a:pt x="10340" y="4578"/>
                    <a:pt x="10649" y="4578"/>
                  </a:cubicBezTo>
                  <a:lnTo>
                    <a:pt x="13478" y="4578"/>
                  </a:lnTo>
                  <a:lnTo>
                    <a:pt x="13478" y="9054"/>
                  </a:lnTo>
                  <a:lnTo>
                    <a:pt x="11803" y="9054"/>
                  </a:lnTo>
                  <a:cubicBezTo>
                    <a:pt x="11498" y="9060"/>
                    <a:pt x="11253" y="9308"/>
                    <a:pt x="11253" y="9613"/>
                  </a:cubicBezTo>
                  <a:cubicBezTo>
                    <a:pt x="11253" y="9918"/>
                    <a:pt x="11498" y="10168"/>
                    <a:pt x="11803" y="10174"/>
                  </a:cubicBezTo>
                  <a:lnTo>
                    <a:pt x="11803" y="13856"/>
                  </a:lnTo>
                  <a:lnTo>
                    <a:pt x="9930" y="16890"/>
                  </a:lnTo>
                  <a:cubicBezTo>
                    <a:pt x="9897" y="16886"/>
                    <a:pt x="10095" y="16885"/>
                    <a:pt x="7661" y="16885"/>
                  </a:cubicBezTo>
                  <a:cubicBezTo>
                    <a:pt x="6444" y="16885"/>
                    <a:pt x="4568" y="16885"/>
                    <a:pt x="1676" y="16885"/>
                  </a:cubicBezTo>
                  <a:cubicBezTo>
                    <a:pt x="1368" y="16885"/>
                    <a:pt x="1119" y="16634"/>
                    <a:pt x="1119" y="16326"/>
                  </a:cubicBezTo>
                  <a:lnTo>
                    <a:pt x="1119" y="1782"/>
                  </a:lnTo>
                  <a:cubicBezTo>
                    <a:pt x="1117" y="1473"/>
                    <a:pt x="1368" y="1221"/>
                    <a:pt x="1676" y="1221"/>
                  </a:cubicBezTo>
                  <a:close/>
                  <a:moveTo>
                    <a:pt x="16098" y="15767"/>
                  </a:moveTo>
                  <a:lnTo>
                    <a:pt x="17502" y="18042"/>
                  </a:lnTo>
                  <a:lnTo>
                    <a:pt x="10533" y="18042"/>
                  </a:lnTo>
                  <a:lnTo>
                    <a:pt x="11936" y="15767"/>
                  </a:lnTo>
                  <a:close/>
                  <a:moveTo>
                    <a:pt x="8888" y="100"/>
                  </a:moveTo>
                  <a:cubicBezTo>
                    <a:pt x="7581" y="100"/>
                    <a:pt x="5386" y="104"/>
                    <a:pt x="1676" y="104"/>
                  </a:cubicBezTo>
                  <a:cubicBezTo>
                    <a:pt x="751" y="105"/>
                    <a:pt x="1" y="855"/>
                    <a:pt x="1" y="1782"/>
                  </a:cubicBezTo>
                  <a:lnTo>
                    <a:pt x="1" y="16326"/>
                  </a:lnTo>
                  <a:cubicBezTo>
                    <a:pt x="1" y="17251"/>
                    <a:pt x="750" y="18003"/>
                    <a:pt x="1676" y="18005"/>
                  </a:cubicBezTo>
                  <a:lnTo>
                    <a:pt x="9243" y="18005"/>
                  </a:lnTo>
                  <a:lnTo>
                    <a:pt x="9056" y="18308"/>
                  </a:lnTo>
                  <a:cubicBezTo>
                    <a:pt x="8826" y="18680"/>
                    <a:pt x="9095" y="19161"/>
                    <a:pt x="9531" y="19161"/>
                  </a:cubicBezTo>
                  <a:lnTo>
                    <a:pt x="18503" y="19161"/>
                  </a:lnTo>
                  <a:cubicBezTo>
                    <a:pt x="18941" y="19161"/>
                    <a:pt x="19208" y="18679"/>
                    <a:pt x="18978" y="18308"/>
                  </a:cubicBezTo>
                  <a:lnTo>
                    <a:pt x="18980" y="18308"/>
                  </a:lnTo>
                  <a:cubicBezTo>
                    <a:pt x="18655" y="17785"/>
                    <a:pt x="16529" y="14334"/>
                    <a:pt x="16233" y="13856"/>
                  </a:cubicBezTo>
                  <a:lnTo>
                    <a:pt x="16233" y="10174"/>
                  </a:lnTo>
                  <a:cubicBezTo>
                    <a:pt x="16538" y="10168"/>
                    <a:pt x="16783" y="9918"/>
                    <a:pt x="16783" y="9613"/>
                  </a:cubicBezTo>
                  <a:cubicBezTo>
                    <a:pt x="16783" y="9308"/>
                    <a:pt x="16538" y="9060"/>
                    <a:pt x="16233" y="9054"/>
                  </a:cubicBezTo>
                  <a:lnTo>
                    <a:pt x="14595" y="9054"/>
                  </a:lnTo>
                  <a:cubicBezTo>
                    <a:pt x="14595" y="3655"/>
                    <a:pt x="14596" y="4006"/>
                    <a:pt x="14592" y="3964"/>
                  </a:cubicBezTo>
                  <a:cubicBezTo>
                    <a:pt x="14578" y="3834"/>
                    <a:pt x="14521" y="3713"/>
                    <a:pt x="14429" y="3622"/>
                  </a:cubicBezTo>
                  <a:cubicBezTo>
                    <a:pt x="10775" y="0"/>
                    <a:pt x="11014" y="222"/>
                    <a:pt x="10899" y="163"/>
                  </a:cubicBezTo>
                  <a:cubicBezTo>
                    <a:pt x="10792" y="110"/>
                    <a:pt x="10993" y="100"/>
                    <a:pt x="8888" y="10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41"/>
            <p:cNvSpPr/>
            <p:nvPr/>
          </p:nvSpPr>
          <p:spPr>
            <a:xfrm>
              <a:off x="3203378" y="3218347"/>
              <a:ext cx="70073" cy="51114"/>
            </a:xfrm>
            <a:custGeom>
              <a:rect b="b" l="l" r="r" t="t"/>
              <a:pathLst>
                <a:path extrusionOk="0" h="2537" w="3478">
                  <a:moveTo>
                    <a:pt x="2864" y="1"/>
                  </a:moveTo>
                  <a:cubicBezTo>
                    <a:pt x="2721" y="1"/>
                    <a:pt x="2578" y="55"/>
                    <a:pt x="2469" y="164"/>
                  </a:cubicBezTo>
                  <a:lnTo>
                    <a:pt x="1448" y="1187"/>
                  </a:lnTo>
                  <a:lnTo>
                    <a:pt x="1015" y="752"/>
                  </a:lnTo>
                  <a:cubicBezTo>
                    <a:pt x="906" y="640"/>
                    <a:pt x="761" y="583"/>
                    <a:pt x="616" y="583"/>
                  </a:cubicBezTo>
                  <a:cubicBezTo>
                    <a:pt x="472" y="583"/>
                    <a:pt x="329" y="638"/>
                    <a:pt x="220" y="747"/>
                  </a:cubicBezTo>
                  <a:cubicBezTo>
                    <a:pt x="0" y="968"/>
                    <a:pt x="3" y="1325"/>
                    <a:pt x="226" y="1542"/>
                  </a:cubicBezTo>
                  <a:lnTo>
                    <a:pt x="1054" y="2373"/>
                  </a:lnTo>
                  <a:cubicBezTo>
                    <a:pt x="1163" y="2482"/>
                    <a:pt x="1306" y="2537"/>
                    <a:pt x="1449" y="2537"/>
                  </a:cubicBezTo>
                  <a:cubicBezTo>
                    <a:pt x="1592" y="2537"/>
                    <a:pt x="1735" y="2482"/>
                    <a:pt x="1844" y="2373"/>
                  </a:cubicBezTo>
                  <a:lnTo>
                    <a:pt x="3258" y="955"/>
                  </a:lnTo>
                  <a:cubicBezTo>
                    <a:pt x="3476" y="737"/>
                    <a:pt x="3478" y="384"/>
                    <a:pt x="3260" y="164"/>
                  </a:cubicBezTo>
                  <a:cubicBezTo>
                    <a:pt x="3151" y="55"/>
                    <a:pt x="3008"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41"/>
            <p:cNvSpPr/>
            <p:nvPr/>
          </p:nvSpPr>
          <p:spPr>
            <a:xfrm>
              <a:off x="3203519" y="3286586"/>
              <a:ext cx="70053" cy="51255"/>
            </a:xfrm>
            <a:custGeom>
              <a:rect b="b" l="l" r="r" t="t"/>
              <a:pathLst>
                <a:path extrusionOk="0" h="2544" w="3477">
                  <a:moveTo>
                    <a:pt x="2865" y="0"/>
                  </a:moveTo>
                  <a:cubicBezTo>
                    <a:pt x="2724" y="0"/>
                    <a:pt x="2583" y="53"/>
                    <a:pt x="2474" y="159"/>
                  </a:cubicBezTo>
                  <a:lnTo>
                    <a:pt x="1441" y="1192"/>
                  </a:lnTo>
                  <a:lnTo>
                    <a:pt x="1008" y="759"/>
                  </a:lnTo>
                  <a:cubicBezTo>
                    <a:pt x="899" y="650"/>
                    <a:pt x="756" y="595"/>
                    <a:pt x="613" y="595"/>
                  </a:cubicBezTo>
                  <a:cubicBezTo>
                    <a:pt x="470" y="595"/>
                    <a:pt x="326" y="650"/>
                    <a:pt x="217" y="759"/>
                  </a:cubicBezTo>
                  <a:cubicBezTo>
                    <a:pt x="1" y="977"/>
                    <a:pt x="1" y="1331"/>
                    <a:pt x="219" y="1549"/>
                  </a:cubicBezTo>
                  <a:lnTo>
                    <a:pt x="1047" y="2379"/>
                  </a:lnTo>
                  <a:cubicBezTo>
                    <a:pt x="1156" y="2488"/>
                    <a:pt x="1299" y="2543"/>
                    <a:pt x="1442" y="2543"/>
                  </a:cubicBezTo>
                  <a:cubicBezTo>
                    <a:pt x="1585" y="2543"/>
                    <a:pt x="1728" y="2488"/>
                    <a:pt x="1837" y="2379"/>
                  </a:cubicBezTo>
                  <a:lnTo>
                    <a:pt x="3263" y="950"/>
                  </a:lnTo>
                  <a:cubicBezTo>
                    <a:pt x="3477" y="730"/>
                    <a:pt x="3475" y="380"/>
                    <a:pt x="3260" y="164"/>
                  </a:cubicBezTo>
                  <a:cubicBezTo>
                    <a:pt x="3151" y="55"/>
                    <a:pt x="3008" y="0"/>
                    <a:pt x="28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41"/>
            <p:cNvSpPr/>
            <p:nvPr/>
          </p:nvSpPr>
          <p:spPr>
            <a:xfrm>
              <a:off x="3294989" y="3157481"/>
              <a:ext cx="67353" cy="22565"/>
            </a:xfrm>
            <a:custGeom>
              <a:rect b="b" l="l" r="r" t="t"/>
              <a:pathLst>
                <a:path extrusionOk="0" h="1120" w="3343">
                  <a:moveTo>
                    <a:pt x="551" y="0"/>
                  </a:moveTo>
                  <a:cubicBezTo>
                    <a:pt x="245" y="6"/>
                    <a:pt x="1" y="255"/>
                    <a:pt x="1" y="559"/>
                  </a:cubicBezTo>
                  <a:cubicBezTo>
                    <a:pt x="1" y="864"/>
                    <a:pt x="245" y="1114"/>
                    <a:pt x="551" y="1120"/>
                  </a:cubicBezTo>
                  <a:lnTo>
                    <a:pt x="2784" y="1120"/>
                  </a:lnTo>
                  <a:cubicBezTo>
                    <a:pt x="3093" y="1118"/>
                    <a:pt x="3343" y="867"/>
                    <a:pt x="3343" y="559"/>
                  </a:cubicBezTo>
                  <a:cubicBezTo>
                    <a:pt x="3343" y="252"/>
                    <a:pt x="3093" y="0"/>
                    <a:pt x="27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41"/>
            <p:cNvSpPr/>
            <p:nvPr/>
          </p:nvSpPr>
          <p:spPr>
            <a:xfrm>
              <a:off x="3294989" y="3225116"/>
              <a:ext cx="44647" cy="22565"/>
            </a:xfrm>
            <a:custGeom>
              <a:rect b="b" l="l" r="r" t="t"/>
              <a:pathLst>
                <a:path extrusionOk="0" h="1120" w="2216">
                  <a:moveTo>
                    <a:pt x="551" y="0"/>
                  </a:moveTo>
                  <a:cubicBezTo>
                    <a:pt x="245" y="6"/>
                    <a:pt x="1" y="254"/>
                    <a:pt x="1" y="559"/>
                  </a:cubicBezTo>
                  <a:cubicBezTo>
                    <a:pt x="1" y="864"/>
                    <a:pt x="245" y="1114"/>
                    <a:pt x="551" y="1120"/>
                  </a:cubicBezTo>
                  <a:lnTo>
                    <a:pt x="1667" y="1120"/>
                  </a:lnTo>
                  <a:cubicBezTo>
                    <a:pt x="1972" y="1114"/>
                    <a:pt x="2216" y="864"/>
                    <a:pt x="2216" y="559"/>
                  </a:cubicBezTo>
                  <a:cubicBezTo>
                    <a:pt x="2216" y="254"/>
                    <a:pt x="1972" y="6"/>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41"/>
            <p:cNvSpPr/>
            <p:nvPr/>
          </p:nvSpPr>
          <p:spPr>
            <a:xfrm>
              <a:off x="3294989" y="3293497"/>
              <a:ext cx="44647" cy="22565"/>
            </a:xfrm>
            <a:custGeom>
              <a:rect b="b" l="l" r="r" t="t"/>
              <a:pathLst>
                <a:path extrusionOk="0" h="1120" w="2216">
                  <a:moveTo>
                    <a:pt x="551" y="0"/>
                  </a:moveTo>
                  <a:cubicBezTo>
                    <a:pt x="245" y="6"/>
                    <a:pt x="1" y="254"/>
                    <a:pt x="1" y="559"/>
                  </a:cubicBezTo>
                  <a:cubicBezTo>
                    <a:pt x="1" y="864"/>
                    <a:pt x="245" y="1114"/>
                    <a:pt x="551" y="1120"/>
                  </a:cubicBezTo>
                  <a:lnTo>
                    <a:pt x="1667" y="1120"/>
                  </a:lnTo>
                  <a:cubicBezTo>
                    <a:pt x="1972" y="1114"/>
                    <a:pt x="2216" y="864"/>
                    <a:pt x="2216" y="559"/>
                  </a:cubicBezTo>
                  <a:cubicBezTo>
                    <a:pt x="2216" y="254"/>
                    <a:pt x="1972" y="6"/>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41"/>
            <p:cNvSpPr/>
            <p:nvPr/>
          </p:nvSpPr>
          <p:spPr>
            <a:xfrm>
              <a:off x="3203378" y="3151477"/>
              <a:ext cx="70073" cy="51114"/>
            </a:xfrm>
            <a:custGeom>
              <a:rect b="b" l="l" r="r" t="t"/>
              <a:pathLst>
                <a:path extrusionOk="0" h="2537" w="3478">
                  <a:moveTo>
                    <a:pt x="2864" y="0"/>
                  </a:moveTo>
                  <a:cubicBezTo>
                    <a:pt x="2721" y="0"/>
                    <a:pt x="2578" y="55"/>
                    <a:pt x="2469" y="164"/>
                  </a:cubicBezTo>
                  <a:lnTo>
                    <a:pt x="1448" y="1186"/>
                  </a:lnTo>
                  <a:lnTo>
                    <a:pt x="1015" y="751"/>
                  </a:lnTo>
                  <a:cubicBezTo>
                    <a:pt x="906" y="639"/>
                    <a:pt x="761" y="583"/>
                    <a:pt x="616" y="583"/>
                  </a:cubicBezTo>
                  <a:cubicBezTo>
                    <a:pt x="472" y="583"/>
                    <a:pt x="329" y="638"/>
                    <a:pt x="220" y="747"/>
                  </a:cubicBezTo>
                  <a:cubicBezTo>
                    <a:pt x="0" y="968"/>
                    <a:pt x="3" y="1325"/>
                    <a:pt x="226" y="1542"/>
                  </a:cubicBezTo>
                  <a:lnTo>
                    <a:pt x="1054" y="2373"/>
                  </a:lnTo>
                  <a:cubicBezTo>
                    <a:pt x="1163" y="2482"/>
                    <a:pt x="1306" y="2537"/>
                    <a:pt x="1449" y="2537"/>
                  </a:cubicBezTo>
                  <a:cubicBezTo>
                    <a:pt x="1592" y="2537"/>
                    <a:pt x="1735" y="2482"/>
                    <a:pt x="1844" y="2373"/>
                  </a:cubicBezTo>
                  <a:lnTo>
                    <a:pt x="3258" y="955"/>
                  </a:lnTo>
                  <a:cubicBezTo>
                    <a:pt x="3476" y="736"/>
                    <a:pt x="3478" y="384"/>
                    <a:pt x="3260" y="164"/>
                  </a:cubicBezTo>
                  <a:cubicBezTo>
                    <a:pt x="3151" y="55"/>
                    <a:pt x="3008" y="0"/>
                    <a:pt x="2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1" name="Google Shape;13631;p141"/>
          <p:cNvSpPr/>
          <p:nvPr/>
        </p:nvSpPr>
        <p:spPr>
          <a:xfrm>
            <a:off x="4801677" y="3441108"/>
            <a:ext cx="301012" cy="352742"/>
          </a:xfrm>
          <a:custGeom>
            <a:rect b="b" l="l" r="r" t="t"/>
            <a:pathLst>
              <a:path extrusionOk="0" h="19026" w="16238">
                <a:moveTo>
                  <a:pt x="10614" y="2161"/>
                </a:moveTo>
                <a:lnTo>
                  <a:pt x="10614" y="5612"/>
                </a:lnTo>
                <a:lnTo>
                  <a:pt x="9499" y="5612"/>
                </a:lnTo>
                <a:lnTo>
                  <a:pt x="9499" y="2391"/>
                </a:lnTo>
                <a:lnTo>
                  <a:pt x="10614" y="2161"/>
                </a:lnTo>
                <a:close/>
                <a:moveTo>
                  <a:pt x="11914" y="6727"/>
                </a:moveTo>
                <a:cubicBezTo>
                  <a:pt x="12427" y="6727"/>
                  <a:pt x="12842" y="7142"/>
                  <a:pt x="12844" y="7655"/>
                </a:cubicBezTo>
                <a:lnTo>
                  <a:pt x="12842" y="7655"/>
                </a:lnTo>
                <a:lnTo>
                  <a:pt x="12842" y="8955"/>
                </a:lnTo>
                <a:lnTo>
                  <a:pt x="7269" y="8955"/>
                </a:lnTo>
                <a:lnTo>
                  <a:pt x="7269" y="7655"/>
                </a:lnTo>
                <a:cubicBezTo>
                  <a:pt x="7271" y="7142"/>
                  <a:pt x="7686" y="6727"/>
                  <a:pt x="8199" y="6727"/>
                </a:cubicBezTo>
                <a:close/>
                <a:moveTo>
                  <a:pt x="2855" y="8957"/>
                </a:moveTo>
                <a:lnTo>
                  <a:pt x="3319" y="14530"/>
                </a:lnTo>
                <a:lnTo>
                  <a:pt x="1184" y="14530"/>
                </a:lnTo>
                <a:lnTo>
                  <a:pt x="1617" y="8957"/>
                </a:lnTo>
                <a:close/>
                <a:moveTo>
                  <a:pt x="12844" y="10072"/>
                </a:moveTo>
                <a:lnTo>
                  <a:pt x="12842" y="14530"/>
                </a:lnTo>
                <a:lnTo>
                  <a:pt x="7269" y="14530"/>
                </a:lnTo>
                <a:lnTo>
                  <a:pt x="7269" y="10072"/>
                </a:lnTo>
                <a:close/>
                <a:moveTo>
                  <a:pt x="12844" y="15644"/>
                </a:moveTo>
                <a:lnTo>
                  <a:pt x="12844" y="16982"/>
                </a:lnTo>
                <a:cubicBezTo>
                  <a:pt x="12842" y="17495"/>
                  <a:pt x="12427" y="17910"/>
                  <a:pt x="11914" y="17910"/>
                </a:cubicBezTo>
                <a:lnTo>
                  <a:pt x="8199" y="17910"/>
                </a:lnTo>
                <a:cubicBezTo>
                  <a:pt x="7686" y="17910"/>
                  <a:pt x="7271" y="17495"/>
                  <a:pt x="7269" y="16982"/>
                </a:cubicBezTo>
                <a:lnTo>
                  <a:pt x="7269" y="15644"/>
                </a:lnTo>
                <a:close/>
                <a:moveTo>
                  <a:pt x="15629" y="1"/>
                </a:moveTo>
                <a:cubicBezTo>
                  <a:pt x="15592" y="1"/>
                  <a:pt x="15555" y="4"/>
                  <a:pt x="15518" y="12"/>
                </a:cubicBezTo>
                <a:lnTo>
                  <a:pt x="8830" y="1391"/>
                </a:lnTo>
                <a:cubicBezTo>
                  <a:pt x="8570" y="1445"/>
                  <a:pt x="8384" y="1672"/>
                  <a:pt x="8384" y="1937"/>
                </a:cubicBezTo>
                <a:lnTo>
                  <a:pt x="8384" y="3382"/>
                </a:lnTo>
                <a:lnTo>
                  <a:pt x="6712" y="3382"/>
                </a:lnTo>
                <a:cubicBezTo>
                  <a:pt x="4134" y="3382"/>
                  <a:pt x="2004" y="5337"/>
                  <a:pt x="1728" y="7842"/>
                </a:cubicBezTo>
                <a:lnTo>
                  <a:pt x="1102" y="7842"/>
                </a:lnTo>
                <a:cubicBezTo>
                  <a:pt x="810" y="7842"/>
                  <a:pt x="568" y="8066"/>
                  <a:pt x="546" y="8356"/>
                </a:cubicBezTo>
                <a:lnTo>
                  <a:pt x="26" y="15044"/>
                </a:lnTo>
                <a:cubicBezTo>
                  <a:pt x="0" y="15367"/>
                  <a:pt x="256" y="15644"/>
                  <a:pt x="582" y="15644"/>
                </a:cubicBezTo>
                <a:lnTo>
                  <a:pt x="3925" y="15644"/>
                </a:lnTo>
                <a:cubicBezTo>
                  <a:pt x="4251" y="15643"/>
                  <a:pt x="4508" y="15365"/>
                  <a:pt x="4481" y="15041"/>
                </a:cubicBezTo>
                <a:lnTo>
                  <a:pt x="3923" y="8353"/>
                </a:lnTo>
                <a:cubicBezTo>
                  <a:pt x="3899" y="8063"/>
                  <a:pt x="3657" y="7842"/>
                  <a:pt x="3367" y="7842"/>
                </a:cubicBezTo>
                <a:lnTo>
                  <a:pt x="2850" y="7842"/>
                </a:lnTo>
                <a:cubicBezTo>
                  <a:pt x="3122" y="5953"/>
                  <a:pt x="4750" y="4497"/>
                  <a:pt x="6712" y="4497"/>
                </a:cubicBezTo>
                <a:lnTo>
                  <a:pt x="8384" y="4497"/>
                </a:lnTo>
                <a:lnTo>
                  <a:pt x="8384" y="5612"/>
                </a:lnTo>
                <a:lnTo>
                  <a:pt x="8198" y="5612"/>
                </a:lnTo>
                <a:cubicBezTo>
                  <a:pt x="7069" y="5612"/>
                  <a:pt x="6155" y="6527"/>
                  <a:pt x="6153" y="7655"/>
                </a:cubicBezTo>
                <a:lnTo>
                  <a:pt x="6153" y="16981"/>
                </a:lnTo>
                <a:cubicBezTo>
                  <a:pt x="6155" y="18109"/>
                  <a:pt x="7069" y="19024"/>
                  <a:pt x="8198" y="19025"/>
                </a:cubicBezTo>
                <a:lnTo>
                  <a:pt x="11913" y="19025"/>
                </a:lnTo>
                <a:cubicBezTo>
                  <a:pt x="13041" y="19024"/>
                  <a:pt x="13956" y="18109"/>
                  <a:pt x="13957" y="16981"/>
                </a:cubicBezTo>
                <a:lnTo>
                  <a:pt x="13957" y="7655"/>
                </a:lnTo>
                <a:cubicBezTo>
                  <a:pt x="13956" y="6528"/>
                  <a:pt x="13043" y="5613"/>
                  <a:pt x="11914" y="5612"/>
                </a:cubicBezTo>
                <a:lnTo>
                  <a:pt x="11729" y="5612"/>
                </a:lnTo>
                <a:lnTo>
                  <a:pt x="11729" y="4497"/>
                </a:lnTo>
                <a:lnTo>
                  <a:pt x="15630" y="4497"/>
                </a:lnTo>
                <a:cubicBezTo>
                  <a:pt x="15935" y="4491"/>
                  <a:pt x="16177" y="4243"/>
                  <a:pt x="16177" y="3940"/>
                </a:cubicBezTo>
                <a:cubicBezTo>
                  <a:pt x="16177" y="3635"/>
                  <a:pt x="15935" y="3387"/>
                  <a:pt x="15630" y="3382"/>
                </a:cubicBezTo>
                <a:lnTo>
                  <a:pt x="11729" y="3382"/>
                </a:lnTo>
                <a:lnTo>
                  <a:pt x="11729" y="1932"/>
                </a:lnTo>
                <a:lnTo>
                  <a:pt x="15742" y="1105"/>
                </a:lnTo>
                <a:cubicBezTo>
                  <a:pt x="16044" y="1042"/>
                  <a:pt x="16238" y="747"/>
                  <a:pt x="16175" y="445"/>
                </a:cubicBezTo>
                <a:cubicBezTo>
                  <a:pt x="16122" y="182"/>
                  <a:pt x="15888" y="1"/>
                  <a:pt x="15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41"/>
          <p:cNvSpPr/>
          <p:nvPr/>
        </p:nvSpPr>
        <p:spPr>
          <a:xfrm>
            <a:off x="4082418" y="3440756"/>
            <a:ext cx="233091" cy="353447"/>
          </a:xfrm>
          <a:custGeom>
            <a:rect b="b" l="l" r="r" t="t"/>
            <a:pathLst>
              <a:path extrusionOk="0" h="19064" w="12574">
                <a:moveTo>
                  <a:pt x="3136" y="1119"/>
                </a:moveTo>
                <a:cubicBezTo>
                  <a:pt x="3951" y="1119"/>
                  <a:pt x="4611" y="1779"/>
                  <a:pt x="4613" y="2595"/>
                </a:cubicBezTo>
                <a:lnTo>
                  <a:pt x="4613" y="3679"/>
                </a:lnTo>
                <a:lnTo>
                  <a:pt x="3332" y="2398"/>
                </a:lnTo>
                <a:cubicBezTo>
                  <a:pt x="3223" y="2291"/>
                  <a:pt x="3081" y="2237"/>
                  <a:pt x="2940" y="2237"/>
                </a:cubicBezTo>
                <a:cubicBezTo>
                  <a:pt x="2797" y="2237"/>
                  <a:pt x="2654" y="2291"/>
                  <a:pt x="2544" y="2401"/>
                </a:cubicBezTo>
                <a:cubicBezTo>
                  <a:pt x="2328" y="2618"/>
                  <a:pt x="2326" y="2969"/>
                  <a:pt x="2543" y="3187"/>
                </a:cubicBezTo>
                <a:lnTo>
                  <a:pt x="3822" y="4468"/>
                </a:lnTo>
                <a:lnTo>
                  <a:pt x="2739" y="4469"/>
                </a:lnTo>
                <a:cubicBezTo>
                  <a:pt x="1924" y="4468"/>
                  <a:pt x="1262" y="3807"/>
                  <a:pt x="1262" y="2991"/>
                </a:cubicBezTo>
                <a:lnTo>
                  <a:pt x="1262" y="1119"/>
                </a:lnTo>
                <a:close/>
                <a:moveTo>
                  <a:pt x="11314" y="1119"/>
                </a:moveTo>
                <a:lnTo>
                  <a:pt x="11314" y="2991"/>
                </a:lnTo>
                <a:cubicBezTo>
                  <a:pt x="11313" y="3807"/>
                  <a:pt x="10652" y="4468"/>
                  <a:pt x="9837" y="4469"/>
                </a:cubicBezTo>
                <a:lnTo>
                  <a:pt x="8754" y="4469"/>
                </a:lnTo>
                <a:lnTo>
                  <a:pt x="10035" y="3189"/>
                </a:lnTo>
                <a:cubicBezTo>
                  <a:pt x="10250" y="2969"/>
                  <a:pt x="10248" y="2618"/>
                  <a:pt x="10032" y="2401"/>
                </a:cubicBezTo>
                <a:cubicBezTo>
                  <a:pt x="9923" y="2292"/>
                  <a:pt x="9780" y="2237"/>
                  <a:pt x="9636" y="2237"/>
                </a:cubicBezTo>
                <a:cubicBezTo>
                  <a:pt x="9494" y="2237"/>
                  <a:pt x="9353" y="2291"/>
                  <a:pt x="9244" y="2398"/>
                </a:cubicBezTo>
                <a:lnTo>
                  <a:pt x="7963" y="3679"/>
                </a:lnTo>
                <a:lnTo>
                  <a:pt x="7963" y="2595"/>
                </a:lnTo>
                <a:cubicBezTo>
                  <a:pt x="7965" y="1779"/>
                  <a:pt x="8625" y="1119"/>
                  <a:pt x="9440" y="1119"/>
                </a:cubicBezTo>
                <a:close/>
                <a:moveTo>
                  <a:pt x="5729" y="8977"/>
                </a:moveTo>
                <a:lnTo>
                  <a:pt x="5729" y="13444"/>
                </a:lnTo>
                <a:lnTo>
                  <a:pt x="3969" y="13444"/>
                </a:lnTo>
                <a:cubicBezTo>
                  <a:pt x="4580" y="12411"/>
                  <a:pt x="4611" y="12404"/>
                  <a:pt x="4611" y="12203"/>
                </a:cubicBezTo>
                <a:lnTo>
                  <a:pt x="4611" y="8977"/>
                </a:lnTo>
                <a:close/>
                <a:moveTo>
                  <a:pt x="7963" y="8977"/>
                </a:moveTo>
                <a:lnTo>
                  <a:pt x="7963" y="12203"/>
                </a:lnTo>
                <a:cubicBezTo>
                  <a:pt x="7963" y="12404"/>
                  <a:pt x="7996" y="12413"/>
                  <a:pt x="8606" y="13444"/>
                </a:cubicBezTo>
                <a:lnTo>
                  <a:pt x="6847" y="13444"/>
                </a:lnTo>
                <a:lnTo>
                  <a:pt x="6847" y="8977"/>
                </a:lnTo>
                <a:close/>
                <a:moveTo>
                  <a:pt x="9267" y="14562"/>
                </a:moveTo>
                <a:lnTo>
                  <a:pt x="11100" y="17666"/>
                </a:lnTo>
                <a:cubicBezTo>
                  <a:pt x="11172" y="17790"/>
                  <a:pt x="11082" y="17945"/>
                  <a:pt x="10940" y="17945"/>
                </a:cubicBezTo>
                <a:lnTo>
                  <a:pt x="1636" y="17945"/>
                </a:lnTo>
                <a:cubicBezTo>
                  <a:pt x="1492" y="17945"/>
                  <a:pt x="1404" y="17790"/>
                  <a:pt x="1476" y="17666"/>
                </a:cubicBezTo>
                <a:lnTo>
                  <a:pt x="3309" y="14562"/>
                </a:lnTo>
                <a:close/>
                <a:moveTo>
                  <a:pt x="703" y="1"/>
                </a:moveTo>
                <a:cubicBezTo>
                  <a:pt x="394" y="1"/>
                  <a:pt x="144" y="250"/>
                  <a:pt x="144" y="560"/>
                </a:cubicBezTo>
                <a:lnTo>
                  <a:pt x="144" y="2991"/>
                </a:lnTo>
                <a:cubicBezTo>
                  <a:pt x="144" y="4422"/>
                  <a:pt x="1308" y="5586"/>
                  <a:pt x="2739" y="5586"/>
                </a:cubicBezTo>
                <a:lnTo>
                  <a:pt x="4939" y="5586"/>
                </a:lnTo>
                <a:lnTo>
                  <a:pt x="5729" y="6375"/>
                </a:lnTo>
                <a:lnTo>
                  <a:pt x="5729" y="7860"/>
                </a:lnTo>
                <a:lnTo>
                  <a:pt x="3495" y="7860"/>
                </a:lnTo>
                <a:cubicBezTo>
                  <a:pt x="3187" y="7860"/>
                  <a:pt x="2937" y="8110"/>
                  <a:pt x="2937" y="8418"/>
                </a:cubicBezTo>
                <a:cubicBezTo>
                  <a:pt x="2937" y="8726"/>
                  <a:pt x="3187" y="8977"/>
                  <a:pt x="3495" y="8977"/>
                </a:cubicBezTo>
                <a:lnTo>
                  <a:pt x="3495" y="12051"/>
                </a:lnTo>
                <a:lnTo>
                  <a:pt x="513" y="17096"/>
                </a:lnTo>
                <a:cubicBezTo>
                  <a:pt x="1" y="17966"/>
                  <a:pt x="625" y="19063"/>
                  <a:pt x="1636" y="19063"/>
                </a:cubicBezTo>
                <a:lnTo>
                  <a:pt x="10939" y="19063"/>
                </a:lnTo>
                <a:cubicBezTo>
                  <a:pt x="11948" y="19063"/>
                  <a:pt x="12574" y="17966"/>
                  <a:pt x="12061" y="17096"/>
                </a:cubicBezTo>
                <a:lnTo>
                  <a:pt x="9078" y="12051"/>
                </a:lnTo>
                <a:lnTo>
                  <a:pt x="9078" y="8977"/>
                </a:lnTo>
                <a:cubicBezTo>
                  <a:pt x="9388" y="8977"/>
                  <a:pt x="9637" y="8726"/>
                  <a:pt x="9637" y="8418"/>
                </a:cubicBezTo>
                <a:cubicBezTo>
                  <a:pt x="9637" y="8110"/>
                  <a:pt x="9388" y="7859"/>
                  <a:pt x="9078" y="7859"/>
                </a:cubicBezTo>
                <a:lnTo>
                  <a:pt x="6845" y="7859"/>
                </a:lnTo>
                <a:lnTo>
                  <a:pt x="6845" y="6375"/>
                </a:lnTo>
                <a:lnTo>
                  <a:pt x="7636" y="5586"/>
                </a:lnTo>
                <a:lnTo>
                  <a:pt x="9836" y="5586"/>
                </a:lnTo>
                <a:cubicBezTo>
                  <a:pt x="11266" y="5586"/>
                  <a:pt x="12430" y="4422"/>
                  <a:pt x="12430" y="2991"/>
                </a:cubicBezTo>
                <a:lnTo>
                  <a:pt x="12430" y="560"/>
                </a:lnTo>
                <a:cubicBezTo>
                  <a:pt x="12430" y="250"/>
                  <a:pt x="12179" y="1"/>
                  <a:pt x="11871" y="1"/>
                </a:cubicBezTo>
                <a:lnTo>
                  <a:pt x="9440" y="1"/>
                </a:lnTo>
                <a:cubicBezTo>
                  <a:pt x="8010" y="1"/>
                  <a:pt x="6845" y="1165"/>
                  <a:pt x="6845" y="2595"/>
                </a:cubicBezTo>
                <a:lnTo>
                  <a:pt x="6845" y="4797"/>
                </a:lnTo>
                <a:lnTo>
                  <a:pt x="6287" y="5354"/>
                </a:lnTo>
                <a:lnTo>
                  <a:pt x="5729" y="4797"/>
                </a:lnTo>
                <a:lnTo>
                  <a:pt x="5729" y="2595"/>
                </a:lnTo>
                <a:cubicBezTo>
                  <a:pt x="5729" y="1165"/>
                  <a:pt x="4565" y="1"/>
                  <a:pt x="31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41"/>
          <p:cNvSpPr/>
          <p:nvPr/>
        </p:nvSpPr>
        <p:spPr>
          <a:xfrm>
            <a:off x="3278600" y="3440775"/>
            <a:ext cx="324258" cy="353409"/>
          </a:xfrm>
          <a:custGeom>
            <a:rect b="b" l="l" r="r" t="t"/>
            <a:pathLst>
              <a:path extrusionOk="0" h="19062" w="17492">
                <a:moveTo>
                  <a:pt x="16006" y="1117"/>
                </a:moveTo>
                <a:lnTo>
                  <a:pt x="16006" y="2233"/>
                </a:lnTo>
                <a:lnTo>
                  <a:pt x="1487" y="2233"/>
                </a:lnTo>
                <a:lnTo>
                  <a:pt x="1487" y="1117"/>
                </a:lnTo>
                <a:close/>
                <a:moveTo>
                  <a:pt x="12655" y="3350"/>
                </a:moveTo>
                <a:lnTo>
                  <a:pt x="12655" y="4505"/>
                </a:lnTo>
                <a:lnTo>
                  <a:pt x="4838" y="4505"/>
                </a:lnTo>
                <a:lnTo>
                  <a:pt x="4838" y="3350"/>
                </a:lnTo>
                <a:close/>
                <a:moveTo>
                  <a:pt x="12617" y="5621"/>
                </a:moveTo>
                <a:cubicBezTo>
                  <a:pt x="12348" y="7533"/>
                  <a:pt x="10716" y="9009"/>
                  <a:pt x="8746" y="9009"/>
                </a:cubicBezTo>
                <a:cubicBezTo>
                  <a:pt x="6778" y="9009"/>
                  <a:pt x="5146" y="7534"/>
                  <a:pt x="4877" y="5621"/>
                </a:cubicBezTo>
                <a:close/>
                <a:moveTo>
                  <a:pt x="2045" y="8972"/>
                </a:moveTo>
                <a:cubicBezTo>
                  <a:pt x="2270" y="8972"/>
                  <a:pt x="2473" y="9108"/>
                  <a:pt x="2560" y="9316"/>
                </a:cubicBezTo>
                <a:cubicBezTo>
                  <a:pt x="2647" y="9525"/>
                  <a:pt x="2599" y="9766"/>
                  <a:pt x="2439" y="9926"/>
                </a:cubicBezTo>
                <a:cubicBezTo>
                  <a:pt x="2332" y="10032"/>
                  <a:pt x="2190" y="10089"/>
                  <a:pt x="2045" y="10089"/>
                </a:cubicBezTo>
                <a:cubicBezTo>
                  <a:pt x="1973" y="10089"/>
                  <a:pt x="1900" y="10075"/>
                  <a:pt x="1831" y="10047"/>
                </a:cubicBezTo>
                <a:cubicBezTo>
                  <a:pt x="1622" y="9960"/>
                  <a:pt x="1486" y="9757"/>
                  <a:pt x="1486" y="9531"/>
                </a:cubicBezTo>
                <a:cubicBezTo>
                  <a:pt x="1486" y="9222"/>
                  <a:pt x="1737" y="8972"/>
                  <a:pt x="2045" y="8972"/>
                </a:cubicBezTo>
                <a:close/>
                <a:moveTo>
                  <a:pt x="15444" y="8972"/>
                </a:moveTo>
                <a:cubicBezTo>
                  <a:pt x="15731" y="8972"/>
                  <a:pt x="16006" y="9194"/>
                  <a:pt x="16006" y="9531"/>
                </a:cubicBezTo>
                <a:cubicBezTo>
                  <a:pt x="16006" y="9840"/>
                  <a:pt x="15757" y="10090"/>
                  <a:pt x="15447" y="10090"/>
                </a:cubicBezTo>
                <a:cubicBezTo>
                  <a:pt x="14950" y="10090"/>
                  <a:pt x="14701" y="9488"/>
                  <a:pt x="15053" y="9136"/>
                </a:cubicBezTo>
                <a:cubicBezTo>
                  <a:pt x="15166" y="9023"/>
                  <a:pt x="15306" y="8972"/>
                  <a:pt x="15444" y="8972"/>
                </a:cubicBezTo>
                <a:close/>
                <a:moveTo>
                  <a:pt x="3720" y="3351"/>
                </a:moveTo>
                <a:lnTo>
                  <a:pt x="3720" y="5064"/>
                </a:lnTo>
                <a:cubicBezTo>
                  <a:pt x="3718" y="6929"/>
                  <a:pt x="4742" y="8646"/>
                  <a:pt x="6386" y="9532"/>
                </a:cubicBezTo>
                <a:cubicBezTo>
                  <a:pt x="4745" y="10419"/>
                  <a:pt x="3721" y="12133"/>
                  <a:pt x="3720" y="13998"/>
                </a:cubicBezTo>
                <a:lnTo>
                  <a:pt x="3720" y="15711"/>
                </a:lnTo>
                <a:lnTo>
                  <a:pt x="2603" y="15711"/>
                </a:lnTo>
                <a:lnTo>
                  <a:pt x="2603" y="11109"/>
                </a:lnTo>
                <a:cubicBezTo>
                  <a:pt x="4088" y="10583"/>
                  <a:pt x="4089" y="8477"/>
                  <a:pt x="2603" y="7951"/>
                </a:cubicBezTo>
                <a:lnTo>
                  <a:pt x="2603" y="3351"/>
                </a:lnTo>
                <a:close/>
                <a:moveTo>
                  <a:pt x="8176" y="10094"/>
                </a:moveTo>
                <a:lnTo>
                  <a:pt x="8188" y="10096"/>
                </a:lnTo>
                <a:lnTo>
                  <a:pt x="8188" y="12680"/>
                </a:lnTo>
                <a:lnTo>
                  <a:pt x="5660" y="15711"/>
                </a:lnTo>
                <a:lnTo>
                  <a:pt x="4838" y="15711"/>
                </a:lnTo>
                <a:lnTo>
                  <a:pt x="4838" y="13998"/>
                </a:lnTo>
                <a:cubicBezTo>
                  <a:pt x="4839" y="12054"/>
                  <a:pt x="6255" y="10398"/>
                  <a:pt x="8176" y="10094"/>
                </a:cubicBezTo>
                <a:close/>
                <a:moveTo>
                  <a:pt x="8746" y="13753"/>
                </a:moveTo>
                <a:lnTo>
                  <a:pt x="10381" y="15711"/>
                </a:lnTo>
                <a:lnTo>
                  <a:pt x="7114" y="15711"/>
                </a:lnTo>
                <a:lnTo>
                  <a:pt x="8746" y="13753"/>
                </a:lnTo>
                <a:close/>
                <a:moveTo>
                  <a:pt x="9315" y="10094"/>
                </a:moveTo>
                <a:cubicBezTo>
                  <a:pt x="11224" y="10377"/>
                  <a:pt x="12655" y="12043"/>
                  <a:pt x="12655" y="13998"/>
                </a:cubicBezTo>
                <a:lnTo>
                  <a:pt x="12655" y="15711"/>
                </a:lnTo>
                <a:lnTo>
                  <a:pt x="11834" y="15711"/>
                </a:lnTo>
                <a:lnTo>
                  <a:pt x="9305" y="12680"/>
                </a:lnTo>
                <a:lnTo>
                  <a:pt x="9305" y="10094"/>
                </a:lnTo>
                <a:close/>
                <a:moveTo>
                  <a:pt x="14890" y="3351"/>
                </a:moveTo>
                <a:lnTo>
                  <a:pt x="14890" y="7953"/>
                </a:lnTo>
                <a:cubicBezTo>
                  <a:pt x="13406" y="8479"/>
                  <a:pt x="13403" y="10583"/>
                  <a:pt x="14890" y="11111"/>
                </a:cubicBezTo>
                <a:lnTo>
                  <a:pt x="14890" y="15712"/>
                </a:lnTo>
                <a:lnTo>
                  <a:pt x="13772" y="15712"/>
                </a:lnTo>
                <a:lnTo>
                  <a:pt x="13772" y="14000"/>
                </a:lnTo>
                <a:cubicBezTo>
                  <a:pt x="13772" y="12134"/>
                  <a:pt x="12750" y="10419"/>
                  <a:pt x="11109" y="9531"/>
                </a:cubicBezTo>
                <a:cubicBezTo>
                  <a:pt x="12751" y="8645"/>
                  <a:pt x="13773" y="6929"/>
                  <a:pt x="13772" y="5064"/>
                </a:cubicBezTo>
                <a:lnTo>
                  <a:pt x="13772" y="3351"/>
                </a:lnTo>
                <a:close/>
                <a:moveTo>
                  <a:pt x="16006" y="16827"/>
                </a:moveTo>
                <a:lnTo>
                  <a:pt x="16006" y="17944"/>
                </a:lnTo>
                <a:lnTo>
                  <a:pt x="1487" y="17944"/>
                </a:lnTo>
                <a:lnTo>
                  <a:pt x="1487" y="16827"/>
                </a:lnTo>
                <a:close/>
                <a:moveTo>
                  <a:pt x="928" y="1"/>
                </a:moveTo>
                <a:cubicBezTo>
                  <a:pt x="619" y="1"/>
                  <a:pt x="369" y="250"/>
                  <a:pt x="369" y="558"/>
                </a:cubicBezTo>
                <a:lnTo>
                  <a:pt x="369" y="2792"/>
                </a:lnTo>
                <a:cubicBezTo>
                  <a:pt x="369" y="3100"/>
                  <a:pt x="619" y="3351"/>
                  <a:pt x="928" y="3351"/>
                </a:cubicBezTo>
                <a:lnTo>
                  <a:pt x="1486" y="3351"/>
                </a:lnTo>
                <a:lnTo>
                  <a:pt x="1486" y="7951"/>
                </a:lnTo>
                <a:cubicBezTo>
                  <a:pt x="2" y="8477"/>
                  <a:pt x="0" y="10583"/>
                  <a:pt x="1486" y="11111"/>
                </a:cubicBezTo>
                <a:lnTo>
                  <a:pt x="1486" y="15711"/>
                </a:lnTo>
                <a:lnTo>
                  <a:pt x="928" y="15711"/>
                </a:lnTo>
                <a:cubicBezTo>
                  <a:pt x="619" y="15711"/>
                  <a:pt x="369" y="15960"/>
                  <a:pt x="369" y="16270"/>
                </a:cubicBezTo>
                <a:lnTo>
                  <a:pt x="369" y="18502"/>
                </a:lnTo>
                <a:cubicBezTo>
                  <a:pt x="369" y="18812"/>
                  <a:pt x="619" y="19061"/>
                  <a:pt x="928" y="19061"/>
                </a:cubicBezTo>
                <a:lnTo>
                  <a:pt x="16564" y="19061"/>
                </a:lnTo>
                <a:cubicBezTo>
                  <a:pt x="16871" y="19061"/>
                  <a:pt x="17123" y="18812"/>
                  <a:pt x="17123" y="18502"/>
                </a:cubicBezTo>
                <a:lnTo>
                  <a:pt x="17123" y="16270"/>
                </a:lnTo>
                <a:cubicBezTo>
                  <a:pt x="17123" y="15960"/>
                  <a:pt x="16871" y="15711"/>
                  <a:pt x="16564" y="15711"/>
                </a:cubicBezTo>
                <a:lnTo>
                  <a:pt x="16005" y="15711"/>
                </a:lnTo>
                <a:lnTo>
                  <a:pt x="16005" y="11111"/>
                </a:lnTo>
                <a:cubicBezTo>
                  <a:pt x="17490" y="10583"/>
                  <a:pt x="17492" y="8479"/>
                  <a:pt x="16005" y="7951"/>
                </a:cubicBezTo>
                <a:lnTo>
                  <a:pt x="16005" y="3351"/>
                </a:lnTo>
                <a:lnTo>
                  <a:pt x="16565" y="3351"/>
                </a:lnTo>
                <a:cubicBezTo>
                  <a:pt x="16873" y="3351"/>
                  <a:pt x="17123" y="3100"/>
                  <a:pt x="17123" y="2792"/>
                </a:cubicBezTo>
                <a:lnTo>
                  <a:pt x="17123" y="558"/>
                </a:lnTo>
                <a:cubicBezTo>
                  <a:pt x="17123" y="250"/>
                  <a:pt x="16873" y="1"/>
                  <a:pt x="165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4" name="Google Shape;13634;p141"/>
          <p:cNvGrpSpPr/>
          <p:nvPr/>
        </p:nvGrpSpPr>
        <p:grpSpPr>
          <a:xfrm>
            <a:off x="2487679" y="3440641"/>
            <a:ext cx="381700" cy="353461"/>
            <a:chOff x="1376423" y="3108744"/>
            <a:chExt cx="414756" cy="384072"/>
          </a:xfrm>
        </p:grpSpPr>
        <p:sp>
          <p:nvSpPr>
            <p:cNvPr id="13635" name="Google Shape;13635;p141"/>
            <p:cNvSpPr/>
            <p:nvPr/>
          </p:nvSpPr>
          <p:spPr>
            <a:xfrm>
              <a:off x="1376423" y="3108744"/>
              <a:ext cx="414756" cy="384072"/>
            </a:xfrm>
            <a:custGeom>
              <a:rect b="b" l="l" r="r" t="t"/>
              <a:pathLst>
                <a:path extrusionOk="0" h="19063" w="20586">
                  <a:moveTo>
                    <a:pt x="18002" y="1119"/>
                  </a:moveTo>
                  <a:cubicBezTo>
                    <a:pt x="18260" y="1119"/>
                    <a:pt x="18442" y="1177"/>
                    <a:pt x="18544" y="1279"/>
                  </a:cubicBezTo>
                  <a:lnTo>
                    <a:pt x="18546" y="1279"/>
                  </a:lnTo>
                  <a:cubicBezTo>
                    <a:pt x="18836" y="1571"/>
                    <a:pt x="18765" y="2502"/>
                    <a:pt x="18046" y="3989"/>
                  </a:cubicBezTo>
                  <a:cubicBezTo>
                    <a:pt x="17435" y="3135"/>
                    <a:pt x="16688" y="2390"/>
                    <a:pt x="15836" y="1777"/>
                  </a:cubicBezTo>
                  <a:cubicBezTo>
                    <a:pt x="16798" y="1313"/>
                    <a:pt x="17528" y="1119"/>
                    <a:pt x="18002" y="1119"/>
                  </a:cubicBezTo>
                  <a:close/>
                  <a:moveTo>
                    <a:pt x="8168" y="1390"/>
                  </a:moveTo>
                  <a:lnTo>
                    <a:pt x="5950" y="3609"/>
                  </a:lnTo>
                  <a:cubicBezTo>
                    <a:pt x="4771" y="4788"/>
                    <a:pt x="4566" y="6573"/>
                    <a:pt x="3581" y="7558"/>
                  </a:cubicBezTo>
                  <a:lnTo>
                    <a:pt x="1885" y="9252"/>
                  </a:lnTo>
                  <a:cubicBezTo>
                    <a:pt x="2009" y="5471"/>
                    <a:pt x="4641" y="2312"/>
                    <a:pt x="8168" y="1390"/>
                  </a:cubicBezTo>
                  <a:close/>
                  <a:moveTo>
                    <a:pt x="10298" y="1119"/>
                  </a:moveTo>
                  <a:cubicBezTo>
                    <a:pt x="10704" y="1119"/>
                    <a:pt x="11110" y="1148"/>
                    <a:pt x="11511" y="1207"/>
                  </a:cubicBezTo>
                  <a:lnTo>
                    <a:pt x="8319" y="4398"/>
                  </a:lnTo>
                  <a:cubicBezTo>
                    <a:pt x="6128" y="6591"/>
                    <a:pt x="8449" y="9007"/>
                    <a:pt x="6741" y="10715"/>
                  </a:cubicBezTo>
                  <a:lnTo>
                    <a:pt x="3281" y="14175"/>
                  </a:lnTo>
                  <a:cubicBezTo>
                    <a:pt x="2596" y="13144"/>
                    <a:pt x="2148" y="11974"/>
                    <a:pt x="1969" y="10750"/>
                  </a:cubicBezTo>
                  <a:lnTo>
                    <a:pt x="4370" y="8347"/>
                  </a:lnTo>
                  <a:cubicBezTo>
                    <a:pt x="5549" y="7168"/>
                    <a:pt x="5754" y="5385"/>
                    <a:pt x="6741" y="4398"/>
                  </a:cubicBezTo>
                  <a:lnTo>
                    <a:pt x="10015" y="1124"/>
                  </a:lnTo>
                  <a:cubicBezTo>
                    <a:pt x="10109" y="1121"/>
                    <a:pt x="10204" y="1119"/>
                    <a:pt x="10298" y="1119"/>
                  </a:cubicBezTo>
                  <a:close/>
                  <a:moveTo>
                    <a:pt x="12798" y="1499"/>
                  </a:moveTo>
                  <a:cubicBezTo>
                    <a:pt x="13556" y="1737"/>
                    <a:pt x="14276" y="2080"/>
                    <a:pt x="14936" y="2520"/>
                  </a:cubicBezTo>
                  <a:lnTo>
                    <a:pt x="12348" y="5108"/>
                  </a:lnTo>
                  <a:cubicBezTo>
                    <a:pt x="12131" y="5326"/>
                    <a:pt x="12133" y="5679"/>
                    <a:pt x="12349" y="5896"/>
                  </a:cubicBezTo>
                  <a:cubicBezTo>
                    <a:pt x="12459" y="6005"/>
                    <a:pt x="12602" y="6059"/>
                    <a:pt x="12745" y="6059"/>
                  </a:cubicBezTo>
                  <a:cubicBezTo>
                    <a:pt x="12887" y="6059"/>
                    <a:pt x="13029" y="6006"/>
                    <a:pt x="13137" y="5899"/>
                  </a:cubicBezTo>
                  <a:lnTo>
                    <a:pt x="15832" y="3204"/>
                  </a:lnTo>
                  <a:cubicBezTo>
                    <a:pt x="16459" y="3754"/>
                    <a:pt x="17003" y="4395"/>
                    <a:pt x="17444" y="5105"/>
                  </a:cubicBezTo>
                  <a:cubicBezTo>
                    <a:pt x="15046" y="9160"/>
                    <a:pt x="9982" y="14248"/>
                    <a:pt x="5866" y="16683"/>
                  </a:cubicBezTo>
                  <a:cubicBezTo>
                    <a:pt x="5156" y="16242"/>
                    <a:pt x="4517" y="15698"/>
                    <a:pt x="3965" y="15069"/>
                  </a:cubicBezTo>
                  <a:lnTo>
                    <a:pt x="7530" y="11506"/>
                  </a:lnTo>
                  <a:cubicBezTo>
                    <a:pt x="9721" y="9314"/>
                    <a:pt x="7400" y="6897"/>
                    <a:pt x="9109" y="5189"/>
                  </a:cubicBezTo>
                  <a:lnTo>
                    <a:pt x="12798" y="1499"/>
                  </a:lnTo>
                  <a:close/>
                  <a:moveTo>
                    <a:pt x="18045" y="6262"/>
                  </a:moveTo>
                  <a:cubicBezTo>
                    <a:pt x="18519" y="7383"/>
                    <a:pt x="18743" y="8595"/>
                    <a:pt x="18701" y="9811"/>
                  </a:cubicBezTo>
                  <a:lnTo>
                    <a:pt x="18701" y="9810"/>
                  </a:lnTo>
                  <a:lnTo>
                    <a:pt x="16990" y="11521"/>
                  </a:lnTo>
                  <a:cubicBezTo>
                    <a:pt x="16005" y="12507"/>
                    <a:pt x="14221" y="12712"/>
                    <a:pt x="13041" y="13891"/>
                  </a:cubicBezTo>
                  <a:lnTo>
                    <a:pt x="9075" y="17858"/>
                  </a:lnTo>
                  <a:cubicBezTo>
                    <a:pt x="8370" y="17755"/>
                    <a:pt x="7679" y="17562"/>
                    <a:pt x="7023" y="17284"/>
                  </a:cubicBezTo>
                  <a:cubicBezTo>
                    <a:pt x="10954" y="14785"/>
                    <a:pt x="15545" y="10194"/>
                    <a:pt x="18045" y="6262"/>
                  </a:cubicBezTo>
                  <a:close/>
                  <a:moveTo>
                    <a:pt x="18435" y="11657"/>
                  </a:moveTo>
                  <a:cubicBezTo>
                    <a:pt x="17513" y="15184"/>
                    <a:pt x="14354" y="17817"/>
                    <a:pt x="10572" y="17940"/>
                  </a:cubicBezTo>
                  <a:lnTo>
                    <a:pt x="10571" y="17940"/>
                  </a:lnTo>
                  <a:lnTo>
                    <a:pt x="13832" y="14682"/>
                  </a:lnTo>
                  <a:cubicBezTo>
                    <a:pt x="14817" y="13695"/>
                    <a:pt x="16600" y="13491"/>
                    <a:pt x="17779" y="12312"/>
                  </a:cubicBezTo>
                  <a:lnTo>
                    <a:pt x="18435" y="11657"/>
                  </a:lnTo>
                  <a:close/>
                  <a:moveTo>
                    <a:pt x="2540" y="15075"/>
                  </a:moveTo>
                  <a:cubicBezTo>
                    <a:pt x="3151" y="15927"/>
                    <a:pt x="3898" y="16674"/>
                    <a:pt x="4750" y="17285"/>
                  </a:cubicBezTo>
                  <a:cubicBezTo>
                    <a:pt x="3787" y="17751"/>
                    <a:pt x="3058" y="17944"/>
                    <a:pt x="2584" y="17944"/>
                  </a:cubicBezTo>
                  <a:cubicBezTo>
                    <a:pt x="2326" y="17944"/>
                    <a:pt x="2144" y="17887"/>
                    <a:pt x="2042" y="17784"/>
                  </a:cubicBezTo>
                  <a:lnTo>
                    <a:pt x="2040" y="17784"/>
                  </a:lnTo>
                  <a:cubicBezTo>
                    <a:pt x="1750" y="17493"/>
                    <a:pt x="1822" y="16562"/>
                    <a:pt x="2540" y="15075"/>
                  </a:cubicBezTo>
                  <a:close/>
                  <a:moveTo>
                    <a:pt x="10289" y="1"/>
                  </a:moveTo>
                  <a:cubicBezTo>
                    <a:pt x="7876" y="1"/>
                    <a:pt x="5438" y="909"/>
                    <a:pt x="3554" y="2793"/>
                  </a:cubicBezTo>
                  <a:cubicBezTo>
                    <a:pt x="468" y="5879"/>
                    <a:pt x="0" y="10449"/>
                    <a:pt x="1854" y="13966"/>
                  </a:cubicBezTo>
                  <a:cubicBezTo>
                    <a:pt x="1123" y="15308"/>
                    <a:pt x="168" y="17490"/>
                    <a:pt x="1251" y="18574"/>
                  </a:cubicBezTo>
                  <a:cubicBezTo>
                    <a:pt x="1603" y="18925"/>
                    <a:pt x="2069" y="19062"/>
                    <a:pt x="2585" y="19062"/>
                  </a:cubicBezTo>
                  <a:cubicBezTo>
                    <a:pt x="3660" y="19062"/>
                    <a:pt x="4950" y="18466"/>
                    <a:pt x="5859" y="17971"/>
                  </a:cubicBezTo>
                  <a:cubicBezTo>
                    <a:pt x="7228" y="18693"/>
                    <a:pt x="8757" y="19063"/>
                    <a:pt x="10297" y="19063"/>
                  </a:cubicBezTo>
                  <a:cubicBezTo>
                    <a:pt x="12710" y="19063"/>
                    <a:pt x="15148" y="18155"/>
                    <a:pt x="17032" y="16270"/>
                  </a:cubicBezTo>
                  <a:cubicBezTo>
                    <a:pt x="20118" y="13184"/>
                    <a:pt x="20586" y="8613"/>
                    <a:pt x="18732" y="5098"/>
                  </a:cubicBezTo>
                  <a:cubicBezTo>
                    <a:pt x="19465" y="3753"/>
                    <a:pt x="20418" y="1574"/>
                    <a:pt x="19335" y="490"/>
                  </a:cubicBezTo>
                  <a:cubicBezTo>
                    <a:pt x="18984" y="139"/>
                    <a:pt x="18517" y="2"/>
                    <a:pt x="18001" y="2"/>
                  </a:cubicBezTo>
                  <a:cubicBezTo>
                    <a:pt x="16925" y="2"/>
                    <a:pt x="15634" y="598"/>
                    <a:pt x="14727" y="1092"/>
                  </a:cubicBezTo>
                  <a:cubicBezTo>
                    <a:pt x="13358" y="371"/>
                    <a:pt x="11829" y="1"/>
                    <a:pt x="10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41"/>
            <p:cNvSpPr/>
            <p:nvPr/>
          </p:nvSpPr>
          <p:spPr>
            <a:xfrm>
              <a:off x="1570000" y="3247520"/>
              <a:ext cx="67071" cy="64532"/>
            </a:xfrm>
            <a:custGeom>
              <a:rect b="b" l="l" r="r" t="t"/>
              <a:pathLst>
                <a:path extrusionOk="0" h="3203" w="3329">
                  <a:moveTo>
                    <a:pt x="1724" y="1117"/>
                  </a:moveTo>
                  <a:cubicBezTo>
                    <a:pt x="1973" y="1117"/>
                    <a:pt x="2211" y="1309"/>
                    <a:pt x="2211" y="1601"/>
                  </a:cubicBezTo>
                  <a:cubicBezTo>
                    <a:pt x="2211" y="1868"/>
                    <a:pt x="1994" y="2085"/>
                    <a:pt x="1728" y="2085"/>
                  </a:cubicBezTo>
                  <a:cubicBezTo>
                    <a:pt x="1296" y="2085"/>
                    <a:pt x="1081" y="1563"/>
                    <a:pt x="1386" y="1258"/>
                  </a:cubicBezTo>
                  <a:cubicBezTo>
                    <a:pt x="1484" y="1160"/>
                    <a:pt x="1605" y="1117"/>
                    <a:pt x="1724" y="1117"/>
                  </a:cubicBezTo>
                  <a:close/>
                  <a:moveTo>
                    <a:pt x="1728" y="0"/>
                  </a:moveTo>
                  <a:cubicBezTo>
                    <a:pt x="1080" y="0"/>
                    <a:pt x="497" y="390"/>
                    <a:pt x="249" y="989"/>
                  </a:cubicBezTo>
                  <a:cubicBezTo>
                    <a:pt x="1" y="1587"/>
                    <a:pt x="138" y="2276"/>
                    <a:pt x="595" y="2733"/>
                  </a:cubicBezTo>
                  <a:cubicBezTo>
                    <a:pt x="902" y="3039"/>
                    <a:pt x="1312" y="3202"/>
                    <a:pt x="1728" y="3202"/>
                  </a:cubicBezTo>
                  <a:cubicBezTo>
                    <a:pt x="1934" y="3202"/>
                    <a:pt x="2142" y="3162"/>
                    <a:pt x="2339" y="3080"/>
                  </a:cubicBezTo>
                  <a:cubicBezTo>
                    <a:pt x="2939" y="2832"/>
                    <a:pt x="3329" y="2249"/>
                    <a:pt x="3329" y="1601"/>
                  </a:cubicBezTo>
                  <a:cubicBezTo>
                    <a:pt x="3327" y="717"/>
                    <a:pt x="2611" y="2"/>
                    <a:pt x="1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7" name="Google Shape;13637;p141"/>
          <p:cNvSpPr/>
          <p:nvPr/>
        </p:nvSpPr>
        <p:spPr>
          <a:xfrm>
            <a:off x="1793879" y="3440867"/>
            <a:ext cx="269165" cy="353224"/>
          </a:xfrm>
          <a:custGeom>
            <a:rect b="b" l="l" r="r" t="t"/>
            <a:pathLst>
              <a:path extrusionOk="0" h="19052" w="14520">
                <a:moveTo>
                  <a:pt x="11168" y="1118"/>
                </a:moveTo>
                <a:lnTo>
                  <a:pt x="11168" y="3351"/>
                </a:lnTo>
                <a:lnTo>
                  <a:pt x="8936" y="3351"/>
                </a:lnTo>
                <a:lnTo>
                  <a:pt x="8936" y="1118"/>
                </a:lnTo>
                <a:close/>
                <a:moveTo>
                  <a:pt x="4467" y="4469"/>
                </a:moveTo>
                <a:lnTo>
                  <a:pt x="4467" y="5585"/>
                </a:lnTo>
                <a:lnTo>
                  <a:pt x="3351" y="5585"/>
                </a:lnTo>
                <a:lnTo>
                  <a:pt x="3351" y="4469"/>
                </a:lnTo>
                <a:close/>
                <a:moveTo>
                  <a:pt x="12286" y="4469"/>
                </a:moveTo>
                <a:lnTo>
                  <a:pt x="12286" y="5585"/>
                </a:lnTo>
                <a:lnTo>
                  <a:pt x="7818" y="5585"/>
                </a:lnTo>
                <a:lnTo>
                  <a:pt x="7818" y="4469"/>
                </a:lnTo>
                <a:close/>
                <a:moveTo>
                  <a:pt x="11168" y="6701"/>
                </a:moveTo>
                <a:lnTo>
                  <a:pt x="11168" y="10089"/>
                </a:lnTo>
                <a:lnTo>
                  <a:pt x="8936" y="10089"/>
                </a:lnTo>
                <a:lnTo>
                  <a:pt x="8936" y="6701"/>
                </a:lnTo>
                <a:close/>
                <a:moveTo>
                  <a:pt x="11168" y="11207"/>
                </a:moveTo>
                <a:lnTo>
                  <a:pt x="11168" y="13403"/>
                </a:lnTo>
                <a:cubicBezTo>
                  <a:pt x="11168" y="13993"/>
                  <a:pt x="10710" y="14482"/>
                  <a:pt x="10121" y="14518"/>
                </a:cubicBezTo>
                <a:cubicBezTo>
                  <a:pt x="10099" y="14519"/>
                  <a:pt x="10077" y="14520"/>
                  <a:pt x="10055" y="14520"/>
                </a:cubicBezTo>
                <a:cubicBezTo>
                  <a:pt x="9427" y="14520"/>
                  <a:pt x="8936" y="13985"/>
                  <a:pt x="8936" y="13368"/>
                </a:cubicBezTo>
                <a:lnTo>
                  <a:pt x="8936" y="11207"/>
                </a:lnTo>
                <a:close/>
                <a:moveTo>
                  <a:pt x="7809" y="0"/>
                </a:moveTo>
                <a:cubicBezTo>
                  <a:pt x="7501" y="0"/>
                  <a:pt x="7250" y="249"/>
                  <a:pt x="7250" y="559"/>
                </a:cubicBezTo>
                <a:cubicBezTo>
                  <a:pt x="7250" y="868"/>
                  <a:pt x="7499" y="1118"/>
                  <a:pt x="7807" y="1118"/>
                </a:cubicBezTo>
                <a:cubicBezTo>
                  <a:pt x="7810" y="1118"/>
                  <a:pt x="7814" y="1118"/>
                  <a:pt x="7818" y="1118"/>
                </a:cubicBezTo>
                <a:lnTo>
                  <a:pt x="7818" y="3351"/>
                </a:lnTo>
                <a:lnTo>
                  <a:pt x="7260" y="3351"/>
                </a:lnTo>
                <a:cubicBezTo>
                  <a:pt x="6951" y="3351"/>
                  <a:pt x="6701" y="3602"/>
                  <a:pt x="6701" y="3910"/>
                </a:cubicBezTo>
                <a:lnTo>
                  <a:pt x="6701" y="4469"/>
                </a:lnTo>
                <a:lnTo>
                  <a:pt x="5585" y="4469"/>
                </a:lnTo>
                <a:lnTo>
                  <a:pt x="5585" y="3910"/>
                </a:lnTo>
                <a:cubicBezTo>
                  <a:pt x="5585" y="3600"/>
                  <a:pt x="5334" y="3351"/>
                  <a:pt x="5026" y="3351"/>
                </a:cubicBezTo>
                <a:lnTo>
                  <a:pt x="4467" y="3351"/>
                </a:lnTo>
                <a:lnTo>
                  <a:pt x="4467" y="559"/>
                </a:lnTo>
                <a:cubicBezTo>
                  <a:pt x="4463" y="254"/>
                  <a:pt x="4213" y="11"/>
                  <a:pt x="3910" y="11"/>
                </a:cubicBezTo>
                <a:cubicBezTo>
                  <a:pt x="3605" y="11"/>
                  <a:pt x="3357" y="254"/>
                  <a:pt x="3351" y="559"/>
                </a:cubicBezTo>
                <a:lnTo>
                  <a:pt x="3351" y="3351"/>
                </a:lnTo>
                <a:lnTo>
                  <a:pt x="2792" y="3351"/>
                </a:lnTo>
                <a:cubicBezTo>
                  <a:pt x="2484" y="3351"/>
                  <a:pt x="2234" y="3602"/>
                  <a:pt x="2234" y="3910"/>
                </a:cubicBezTo>
                <a:lnTo>
                  <a:pt x="2234" y="4469"/>
                </a:lnTo>
                <a:lnTo>
                  <a:pt x="1675" y="4469"/>
                </a:lnTo>
                <a:cubicBezTo>
                  <a:pt x="1367" y="4469"/>
                  <a:pt x="1116" y="4718"/>
                  <a:pt x="1116" y="5026"/>
                </a:cubicBezTo>
                <a:cubicBezTo>
                  <a:pt x="1116" y="5335"/>
                  <a:pt x="1367" y="5585"/>
                  <a:pt x="1675" y="5585"/>
                </a:cubicBezTo>
                <a:lnTo>
                  <a:pt x="2234" y="5585"/>
                </a:lnTo>
                <a:lnTo>
                  <a:pt x="2234" y="6144"/>
                </a:lnTo>
                <a:cubicBezTo>
                  <a:pt x="2234" y="6452"/>
                  <a:pt x="2484" y="6701"/>
                  <a:pt x="2792" y="6701"/>
                </a:cubicBezTo>
                <a:lnTo>
                  <a:pt x="3351" y="6701"/>
                </a:lnTo>
                <a:lnTo>
                  <a:pt x="3351" y="16828"/>
                </a:lnTo>
                <a:lnTo>
                  <a:pt x="559" y="16828"/>
                </a:lnTo>
                <a:cubicBezTo>
                  <a:pt x="250" y="16828"/>
                  <a:pt x="0" y="17079"/>
                  <a:pt x="0" y="17387"/>
                </a:cubicBezTo>
                <a:lnTo>
                  <a:pt x="0" y="18503"/>
                </a:lnTo>
                <a:cubicBezTo>
                  <a:pt x="6" y="18808"/>
                  <a:pt x="254" y="19052"/>
                  <a:pt x="559" y="19052"/>
                </a:cubicBezTo>
                <a:cubicBezTo>
                  <a:pt x="862" y="19052"/>
                  <a:pt x="1112" y="18808"/>
                  <a:pt x="1116" y="18503"/>
                </a:cubicBezTo>
                <a:lnTo>
                  <a:pt x="1116" y="17946"/>
                </a:lnTo>
                <a:lnTo>
                  <a:pt x="13403" y="17946"/>
                </a:lnTo>
                <a:lnTo>
                  <a:pt x="13403" y="18503"/>
                </a:lnTo>
                <a:cubicBezTo>
                  <a:pt x="13409" y="18808"/>
                  <a:pt x="13657" y="19052"/>
                  <a:pt x="13962" y="19052"/>
                </a:cubicBezTo>
                <a:cubicBezTo>
                  <a:pt x="14265" y="19052"/>
                  <a:pt x="14515" y="18808"/>
                  <a:pt x="14519" y="18503"/>
                </a:cubicBezTo>
                <a:lnTo>
                  <a:pt x="14519" y="17387"/>
                </a:lnTo>
                <a:cubicBezTo>
                  <a:pt x="14519" y="17079"/>
                  <a:pt x="14269" y="16828"/>
                  <a:pt x="13962" y="16828"/>
                </a:cubicBezTo>
                <a:lnTo>
                  <a:pt x="4467" y="16828"/>
                </a:lnTo>
                <a:lnTo>
                  <a:pt x="4467" y="6701"/>
                </a:lnTo>
                <a:lnTo>
                  <a:pt x="5026" y="6701"/>
                </a:lnTo>
                <a:cubicBezTo>
                  <a:pt x="5334" y="6701"/>
                  <a:pt x="5583" y="6452"/>
                  <a:pt x="5583" y="6143"/>
                </a:cubicBezTo>
                <a:lnTo>
                  <a:pt x="5583" y="5585"/>
                </a:lnTo>
                <a:lnTo>
                  <a:pt x="6701" y="5585"/>
                </a:lnTo>
                <a:lnTo>
                  <a:pt x="6701" y="6143"/>
                </a:lnTo>
                <a:cubicBezTo>
                  <a:pt x="6700" y="6452"/>
                  <a:pt x="6951" y="6701"/>
                  <a:pt x="7260" y="6701"/>
                </a:cubicBezTo>
                <a:lnTo>
                  <a:pt x="7818" y="6701"/>
                </a:lnTo>
                <a:lnTo>
                  <a:pt x="7818" y="13367"/>
                </a:lnTo>
                <a:cubicBezTo>
                  <a:pt x="7818" y="14593"/>
                  <a:pt x="8803" y="15637"/>
                  <a:pt x="10052" y="15637"/>
                </a:cubicBezTo>
                <a:cubicBezTo>
                  <a:pt x="10097" y="15637"/>
                  <a:pt x="10142" y="15635"/>
                  <a:pt x="10188" y="15633"/>
                </a:cubicBezTo>
                <a:cubicBezTo>
                  <a:pt x="11366" y="15559"/>
                  <a:pt x="12285" y="14583"/>
                  <a:pt x="12286" y="13403"/>
                </a:cubicBezTo>
                <a:lnTo>
                  <a:pt x="12286" y="6701"/>
                </a:lnTo>
                <a:lnTo>
                  <a:pt x="12844" y="6701"/>
                </a:lnTo>
                <a:cubicBezTo>
                  <a:pt x="13153" y="6701"/>
                  <a:pt x="13403" y="6452"/>
                  <a:pt x="13403" y="6143"/>
                </a:cubicBezTo>
                <a:lnTo>
                  <a:pt x="13403" y="3910"/>
                </a:lnTo>
                <a:cubicBezTo>
                  <a:pt x="13403" y="3602"/>
                  <a:pt x="13153" y="3351"/>
                  <a:pt x="12844" y="3351"/>
                </a:cubicBezTo>
                <a:lnTo>
                  <a:pt x="12286" y="3351"/>
                </a:lnTo>
                <a:lnTo>
                  <a:pt x="12286" y="1118"/>
                </a:lnTo>
                <a:cubicBezTo>
                  <a:pt x="12590" y="1112"/>
                  <a:pt x="12835" y="864"/>
                  <a:pt x="12835" y="559"/>
                </a:cubicBezTo>
                <a:cubicBezTo>
                  <a:pt x="12835" y="254"/>
                  <a:pt x="12590" y="6"/>
                  <a:pt x="12286" y="0"/>
                </a:cubicBezTo>
                <a:lnTo>
                  <a:pt x="7818" y="0"/>
                </a:lnTo>
                <a:cubicBezTo>
                  <a:pt x="7815" y="0"/>
                  <a:pt x="7812" y="0"/>
                  <a:pt x="7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8" name="Google Shape;13638;p141"/>
          <p:cNvGrpSpPr/>
          <p:nvPr/>
        </p:nvGrpSpPr>
        <p:grpSpPr>
          <a:xfrm>
            <a:off x="1005605" y="3451321"/>
            <a:ext cx="362751" cy="332046"/>
            <a:chOff x="1003855" y="3800791"/>
            <a:chExt cx="394166" cy="360801"/>
          </a:xfrm>
        </p:grpSpPr>
        <p:sp>
          <p:nvSpPr>
            <p:cNvPr id="13639" name="Google Shape;13639;p141"/>
            <p:cNvSpPr/>
            <p:nvPr/>
          </p:nvSpPr>
          <p:spPr>
            <a:xfrm>
              <a:off x="1003855" y="3800791"/>
              <a:ext cx="394166" cy="360801"/>
            </a:xfrm>
            <a:custGeom>
              <a:rect b="b" l="l" r="r" t="t"/>
              <a:pathLst>
                <a:path extrusionOk="0" h="17908" w="19564">
                  <a:moveTo>
                    <a:pt x="1851" y="6705"/>
                  </a:moveTo>
                  <a:lnTo>
                    <a:pt x="4085" y="6706"/>
                  </a:lnTo>
                  <a:lnTo>
                    <a:pt x="4084" y="8935"/>
                  </a:lnTo>
                  <a:lnTo>
                    <a:pt x="1850" y="8935"/>
                  </a:lnTo>
                  <a:lnTo>
                    <a:pt x="1851" y="6705"/>
                  </a:lnTo>
                  <a:close/>
                  <a:moveTo>
                    <a:pt x="15080" y="6702"/>
                  </a:moveTo>
                  <a:lnTo>
                    <a:pt x="15080" y="10537"/>
                  </a:lnTo>
                  <a:cubicBezTo>
                    <a:pt x="15080" y="10735"/>
                    <a:pt x="15083" y="10691"/>
                    <a:pt x="16007" y="12285"/>
                  </a:cubicBezTo>
                  <a:lnTo>
                    <a:pt x="14553" y="12285"/>
                  </a:lnTo>
                  <a:cubicBezTo>
                    <a:pt x="14559" y="11973"/>
                    <a:pt x="14308" y="11717"/>
                    <a:pt x="13994" y="11717"/>
                  </a:cubicBezTo>
                  <a:cubicBezTo>
                    <a:pt x="13682" y="11717"/>
                    <a:pt x="13431" y="11973"/>
                    <a:pt x="13436" y="12285"/>
                  </a:cubicBezTo>
                  <a:lnTo>
                    <a:pt x="11966" y="12285"/>
                  </a:lnTo>
                  <a:cubicBezTo>
                    <a:pt x="12881" y="10691"/>
                    <a:pt x="12884" y="10735"/>
                    <a:pt x="12884" y="10537"/>
                  </a:cubicBezTo>
                  <a:lnTo>
                    <a:pt x="12884" y="6702"/>
                  </a:lnTo>
                  <a:close/>
                  <a:moveTo>
                    <a:pt x="4082" y="10052"/>
                  </a:moveTo>
                  <a:lnTo>
                    <a:pt x="4078" y="15675"/>
                  </a:lnTo>
                  <a:cubicBezTo>
                    <a:pt x="4078" y="16292"/>
                    <a:pt x="3579" y="16791"/>
                    <a:pt x="2962" y="16791"/>
                  </a:cubicBezTo>
                  <a:cubicBezTo>
                    <a:pt x="2344" y="16791"/>
                    <a:pt x="1844" y="16290"/>
                    <a:pt x="1845" y="15673"/>
                  </a:cubicBezTo>
                  <a:lnTo>
                    <a:pt x="1850" y="10052"/>
                  </a:lnTo>
                  <a:close/>
                  <a:moveTo>
                    <a:pt x="16654" y="13403"/>
                  </a:moveTo>
                  <a:lnTo>
                    <a:pt x="17806" y="15394"/>
                  </a:lnTo>
                  <a:cubicBezTo>
                    <a:pt x="18167" y="16014"/>
                    <a:pt x="17718" y="16791"/>
                    <a:pt x="17001" y="16791"/>
                  </a:cubicBezTo>
                  <a:lnTo>
                    <a:pt x="10987" y="16791"/>
                  </a:lnTo>
                  <a:cubicBezTo>
                    <a:pt x="10273" y="16791"/>
                    <a:pt x="9824" y="16017"/>
                    <a:pt x="10180" y="15397"/>
                  </a:cubicBezTo>
                  <a:lnTo>
                    <a:pt x="11326" y="13403"/>
                  </a:lnTo>
                  <a:close/>
                  <a:moveTo>
                    <a:pt x="4075" y="0"/>
                  </a:moveTo>
                  <a:cubicBezTo>
                    <a:pt x="3274" y="0"/>
                    <a:pt x="2412" y="523"/>
                    <a:pt x="2412" y="1676"/>
                  </a:cubicBezTo>
                  <a:cubicBezTo>
                    <a:pt x="2412" y="2182"/>
                    <a:pt x="2413" y="3498"/>
                    <a:pt x="2418" y="5588"/>
                  </a:cubicBezTo>
                  <a:lnTo>
                    <a:pt x="549" y="5587"/>
                  </a:lnTo>
                  <a:cubicBezTo>
                    <a:pt x="245" y="5591"/>
                    <a:pt x="1" y="5841"/>
                    <a:pt x="1" y="6144"/>
                  </a:cubicBezTo>
                  <a:cubicBezTo>
                    <a:pt x="1" y="6449"/>
                    <a:pt x="245" y="6697"/>
                    <a:pt x="549" y="6703"/>
                  </a:cubicBezTo>
                  <a:lnTo>
                    <a:pt x="736" y="6703"/>
                  </a:lnTo>
                  <a:cubicBezTo>
                    <a:pt x="736" y="7098"/>
                    <a:pt x="729" y="15295"/>
                    <a:pt x="729" y="15672"/>
                  </a:cubicBezTo>
                  <a:cubicBezTo>
                    <a:pt x="729" y="16905"/>
                    <a:pt x="1727" y="17906"/>
                    <a:pt x="2962" y="17907"/>
                  </a:cubicBezTo>
                  <a:cubicBezTo>
                    <a:pt x="4195" y="17907"/>
                    <a:pt x="5196" y="16909"/>
                    <a:pt x="5197" y="15675"/>
                  </a:cubicBezTo>
                  <a:cubicBezTo>
                    <a:pt x="5197" y="15280"/>
                    <a:pt x="5203" y="6981"/>
                    <a:pt x="5203" y="6706"/>
                  </a:cubicBezTo>
                  <a:lnTo>
                    <a:pt x="5390" y="6706"/>
                  </a:lnTo>
                  <a:cubicBezTo>
                    <a:pt x="5695" y="6700"/>
                    <a:pt x="5939" y="6452"/>
                    <a:pt x="5939" y="6147"/>
                  </a:cubicBezTo>
                  <a:cubicBezTo>
                    <a:pt x="5939" y="5842"/>
                    <a:pt x="5695" y="5594"/>
                    <a:pt x="5390" y="5588"/>
                  </a:cubicBezTo>
                  <a:lnTo>
                    <a:pt x="3534" y="5588"/>
                  </a:lnTo>
                  <a:cubicBezTo>
                    <a:pt x="3531" y="3496"/>
                    <a:pt x="3529" y="2181"/>
                    <a:pt x="3529" y="1674"/>
                  </a:cubicBezTo>
                  <a:cubicBezTo>
                    <a:pt x="3529" y="1212"/>
                    <a:pt x="3827" y="1117"/>
                    <a:pt x="4075" y="1117"/>
                  </a:cubicBezTo>
                  <a:cubicBezTo>
                    <a:pt x="4931" y="1117"/>
                    <a:pt x="4744" y="3350"/>
                    <a:pt x="6276" y="3350"/>
                  </a:cubicBezTo>
                  <a:cubicBezTo>
                    <a:pt x="7739" y="3350"/>
                    <a:pt x="7938" y="1117"/>
                    <a:pt x="8478" y="1117"/>
                  </a:cubicBezTo>
                  <a:cubicBezTo>
                    <a:pt x="9017" y="1117"/>
                    <a:pt x="9216" y="3350"/>
                    <a:pt x="10678" y="3350"/>
                  </a:cubicBezTo>
                  <a:cubicBezTo>
                    <a:pt x="12195" y="3350"/>
                    <a:pt x="12081" y="1117"/>
                    <a:pt x="12879" y="1117"/>
                  </a:cubicBezTo>
                  <a:cubicBezTo>
                    <a:pt x="13127" y="1117"/>
                    <a:pt x="13425" y="1212"/>
                    <a:pt x="13425" y="1674"/>
                  </a:cubicBezTo>
                  <a:cubicBezTo>
                    <a:pt x="13425" y="2502"/>
                    <a:pt x="13420" y="4581"/>
                    <a:pt x="13417" y="5584"/>
                  </a:cubicBezTo>
                  <a:lnTo>
                    <a:pt x="11580" y="5584"/>
                  </a:lnTo>
                  <a:cubicBezTo>
                    <a:pt x="11272" y="5584"/>
                    <a:pt x="11023" y="5833"/>
                    <a:pt x="11023" y="6143"/>
                  </a:cubicBezTo>
                  <a:cubicBezTo>
                    <a:pt x="11023" y="6451"/>
                    <a:pt x="11272" y="6700"/>
                    <a:pt x="11580" y="6700"/>
                  </a:cubicBezTo>
                  <a:lnTo>
                    <a:pt x="11767" y="6700"/>
                  </a:lnTo>
                  <a:lnTo>
                    <a:pt x="11767" y="10387"/>
                  </a:lnTo>
                  <a:lnTo>
                    <a:pt x="9212" y="14841"/>
                  </a:lnTo>
                  <a:cubicBezTo>
                    <a:pt x="8428" y="16205"/>
                    <a:pt x="9413" y="17907"/>
                    <a:pt x="10989" y="17907"/>
                  </a:cubicBezTo>
                  <a:lnTo>
                    <a:pt x="17001" y="17907"/>
                  </a:lnTo>
                  <a:cubicBezTo>
                    <a:pt x="18579" y="17907"/>
                    <a:pt x="19564" y="16199"/>
                    <a:pt x="18773" y="14833"/>
                  </a:cubicBezTo>
                  <a:lnTo>
                    <a:pt x="16197" y="10386"/>
                  </a:lnTo>
                  <a:lnTo>
                    <a:pt x="16197" y="6702"/>
                  </a:lnTo>
                  <a:lnTo>
                    <a:pt x="16384" y="6702"/>
                  </a:lnTo>
                  <a:cubicBezTo>
                    <a:pt x="16692" y="6700"/>
                    <a:pt x="16943" y="6451"/>
                    <a:pt x="16943" y="6143"/>
                  </a:cubicBezTo>
                  <a:cubicBezTo>
                    <a:pt x="16943" y="5835"/>
                    <a:pt x="16692" y="5584"/>
                    <a:pt x="16384" y="5584"/>
                  </a:cubicBezTo>
                  <a:lnTo>
                    <a:pt x="14533" y="5584"/>
                  </a:lnTo>
                  <a:cubicBezTo>
                    <a:pt x="14535" y="4581"/>
                    <a:pt x="14541" y="2504"/>
                    <a:pt x="14541" y="1676"/>
                  </a:cubicBezTo>
                  <a:cubicBezTo>
                    <a:pt x="14541" y="523"/>
                    <a:pt x="13679" y="0"/>
                    <a:pt x="12878" y="0"/>
                  </a:cubicBezTo>
                  <a:cubicBezTo>
                    <a:pt x="11220" y="0"/>
                    <a:pt x="11135" y="2233"/>
                    <a:pt x="10676" y="2233"/>
                  </a:cubicBezTo>
                  <a:cubicBezTo>
                    <a:pt x="10138" y="2233"/>
                    <a:pt x="9938" y="0"/>
                    <a:pt x="8476" y="0"/>
                  </a:cubicBezTo>
                  <a:cubicBezTo>
                    <a:pt x="7015" y="0"/>
                    <a:pt x="6814" y="2233"/>
                    <a:pt x="6275" y="2233"/>
                  </a:cubicBezTo>
                  <a:cubicBezTo>
                    <a:pt x="5835" y="2233"/>
                    <a:pt x="5776" y="0"/>
                    <a:pt x="40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41"/>
            <p:cNvSpPr/>
            <p:nvPr/>
          </p:nvSpPr>
          <p:spPr>
            <a:xfrm>
              <a:off x="1248124" y="4093313"/>
              <a:ext cx="26333" cy="22525"/>
            </a:xfrm>
            <a:custGeom>
              <a:rect b="b" l="l" r="r" t="t"/>
              <a:pathLst>
                <a:path extrusionOk="0" h="1118" w="1307">
                  <a:moveTo>
                    <a:pt x="748" y="0"/>
                  </a:moveTo>
                  <a:cubicBezTo>
                    <a:pt x="250" y="0"/>
                    <a:pt x="0" y="601"/>
                    <a:pt x="352" y="954"/>
                  </a:cubicBezTo>
                  <a:cubicBezTo>
                    <a:pt x="458" y="1061"/>
                    <a:pt x="601" y="1118"/>
                    <a:pt x="747" y="1118"/>
                  </a:cubicBezTo>
                  <a:cubicBezTo>
                    <a:pt x="819" y="1118"/>
                    <a:pt x="892" y="1104"/>
                    <a:pt x="961" y="1075"/>
                  </a:cubicBezTo>
                  <a:cubicBezTo>
                    <a:pt x="1169" y="988"/>
                    <a:pt x="1307" y="785"/>
                    <a:pt x="1307" y="559"/>
                  </a:cubicBezTo>
                  <a:cubicBezTo>
                    <a:pt x="1307" y="250"/>
                    <a:pt x="1055" y="0"/>
                    <a:pt x="7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1" name="Google Shape;13641;p141"/>
          <p:cNvSpPr/>
          <p:nvPr/>
        </p:nvSpPr>
        <p:spPr>
          <a:xfrm>
            <a:off x="1006796" y="4024936"/>
            <a:ext cx="360369" cy="310082"/>
          </a:xfrm>
          <a:custGeom>
            <a:rect b="b" l="l" r="r" t="t"/>
            <a:pathLst>
              <a:path extrusionOk="0" h="16725" w="19440">
                <a:moveTo>
                  <a:pt x="6294" y="5614"/>
                </a:moveTo>
                <a:lnTo>
                  <a:pt x="6296" y="7842"/>
                </a:lnTo>
                <a:lnTo>
                  <a:pt x="5181" y="7842"/>
                </a:lnTo>
                <a:lnTo>
                  <a:pt x="5181" y="5614"/>
                </a:lnTo>
                <a:close/>
                <a:moveTo>
                  <a:pt x="6530" y="8957"/>
                </a:moveTo>
                <a:lnTo>
                  <a:pt x="7984" y="11490"/>
                </a:lnTo>
                <a:cubicBezTo>
                  <a:pt x="6200" y="11673"/>
                  <a:pt x="5974" y="12339"/>
                  <a:pt x="3909" y="12339"/>
                </a:cubicBezTo>
                <a:cubicBezTo>
                  <a:pt x="3897" y="12339"/>
                  <a:pt x="3884" y="12339"/>
                  <a:pt x="3872" y="12339"/>
                </a:cubicBezTo>
                <a:cubicBezTo>
                  <a:pt x="3592" y="12339"/>
                  <a:pt x="3311" y="12323"/>
                  <a:pt x="3032" y="12291"/>
                </a:cubicBezTo>
                <a:lnTo>
                  <a:pt x="4946" y="8957"/>
                </a:lnTo>
                <a:close/>
                <a:moveTo>
                  <a:pt x="16058" y="6727"/>
                </a:moveTo>
                <a:cubicBezTo>
                  <a:pt x="16058" y="9812"/>
                  <a:pt x="16058" y="9664"/>
                  <a:pt x="16061" y="9700"/>
                </a:cubicBezTo>
                <a:cubicBezTo>
                  <a:pt x="16077" y="9954"/>
                  <a:pt x="16264" y="10165"/>
                  <a:pt x="16514" y="10211"/>
                </a:cubicBezTo>
                <a:cubicBezTo>
                  <a:pt x="17800" y="10691"/>
                  <a:pt x="18545" y="12036"/>
                  <a:pt x="18270" y="13381"/>
                </a:cubicBezTo>
                <a:lnTo>
                  <a:pt x="12809" y="13381"/>
                </a:lnTo>
                <a:cubicBezTo>
                  <a:pt x="12529" y="12015"/>
                  <a:pt x="13308" y="10671"/>
                  <a:pt x="14580" y="10205"/>
                </a:cubicBezTo>
                <a:cubicBezTo>
                  <a:pt x="14801" y="10123"/>
                  <a:pt x="14947" y="9909"/>
                  <a:pt x="14944" y="9673"/>
                </a:cubicBezTo>
                <a:lnTo>
                  <a:pt x="14944" y="6727"/>
                </a:lnTo>
                <a:close/>
                <a:moveTo>
                  <a:pt x="17766" y="14494"/>
                </a:moveTo>
                <a:cubicBezTo>
                  <a:pt x="17207" y="15237"/>
                  <a:pt x="16373" y="15608"/>
                  <a:pt x="15538" y="15608"/>
                </a:cubicBezTo>
                <a:cubicBezTo>
                  <a:pt x="14704" y="15608"/>
                  <a:pt x="13870" y="15237"/>
                  <a:pt x="13311" y="14494"/>
                </a:cubicBezTo>
                <a:close/>
                <a:moveTo>
                  <a:pt x="8602" y="12566"/>
                </a:moveTo>
                <a:lnTo>
                  <a:pt x="9869" y="14774"/>
                </a:lnTo>
                <a:cubicBezTo>
                  <a:pt x="10083" y="15146"/>
                  <a:pt x="9814" y="15609"/>
                  <a:pt x="9386" y="15609"/>
                </a:cubicBezTo>
                <a:lnTo>
                  <a:pt x="9386" y="15608"/>
                </a:lnTo>
                <a:lnTo>
                  <a:pt x="2090" y="15608"/>
                </a:lnTo>
                <a:cubicBezTo>
                  <a:pt x="1661" y="15608"/>
                  <a:pt x="1394" y="15144"/>
                  <a:pt x="1607" y="14774"/>
                </a:cubicBezTo>
                <a:lnTo>
                  <a:pt x="2438" y="13326"/>
                </a:lnTo>
                <a:cubicBezTo>
                  <a:pt x="2885" y="13412"/>
                  <a:pt x="3362" y="13453"/>
                  <a:pt x="3910" y="13453"/>
                </a:cubicBezTo>
                <a:cubicBezTo>
                  <a:pt x="6408" y="13453"/>
                  <a:pt x="6533" y="12631"/>
                  <a:pt x="8602" y="12566"/>
                </a:cubicBezTo>
                <a:close/>
                <a:moveTo>
                  <a:pt x="9983" y="0"/>
                </a:moveTo>
                <a:cubicBezTo>
                  <a:pt x="9966" y="0"/>
                  <a:pt x="9951" y="2"/>
                  <a:pt x="9929" y="2"/>
                </a:cubicBezTo>
                <a:lnTo>
                  <a:pt x="5729" y="2"/>
                </a:lnTo>
                <a:cubicBezTo>
                  <a:pt x="5421" y="2"/>
                  <a:pt x="5172" y="253"/>
                  <a:pt x="5172" y="561"/>
                </a:cubicBezTo>
                <a:lnTo>
                  <a:pt x="5179" y="4499"/>
                </a:lnTo>
                <a:lnTo>
                  <a:pt x="4066" y="4499"/>
                </a:lnTo>
                <a:cubicBezTo>
                  <a:pt x="3758" y="4499"/>
                  <a:pt x="3508" y="4749"/>
                  <a:pt x="3508" y="5057"/>
                </a:cubicBezTo>
                <a:cubicBezTo>
                  <a:pt x="3508" y="5364"/>
                  <a:pt x="3756" y="5613"/>
                  <a:pt x="4063" y="5613"/>
                </a:cubicBezTo>
                <a:cubicBezTo>
                  <a:pt x="4064" y="5613"/>
                  <a:pt x="4065" y="5613"/>
                  <a:pt x="4066" y="5613"/>
                </a:cubicBezTo>
                <a:lnTo>
                  <a:pt x="4066" y="8252"/>
                </a:lnTo>
                <a:lnTo>
                  <a:pt x="640" y="14219"/>
                </a:lnTo>
                <a:cubicBezTo>
                  <a:pt x="1" y="15333"/>
                  <a:pt x="805" y="16724"/>
                  <a:pt x="2090" y="16724"/>
                </a:cubicBezTo>
                <a:lnTo>
                  <a:pt x="9386" y="16724"/>
                </a:lnTo>
                <a:cubicBezTo>
                  <a:pt x="10672" y="16724"/>
                  <a:pt x="11477" y="15334"/>
                  <a:pt x="10836" y="14219"/>
                </a:cubicBezTo>
                <a:lnTo>
                  <a:pt x="7411" y="8252"/>
                </a:lnTo>
                <a:lnTo>
                  <a:pt x="7411" y="5614"/>
                </a:lnTo>
                <a:cubicBezTo>
                  <a:pt x="7718" y="5614"/>
                  <a:pt x="7968" y="5364"/>
                  <a:pt x="7968" y="5057"/>
                </a:cubicBezTo>
                <a:cubicBezTo>
                  <a:pt x="7968" y="4749"/>
                  <a:pt x="7718" y="4499"/>
                  <a:pt x="7411" y="4499"/>
                </a:cubicBezTo>
                <a:lnTo>
                  <a:pt x="6294" y="4499"/>
                </a:lnTo>
                <a:lnTo>
                  <a:pt x="6288" y="1117"/>
                </a:lnTo>
                <a:lnTo>
                  <a:pt x="9773" y="1117"/>
                </a:lnTo>
                <a:lnTo>
                  <a:pt x="14944" y="4220"/>
                </a:lnTo>
                <a:lnTo>
                  <a:pt x="14944" y="5614"/>
                </a:lnTo>
                <a:lnTo>
                  <a:pt x="13829" y="5614"/>
                </a:lnTo>
                <a:cubicBezTo>
                  <a:pt x="13522" y="5614"/>
                  <a:pt x="13272" y="5864"/>
                  <a:pt x="13272" y="6171"/>
                </a:cubicBezTo>
                <a:cubicBezTo>
                  <a:pt x="13272" y="6479"/>
                  <a:pt x="13522" y="6729"/>
                  <a:pt x="13829" y="6729"/>
                </a:cubicBezTo>
                <a:lnTo>
                  <a:pt x="13829" y="9314"/>
                </a:lnTo>
                <a:cubicBezTo>
                  <a:pt x="12504" y="9963"/>
                  <a:pt x="11637" y="11326"/>
                  <a:pt x="11637" y="12822"/>
                </a:cubicBezTo>
                <a:cubicBezTo>
                  <a:pt x="11637" y="14970"/>
                  <a:pt x="13384" y="16724"/>
                  <a:pt x="15539" y="16724"/>
                </a:cubicBezTo>
                <a:cubicBezTo>
                  <a:pt x="17690" y="16724"/>
                  <a:pt x="19440" y="14974"/>
                  <a:pt x="19440" y="12822"/>
                </a:cubicBezTo>
                <a:cubicBezTo>
                  <a:pt x="19440" y="11301"/>
                  <a:pt x="18555" y="9917"/>
                  <a:pt x="17174" y="9280"/>
                </a:cubicBezTo>
                <a:lnTo>
                  <a:pt x="17174" y="6729"/>
                </a:lnTo>
                <a:cubicBezTo>
                  <a:pt x="17482" y="6729"/>
                  <a:pt x="17730" y="6479"/>
                  <a:pt x="17730" y="6171"/>
                </a:cubicBezTo>
                <a:cubicBezTo>
                  <a:pt x="17730" y="5862"/>
                  <a:pt x="17482" y="5614"/>
                  <a:pt x="17174" y="5614"/>
                </a:cubicBezTo>
                <a:lnTo>
                  <a:pt x="16059" y="5614"/>
                </a:lnTo>
                <a:lnTo>
                  <a:pt x="16059" y="3904"/>
                </a:lnTo>
                <a:cubicBezTo>
                  <a:pt x="16059" y="3709"/>
                  <a:pt x="15956" y="3528"/>
                  <a:pt x="15789" y="3426"/>
                </a:cubicBezTo>
                <a:cubicBezTo>
                  <a:pt x="10350" y="163"/>
                  <a:pt x="10133" y="0"/>
                  <a:pt x="9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2" name="Google Shape;13642;p141"/>
          <p:cNvGrpSpPr/>
          <p:nvPr/>
        </p:nvGrpSpPr>
        <p:grpSpPr>
          <a:xfrm>
            <a:off x="1763738" y="4003127"/>
            <a:ext cx="329338" cy="353424"/>
            <a:chOff x="2004279" y="3772343"/>
            <a:chExt cx="357860" cy="384031"/>
          </a:xfrm>
        </p:grpSpPr>
        <p:sp>
          <p:nvSpPr>
            <p:cNvPr id="13643" name="Google Shape;13643;p141"/>
            <p:cNvSpPr/>
            <p:nvPr/>
          </p:nvSpPr>
          <p:spPr>
            <a:xfrm>
              <a:off x="2004279" y="3772343"/>
              <a:ext cx="357860" cy="384031"/>
            </a:xfrm>
            <a:custGeom>
              <a:rect b="b" l="l" r="r" t="t"/>
              <a:pathLst>
                <a:path extrusionOk="0" h="19061" w="17762">
                  <a:moveTo>
                    <a:pt x="10556" y="1117"/>
                  </a:moveTo>
                  <a:lnTo>
                    <a:pt x="10556" y="7334"/>
                  </a:lnTo>
                  <a:cubicBezTo>
                    <a:pt x="10556" y="7547"/>
                    <a:pt x="10503" y="7399"/>
                    <a:pt x="12139" y="10127"/>
                  </a:cubicBezTo>
                  <a:lnTo>
                    <a:pt x="5623" y="10127"/>
                  </a:lnTo>
                  <a:cubicBezTo>
                    <a:pt x="7246" y="7422"/>
                    <a:pt x="7206" y="7547"/>
                    <a:pt x="7206" y="7334"/>
                  </a:cubicBezTo>
                  <a:lnTo>
                    <a:pt x="7206" y="1117"/>
                  </a:lnTo>
                  <a:close/>
                  <a:moveTo>
                    <a:pt x="12810" y="11243"/>
                  </a:moveTo>
                  <a:lnTo>
                    <a:pt x="15986" y="16534"/>
                  </a:lnTo>
                  <a:cubicBezTo>
                    <a:pt x="16358" y="17155"/>
                    <a:pt x="15911" y="17945"/>
                    <a:pt x="15188" y="17945"/>
                  </a:cubicBezTo>
                  <a:lnTo>
                    <a:pt x="2576" y="17945"/>
                  </a:lnTo>
                  <a:cubicBezTo>
                    <a:pt x="1852" y="17945"/>
                    <a:pt x="1406" y="17155"/>
                    <a:pt x="1778" y="16534"/>
                  </a:cubicBezTo>
                  <a:lnTo>
                    <a:pt x="4953" y="11243"/>
                  </a:lnTo>
                  <a:close/>
                  <a:moveTo>
                    <a:pt x="6088" y="0"/>
                  </a:moveTo>
                  <a:cubicBezTo>
                    <a:pt x="5784" y="5"/>
                    <a:pt x="5539" y="254"/>
                    <a:pt x="5539" y="558"/>
                  </a:cubicBezTo>
                  <a:cubicBezTo>
                    <a:pt x="5539" y="862"/>
                    <a:pt x="5784" y="1111"/>
                    <a:pt x="6088" y="1117"/>
                  </a:cubicBezTo>
                  <a:lnTo>
                    <a:pt x="6088" y="7180"/>
                  </a:lnTo>
                  <a:lnTo>
                    <a:pt x="820" y="15960"/>
                  </a:lnTo>
                  <a:cubicBezTo>
                    <a:pt x="1" y="17324"/>
                    <a:pt x="983" y="19061"/>
                    <a:pt x="2576" y="19061"/>
                  </a:cubicBezTo>
                  <a:lnTo>
                    <a:pt x="15186" y="19061"/>
                  </a:lnTo>
                  <a:cubicBezTo>
                    <a:pt x="16778" y="19061"/>
                    <a:pt x="17761" y="17326"/>
                    <a:pt x="16942" y="15960"/>
                  </a:cubicBezTo>
                  <a:lnTo>
                    <a:pt x="16941" y="15960"/>
                  </a:lnTo>
                  <a:lnTo>
                    <a:pt x="11673" y="7180"/>
                  </a:lnTo>
                  <a:lnTo>
                    <a:pt x="11673" y="1117"/>
                  </a:lnTo>
                  <a:cubicBezTo>
                    <a:pt x="11978" y="1111"/>
                    <a:pt x="12221" y="862"/>
                    <a:pt x="12221" y="558"/>
                  </a:cubicBezTo>
                  <a:cubicBezTo>
                    <a:pt x="12221" y="254"/>
                    <a:pt x="11978" y="5"/>
                    <a:pt x="11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141"/>
            <p:cNvSpPr/>
            <p:nvPr/>
          </p:nvSpPr>
          <p:spPr>
            <a:xfrm>
              <a:off x="2190644" y="4088860"/>
              <a:ext cx="26333" cy="22505"/>
            </a:xfrm>
            <a:custGeom>
              <a:rect b="b" l="l" r="r" t="t"/>
              <a:pathLst>
                <a:path extrusionOk="0" h="1117" w="1307">
                  <a:moveTo>
                    <a:pt x="750" y="0"/>
                  </a:moveTo>
                  <a:cubicBezTo>
                    <a:pt x="749" y="0"/>
                    <a:pt x="748" y="0"/>
                    <a:pt x="747" y="0"/>
                  </a:cubicBezTo>
                  <a:cubicBezTo>
                    <a:pt x="747" y="0"/>
                    <a:pt x="746" y="0"/>
                    <a:pt x="746" y="0"/>
                  </a:cubicBezTo>
                  <a:cubicBezTo>
                    <a:pt x="249" y="0"/>
                    <a:pt x="1" y="601"/>
                    <a:pt x="353" y="952"/>
                  </a:cubicBezTo>
                  <a:cubicBezTo>
                    <a:pt x="460" y="1060"/>
                    <a:pt x="603" y="1116"/>
                    <a:pt x="749" y="1116"/>
                  </a:cubicBezTo>
                  <a:cubicBezTo>
                    <a:pt x="820" y="1116"/>
                    <a:pt x="892" y="1103"/>
                    <a:pt x="961" y="1075"/>
                  </a:cubicBezTo>
                  <a:cubicBezTo>
                    <a:pt x="1170" y="988"/>
                    <a:pt x="1306" y="783"/>
                    <a:pt x="1306" y="558"/>
                  </a:cubicBezTo>
                  <a:cubicBezTo>
                    <a:pt x="1306" y="251"/>
                    <a:pt x="1058"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41"/>
            <p:cNvSpPr/>
            <p:nvPr/>
          </p:nvSpPr>
          <p:spPr>
            <a:xfrm>
              <a:off x="2213169" y="4021346"/>
              <a:ext cx="26292" cy="22505"/>
            </a:xfrm>
            <a:custGeom>
              <a:rect b="b" l="l" r="r" t="t"/>
              <a:pathLst>
                <a:path extrusionOk="0" h="1117" w="1305">
                  <a:moveTo>
                    <a:pt x="746" y="1"/>
                  </a:moveTo>
                  <a:cubicBezTo>
                    <a:pt x="248" y="1"/>
                    <a:pt x="0" y="601"/>
                    <a:pt x="351" y="954"/>
                  </a:cubicBezTo>
                  <a:cubicBezTo>
                    <a:pt x="459" y="1060"/>
                    <a:pt x="602" y="1117"/>
                    <a:pt x="748" y="1117"/>
                  </a:cubicBezTo>
                  <a:cubicBezTo>
                    <a:pt x="819" y="1117"/>
                    <a:pt x="891" y="1103"/>
                    <a:pt x="960" y="1075"/>
                  </a:cubicBezTo>
                  <a:cubicBezTo>
                    <a:pt x="1169" y="988"/>
                    <a:pt x="1305" y="784"/>
                    <a:pt x="1305" y="558"/>
                  </a:cubicBezTo>
                  <a:cubicBezTo>
                    <a:pt x="1305" y="250"/>
                    <a:pt x="1055"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41"/>
            <p:cNvSpPr/>
            <p:nvPr/>
          </p:nvSpPr>
          <p:spPr>
            <a:xfrm>
              <a:off x="2113036" y="4021346"/>
              <a:ext cx="70194" cy="67514"/>
            </a:xfrm>
            <a:custGeom>
              <a:rect b="b" l="l" r="r" t="t"/>
              <a:pathLst>
                <a:path extrusionOk="0" h="3351" w="3484">
                  <a:moveTo>
                    <a:pt x="1803" y="1115"/>
                  </a:moveTo>
                  <a:cubicBezTo>
                    <a:pt x="2090" y="1115"/>
                    <a:pt x="2365" y="1338"/>
                    <a:pt x="2365" y="1676"/>
                  </a:cubicBezTo>
                  <a:cubicBezTo>
                    <a:pt x="2365" y="1984"/>
                    <a:pt x="2116" y="2233"/>
                    <a:pt x="1808" y="2233"/>
                  </a:cubicBezTo>
                  <a:cubicBezTo>
                    <a:pt x="1310" y="2233"/>
                    <a:pt x="1060" y="1633"/>
                    <a:pt x="1412" y="1280"/>
                  </a:cubicBezTo>
                  <a:cubicBezTo>
                    <a:pt x="1526" y="1166"/>
                    <a:pt x="1666" y="1115"/>
                    <a:pt x="1803" y="1115"/>
                  </a:cubicBezTo>
                  <a:close/>
                  <a:moveTo>
                    <a:pt x="1808" y="1"/>
                  </a:moveTo>
                  <a:cubicBezTo>
                    <a:pt x="1129" y="1"/>
                    <a:pt x="519" y="409"/>
                    <a:pt x="259" y="1035"/>
                  </a:cubicBezTo>
                  <a:cubicBezTo>
                    <a:pt x="1" y="1659"/>
                    <a:pt x="144" y="2381"/>
                    <a:pt x="623" y="2860"/>
                  </a:cubicBezTo>
                  <a:cubicBezTo>
                    <a:pt x="943" y="3180"/>
                    <a:pt x="1372" y="3351"/>
                    <a:pt x="1807" y="3351"/>
                  </a:cubicBezTo>
                  <a:cubicBezTo>
                    <a:pt x="2023" y="3351"/>
                    <a:pt x="2241" y="3309"/>
                    <a:pt x="2449" y="3223"/>
                  </a:cubicBezTo>
                  <a:cubicBezTo>
                    <a:pt x="3075" y="2964"/>
                    <a:pt x="3483" y="2353"/>
                    <a:pt x="3483" y="1676"/>
                  </a:cubicBezTo>
                  <a:cubicBezTo>
                    <a:pt x="3482" y="751"/>
                    <a:pt x="2733" y="1"/>
                    <a:pt x="18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7" name="Google Shape;13647;p141"/>
          <p:cNvSpPr/>
          <p:nvPr/>
        </p:nvSpPr>
        <p:spPr>
          <a:xfrm>
            <a:off x="2522874" y="4003287"/>
            <a:ext cx="311356" cy="353372"/>
          </a:xfrm>
          <a:custGeom>
            <a:rect b="b" l="l" r="r" t="t"/>
            <a:pathLst>
              <a:path extrusionOk="0" h="19060" w="16796">
                <a:moveTo>
                  <a:pt x="13963" y="1121"/>
                </a:moveTo>
                <a:cubicBezTo>
                  <a:pt x="14887" y="1121"/>
                  <a:pt x="15639" y="1874"/>
                  <a:pt x="15639" y="2802"/>
                </a:cubicBezTo>
                <a:cubicBezTo>
                  <a:pt x="15639" y="3729"/>
                  <a:pt x="14887" y="4484"/>
                  <a:pt x="13963" y="4484"/>
                </a:cubicBezTo>
                <a:lnTo>
                  <a:pt x="13443" y="4484"/>
                </a:lnTo>
                <a:lnTo>
                  <a:pt x="13443" y="3923"/>
                </a:lnTo>
                <a:cubicBezTo>
                  <a:pt x="13443" y="3614"/>
                  <a:pt x="13192" y="3363"/>
                  <a:pt x="12884" y="3363"/>
                </a:cubicBezTo>
                <a:lnTo>
                  <a:pt x="9533" y="3363"/>
                </a:lnTo>
                <a:cubicBezTo>
                  <a:pt x="9224" y="3363"/>
                  <a:pt x="8975" y="3614"/>
                  <a:pt x="8975" y="3923"/>
                </a:cubicBezTo>
                <a:lnTo>
                  <a:pt x="8975" y="4484"/>
                </a:lnTo>
                <a:lnTo>
                  <a:pt x="2236" y="4484"/>
                </a:lnTo>
                <a:lnTo>
                  <a:pt x="2236" y="1121"/>
                </a:lnTo>
                <a:close/>
                <a:moveTo>
                  <a:pt x="12325" y="4484"/>
                </a:moveTo>
                <a:lnTo>
                  <a:pt x="12325" y="7631"/>
                </a:lnTo>
                <a:cubicBezTo>
                  <a:pt x="11575" y="7380"/>
                  <a:pt x="11351" y="7285"/>
                  <a:pt x="11191" y="7285"/>
                </a:cubicBezTo>
                <a:cubicBezTo>
                  <a:pt x="11137" y="7285"/>
                  <a:pt x="11090" y="7296"/>
                  <a:pt x="11032" y="7316"/>
                </a:cubicBezTo>
                <a:lnTo>
                  <a:pt x="10092" y="7631"/>
                </a:lnTo>
                <a:lnTo>
                  <a:pt x="10092" y="4484"/>
                </a:lnTo>
                <a:close/>
                <a:moveTo>
                  <a:pt x="14559" y="7849"/>
                </a:moveTo>
                <a:lnTo>
                  <a:pt x="14559" y="11213"/>
                </a:lnTo>
                <a:lnTo>
                  <a:pt x="7858" y="11213"/>
                </a:lnTo>
                <a:lnTo>
                  <a:pt x="7858" y="10653"/>
                </a:lnTo>
                <a:cubicBezTo>
                  <a:pt x="7858" y="10343"/>
                  <a:pt x="7609" y="10092"/>
                  <a:pt x="7299" y="10092"/>
                </a:cubicBezTo>
                <a:lnTo>
                  <a:pt x="3949" y="10092"/>
                </a:lnTo>
                <a:cubicBezTo>
                  <a:pt x="3641" y="10092"/>
                  <a:pt x="3390" y="10343"/>
                  <a:pt x="3391" y="10653"/>
                </a:cubicBezTo>
                <a:lnTo>
                  <a:pt x="3391" y="11213"/>
                </a:lnTo>
                <a:lnTo>
                  <a:pt x="2832" y="11212"/>
                </a:lnTo>
                <a:cubicBezTo>
                  <a:pt x="1909" y="11212"/>
                  <a:pt x="1157" y="10457"/>
                  <a:pt x="1157" y="9530"/>
                </a:cubicBezTo>
                <a:cubicBezTo>
                  <a:pt x="1157" y="8604"/>
                  <a:pt x="1909" y="7849"/>
                  <a:pt x="2832" y="7849"/>
                </a:cubicBezTo>
                <a:lnTo>
                  <a:pt x="8975" y="7849"/>
                </a:lnTo>
                <a:lnTo>
                  <a:pt x="8975" y="8410"/>
                </a:lnTo>
                <a:cubicBezTo>
                  <a:pt x="8975" y="8729"/>
                  <a:pt x="9236" y="8970"/>
                  <a:pt x="9534" y="8970"/>
                </a:cubicBezTo>
                <a:cubicBezTo>
                  <a:pt x="9592" y="8970"/>
                  <a:pt x="9651" y="8961"/>
                  <a:pt x="9710" y="8942"/>
                </a:cubicBezTo>
                <a:lnTo>
                  <a:pt x="11209" y="8439"/>
                </a:lnTo>
                <a:lnTo>
                  <a:pt x="12708" y="8942"/>
                </a:lnTo>
                <a:cubicBezTo>
                  <a:pt x="12767" y="8961"/>
                  <a:pt x="12826" y="8970"/>
                  <a:pt x="12884" y="8970"/>
                </a:cubicBezTo>
                <a:cubicBezTo>
                  <a:pt x="13181" y="8970"/>
                  <a:pt x="13443" y="8729"/>
                  <a:pt x="13443" y="8410"/>
                </a:cubicBezTo>
                <a:lnTo>
                  <a:pt x="13443" y="7849"/>
                </a:lnTo>
                <a:close/>
                <a:moveTo>
                  <a:pt x="6742" y="11212"/>
                </a:moveTo>
                <a:lnTo>
                  <a:pt x="6742" y="14358"/>
                </a:lnTo>
                <a:cubicBezTo>
                  <a:pt x="5994" y="14107"/>
                  <a:pt x="5768" y="14013"/>
                  <a:pt x="5608" y="14013"/>
                </a:cubicBezTo>
                <a:cubicBezTo>
                  <a:pt x="5553" y="14013"/>
                  <a:pt x="5505" y="14024"/>
                  <a:pt x="5448" y="14044"/>
                </a:cubicBezTo>
                <a:lnTo>
                  <a:pt x="4507" y="14358"/>
                </a:lnTo>
                <a:lnTo>
                  <a:pt x="4507" y="11212"/>
                </a:lnTo>
                <a:close/>
                <a:moveTo>
                  <a:pt x="14001" y="14576"/>
                </a:moveTo>
                <a:cubicBezTo>
                  <a:pt x="14924" y="14576"/>
                  <a:pt x="15676" y="15331"/>
                  <a:pt x="15676" y="16257"/>
                </a:cubicBezTo>
                <a:cubicBezTo>
                  <a:pt x="15676" y="17184"/>
                  <a:pt x="14924" y="17938"/>
                  <a:pt x="14001" y="17938"/>
                </a:cubicBezTo>
                <a:lnTo>
                  <a:pt x="2273" y="17938"/>
                </a:lnTo>
                <a:lnTo>
                  <a:pt x="2273" y="14588"/>
                </a:lnTo>
                <a:lnTo>
                  <a:pt x="3391" y="14588"/>
                </a:lnTo>
                <a:lnTo>
                  <a:pt x="3391" y="15136"/>
                </a:lnTo>
                <a:cubicBezTo>
                  <a:pt x="3390" y="15455"/>
                  <a:pt x="3652" y="15697"/>
                  <a:pt x="3949" y="15697"/>
                </a:cubicBezTo>
                <a:cubicBezTo>
                  <a:pt x="4007" y="15697"/>
                  <a:pt x="4066" y="15688"/>
                  <a:pt x="4125" y="15668"/>
                </a:cubicBezTo>
                <a:lnTo>
                  <a:pt x="5624" y="15166"/>
                </a:lnTo>
                <a:lnTo>
                  <a:pt x="7123" y="15668"/>
                </a:lnTo>
                <a:cubicBezTo>
                  <a:pt x="7182" y="15688"/>
                  <a:pt x="7241" y="15697"/>
                  <a:pt x="7299" y="15697"/>
                </a:cubicBezTo>
                <a:cubicBezTo>
                  <a:pt x="7596" y="15697"/>
                  <a:pt x="7858" y="15455"/>
                  <a:pt x="7858" y="15136"/>
                </a:cubicBezTo>
                <a:lnTo>
                  <a:pt x="7858" y="14576"/>
                </a:lnTo>
                <a:close/>
                <a:moveTo>
                  <a:pt x="561" y="0"/>
                </a:moveTo>
                <a:cubicBezTo>
                  <a:pt x="251" y="0"/>
                  <a:pt x="0" y="251"/>
                  <a:pt x="0" y="560"/>
                </a:cubicBezTo>
                <a:cubicBezTo>
                  <a:pt x="0" y="870"/>
                  <a:pt x="251" y="1121"/>
                  <a:pt x="561" y="1121"/>
                </a:cubicBezTo>
                <a:lnTo>
                  <a:pt x="1119" y="1121"/>
                </a:lnTo>
                <a:lnTo>
                  <a:pt x="1119" y="4485"/>
                </a:lnTo>
                <a:lnTo>
                  <a:pt x="561" y="4485"/>
                </a:lnTo>
                <a:cubicBezTo>
                  <a:pt x="251" y="4485"/>
                  <a:pt x="0" y="4736"/>
                  <a:pt x="0" y="5045"/>
                </a:cubicBezTo>
                <a:cubicBezTo>
                  <a:pt x="0" y="5355"/>
                  <a:pt x="251" y="5606"/>
                  <a:pt x="561" y="5606"/>
                </a:cubicBezTo>
                <a:lnTo>
                  <a:pt x="8975" y="5606"/>
                </a:lnTo>
                <a:lnTo>
                  <a:pt x="8975" y="6727"/>
                </a:lnTo>
                <a:lnTo>
                  <a:pt x="2832" y="6727"/>
                </a:lnTo>
                <a:cubicBezTo>
                  <a:pt x="1293" y="6727"/>
                  <a:pt x="40" y="7984"/>
                  <a:pt x="40" y="9529"/>
                </a:cubicBezTo>
                <a:cubicBezTo>
                  <a:pt x="40" y="11076"/>
                  <a:pt x="1291" y="12333"/>
                  <a:pt x="2832" y="12333"/>
                </a:cubicBezTo>
                <a:lnTo>
                  <a:pt x="3391" y="12333"/>
                </a:lnTo>
                <a:lnTo>
                  <a:pt x="3391" y="13467"/>
                </a:lnTo>
                <a:lnTo>
                  <a:pt x="598" y="13467"/>
                </a:lnTo>
                <a:cubicBezTo>
                  <a:pt x="289" y="13467"/>
                  <a:pt x="37" y="13718"/>
                  <a:pt x="37" y="14027"/>
                </a:cubicBezTo>
                <a:cubicBezTo>
                  <a:pt x="37" y="14337"/>
                  <a:pt x="289" y="14588"/>
                  <a:pt x="598" y="14588"/>
                </a:cubicBezTo>
                <a:lnTo>
                  <a:pt x="1157" y="14588"/>
                </a:lnTo>
                <a:lnTo>
                  <a:pt x="1157" y="17938"/>
                </a:lnTo>
                <a:lnTo>
                  <a:pt x="598" y="17938"/>
                </a:lnTo>
                <a:cubicBezTo>
                  <a:pt x="289" y="17938"/>
                  <a:pt x="37" y="18190"/>
                  <a:pt x="37" y="18499"/>
                </a:cubicBezTo>
                <a:cubicBezTo>
                  <a:pt x="37" y="18808"/>
                  <a:pt x="289" y="19059"/>
                  <a:pt x="598" y="19059"/>
                </a:cubicBezTo>
                <a:lnTo>
                  <a:pt x="14001" y="19059"/>
                </a:lnTo>
                <a:cubicBezTo>
                  <a:pt x="15540" y="19059"/>
                  <a:pt x="16794" y="17802"/>
                  <a:pt x="16794" y="16256"/>
                </a:cubicBezTo>
                <a:cubicBezTo>
                  <a:pt x="16794" y="14710"/>
                  <a:pt x="15540" y="13453"/>
                  <a:pt x="14001" y="13453"/>
                </a:cubicBezTo>
                <a:lnTo>
                  <a:pt x="7858" y="13453"/>
                </a:lnTo>
                <a:lnTo>
                  <a:pt x="7858" y="12333"/>
                </a:lnTo>
                <a:lnTo>
                  <a:pt x="16235" y="12333"/>
                </a:lnTo>
                <a:cubicBezTo>
                  <a:pt x="16544" y="12333"/>
                  <a:pt x="16795" y="12082"/>
                  <a:pt x="16795" y="11772"/>
                </a:cubicBezTo>
                <a:cubicBezTo>
                  <a:pt x="16795" y="11463"/>
                  <a:pt x="16544" y="11212"/>
                  <a:pt x="16235" y="11212"/>
                </a:cubicBezTo>
                <a:lnTo>
                  <a:pt x="15676" y="11212"/>
                </a:lnTo>
                <a:lnTo>
                  <a:pt x="15676" y="7848"/>
                </a:lnTo>
                <a:lnTo>
                  <a:pt x="16235" y="7848"/>
                </a:lnTo>
                <a:cubicBezTo>
                  <a:pt x="16544" y="7848"/>
                  <a:pt x="16795" y="7597"/>
                  <a:pt x="16795" y="7287"/>
                </a:cubicBezTo>
                <a:cubicBezTo>
                  <a:pt x="16795" y="6978"/>
                  <a:pt x="16544" y="6727"/>
                  <a:pt x="16235" y="6727"/>
                </a:cubicBezTo>
                <a:lnTo>
                  <a:pt x="13443" y="6727"/>
                </a:lnTo>
                <a:lnTo>
                  <a:pt x="13443" y="5606"/>
                </a:lnTo>
                <a:lnTo>
                  <a:pt x="13963" y="5606"/>
                </a:lnTo>
                <a:cubicBezTo>
                  <a:pt x="15503" y="5606"/>
                  <a:pt x="16756" y="4349"/>
                  <a:pt x="16756" y="2804"/>
                </a:cubicBezTo>
                <a:cubicBezTo>
                  <a:pt x="16756" y="1257"/>
                  <a:pt x="15504" y="0"/>
                  <a:pt x="13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8" name="Google Shape;13648;p141"/>
          <p:cNvGrpSpPr/>
          <p:nvPr/>
        </p:nvGrpSpPr>
        <p:grpSpPr>
          <a:xfrm>
            <a:off x="3263927" y="4003108"/>
            <a:ext cx="353443" cy="353461"/>
            <a:chOff x="2849387" y="3775647"/>
            <a:chExt cx="384052" cy="384072"/>
          </a:xfrm>
        </p:grpSpPr>
        <p:sp>
          <p:nvSpPr>
            <p:cNvPr id="13649" name="Google Shape;13649;p141"/>
            <p:cNvSpPr/>
            <p:nvPr/>
          </p:nvSpPr>
          <p:spPr>
            <a:xfrm>
              <a:off x="2849387" y="3775647"/>
              <a:ext cx="384052" cy="384072"/>
            </a:xfrm>
            <a:custGeom>
              <a:rect b="b" l="l" r="r" t="t"/>
              <a:pathLst>
                <a:path extrusionOk="0" h="19063" w="19062">
                  <a:moveTo>
                    <a:pt x="9531" y="1118"/>
                  </a:moveTo>
                  <a:cubicBezTo>
                    <a:pt x="14172" y="1118"/>
                    <a:pt x="17945" y="4892"/>
                    <a:pt x="17945" y="9532"/>
                  </a:cubicBezTo>
                  <a:cubicBezTo>
                    <a:pt x="17945" y="14171"/>
                    <a:pt x="14170" y="17946"/>
                    <a:pt x="9531" y="17946"/>
                  </a:cubicBezTo>
                  <a:cubicBezTo>
                    <a:pt x="4891" y="17946"/>
                    <a:pt x="1117" y="14171"/>
                    <a:pt x="1117" y="9532"/>
                  </a:cubicBezTo>
                  <a:cubicBezTo>
                    <a:pt x="1117" y="4892"/>
                    <a:pt x="4891" y="1118"/>
                    <a:pt x="9531" y="1118"/>
                  </a:cubicBezTo>
                  <a:close/>
                  <a:moveTo>
                    <a:pt x="9531" y="1"/>
                  </a:moveTo>
                  <a:cubicBezTo>
                    <a:pt x="4263" y="1"/>
                    <a:pt x="1" y="4264"/>
                    <a:pt x="1" y="9532"/>
                  </a:cubicBezTo>
                  <a:cubicBezTo>
                    <a:pt x="1" y="14801"/>
                    <a:pt x="4263" y="19063"/>
                    <a:pt x="9531" y="19063"/>
                  </a:cubicBezTo>
                  <a:cubicBezTo>
                    <a:pt x="14799" y="19063"/>
                    <a:pt x="19062" y="14801"/>
                    <a:pt x="19062" y="9532"/>
                  </a:cubicBezTo>
                  <a:cubicBezTo>
                    <a:pt x="19062" y="4264"/>
                    <a:pt x="14799" y="1"/>
                    <a:pt x="9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41"/>
            <p:cNvSpPr/>
            <p:nvPr/>
          </p:nvSpPr>
          <p:spPr>
            <a:xfrm>
              <a:off x="2948734" y="4002447"/>
              <a:ext cx="70194" cy="67514"/>
            </a:xfrm>
            <a:custGeom>
              <a:rect b="b" l="l" r="r" t="t"/>
              <a:pathLst>
                <a:path extrusionOk="0" h="3351" w="3484">
                  <a:moveTo>
                    <a:pt x="1803" y="1116"/>
                  </a:moveTo>
                  <a:cubicBezTo>
                    <a:pt x="2090" y="1116"/>
                    <a:pt x="2366" y="1339"/>
                    <a:pt x="2366" y="1675"/>
                  </a:cubicBezTo>
                  <a:cubicBezTo>
                    <a:pt x="2366" y="1983"/>
                    <a:pt x="2116" y="2233"/>
                    <a:pt x="1809" y="2234"/>
                  </a:cubicBezTo>
                  <a:cubicBezTo>
                    <a:pt x="1309" y="2234"/>
                    <a:pt x="1061" y="1632"/>
                    <a:pt x="1413" y="1281"/>
                  </a:cubicBezTo>
                  <a:cubicBezTo>
                    <a:pt x="1526" y="1167"/>
                    <a:pt x="1666" y="1116"/>
                    <a:pt x="1803" y="1116"/>
                  </a:cubicBezTo>
                  <a:close/>
                  <a:moveTo>
                    <a:pt x="1809" y="0"/>
                  </a:moveTo>
                  <a:cubicBezTo>
                    <a:pt x="1130" y="0"/>
                    <a:pt x="519" y="408"/>
                    <a:pt x="260" y="1034"/>
                  </a:cubicBezTo>
                  <a:cubicBezTo>
                    <a:pt x="0" y="1660"/>
                    <a:pt x="144" y="2381"/>
                    <a:pt x="623" y="2861"/>
                  </a:cubicBezTo>
                  <a:cubicBezTo>
                    <a:pt x="944" y="3181"/>
                    <a:pt x="1373" y="3351"/>
                    <a:pt x="1809" y="3351"/>
                  </a:cubicBezTo>
                  <a:cubicBezTo>
                    <a:pt x="2024" y="3351"/>
                    <a:pt x="2242" y="3309"/>
                    <a:pt x="2448" y="3224"/>
                  </a:cubicBezTo>
                  <a:cubicBezTo>
                    <a:pt x="3074" y="2964"/>
                    <a:pt x="3484" y="2352"/>
                    <a:pt x="3484" y="1675"/>
                  </a:cubicBezTo>
                  <a:cubicBezTo>
                    <a:pt x="3482" y="750"/>
                    <a:pt x="2732" y="2"/>
                    <a:pt x="1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41"/>
            <p:cNvSpPr/>
            <p:nvPr/>
          </p:nvSpPr>
          <p:spPr>
            <a:xfrm>
              <a:off x="3081748" y="3993179"/>
              <a:ext cx="64774" cy="75332"/>
            </a:xfrm>
            <a:custGeom>
              <a:rect b="b" l="l" r="r" t="t"/>
              <a:pathLst>
                <a:path extrusionOk="0" h="3739" w="3215">
                  <a:moveTo>
                    <a:pt x="695" y="0"/>
                  </a:moveTo>
                  <a:cubicBezTo>
                    <a:pt x="415" y="0"/>
                    <a:pt x="175" y="210"/>
                    <a:pt x="141" y="494"/>
                  </a:cubicBezTo>
                  <a:cubicBezTo>
                    <a:pt x="107" y="792"/>
                    <a:pt x="1" y="1284"/>
                    <a:pt x="401" y="1808"/>
                  </a:cubicBezTo>
                  <a:cubicBezTo>
                    <a:pt x="769" y="2292"/>
                    <a:pt x="1220" y="2357"/>
                    <a:pt x="1521" y="2400"/>
                  </a:cubicBezTo>
                  <a:cubicBezTo>
                    <a:pt x="1770" y="2436"/>
                    <a:pt x="1827" y="2452"/>
                    <a:pt x="1909" y="2561"/>
                  </a:cubicBezTo>
                  <a:cubicBezTo>
                    <a:pt x="2020" y="2708"/>
                    <a:pt x="1978" y="2784"/>
                    <a:pt x="1944" y="3125"/>
                  </a:cubicBezTo>
                  <a:cubicBezTo>
                    <a:pt x="1912" y="3431"/>
                    <a:pt x="2137" y="3705"/>
                    <a:pt x="2443" y="3736"/>
                  </a:cubicBezTo>
                  <a:cubicBezTo>
                    <a:pt x="2462" y="3738"/>
                    <a:pt x="2481" y="3739"/>
                    <a:pt x="2500" y="3739"/>
                  </a:cubicBezTo>
                  <a:cubicBezTo>
                    <a:pt x="2784" y="3739"/>
                    <a:pt x="3026" y="3524"/>
                    <a:pt x="3056" y="3237"/>
                  </a:cubicBezTo>
                  <a:cubicBezTo>
                    <a:pt x="3086" y="2938"/>
                    <a:pt x="3214" y="2431"/>
                    <a:pt x="2799" y="1886"/>
                  </a:cubicBezTo>
                  <a:cubicBezTo>
                    <a:pt x="2431" y="1403"/>
                    <a:pt x="1980" y="1337"/>
                    <a:pt x="1679" y="1294"/>
                  </a:cubicBezTo>
                  <a:cubicBezTo>
                    <a:pt x="1430" y="1258"/>
                    <a:pt x="1374" y="1242"/>
                    <a:pt x="1291" y="1133"/>
                  </a:cubicBezTo>
                  <a:cubicBezTo>
                    <a:pt x="1191" y="1001"/>
                    <a:pt x="1214" y="934"/>
                    <a:pt x="1250" y="624"/>
                  </a:cubicBezTo>
                  <a:cubicBezTo>
                    <a:pt x="1286" y="318"/>
                    <a:pt x="1067" y="40"/>
                    <a:pt x="760" y="4"/>
                  </a:cubicBezTo>
                  <a:cubicBezTo>
                    <a:pt x="738" y="2"/>
                    <a:pt x="716" y="0"/>
                    <a:pt x="6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41"/>
            <p:cNvSpPr/>
            <p:nvPr/>
          </p:nvSpPr>
          <p:spPr>
            <a:xfrm>
              <a:off x="2905497" y="3933926"/>
              <a:ext cx="69509" cy="39932"/>
            </a:xfrm>
            <a:custGeom>
              <a:rect b="b" l="l" r="r" t="t"/>
              <a:pathLst>
                <a:path extrusionOk="0" h="1982" w="3450">
                  <a:moveTo>
                    <a:pt x="2359" y="0"/>
                  </a:moveTo>
                  <a:cubicBezTo>
                    <a:pt x="2253" y="0"/>
                    <a:pt x="2138" y="15"/>
                    <a:pt x="2013" y="52"/>
                  </a:cubicBezTo>
                  <a:cubicBezTo>
                    <a:pt x="1538" y="192"/>
                    <a:pt x="1356" y="523"/>
                    <a:pt x="1247" y="720"/>
                  </a:cubicBezTo>
                  <a:cubicBezTo>
                    <a:pt x="1190" y="822"/>
                    <a:pt x="1165" y="863"/>
                    <a:pt x="1123" y="863"/>
                  </a:cubicBezTo>
                  <a:cubicBezTo>
                    <a:pt x="1079" y="863"/>
                    <a:pt x="1016" y="819"/>
                    <a:pt x="879" y="751"/>
                  </a:cubicBezTo>
                  <a:cubicBezTo>
                    <a:pt x="801" y="714"/>
                    <a:pt x="718" y="696"/>
                    <a:pt x="637" y="696"/>
                  </a:cubicBezTo>
                  <a:cubicBezTo>
                    <a:pt x="432" y="696"/>
                    <a:pt x="235" y="809"/>
                    <a:pt x="138" y="1004"/>
                  </a:cubicBezTo>
                  <a:cubicBezTo>
                    <a:pt x="0" y="1277"/>
                    <a:pt x="108" y="1609"/>
                    <a:pt x="378" y="1750"/>
                  </a:cubicBezTo>
                  <a:cubicBezTo>
                    <a:pt x="523" y="1822"/>
                    <a:pt x="765" y="1981"/>
                    <a:pt x="1109" y="1981"/>
                  </a:cubicBezTo>
                  <a:cubicBezTo>
                    <a:pt x="1214" y="1981"/>
                    <a:pt x="1329" y="1966"/>
                    <a:pt x="1454" y="1929"/>
                  </a:cubicBezTo>
                  <a:cubicBezTo>
                    <a:pt x="1930" y="1788"/>
                    <a:pt x="2113" y="1458"/>
                    <a:pt x="2222" y="1261"/>
                  </a:cubicBezTo>
                  <a:cubicBezTo>
                    <a:pt x="2278" y="1161"/>
                    <a:pt x="2301" y="1118"/>
                    <a:pt x="2345" y="1118"/>
                  </a:cubicBezTo>
                  <a:cubicBezTo>
                    <a:pt x="2385" y="1118"/>
                    <a:pt x="2441" y="1153"/>
                    <a:pt x="2554" y="1212"/>
                  </a:cubicBezTo>
                  <a:cubicBezTo>
                    <a:pt x="2637" y="1255"/>
                    <a:pt x="2725" y="1275"/>
                    <a:pt x="2811" y="1275"/>
                  </a:cubicBezTo>
                  <a:cubicBezTo>
                    <a:pt x="3013" y="1275"/>
                    <a:pt x="3207" y="1165"/>
                    <a:pt x="3306" y="974"/>
                  </a:cubicBezTo>
                  <a:cubicBezTo>
                    <a:pt x="3449" y="701"/>
                    <a:pt x="3342" y="363"/>
                    <a:pt x="3068" y="221"/>
                  </a:cubicBezTo>
                  <a:cubicBezTo>
                    <a:pt x="2923" y="146"/>
                    <a:pt x="2688" y="0"/>
                    <a:pt x="2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41"/>
            <p:cNvSpPr/>
            <p:nvPr/>
          </p:nvSpPr>
          <p:spPr>
            <a:xfrm>
              <a:off x="2947082" y="3877654"/>
              <a:ext cx="26333" cy="22545"/>
            </a:xfrm>
            <a:custGeom>
              <a:rect b="b" l="l" r="r" t="t"/>
              <a:pathLst>
                <a:path extrusionOk="0" h="1119" w="1307">
                  <a:moveTo>
                    <a:pt x="747" y="1"/>
                  </a:moveTo>
                  <a:cubicBezTo>
                    <a:pt x="250" y="1"/>
                    <a:pt x="0" y="603"/>
                    <a:pt x="353" y="954"/>
                  </a:cubicBezTo>
                  <a:cubicBezTo>
                    <a:pt x="459" y="1061"/>
                    <a:pt x="601" y="1118"/>
                    <a:pt x="747" y="1118"/>
                  </a:cubicBezTo>
                  <a:cubicBezTo>
                    <a:pt x="819" y="1118"/>
                    <a:pt x="892" y="1104"/>
                    <a:pt x="961" y="1075"/>
                  </a:cubicBezTo>
                  <a:cubicBezTo>
                    <a:pt x="1170" y="989"/>
                    <a:pt x="1306" y="785"/>
                    <a:pt x="1306" y="560"/>
                  </a:cubicBezTo>
                  <a:cubicBezTo>
                    <a:pt x="1306" y="252"/>
                    <a:pt x="1055" y="1"/>
                    <a:pt x="7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41"/>
            <p:cNvSpPr/>
            <p:nvPr/>
          </p:nvSpPr>
          <p:spPr>
            <a:xfrm>
              <a:off x="3015744" y="3967693"/>
              <a:ext cx="26313" cy="22505"/>
            </a:xfrm>
            <a:custGeom>
              <a:rect b="b" l="l" r="r" t="t"/>
              <a:pathLst>
                <a:path extrusionOk="0" h="1117" w="1306">
                  <a:moveTo>
                    <a:pt x="749" y="0"/>
                  </a:moveTo>
                  <a:cubicBezTo>
                    <a:pt x="749" y="0"/>
                    <a:pt x="748" y="0"/>
                    <a:pt x="747" y="0"/>
                  </a:cubicBezTo>
                  <a:cubicBezTo>
                    <a:pt x="249" y="0"/>
                    <a:pt x="1" y="601"/>
                    <a:pt x="352" y="954"/>
                  </a:cubicBezTo>
                  <a:cubicBezTo>
                    <a:pt x="459" y="1060"/>
                    <a:pt x="603" y="1117"/>
                    <a:pt x="749" y="1117"/>
                  </a:cubicBezTo>
                  <a:cubicBezTo>
                    <a:pt x="820" y="1117"/>
                    <a:pt x="892" y="1103"/>
                    <a:pt x="960" y="1075"/>
                  </a:cubicBezTo>
                  <a:cubicBezTo>
                    <a:pt x="1170" y="988"/>
                    <a:pt x="1306" y="784"/>
                    <a:pt x="1306" y="558"/>
                  </a:cubicBezTo>
                  <a:cubicBezTo>
                    <a:pt x="1306" y="251"/>
                    <a:pt x="1058" y="0"/>
                    <a:pt x="7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41"/>
            <p:cNvSpPr/>
            <p:nvPr/>
          </p:nvSpPr>
          <p:spPr>
            <a:xfrm>
              <a:off x="3138866" y="3945168"/>
              <a:ext cx="26313" cy="22525"/>
            </a:xfrm>
            <a:custGeom>
              <a:rect b="b" l="l" r="r" t="t"/>
              <a:pathLst>
                <a:path extrusionOk="0" h="1118" w="1306">
                  <a:moveTo>
                    <a:pt x="748" y="1"/>
                  </a:moveTo>
                  <a:cubicBezTo>
                    <a:pt x="249" y="1"/>
                    <a:pt x="1" y="603"/>
                    <a:pt x="352" y="954"/>
                  </a:cubicBezTo>
                  <a:cubicBezTo>
                    <a:pt x="459" y="1061"/>
                    <a:pt x="602" y="1118"/>
                    <a:pt x="747" y="1118"/>
                  </a:cubicBezTo>
                  <a:cubicBezTo>
                    <a:pt x="819" y="1118"/>
                    <a:pt x="892" y="1104"/>
                    <a:pt x="960" y="1075"/>
                  </a:cubicBezTo>
                  <a:cubicBezTo>
                    <a:pt x="1170" y="988"/>
                    <a:pt x="1306" y="785"/>
                    <a:pt x="1306" y="559"/>
                  </a:cubicBezTo>
                  <a:cubicBezTo>
                    <a:pt x="1306" y="250"/>
                    <a:pt x="1056" y="1"/>
                    <a:pt x="7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41"/>
            <p:cNvSpPr/>
            <p:nvPr/>
          </p:nvSpPr>
          <p:spPr>
            <a:xfrm>
              <a:off x="3037604" y="4080176"/>
              <a:ext cx="26313" cy="22545"/>
            </a:xfrm>
            <a:custGeom>
              <a:rect b="b" l="l" r="r" t="t"/>
              <a:pathLst>
                <a:path extrusionOk="0" h="1119" w="1306">
                  <a:moveTo>
                    <a:pt x="748" y="1"/>
                  </a:moveTo>
                  <a:cubicBezTo>
                    <a:pt x="249" y="1"/>
                    <a:pt x="1" y="603"/>
                    <a:pt x="352" y="954"/>
                  </a:cubicBezTo>
                  <a:cubicBezTo>
                    <a:pt x="459" y="1061"/>
                    <a:pt x="602" y="1118"/>
                    <a:pt x="747" y="1118"/>
                  </a:cubicBezTo>
                  <a:cubicBezTo>
                    <a:pt x="819" y="1118"/>
                    <a:pt x="892" y="1104"/>
                    <a:pt x="960" y="1075"/>
                  </a:cubicBezTo>
                  <a:cubicBezTo>
                    <a:pt x="1170" y="989"/>
                    <a:pt x="1306" y="785"/>
                    <a:pt x="1306" y="560"/>
                  </a:cubicBezTo>
                  <a:cubicBezTo>
                    <a:pt x="1306" y="252"/>
                    <a:pt x="1056" y="1"/>
                    <a:pt x="7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41"/>
            <p:cNvSpPr/>
            <p:nvPr/>
          </p:nvSpPr>
          <p:spPr>
            <a:xfrm>
              <a:off x="3016832" y="3830992"/>
              <a:ext cx="116291" cy="116271"/>
            </a:xfrm>
            <a:custGeom>
              <a:rect b="b" l="l" r="r" t="t"/>
              <a:pathLst>
                <a:path extrusionOk="0" h="5771" w="5772">
                  <a:moveTo>
                    <a:pt x="2894" y="1759"/>
                  </a:moveTo>
                  <a:cubicBezTo>
                    <a:pt x="3185" y="1759"/>
                    <a:pt x="3472" y="1872"/>
                    <a:pt x="3685" y="2085"/>
                  </a:cubicBezTo>
                  <a:cubicBezTo>
                    <a:pt x="4005" y="2405"/>
                    <a:pt x="4100" y="2886"/>
                    <a:pt x="3927" y="3303"/>
                  </a:cubicBezTo>
                  <a:cubicBezTo>
                    <a:pt x="3755" y="3720"/>
                    <a:pt x="3347" y="3992"/>
                    <a:pt x="2896" y="3992"/>
                  </a:cubicBezTo>
                  <a:cubicBezTo>
                    <a:pt x="2278" y="3992"/>
                    <a:pt x="1779" y="3492"/>
                    <a:pt x="1779" y="2876"/>
                  </a:cubicBezTo>
                  <a:cubicBezTo>
                    <a:pt x="1778" y="2424"/>
                    <a:pt x="2051" y="2016"/>
                    <a:pt x="2468" y="1843"/>
                  </a:cubicBezTo>
                  <a:cubicBezTo>
                    <a:pt x="2606" y="1786"/>
                    <a:pt x="2751" y="1759"/>
                    <a:pt x="2894" y="1759"/>
                  </a:cubicBezTo>
                  <a:close/>
                  <a:moveTo>
                    <a:pt x="2896" y="0"/>
                  </a:moveTo>
                  <a:cubicBezTo>
                    <a:pt x="2592" y="0"/>
                    <a:pt x="2343" y="244"/>
                    <a:pt x="2338" y="549"/>
                  </a:cubicBezTo>
                  <a:lnTo>
                    <a:pt x="2338" y="713"/>
                  </a:lnTo>
                  <a:cubicBezTo>
                    <a:pt x="2136" y="766"/>
                    <a:pt x="1942" y="845"/>
                    <a:pt x="1763" y="952"/>
                  </a:cubicBezTo>
                  <a:lnTo>
                    <a:pt x="1646" y="836"/>
                  </a:lnTo>
                  <a:cubicBezTo>
                    <a:pt x="1538" y="731"/>
                    <a:pt x="1398" y="679"/>
                    <a:pt x="1258" y="679"/>
                  </a:cubicBezTo>
                  <a:cubicBezTo>
                    <a:pt x="1115" y="679"/>
                    <a:pt x="972" y="733"/>
                    <a:pt x="863" y="842"/>
                  </a:cubicBezTo>
                  <a:cubicBezTo>
                    <a:pt x="646" y="1058"/>
                    <a:pt x="645" y="1407"/>
                    <a:pt x="857" y="1626"/>
                  </a:cubicBezTo>
                  <a:lnTo>
                    <a:pt x="972" y="1741"/>
                  </a:lnTo>
                  <a:cubicBezTo>
                    <a:pt x="866" y="1921"/>
                    <a:pt x="785" y="2115"/>
                    <a:pt x="733" y="2317"/>
                  </a:cubicBezTo>
                  <a:lnTo>
                    <a:pt x="570" y="2317"/>
                  </a:lnTo>
                  <a:cubicBezTo>
                    <a:pt x="567" y="2317"/>
                    <a:pt x="563" y="2317"/>
                    <a:pt x="559" y="2317"/>
                  </a:cubicBezTo>
                  <a:cubicBezTo>
                    <a:pt x="250" y="2317"/>
                    <a:pt x="1" y="2567"/>
                    <a:pt x="1" y="2876"/>
                  </a:cubicBezTo>
                  <a:cubicBezTo>
                    <a:pt x="1" y="3185"/>
                    <a:pt x="252" y="3435"/>
                    <a:pt x="562" y="3435"/>
                  </a:cubicBezTo>
                  <a:cubicBezTo>
                    <a:pt x="565" y="3435"/>
                    <a:pt x="567" y="3435"/>
                    <a:pt x="570" y="3435"/>
                  </a:cubicBezTo>
                  <a:lnTo>
                    <a:pt x="733" y="3435"/>
                  </a:lnTo>
                  <a:cubicBezTo>
                    <a:pt x="785" y="3637"/>
                    <a:pt x="866" y="3829"/>
                    <a:pt x="972" y="4010"/>
                  </a:cubicBezTo>
                  <a:lnTo>
                    <a:pt x="857" y="4125"/>
                  </a:lnTo>
                  <a:cubicBezTo>
                    <a:pt x="645" y="4345"/>
                    <a:pt x="646" y="4693"/>
                    <a:pt x="863" y="4908"/>
                  </a:cubicBezTo>
                  <a:cubicBezTo>
                    <a:pt x="972" y="5018"/>
                    <a:pt x="1115" y="5073"/>
                    <a:pt x="1259" y="5073"/>
                  </a:cubicBezTo>
                  <a:cubicBezTo>
                    <a:pt x="1399" y="5073"/>
                    <a:pt x="1538" y="5021"/>
                    <a:pt x="1646" y="4916"/>
                  </a:cubicBezTo>
                  <a:lnTo>
                    <a:pt x="1763" y="4799"/>
                  </a:lnTo>
                  <a:cubicBezTo>
                    <a:pt x="1942" y="4905"/>
                    <a:pt x="2136" y="4986"/>
                    <a:pt x="2338" y="5038"/>
                  </a:cubicBezTo>
                  <a:lnTo>
                    <a:pt x="2338" y="5203"/>
                  </a:lnTo>
                  <a:cubicBezTo>
                    <a:pt x="2332" y="5515"/>
                    <a:pt x="2583" y="5771"/>
                    <a:pt x="2896" y="5771"/>
                  </a:cubicBezTo>
                  <a:cubicBezTo>
                    <a:pt x="3209" y="5771"/>
                    <a:pt x="3461" y="5515"/>
                    <a:pt x="3455" y="5203"/>
                  </a:cubicBezTo>
                  <a:lnTo>
                    <a:pt x="3455" y="5038"/>
                  </a:lnTo>
                  <a:cubicBezTo>
                    <a:pt x="3656" y="4986"/>
                    <a:pt x="3849" y="4905"/>
                    <a:pt x="4028" y="4799"/>
                  </a:cubicBezTo>
                  <a:lnTo>
                    <a:pt x="4145" y="4916"/>
                  </a:lnTo>
                  <a:cubicBezTo>
                    <a:pt x="4254" y="5028"/>
                    <a:pt x="4400" y="5085"/>
                    <a:pt x="4546" y="5085"/>
                  </a:cubicBezTo>
                  <a:cubicBezTo>
                    <a:pt x="4689" y="5085"/>
                    <a:pt x="4832" y="5031"/>
                    <a:pt x="4942" y="4922"/>
                  </a:cubicBezTo>
                  <a:cubicBezTo>
                    <a:pt x="5161" y="4701"/>
                    <a:pt x="5158" y="4342"/>
                    <a:pt x="4936" y="4125"/>
                  </a:cubicBezTo>
                  <a:lnTo>
                    <a:pt x="4819" y="4010"/>
                  </a:lnTo>
                  <a:cubicBezTo>
                    <a:pt x="4925" y="3829"/>
                    <a:pt x="5006" y="3637"/>
                    <a:pt x="5058" y="3435"/>
                  </a:cubicBezTo>
                  <a:lnTo>
                    <a:pt x="5223" y="3435"/>
                  </a:lnTo>
                  <a:cubicBezTo>
                    <a:pt x="5526" y="3429"/>
                    <a:pt x="5771" y="3181"/>
                    <a:pt x="5771" y="2876"/>
                  </a:cubicBezTo>
                  <a:cubicBezTo>
                    <a:pt x="5771" y="2571"/>
                    <a:pt x="5526" y="2323"/>
                    <a:pt x="5223" y="2317"/>
                  </a:cubicBezTo>
                  <a:lnTo>
                    <a:pt x="5058" y="2317"/>
                  </a:lnTo>
                  <a:cubicBezTo>
                    <a:pt x="5006" y="2115"/>
                    <a:pt x="4927" y="1921"/>
                    <a:pt x="4821" y="1741"/>
                  </a:cubicBezTo>
                  <a:lnTo>
                    <a:pt x="4936" y="1626"/>
                  </a:lnTo>
                  <a:cubicBezTo>
                    <a:pt x="5148" y="1407"/>
                    <a:pt x="5145" y="1058"/>
                    <a:pt x="4930" y="842"/>
                  </a:cubicBezTo>
                  <a:cubicBezTo>
                    <a:pt x="4821" y="733"/>
                    <a:pt x="4678" y="679"/>
                    <a:pt x="4535" y="679"/>
                  </a:cubicBezTo>
                  <a:cubicBezTo>
                    <a:pt x="4395" y="679"/>
                    <a:pt x="4254" y="731"/>
                    <a:pt x="4147" y="836"/>
                  </a:cubicBezTo>
                  <a:lnTo>
                    <a:pt x="4030" y="952"/>
                  </a:lnTo>
                  <a:cubicBezTo>
                    <a:pt x="3851" y="845"/>
                    <a:pt x="3656" y="766"/>
                    <a:pt x="3455" y="713"/>
                  </a:cubicBezTo>
                  <a:lnTo>
                    <a:pt x="3455" y="549"/>
                  </a:lnTo>
                  <a:cubicBezTo>
                    <a:pt x="3449" y="244"/>
                    <a:pt x="3201" y="0"/>
                    <a:pt x="2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8" name="Google Shape;13658;p141"/>
          <p:cNvGrpSpPr/>
          <p:nvPr/>
        </p:nvGrpSpPr>
        <p:grpSpPr>
          <a:xfrm>
            <a:off x="4022127" y="4003108"/>
            <a:ext cx="353443" cy="353461"/>
            <a:chOff x="3362140" y="3787635"/>
            <a:chExt cx="384052" cy="384072"/>
          </a:xfrm>
        </p:grpSpPr>
        <p:sp>
          <p:nvSpPr>
            <p:cNvPr id="13659" name="Google Shape;13659;p141"/>
            <p:cNvSpPr/>
            <p:nvPr/>
          </p:nvSpPr>
          <p:spPr>
            <a:xfrm>
              <a:off x="3362140" y="3787635"/>
              <a:ext cx="384052" cy="384072"/>
            </a:xfrm>
            <a:custGeom>
              <a:rect b="b" l="l" r="r" t="t"/>
              <a:pathLst>
                <a:path extrusionOk="0" h="19063" w="19062">
                  <a:moveTo>
                    <a:pt x="10090" y="1138"/>
                  </a:moveTo>
                  <a:cubicBezTo>
                    <a:pt x="11931" y="1259"/>
                    <a:pt x="13683" y="1985"/>
                    <a:pt x="15070" y="3203"/>
                  </a:cubicBezTo>
                  <a:lnTo>
                    <a:pt x="14665" y="3608"/>
                  </a:lnTo>
                  <a:cubicBezTo>
                    <a:pt x="14447" y="3826"/>
                    <a:pt x="14447" y="4180"/>
                    <a:pt x="14665" y="4397"/>
                  </a:cubicBezTo>
                  <a:cubicBezTo>
                    <a:pt x="14774" y="4506"/>
                    <a:pt x="14917" y="4561"/>
                    <a:pt x="15059" y="4561"/>
                  </a:cubicBezTo>
                  <a:cubicBezTo>
                    <a:pt x="15202" y="4561"/>
                    <a:pt x="15345" y="4506"/>
                    <a:pt x="15454" y="4397"/>
                  </a:cubicBezTo>
                  <a:lnTo>
                    <a:pt x="15859" y="3992"/>
                  </a:lnTo>
                  <a:cubicBezTo>
                    <a:pt x="17078" y="5379"/>
                    <a:pt x="17805" y="7131"/>
                    <a:pt x="17926" y="8973"/>
                  </a:cubicBezTo>
                  <a:lnTo>
                    <a:pt x="16232" y="8973"/>
                  </a:lnTo>
                  <a:cubicBezTo>
                    <a:pt x="15928" y="8978"/>
                    <a:pt x="15684" y="9226"/>
                    <a:pt x="15684" y="9531"/>
                  </a:cubicBezTo>
                  <a:cubicBezTo>
                    <a:pt x="15684" y="9836"/>
                    <a:pt x="15928" y="10084"/>
                    <a:pt x="16232" y="10090"/>
                  </a:cubicBezTo>
                  <a:lnTo>
                    <a:pt x="16232" y="10091"/>
                  </a:lnTo>
                  <a:lnTo>
                    <a:pt x="17926" y="10091"/>
                  </a:lnTo>
                  <a:cubicBezTo>
                    <a:pt x="17805" y="11932"/>
                    <a:pt x="17078" y="13684"/>
                    <a:pt x="15859" y="15071"/>
                  </a:cubicBezTo>
                  <a:lnTo>
                    <a:pt x="15454" y="14666"/>
                  </a:lnTo>
                  <a:cubicBezTo>
                    <a:pt x="15345" y="14557"/>
                    <a:pt x="15202" y="14502"/>
                    <a:pt x="15059" y="14502"/>
                  </a:cubicBezTo>
                  <a:cubicBezTo>
                    <a:pt x="14917" y="14502"/>
                    <a:pt x="14774" y="14557"/>
                    <a:pt x="14665" y="14666"/>
                  </a:cubicBezTo>
                  <a:cubicBezTo>
                    <a:pt x="14447" y="14884"/>
                    <a:pt x="14447" y="15237"/>
                    <a:pt x="14665" y="15455"/>
                  </a:cubicBezTo>
                  <a:lnTo>
                    <a:pt x="15070" y="15860"/>
                  </a:lnTo>
                  <a:cubicBezTo>
                    <a:pt x="13683" y="17079"/>
                    <a:pt x="11931" y="17806"/>
                    <a:pt x="10090" y="17927"/>
                  </a:cubicBezTo>
                  <a:lnTo>
                    <a:pt x="10090" y="16234"/>
                  </a:lnTo>
                  <a:cubicBezTo>
                    <a:pt x="10090" y="15926"/>
                    <a:pt x="9839" y="15675"/>
                    <a:pt x="9531" y="15675"/>
                  </a:cubicBezTo>
                  <a:cubicBezTo>
                    <a:pt x="9223" y="15675"/>
                    <a:pt x="8972" y="15926"/>
                    <a:pt x="8972" y="16234"/>
                  </a:cubicBezTo>
                  <a:lnTo>
                    <a:pt x="8972" y="17927"/>
                  </a:lnTo>
                  <a:cubicBezTo>
                    <a:pt x="7129" y="17806"/>
                    <a:pt x="5379" y="17079"/>
                    <a:pt x="3993" y="15860"/>
                  </a:cubicBezTo>
                  <a:lnTo>
                    <a:pt x="4398" y="15455"/>
                  </a:lnTo>
                  <a:cubicBezTo>
                    <a:pt x="4616" y="15237"/>
                    <a:pt x="4616" y="14884"/>
                    <a:pt x="4398" y="14666"/>
                  </a:cubicBezTo>
                  <a:cubicBezTo>
                    <a:pt x="4288" y="14557"/>
                    <a:pt x="4145" y="14502"/>
                    <a:pt x="4002" y="14502"/>
                  </a:cubicBezTo>
                  <a:cubicBezTo>
                    <a:pt x="3860" y="14502"/>
                    <a:pt x="3717" y="14557"/>
                    <a:pt x="3608" y="14666"/>
                  </a:cubicBezTo>
                  <a:lnTo>
                    <a:pt x="3202" y="15071"/>
                  </a:lnTo>
                  <a:cubicBezTo>
                    <a:pt x="1984" y="13684"/>
                    <a:pt x="1258" y="11932"/>
                    <a:pt x="1137" y="10091"/>
                  </a:cubicBezTo>
                  <a:lnTo>
                    <a:pt x="2830" y="10091"/>
                  </a:lnTo>
                  <a:cubicBezTo>
                    <a:pt x="3135" y="10085"/>
                    <a:pt x="3378" y="9837"/>
                    <a:pt x="3378" y="9532"/>
                  </a:cubicBezTo>
                  <a:cubicBezTo>
                    <a:pt x="3378" y="9227"/>
                    <a:pt x="3135" y="8979"/>
                    <a:pt x="2830" y="8973"/>
                  </a:cubicBezTo>
                  <a:lnTo>
                    <a:pt x="1137" y="8973"/>
                  </a:lnTo>
                  <a:cubicBezTo>
                    <a:pt x="1258" y="7131"/>
                    <a:pt x="1984" y="5381"/>
                    <a:pt x="3203" y="3994"/>
                  </a:cubicBezTo>
                  <a:lnTo>
                    <a:pt x="3608" y="4399"/>
                  </a:lnTo>
                  <a:cubicBezTo>
                    <a:pt x="3718" y="4508"/>
                    <a:pt x="3860" y="4562"/>
                    <a:pt x="4003" y="4562"/>
                  </a:cubicBezTo>
                  <a:cubicBezTo>
                    <a:pt x="4146" y="4562"/>
                    <a:pt x="4288" y="4508"/>
                    <a:pt x="4398" y="4399"/>
                  </a:cubicBezTo>
                  <a:cubicBezTo>
                    <a:pt x="4616" y="4180"/>
                    <a:pt x="4616" y="3826"/>
                    <a:pt x="4398" y="3608"/>
                  </a:cubicBezTo>
                  <a:lnTo>
                    <a:pt x="3993" y="3203"/>
                  </a:lnTo>
                  <a:cubicBezTo>
                    <a:pt x="5379" y="1985"/>
                    <a:pt x="7131" y="1259"/>
                    <a:pt x="8972" y="1138"/>
                  </a:cubicBezTo>
                  <a:lnTo>
                    <a:pt x="8972" y="2831"/>
                  </a:lnTo>
                  <a:cubicBezTo>
                    <a:pt x="8972" y="3139"/>
                    <a:pt x="9223" y="3388"/>
                    <a:pt x="9531" y="3388"/>
                  </a:cubicBezTo>
                  <a:cubicBezTo>
                    <a:pt x="9839" y="3388"/>
                    <a:pt x="10090" y="3139"/>
                    <a:pt x="10090" y="2831"/>
                  </a:cubicBezTo>
                  <a:lnTo>
                    <a:pt x="10090" y="1138"/>
                  </a:lnTo>
                  <a:close/>
                  <a:moveTo>
                    <a:pt x="9531" y="0"/>
                  </a:moveTo>
                  <a:cubicBezTo>
                    <a:pt x="4263" y="0"/>
                    <a:pt x="1" y="4263"/>
                    <a:pt x="1" y="9531"/>
                  </a:cubicBezTo>
                  <a:cubicBezTo>
                    <a:pt x="1" y="14799"/>
                    <a:pt x="4263" y="19063"/>
                    <a:pt x="9531" y="19063"/>
                  </a:cubicBezTo>
                  <a:cubicBezTo>
                    <a:pt x="14799" y="19063"/>
                    <a:pt x="19062" y="14799"/>
                    <a:pt x="19062" y="9531"/>
                  </a:cubicBezTo>
                  <a:cubicBezTo>
                    <a:pt x="19062" y="4263"/>
                    <a:pt x="14799" y="0"/>
                    <a:pt x="9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41"/>
            <p:cNvSpPr/>
            <p:nvPr/>
          </p:nvSpPr>
          <p:spPr>
            <a:xfrm>
              <a:off x="3461871" y="3889621"/>
              <a:ext cx="184612" cy="180099"/>
            </a:xfrm>
            <a:custGeom>
              <a:rect b="b" l="l" r="r" t="t"/>
              <a:pathLst>
                <a:path extrusionOk="0" h="8939" w="9163">
                  <a:moveTo>
                    <a:pt x="7488" y="1562"/>
                  </a:moveTo>
                  <a:lnTo>
                    <a:pt x="6053" y="5152"/>
                  </a:lnTo>
                  <a:lnTo>
                    <a:pt x="3900" y="2998"/>
                  </a:lnTo>
                  <a:lnTo>
                    <a:pt x="7488" y="1562"/>
                  </a:lnTo>
                  <a:close/>
                  <a:moveTo>
                    <a:pt x="3111" y="3787"/>
                  </a:moveTo>
                  <a:lnTo>
                    <a:pt x="5263" y="5941"/>
                  </a:lnTo>
                  <a:lnTo>
                    <a:pt x="1674" y="7376"/>
                  </a:lnTo>
                  <a:lnTo>
                    <a:pt x="3111" y="3787"/>
                  </a:lnTo>
                  <a:close/>
                  <a:moveTo>
                    <a:pt x="8493" y="1"/>
                  </a:moveTo>
                  <a:cubicBezTo>
                    <a:pt x="8424" y="1"/>
                    <a:pt x="8354" y="14"/>
                    <a:pt x="8283" y="42"/>
                  </a:cubicBezTo>
                  <a:cubicBezTo>
                    <a:pt x="2241" y="2459"/>
                    <a:pt x="2649" y="2284"/>
                    <a:pt x="2553" y="2361"/>
                  </a:cubicBezTo>
                  <a:cubicBezTo>
                    <a:pt x="2393" y="2492"/>
                    <a:pt x="2583" y="2097"/>
                    <a:pt x="153" y="8171"/>
                  </a:cubicBezTo>
                  <a:cubicBezTo>
                    <a:pt x="0" y="8554"/>
                    <a:pt x="299" y="8938"/>
                    <a:pt x="670" y="8938"/>
                  </a:cubicBezTo>
                  <a:cubicBezTo>
                    <a:pt x="738" y="8938"/>
                    <a:pt x="809" y="8925"/>
                    <a:pt x="879" y="8897"/>
                  </a:cubicBezTo>
                  <a:cubicBezTo>
                    <a:pt x="6925" y="6479"/>
                    <a:pt x="6514" y="6655"/>
                    <a:pt x="6609" y="6577"/>
                  </a:cubicBezTo>
                  <a:cubicBezTo>
                    <a:pt x="6769" y="6446"/>
                    <a:pt x="6579" y="6840"/>
                    <a:pt x="9009" y="767"/>
                  </a:cubicBezTo>
                  <a:cubicBezTo>
                    <a:pt x="9162" y="384"/>
                    <a:pt x="8864" y="1"/>
                    <a:pt x="84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1" name="Google Shape;13661;p141"/>
          <p:cNvGrpSpPr/>
          <p:nvPr/>
        </p:nvGrpSpPr>
        <p:grpSpPr>
          <a:xfrm>
            <a:off x="4775328" y="4003108"/>
            <a:ext cx="353461" cy="353461"/>
            <a:chOff x="3832444" y="3779717"/>
            <a:chExt cx="384072" cy="384072"/>
          </a:xfrm>
        </p:grpSpPr>
        <p:sp>
          <p:nvSpPr>
            <p:cNvPr id="13662" name="Google Shape;13662;p141"/>
            <p:cNvSpPr/>
            <p:nvPr/>
          </p:nvSpPr>
          <p:spPr>
            <a:xfrm>
              <a:off x="3832444" y="3779717"/>
              <a:ext cx="384072" cy="384072"/>
            </a:xfrm>
            <a:custGeom>
              <a:rect b="b" l="l" r="r" t="t"/>
              <a:pathLst>
                <a:path extrusionOk="0" h="19063" w="19063">
                  <a:moveTo>
                    <a:pt x="9549" y="1118"/>
                  </a:moveTo>
                  <a:cubicBezTo>
                    <a:pt x="12324" y="1118"/>
                    <a:pt x="14582" y="3376"/>
                    <a:pt x="14582" y="6153"/>
                  </a:cubicBezTo>
                  <a:lnTo>
                    <a:pt x="14582" y="6775"/>
                  </a:lnTo>
                  <a:lnTo>
                    <a:pt x="13387" y="6775"/>
                  </a:lnTo>
                  <a:cubicBezTo>
                    <a:pt x="13121" y="6008"/>
                    <a:pt x="12444" y="5623"/>
                    <a:pt x="11766" y="5623"/>
                  </a:cubicBezTo>
                  <a:cubicBezTo>
                    <a:pt x="11090" y="5623"/>
                    <a:pt x="10414" y="6006"/>
                    <a:pt x="10148" y="6775"/>
                  </a:cubicBezTo>
                  <a:lnTo>
                    <a:pt x="8955" y="6775"/>
                  </a:lnTo>
                  <a:cubicBezTo>
                    <a:pt x="8690" y="6008"/>
                    <a:pt x="8013" y="5623"/>
                    <a:pt x="7336" y="5623"/>
                  </a:cubicBezTo>
                  <a:cubicBezTo>
                    <a:pt x="6660" y="5623"/>
                    <a:pt x="5984" y="6006"/>
                    <a:pt x="5718" y="6775"/>
                  </a:cubicBezTo>
                  <a:lnTo>
                    <a:pt x="4484" y="6775"/>
                  </a:lnTo>
                  <a:lnTo>
                    <a:pt x="4484" y="6153"/>
                  </a:lnTo>
                  <a:cubicBezTo>
                    <a:pt x="4484" y="3376"/>
                    <a:pt x="6742" y="1118"/>
                    <a:pt x="9519" y="1118"/>
                  </a:cubicBezTo>
                  <a:close/>
                  <a:moveTo>
                    <a:pt x="7337" y="6737"/>
                  </a:moveTo>
                  <a:cubicBezTo>
                    <a:pt x="7492" y="6737"/>
                    <a:pt x="7644" y="6797"/>
                    <a:pt x="7758" y="6911"/>
                  </a:cubicBezTo>
                  <a:cubicBezTo>
                    <a:pt x="7929" y="7081"/>
                    <a:pt x="7979" y="7338"/>
                    <a:pt x="7887" y="7561"/>
                  </a:cubicBezTo>
                  <a:cubicBezTo>
                    <a:pt x="7794" y="7784"/>
                    <a:pt x="7577" y="7929"/>
                    <a:pt x="7337" y="7929"/>
                  </a:cubicBezTo>
                  <a:cubicBezTo>
                    <a:pt x="7008" y="7927"/>
                    <a:pt x="6741" y="7661"/>
                    <a:pt x="6741" y="7332"/>
                  </a:cubicBezTo>
                  <a:cubicBezTo>
                    <a:pt x="6741" y="7092"/>
                    <a:pt x="6885" y="6873"/>
                    <a:pt x="7108" y="6782"/>
                  </a:cubicBezTo>
                  <a:cubicBezTo>
                    <a:pt x="7182" y="6752"/>
                    <a:pt x="7260" y="6737"/>
                    <a:pt x="7337" y="6737"/>
                  </a:cubicBezTo>
                  <a:close/>
                  <a:moveTo>
                    <a:pt x="11768" y="6737"/>
                  </a:moveTo>
                  <a:cubicBezTo>
                    <a:pt x="11922" y="6737"/>
                    <a:pt x="12074" y="6797"/>
                    <a:pt x="12188" y="6911"/>
                  </a:cubicBezTo>
                  <a:cubicBezTo>
                    <a:pt x="12358" y="7081"/>
                    <a:pt x="12409" y="7338"/>
                    <a:pt x="12318" y="7561"/>
                  </a:cubicBezTo>
                  <a:cubicBezTo>
                    <a:pt x="12225" y="7784"/>
                    <a:pt x="12007" y="7929"/>
                    <a:pt x="11767" y="7929"/>
                  </a:cubicBezTo>
                  <a:cubicBezTo>
                    <a:pt x="11438" y="7927"/>
                    <a:pt x="11172" y="7661"/>
                    <a:pt x="11172" y="7332"/>
                  </a:cubicBezTo>
                  <a:cubicBezTo>
                    <a:pt x="11172" y="7092"/>
                    <a:pt x="11317" y="6873"/>
                    <a:pt x="11539" y="6782"/>
                  </a:cubicBezTo>
                  <a:cubicBezTo>
                    <a:pt x="11613" y="6752"/>
                    <a:pt x="11691" y="6737"/>
                    <a:pt x="11768" y="6737"/>
                  </a:cubicBezTo>
                  <a:close/>
                  <a:moveTo>
                    <a:pt x="15238" y="3063"/>
                  </a:moveTo>
                  <a:cubicBezTo>
                    <a:pt x="16702" y="3063"/>
                    <a:pt x="17910" y="4255"/>
                    <a:pt x="17910" y="5738"/>
                  </a:cubicBezTo>
                  <a:lnTo>
                    <a:pt x="17910" y="5739"/>
                  </a:lnTo>
                  <a:cubicBezTo>
                    <a:pt x="17910" y="7081"/>
                    <a:pt x="16935" y="8159"/>
                    <a:pt x="15700" y="8372"/>
                  </a:cubicBezTo>
                  <a:lnTo>
                    <a:pt x="15700" y="6153"/>
                  </a:lnTo>
                  <a:cubicBezTo>
                    <a:pt x="15700" y="5077"/>
                    <a:pt x="15418" y="4019"/>
                    <a:pt x="14880" y="3086"/>
                  </a:cubicBezTo>
                  <a:cubicBezTo>
                    <a:pt x="15000" y="3070"/>
                    <a:pt x="15120" y="3063"/>
                    <a:pt x="15238" y="3063"/>
                  </a:cubicBezTo>
                  <a:close/>
                  <a:moveTo>
                    <a:pt x="3829" y="3387"/>
                  </a:moveTo>
                  <a:cubicBezTo>
                    <a:pt x="3893" y="3387"/>
                    <a:pt x="3957" y="3390"/>
                    <a:pt x="4022" y="3394"/>
                  </a:cubicBezTo>
                  <a:cubicBezTo>
                    <a:pt x="3590" y="4249"/>
                    <a:pt x="3366" y="5195"/>
                    <a:pt x="3367" y="6153"/>
                  </a:cubicBezTo>
                  <a:cubicBezTo>
                    <a:pt x="3367" y="8609"/>
                    <a:pt x="3364" y="8492"/>
                    <a:pt x="3375" y="8697"/>
                  </a:cubicBezTo>
                  <a:cubicBezTo>
                    <a:pt x="2149" y="8488"/>
                    <a:pt x="1157" y="7419"/>
                    <a:pt x="1157" y="6060"/>
                  </a:cubicBezTo>
                  <a:cubicBezTo>
                    <a:pt x="1157" y="4589"/>
                    <a:pt x="2354" y="3387"/>
                    <a:pt x="3829" y="3387"/>
                  </a:cubicBezTo>
                  <a:close/>
                  <a:moveTo>
                    <a:pt x="14582" y="7891"/>
                  </a:moveTo>
                  <a:lnTo>
                    <a:pt x="14582" y="8389"/>
                  </a:lnTo>
                  <a:cubicBezTo>
                    <a:pt x="14555" y="11167"/>
                    <a:pt x="12291" y="13430"/>
                    <a:pt x="9534" y="13430"/>
                  </a:cubicBezTo>
                  <a:cubicBezTo>
                    <a:pt x="6718" y="13430"/>
                    <a:pt x="4484" y="11148"/>
                    <a:pt x="4484" y="8392"/>
                  </a:cubicBezTo>
                  <a:lnTo>
                    <a:pt x="4484" y="7891"/>
                  </a:lnTo>
                  <a:lnTo>
                    <a:pt x="5718" y="7891"/>
                  </a:lnTo>
                  <a:cubicBezTo>
                    <a:pt x="5984" y="8658"/>
                    <a:pt x="6660" y="9042"/>
                    <a:pt x="7337" y="9042"/>
                  </a:cubicBezTo>
                  <a:cubicBezTo>
                    <a:pt x="8013" y="9042"/>
                    <a:pt x="8689" y="8659"/>
                    <a:pt x="8955" y="7891"/>
                  </a:cubicBezTo>
                  <a:lnTo>
                    <a:pt x="10148" y="7891"/>
                  </a:lnTo>
                  <a:cubicBezTo>
                    <a:pt x="10413" y="8658"/>
                    <a:pt x="11090" y="9042"/>
                    <a:pt x="11767" y="9042"/>
                  </a:cubicBezTo>
                  <a:cubicBezTo>
                    <a:pt x="12443" y="9042"/>
                    <a:pt x="13119" y="8659"/>
                    <a:pt x="13385" y="7891"/>
                  </a:cubicBezTo>
                  <a:close/>
                  <a:moveTo>
                    <a:pt x="11406" y="14255"/>
                  </a:moveTo>
                  <a:lnTo>
                    <a:pt x="9547" y="17380"/>
                  </a:lnTo>
                  <a:lnTo>
                    <a:pt x="7661" y="14259"/>
                  </a:lnTo>
                  <a:lnTo>
                    <a:pt x="7661" y="14259"/>
                  </a:lnTo>
                  <a:cubicBezTo>
                    <a:pt x="8268" y="14451"/>
                    <a:pt x="8898" y="14547"/>
                    <a:pt x="9527" y="14547"/>
                  </a:cubicBezTo>
                  <a:cubicBezTo>
                    <a:pt x="10161" y="14547"/>
                    <a:pt x="10794" y="14450"/>
                    <a:pt x="11405" y="14255"/>
                  </a:cubicBezTo>
                  <a:close/>
                  <a:moveTo>
                    <a:pt x="14020" y="13428"/>
                  </a:moveTo>
                  <a:cubicBezTo>
                    <a:pt x="16186" y="13428"/>
                    <a:pt x="17948" y="15186"/>
                    <a:pt x="17948" y="17347"/>
                  </a:cubicBezTo>
                  <a:lnTo>
                    <a:pt x="17948" y="17945"/>
                  </a:lnTo>
                  <a:lnTo>
                    <a:pt x="10513" y="17945"/>
                  </a:lnTo>
                  <a:lnTo>
                    <a:pt x="13198" y="13428"/>
                  </a:lnTo>
                  <a:close/>
                  <a:moveTo>
                    <a:pt x="5853" y="13428"/>
                  </a:moveTo>
                  <a:lnTo>
                    <a:pt x="8585" y="17946"/>
                  </a:lnTo>
                  <a:lnTo>
                    <a:pt x="1120" y="17946"/>
                  </a:lnTo>
                  <a:lnTo>
                    <a:pt x="1120" y="17347"/>
                  </a:lnTo>
                  <a:cubicBezTo>
                    <a:pt x="1120" y="15186"/>
                    <a:pt x="2882" y="13428"/>
                    <a:pt x="5047" y="13428"/>
                  </a:cubicBezTo>
                  <a:close/>
                  <a:moveTo>
                    <a:pt x="9517" y="0"/>
                  </a:moveTo>
                  <a:cubicBezTo>
                    <a:pt x="7554" y="0"/>
                    <a:pt x="5800" y="927"/>
                    <a:pt x="4674" y="2365"/>
                  </a:cubicBezTo>
                  <a:cubicBezTo>
                    <a:pt x="4387" y="2299"/>
                    <a:pt x="4102" y="2268"/>
                    <a:pt x="3822" y="2268"/>
                  </a:cubicBezTo>
                  <a:cubicBezTo>
                    <a:pt x="1778" y="2268"/>
                    <a:pt x="38" y="3936"/>
                    <a:pt x="38" y="6060"/>
                  </a:cubicBezTo>
                  <a:cubicBezTo>
                    <a:pt x="38" y="8084"/>
                    <a:pt x="1604" y="9697"/>
                    <a:pt x="3538" y="9842"/>
                  </a:cubicBezTo>
                  <a:cubicBezTo>
                    <a:pt x="3756" y="10752"/>
                    <a:pt x="4182" y="11599"/>
                    <a:pt x="4783" y="12318"/>
                  </a:cubicBezTo>
                  <a:cubicBezTo>
                    <a:pt x="2123" y="12455"/>
                    <a:pt x="2" y="14658"/>
                    <a:pt x="2" y="17347"/>
                  </a:cubicBezTo>
                  <a:lnTo>
                    <a:pt x="2" y="18504"/>
                  </a:lnTo>
                  <a:cubicBezTo>
                    <a:pt x="0" y="18813"/>
                    <a:pt x="251" y="19063"/>
                    <a:pt x="559" y="19063"/>
                  </a:cubicBezTo>
                  <a:lnTo>
                    <a:pt x="18504" y="19063"/>
                  </a:lnTo>
                  <a:cubicBezTo>
                    <a:pt x="18813" y="19063"/>
                    <a:pt x="19063" y="18813"/>
                    <a:pt x="19063" y="18504"/>
                  </a:cubicBezTo>
                  <a:lnTo>
                    <a:pt x="19063" y="17347"/>
                  </a:lnTo>
                  <a:cubicBezTo>
                    <a:pt x="19063" y="14652"/>
                    <a:pt x="16930" y="12445"/>
                    <a:pt x="14262" y="12318"/>
                  </a:cubicBezTo>
                  <a:lnTo>
                    <a:pt x="14264" y="12316"/>
                  </a:lnTo>
                  <a:cubicBezTo>
                    <a:pt x="14936" y="11509"/>
                    <a:pt x="15392" y="10545"/>
                    <a:pt x="15589" y="9514"/>
                  </a:cubicBezTo>
                  <a:cubicBezTo>
                    <a:pt x="17492" y="9341"/>
                    <a:pt x="19027" y="7740"/>
                    <a:pt x="19027" y="5739"/>
                  </a:cubicBezTo>
                  <a:cubicBezTo>
                    <a:pt x="19027" y="3595"/>
                    <a:pt x="17266" y="1944"/>
                    <a:pt x="15240" y="1944"/>
                  </a:cubicBezTo>
                  <a:cubicBezTo>
                    <a:pt x="14888" y="1944"/>
                    <a:pt x="14529" y="1993"/>
                    <a:pt x="14170" y="2099"/>
                  </a:cubicBezTo>
                  <a:cubicBezTo>
                    <a:pt x="13041" y="813"/>
                    <a:pt x="11387" y="0"/>
                    <a:pt x="9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41"/>
            <p:cNvSpPr/>
            <p:nvPr/>
          </p:nvSpPr>
          <p:spPr>
            <a:xfrm>
              <a:off x="3990763" y="3982965"/>
              <a:ext cx="67534" cy="22505"/>
            </a:xfrm>
            <a:custGeom>
              <a:rect b="b" l="l" r="r" t="t"/>
              <a:pathLst>
                <a:path extrusionOk="0" h="1117" w="3352">
                  <a:moveTo>
                    <a:pt x="558" y="0"/>
                  </a:moveTo>
                  <a:cubicBezTo>
                    <a:pt x="250" y="0"/>
                    <a:pt x="0" y="250"/>
                    <a:pt x="0" y="558"/>
                  </a:cubicBezTo>
                  <a:cubicBezTo>
                    <a:pt x="0" y="867"/>
                    <a:pt x="250" y="1117"/>
                    <a:pt x="558" y="1117"/>
                  </a:cubicBezTo>
                  <a:lnTo>
                    <a:pt x="2792" y="1117"/>
                  </a:lnTo>
                  <a:cubicBezTo>
                    <a:pt x="3101" y="1117"/>
                    <a:pt x="3351" y="867"/>
                    <a:pt x="3351" y="558"/>
                  </a:cubicBezTo>
                  <a:cubicBezTo>
                    <a:pt x="3351" y="250"/>
                    <a:pt x="3101" y="0"/>
                    <a:pt x="2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4" name="Google Shape;13664;p141"/>
          <p:cNvGrpSpPr/>
          <p:nvPr/>
        </p:nvGrpSpPr>
        <p:grpSpPr>
          <a:xfrm>
            <a:off x="5521311" y="4003116"/>
            <a:ext cx="355297" cy="353443"/>
            <a:chOff x="4323539" y="3796097"/>
            <a:chExt cx="386066" cy="384052"/>
          </a:xfrm>
        </p:grpSpPr>
        <p:sp>
          <p:nvSpPr>
            <p:cNvPr id="13665" name="Google Shape;13665;p141"/>
            <p:cNvSpPr/>
            <p:nvPr/>
          </p:nvSpPr>
          <p:spPr>
            <a:xfrm>
              <a:off x="4323539" y="3796097"/>
              <a:ext cx="386066" cy="384052"/>
            </a:xfrm>
            <a:custGeom>
              <a:rect b="b" l="l" r="r" t="t"/>
              <a:pathLst>
                <a:path extrusionOk="0" h="19062" w="19162">
                  <a:moveTo>
                    <a:pt x="9533" y="1117"/>
                  </a:moveTo>
                  <a:cubicBezTo>
                    <a:pt x="9758" y="1117"/>
                    <a:pt x="9961" y="1253"/>
                    <a:pt x="10048" y="1462"/>
                  </a:cubicBezTo>
                  <a:cubicBezTo>
                    <a:pt x="10133" y="1670"/>
                    <a:pt x="10086" y="1910"/>
                    <a:pt x="9927" y="2070"/>
                  </a:cubicBezTo>
                  <a:cubicBezTo>
                    <a:pt x="9820" y="2177"/>
                    <a:pt x="9677" y="2234"/>
                    <a:pt x="9532" y="2234"/>
                  </a:cubicBezTo>
                  <a:cubicBezTo>
                    <a:pt x="9459" y="2234"/>
                    <a:pt x="9387" y="2220"/>
                    <a:pt x="9317" y="2191"/>
                  </a:cubicBezTo>
                  <a:cubicBezTo>
                    <a:pt x="9110" y="2105"/>
                    <a:pt x="8974" y="1901"/>
                    <a:pt x="8974" y="1676"/>
                  </a:cubicBezTo>
                  <a:cubicBezTo>
                    <a:pt x="8974" y="1366"/>
                    <a:pt x="9223" y="1117"/>
                    <a:pt x="9533" y="1117"/>
                  </a:cubicBezTo>
                  <a:close/>
                  <a:moveTo>
                    <a:pt x="4003" y="3444"/>
                  </a:moveTo>
                  <a:cubicBezTo>
                    <a:pt x="4229" y="3444"/>
                    <a:pt x="4433" y="3580"/>
                    <a:pt x="4519" y="3789"/>
                  </a:cubicBezTo>
                  <a:cubicBezTo>
                    <a:pt x="4605" y="3998"/>
                    <a:pt x="4557" y="4237"/>
                    <a:pt x="4399" y="4397"/>
                  </a:cubicBezTo>
                  <a:cubicBezTo>
                    <a:pt x="4290" y="4506"/>
                    <a:pt x="4147" y="4561"/>
                    <a:pt x="4004" y="4561"/>
                  </a:cubicBezTo>
                  <a:cubicBezTo>
                    <a:pt x="3861" y="4561"/>
                    <a:pt x="3717" y="4506"/>
                    <a:pt x="3608" y="4397"/>
                  </a:cubicBezTo>
                  <a:cubicBezTo>
                    <a:pt x="3257" y="4046"/>
                    <a:pt x="3505" y="3444"/>
                    <a:pt x="4003" y="3444"/>
                  </a:cubicBezTo>
                  <a:close/>
                  <a:moveTo>
                    <a:pt x="15056" y="3443"/>
                  </a:moveTo>
                  <a:cubicBezTo>
                    <a:pt x="15343" y="3443"/>
                    <a:pt x="15618" y="3666"/>
                    <a:pt x="15618" y="4003"/>
                  </a:cubicBezTo>
                  <a:cubicBezTo>
                    <a:pt x="15618" y="4228"/>
                    <a:pt x="15482" y="4431"/>
                    <a:pt x="15274" y="4518"/>
                  </a:cubicBezTo>
                  <a:cubicBezTo>
                    <a:pt x="15205" y="4547"/>
                    <a:pt x="15132" y="4561"/>
                    <a:pt x="15060" y="4561"/>
                  </a:cubicBezTo>
                  <a:cubicBezTo>
                    <a:pt x="14915" y="4561"/>
                    <a:pt x="14772" y="4504"/>
                    <a:pt x="14665" y="4397"/>
                  </a:cubicBezTo>
                  <a:cubicBezTo>
                    <a:pt x="14448" y="4179"/>
                    <a:pt x="14448" y="3826"/>
                    <a:pt x="14665" y="3608"/>
                  </a:cubicBezTo>
                  <a:cubicBezTo>
                    <a:pt x="14779" y="3494"/>
                    <a:pt x="14919" y="3443"/>
                    <a:pt x="15056" y="3443"/>
                  </a:cubicBezTo>
                  <a:close/>
                  <a:moveTo>
                    <a:pt x="17386" y="7855"/>
                  </a:moveTo>
                  <a:cubicBezTo>
                    <a:pt x="17387" y="7855"/>
                    <a:pt x="17387" y="7855"/>
                    <a:pt x="17387" y="7855"/>
                  </a:cubicBezTo>
                  <a:lnTo>
                    <a:pt x="17387" y="7855"/>
                  </a:lnTo>
                  <a:cubicBezTo>
                    <a:pt x="17387" y="7855"/>
                    <a:pt x="17388" y="7855"/>
                    <a:pt x="17388" y="7855"/>
                  </a:cubicBezTo>
                  <a:close/>
                  <a:moveTo>
                    <a:pt x="1672" y="8971"/>
                  </a:moveTo>
                  <a:cubicBezTo>
                    <a:pt x="1959" y="8971"/>
                    <a:pt x="2235" y="9194"/>
                    <a:pt x="2235" y="9531"/>
                  </a:cubicBezTo>
                  <a:cubicBezTo>
                    <a:pt x="2235" y="9839"/>
                    <a:pt x="1984" y="10090"/>
                    <a:pt x="1676" y="10090"/>
                  </a:cubicBezTo>
                  <a:cubicBezTo>
                    <a:pt x="1178" y="10090"/>
                    <a:pt x="929" y="9487"/>
                    <a:pt x="1281" y="9136"/>
                  </a:cubicBezTo>
                  <a:cubicBezTo>
                    <a:pt x="1395" y="9022"/>
                    <a:pt x="1535" y="8971"/>
                    <a:pt x="1672" y="8971"/>
                  </a:cubicBezTo>
                  <a:close/>
                  <a:moveTo>
                    <a:pt x="17383" y="8971"/>
                  </a:moveTo>
                  <a:cubicBezTo>
                    <a:pt x="17670" y="8971"/>
                    <a:pt x="17945" y="9194"/>
                    <a:pt x="17945" y="9531"/>
                  </a:cubicBezTo>
                  <a:cubicBezTo>
                    <a:pt x="17945" y="9839"/>
                    <a:pt x="17696" y="10088"/>
                    <a:pt x="17388" y="10090"/>
                  </a:cubicBezTo>
                  <a:cubicBezTo>
                    <a:pt x="16890" y="10090"/>
                    <a:pt x="16640" y="9487"/>
                    <a:pt x="16992" y="9136"/>
                  </a:cubicBezTo>
                  <a:cubicBezTo>
                    <a:pt x="17106" y="9022"/>
                    <a:pt x="17246" y="8971"/>
                    <a:pt x="17383" y="8971"/>
                  </a:cubicBezTo>
                  <a:close/>
                  <a:moveTo>
                    <a:pt x="9533" y="5621"/>
                  </a:moveTo>
                  <a:cubicBezTo>
                    <a:pt x="11688" y="5621"/>
                    <a:pt x="13441" y="7376"/>
                    <a:pt x="13441" y="9531"/>
                  </a:cubicBezTo>
                  <a:cubicBezTo>
                    <a:pt x="13441" y="11686"/>
                    <a:pt x="11688" y="13440"/>
                    <a:pt x="9533" y="13440"/>
                  </a:cubicBezTo>
                  <a:cubicBezTo>
                    <a:pt x="7376" y="13440"/>
                    <a:pt x="5623" y="11686"/>
                    <a:pt x="5623" y="9531"/>
                  </a:cubicBezTo>
                  <a:cubicBezTo>
                    <a:pt x="5623" y="7376"/>
                    <a:pt x="7376" y="5621"/>
                    <a:pt x="9533" y="5621"/>
                  </a:cubicBezTo>
                  <a:close/>
                  <a:moveTo>
                    <a:pt x="4007" y="14500"/>
                  </a:moveTo>
                  <a:cubicBezTo>
                    <a:pt x="4144" y="14500"/>
                    <a:pt x="4284" y="14551"/>
                    <a:pt x="4397" y="14664"/>
                  </a:cubicBezTo>
                  <a:cubicBezTo>
                    <a:pt x="4616" y="14882"/>
                    <a:pt x="4616" y="15235"/>
                    <a:pt x="4397" y="15453"/>
                  </a:cubicBezTo>
                  <a:cubicBezTo>
                    <a:pt x="4292" y="15560"/>
                    <a:pt x="4149" y="15617"/>
                    <a:pt x="4003" y="15617"/>
                  </a:cubicBezTo>
                  <a:cubicBezTo>
                    <a:pt x="3931" y="15617"/>
                    <a:pt x="3859" y="15603"/>
                    <a:pt x="3789" y="15574"/>
                  </a:cubicBezTo>
                  <a:cubicBezTo>
                    <a:pt x="3581" y="15489"/>
                    <a:pt x="3445" y="15284"/>
                    <a:pt x="3445" y="15059"/>
                  </a:cubicBezTo>
                  <a:cubicBezTo>
                    <a:pt x="3445" y="14722"/>
                    <a:pt x="3720" y="14500"/>
                    <a:pt x="4007" y="14500"/>
                  </a:cubicBezTo>
                  <a:close/>
                  <a:moveTo>
                    <a:pt x="15060" y="14501"/>
                  </a:moveTo>
                  <a:cubicBezTo>
                    <a:pt x="15203" y="14501"/>
                    <a:pt x="15346" y="14555"/>
                    <a:pt x="15455" y="14664"/>
                  </a:cubicBezTo>
                  <a:cubicBezTo>
                    <a:pt x="15615" y="14824"/>
                    <a:pt x="15663" y="15065"/>
                    <a:pt x="15576" y="15273"/>
                  </a:cubicBezTo>
                  <a:cubicBezTo>
                    <a:pt x="15490" y="15482"/>
                    <a:pt x="15286" y="15618"/>
                    <a:pt x="15061" y="15618"/>
                  </a:cubicBezTo>
                  <a:cubicBezTo>
                    <a:pt x="14563" y="15618"/>
                    <a:pt x="14313" y="15015"/>
                    <a:pt x="14665" y="14664"/>
                  </a:cubicBezTo>
                  <a:cubicBezTo>
                    <a:pt x="14774" y="14555"/>
                    <a:pt x="14917" y="14501"/>
                    <a:pt x="15060" y="14501"/>
                  </a:cubicBezTo>
                  <a:close/>
                  <a:moveTo>
                    <a:pt x="9527" y="16827"/>
                  </a:moveTo>
                  <a:cubicBezTo>
                    <a:pt x="9814" y="16827"/>
                    <a:pt x="10090" y="17049"/>
                    <a:pt x="10090" y="17386"/>
                  </a:cubicBezTo>
                  <a:cubicBezTo>
                    <a:pt x="10090" y="17695"/>
                    <a:pt x="9840" y="17945"/>
                    <a:pt x="9533" y="17945"/>
                  </a:cubicBezTo>
                  <a:cubicBezTo>
                    <a:pt x="9033" y="17945"/>
                    <a:pt x="8785" y="17344"/>
                    <a:pt x="9137" y="16991"/>
                  </a:cubicBezTo>
                  <a:cubicBezTo>
                    <a:pt x="9250" y="16878"/>
                    <a:pt x="9390" y="16827"/>
                    <a:pt x="9527" y="16827"/>
                  </a:cubicBezTo>
                  <a:close/>
                  <a:moveTo>
                    <a:pt x="9531" y="0"/>
                  </a:moveTo>
                  <a:cubicBezTo>
                    <a:pt x="8715" y="0"/>
                    <a:pt x="8017" y="588"/>
                    <a:pt x="7880" y="1392"/>
                  </a:cubicBezTo>
                  <a:cubicBezTo>
                    <a:pt x="7742" y="2196"/>
                    <a:pt x="8202" y="2983"/>
                    <a:pt x="8972" y="3255"/>
                  </a:cubicBezTo>
                  <a:lnTo>
                    <a:pt x="8972" y="4536"/>
                  </a:lnTo>
                  <a:cubicBezTo>
                    <a:pt x="8029" y="4641"/>
                    <a:pt x="7135" y="5011"/>
                    <a:pt x="6396" y="5606"/>
                  </a:cubicBezTo>
                  <a:lnTo>
                    <a:pt x="5515" y="4724"/>
                  </a:lnTo>
                  <a:cubicBezTo>
                    <a:pt x="5867" y="3988"/>
                    <a:pt x="5636" y="3106"/>
                    <a:pt x="4971" y="2635"/>
                  </a:cubicBezTo>
                  <a:cubicBezTo>
                    <a:pt x="4680" y="2428"/>
                    <a:pt x="4342" y="2327"/>
                    <a:pt x="4005" y="2327"/>
                  </a:cubicBezTo>
                  <a:cubicBezTo>
                    <a:pt x="3573" y="2327"/>
                    <a:pt x="3144" y="2494"/>
                    <a:pt x="2819" y="2819"/>
                  </a:cubicBezTo>
                  <a:cubicBezTo>
                    <a:pt x="2242" y="3396"/>
                    <a:pt x="2165" y="4304"/>
                    <a:pt x="2635" y="4969"/>
                  </a:cubicBezTo>
                  <a:cubicBezTo>
                    <a:pt x="2958" y="5426"/>
                    <a:pt x="3474" y="5678"/>
                    <a:pt x="4004" y="5678"/>
                  </a:cubicBezTo>
                  <a:cubicBezTo>
                    <a:pt x="4247" y="5678"/>
                    <a:pt x="4494" y="5625"/>
                    <a:pt x="4726" y="5513"/>
                  </a:cubicBezTo>
                  <a:lnTo>
                    <a:pt x="5606" y="6395"/>
                  </a:lnTo>
                  <a:cubicBezTo>
                    <a:pt x="5013" y="7135"/>
                    <a:pt x="4643" y="8029"/>
                    <a:pt x="4538" y="8972"/>
                  </a:cubicBezTo>
                  <a:lnTo>
                    <a:pt x="3256" y="8972"/>
                  </a:lnTo>
                  <a:cubicBezTo>
                    <a:pt x="3016" y="8294"/>
                    <a:pt x="2375" y="7855"/>
                    <a:pt x="1675" y="7855"/>
                  </a:cubicBezTo>
                  <a:cubicBezTo>
                    <a:pt x="1582" y="7855"/>
                    <a:pt x="1487" y="7863"/>
                    <a:pt x="1392" y="7879"/>
                  </a:cubicBezTo>
                  <a:cubicBezTo>
                    <a:pt x="588" y="8018"/>
                    <a:pt x="1" y="8715"/>
                    <a:pt x="1" y="9531"/>
                  </a:cubicBezTo>
                  <a:cubicBezTo>
                    <a:pt x="1" y="10347"/>
                    <a:pt x="588" y="11045"/>
                    <a:pt x="1392" y="11182"/>
                  </a:cubicBezTo>
                  <a:cubicBezTo>
                    <a:pt x="1487" y="11198"/>
                    <a:pt x="1582" y="11206"/>
                    <a:pt x="1675" y="11206"/>
                  </a:cubicBezTo>
                  <a:cubicBezTo>
                    <a:pt x="2375" y="11206"/>
                    <a:pt x="3016" y="10767"/>
                    <a:pt x="3256" y="10090"/>
                  </a:cubicBezTo>
                  <a:lnTo>
                    <a:pt x="4536" y="10090"/>
                  </a:lnTo>
                  <a:cubicBezTo>
                    <a:pt x="4641" y="11033"/>
                    <a:pt x="5012" y="11926"/>
                    <a:pt x="5606" y="12666"/>
                  </a:cubicBezTo>
                  <a:lnTo>
                    <a:pt x="4725" y="13548"/>
                  </a:lnTo>
                  <a:cubicBezTo>
                    <a:pt x="4493" y="13437"/>
                    <a:pt x="4246" y="13384"/>
                    <a:pt x="4003" y="13384"/>
                  </a:cubicBezTo>
                  <a:cubicBezTo>
                    <a:pt x="3473" y="13384"/>
                    <a:pt x="2957" y="13635"/>
                    <a:pt x="2634" y="14092"/>
                  </a:cubicBezTo>
                  <a:cubicBezTo>
                    <a:pt x="2163" y="14758"/>
                    <a:pt x="2241" y="15667"/>
                    <a:pt x="2818" y="16244"/>
                  </a:cubicBezTo>
                  <a:cubicBezTo>
                    <a:pt x="3143" y="16568"/>
                    <a:pt x="3572" y="16735"/>
                    <a:pt x="4004" y="16735"/>
                  </a:cubicBezTo>
                  <a:cubicBezTo>
                    <a:pt x="4340" y="16735"/>
                    <a:pt x="4678" y="16634"/>
                    <a:pt x="4970" y="16428"/>
                  </a:cubicBezTo>
                  <a:cubicBezTo>
                    <a:pt x="5636" y="15956"/>
                    <a:pt x="5867" y="15074"/>
                    <a:pt x="5514" y="14337"/>
                  </a:cubicBezTo>
                  <a:lnTo>
                    <a:pt x="6396" y="13455"/>
                  </a:lnTo>
                  <a:cubicBezTo>
                    <a:pt x="7135" y="14050"/>
                    <a:pt x="8029" y="14421"/>
                    <a:pt x="8972" y="14525"/>
                  </a:cubicBezTo>
                  <a:lnTo>
                    <a:pt x="8972" y="15808"/>
                  </a:lnTo>
                  <a:cubicBezTo>
                    <a:pt x="8202" y="16080"/>
                    <a:pt x="7742" y="16866"/>
                    <a:pt x="7880" y="17670"/>
                  </a:cubicBezTo>
                  <a:cubicBezTo>
                    <a:pt x="8017" y="18474"/>
                    <a:pt x="8715" y="19061"/>
                    <a:pt x="9531" y="19061"/>
                  </a:cubicBezTo>
                  <a:cubicBezTo>
                    <a:pt x="10347" y="19061"/>
                    <a:pt x="11045" y="18474"/>
                    <a:pt x="11182" y="17670"/>
                  </a:cubicBezTo>
                  <a:cubicBezTo>
                    <a:pt x="11320" y="16866"/>
                    <a:pt x="10858" y="16080"/>
                    <a:pt x="10090" y="15808"/>
                  </a:cubicBezTo>
                  <a:lnTo>
                    <a:pt x="10090" y="14525"/>
                  </a:lnTo>
                  <a:cubicBezTo>
                    <a:pt x="11033" y="14421"/>
                    <a:pt x="11927" y="14050"/>
                    <a:pt x="12667" y="13455"/>
                  </a:cubicBezTo>
                  <a:lnTo>
                    <a:pt x="13548" y="14337"/>
                  </a:lnTo>
                  <a:cubicBezTo>
                    <a:pt x="13196" y="15074"/>
                    <a:pt x="13426" y="15956"/>
                    <a:pt x="14092" y="16428"/>
                  </a:cubicBezTo>
                  <a:cubicBezTo>
                    <a:pt x="14384" y="16634"/>
                    <a:pt x="14722" y="16735"/>
                    <a:pt x="15058" y="16735"/>
                  </a:cubicBezTo>
                  <a:cubicBezTo>
                    <a:pt x="15490" y="16735"/>
                    <a:pt x="15919" y="16568"/>
                    <a:pt x="16244" y="16244"/>
                  </a:cubicBezTo>
                  <a:cubicBezTo>
                    <a:pt x="16821" y="15667"/>
                    <a:pt x="16899" y="14758"/>
                    <a:pt x="16427" y="14092"/>
                  </a:cubicBezTo>
                  <a:cubicBezTo>
                    <a:pt x="16104" y="13635"/>
                    <a:pt x="15589" y="13384"/>
                    <a:pt x="15059" y="13384"/>
                  </a:cubicBezTo>
                  <a:cubicBezTo>
                    <a:pt x="14816" y="13384"/>
                    <a:pt x="14569" y="13437"/>
                    <a:pt x="14337" y="13548"/>
                  </a:cubicBezTo>
                  <a:lnTo>
                    <a:pt x="13456" y="12666"/>
                  </a:lnTo>
                  <a:cubicBezTo>
                    <a:pt x="14050" y="11926"/>
                    <a:pt x="14421" y="11033"/>
                    <a:pt x="14526" y="10090"/>
                  </a:cubicBezTo>
                  <a:lnTo>
                    <a:pt x="15806" y="10090"/>
                  </a:lnTo>
                  <a:cubicBezTo>
                    <a:pt x="16016" y="10680"/>
                    <a:pt x="16536" y="11104"/>
                    <a:pt x="17156" y="11190"/>
                  </a:cubicBezTo>
                  <a:cubicBezTo>
                    <a:pt x="17233" y="11200"/>
                    <a:pt x="17311" y="11206"/>
                    <a:pt x="17388" y="11206"/>
                  </a:cubicBezTo>
                  <a:cubicBezTo>
                    <a:pt x="17926" y="11206"/>
                    <a:pt x="18439" y="10945"/>
                    <a:pt x="18755" y="10498"/>
                  </a:cubicBezTo>
                  <a:cubicBezTo>
                    <a:pt x="19115" y="9986"/>
                    <a:pt x="19162" y="9317"/>
                    <a:pt x="18875" y="8761"/>
                  </a:cubicBezTo>
                  <a:cubicBezTo>
                    <a:pt x="18586" y="8205"/>
                    <a:pt x="18013" y="7856"/>
                    <a:pt x="17387" y="7855"/>
                  </a:cubicBezTo>
                  <a:lnTo>
                    <a:pt x="17387" y="7855"/>
                  </a:lnTo>
                  <a:cubicBezTo>
                    <a:pt x="16678" y="7857"/>
                    <a:pt x="16046" y="8304"/>
                    <a:pt x="15808" y="8972"/>
                  </a:cubicBezTo>
                  <a:lnTo>
                    <a:pt x="14526" y="8972"/>
                  </a:lnTo>
                  <a:cubicBezTo>
                    <a:pt x="14421" y="8029"/>
                    <a:pt x="14050" y="7135"/>
                    <a:pt x="13457" y="6395"/>
                  </a:cubicBezTo>
                  <a:lnTo>
                    <a:pt x="14339" y="5513"/>
                  </a:lnTo>
                  <a:cubicBezTo>
                    <a:pt x="14571" y="5625"/>
                    <a:pt x="14817" y="5678"/>
                    <a:pt x="15060" y="5678"/>
                  </a:cubicBezTo>
                  <a:cubicBezTo>
                    <a:pt x="15590" y="5678"/>
                    <a:pt x="16106" y="5426"/>
                    <a:pt x="16428" y="4969"/>
                  </a:cubicBezTo>
                  <a:cubicBezTo>
                    <a:pt x="16899" y="4303"/>
                    <a:pt x="16821" y="3394"/>
                    <a:pt x="16244" y="2817"/>
                  </a:cubicBezTo>
                  <a:cubicBezTo>
                    <a:pt x="15920" y="2493"/>
                    <a:pt x="15491" y="2327"/>
                    <a:pt x="15060" y="2327"/>
                  </a:cubicBezTo>
                  <a:cubicBezTo>
                    <a:pt x="14723" y="2327"/>
                    <a:pt x="14384" y="2428"/>
                    <a:pt x="14092" y="2635"/>
                  </a:cubicBezTo>
                  <a:cubicBezTo>
                    <a:pt x="13427" y="3106"/>
                    <a:pt x="13197" y="3988"/>
                    <a:pt x="13548" y="4724"/>
                  </a:cubicBezTo>
                  <a:lnTo>
                    <a:pt x="12667" y="5606"/>
                  </a:lnTo>
                  <a:cubicBezTo>
                    <a:pt x="11927" y="5011"/>
                    <a:pt x="11033" y="4641"/>
                    <a:pt x="10089" y="4536"/>
                  </a:cubicBezTo>
                  <a:lnTo>
                    <a:pt x="10089" y="3255"/>
                  </a:lnTo>
                  <a:cubicBezTo>
                    <a:pt x="10858" y="2983"/>
                    <a:pt x="11320" y="2196"/>
                    <a:pt x="11182" y="1392"/>
                  </a:cubicBezTo>
                  <a:cubicBezTo>
                    <a:pt x="11043" y="588"/>
                    <a:pt x="10347" y="0"/>
                    <a:pt x="9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41"/>
            <p:cNvSpPr/>
            <p:nvPr/>
          </p:nvSpPr>
          <p:spPr>
            <a:xfrm>
              <a:off x="4495437" y="3931850"/>
              <a:ext cx="40275" cy="112524"/>
            </a:xfrm>
            <a:custGeom>
              <a:rect b="b" l="l" r="r" t="t"/>
              <a:pathLst>
                <a:path extrusionOk="0" h="5585" w="1999">
                  <a:moveTo>
                    <a:pt x="1372" y="1"/>
                  </a:moveTo>
                  <a:cubicBezTo>
                    <a:pt x="1211" y="1"/>
                    <a:pt x="1053" y="69"/>
                    <a:pt x="942" y="201"/>
                  </a:cubicBezTo>
                  <a:lnTo>
                    <a:pt x="198" y="1095"/>
                  </a:lnTo>
                  <a:cubicBezTo>
                    <a:pt x="26" y="1303"/>
                    <a:pt x="26" y="1603"/>
                    <a:pt x="198" y="1811"/>
                  </a:cubicBezTo>
                  <a:lnTo>
                    <a:pt x="645" y="2346"/>
                  </a:lnTo>
                  <a:lnTo>
                    <a:pt x="198" y="2882"/>
                  </a:lnTo>
                  <a:cubicBezTo>
                    <a:pt x="26" y="3089"/>
                    <a:pt x="26" y="3389"/>
                    <a:pt x="198" y="3597"/>
                  </a:cubicBezTo>
                  <a:lnTo>
                    <a:pt x="645" y="4133"/>
                  </a:lnTo>
                  <a:lnTo>
                    <a:pt x="198" y="4670"/>
                  </a:lnTo>
                  <a:cubicBezTo>
                    <a:pt x="1" y="4906"/>
                    <a:pt x="32" y="5259"/>
                    <a:pt x="270" y="5456"/>
                  </a:cubicBezTo>
                  <a:cubicBezTo>
                    <a:pt x="374" y="5543"/>
                    <a:pt x="501" y="5585"/>
                    <a:pt x="626" y="5585"/>
                  </a:cubicBezTo>
                  <a:cubicBezTo>
                    <a:pt x="787" y="5585"/>
                    <a:pt x="945" y="5516"/>
                    <a:pt x="1056" y="5384"/>
                  </a:cubicBezTo>
                  <a:lnTo>
                    <a:pt x="1802" y="4490"/>
                  </a:lnTo>
                  <a:cubicBezTo>
                    <a:pt x="1973" y="4283"/>
                    <a:pt x="1973" y="3982"/>
                    <a:pt x="1802" y="3776"/>
                  </a:cubicBezTo>
                  <a:lnTo>
                    <a:pt x="1355" y="3240"/>
                  </a:lnTo>
                  <a:lnTo>
                    <a:pt x="1802" y="2703"/>
                  </a:lnTo>
                  <a:cubicBezTo>
                    <a:pt x="1973" y="2497"/>
                    <a:pt x="1973" y="2195"/>
                    <a:pt x="1802" y="1989"/>
                  </a:cubicBezTo>
                  <a:lnTo>
                    <a:pt x="1355" y="1452"/>
                  </a:lnTo>
                  <a:lnTo>
                    <a:pt x="1802" y="917"/>
                  </a:lnTo>
                  <a:cubicBezTo>
                    <a:pt x="1999" y="679"/>
                    <a:pt x="1967" y="327"/>
                    <a:pt x="1730" y="129"/>
                  </a:cubicBezTo>
                  <a:lnTo>
                    <a:pt x="1730" y="131"/>
                  </a:lnTo>
                  <a:cubicBezTo>
                    <a:pt x="1625" y="43"/>
                    <a:pt x="1498" y="1"/>
                    <a:pt x="1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7" name="Google Shape;13667;p141"/>
          <p:cNvGrpSpPr/>
          <p:nvPr/>
        </p:nvGrpSpPr>
        <p:grpSpPr>
          <a:xfrm>
            <a:off x="6287718" y="4003450"/>
            <a:ext cx="351385" cy="352775"/>
            <a:chOff x="4770471" y="3807319"/>
            <a:chExt cx="381815" cy="383326"/>
          </a:xfrm>
        </p:grpSpPr>
        <p:sp>
          <p:nvSpPr>
            <p:cNvPr id="13668" name="Google Shape;13668;p141"/>
            <p:cNvSpPr/>
            <p:nvPr/>
          </p:nvSpPr>
          <p:spPr>
            <a:xfrm>
              <a:off x="4770471" y="3807319"/>
              <a:ext cx="381815" cy="383326"/>
            </a:xfrm>
            <a:custGeom>
              <a:rect b="b" l="l" r="r" t="t"/>
              <a:pathLst>
                <a:path extrusionOk="0" h="19026" w="18951">
                  <a:moveTo>
                    <a:pt x="10559" y="1116"/>
                  </a:moveTo>
                  <a:lnTo>
                    <a:pt x="10559" y="3865"/>
                  </a:lnTo>
                  <a:cubicBezTo>
                    <a:pt x="10559" y="4060"/>
                    <a:pt x="10559" y="4012"/>
                    <a:pt x="11454" y="5613"/>
                  </a:cubicBezTo>
                  <a:lnTo>
                    <a:pt x="7476" y="5613"/>
                  </a:lnTo>
                  <a:cubicBezTo>
                    <a:pt x="8365" y="4012"/>
                    <a:pt x="8367" y="4058"/>
                    <a:pt x="8367" y="3865"/>
                  </a:cubicBezTo>
                  <a:lnTo>
                    <a:pt x="8367" y="1116"/>
                  </a:lnTo>
                  <a:close/>
                  <a:moveTo>
                    <a:pt x="12076" y="6727"/>
                  </a:moveTo>
                  <a:lnTo>
                    <a:pt x="14379" y="10845"/>
                  </a:lnTo>
                  <a:cubicBezTo>
                    <a:pt x="14753" y="11513"/>
                    <a:pt x="14270" y="12338"/>
                    <a:pt x="13503" y="12338"/>
                  </a:cubicBezTo>
                  <a:lnTo>
                    <a:pt x="5440" y="12338"/>
                  </a:lnTo>
                  <a:cubicBezTo>
                    <a:pt x="4675" y="12338"/>
                    <a:pt x="4193" y="11516"/>
                    <a:pt x="4565" y="10846"/>
                  </a:cubicBezTo>
                  <a:lnTo>
                    <a:pt x="6856" y="6727"/>
                  </a:lnTo>
                  <a:close/>
                  <a:moveTo>
                    <a:pt x="16721" y="13453"/>
                  </a:moveTo>
                  <a:lnTo>
                    <a:pt x="16721" y="16796"/>
                  </a:lnTo>
                  <a:lnTo>
                    <a:pt x="7803" y="16796"/>
                  </a:lnTo>
                  <a:lnTo>
                    <a:pt x="7803" y="15124"/>
                  </a:lnTo>
                  <a:cubicBezTo>
                    <a:pt x="7803" y="14816"/>
                    <a:pt x="7554" y="14566"/>
                    <a:pt x="7246" y="14566"/>
                  </a:cubicBezTo>
                  <a:lnTo>
                    <a:pt x="3901" y="14566"/>
                  </a:lnTo>
                  <a:cubicBezTo>
                    <a:pt x="3593" y="14566"/>
                    <a:pt x="3344" y="14816"/>
                    <a:pt x="3344" y="15124"/>
                  </a:cubicBezTo>
                  <a:lnTo>
                    <a:pt x="3344" y="16796"/>
                  </a:lnTo>
                  <a:lnTo>
                    <a:pt x="2788" y="16796"/>
                  </a:lnTo>
                  <a:cubicBezTo>
                    <a:pt x="1873" y="16782"/>
                    <a:pt x="1139" y="16038"/>
                    <a:pt x="1139" y="15124"/>
                  </a:cubicBezTo>
                  <a:cubicBezTo>
                    <a:pt x="1139" y="14210"/>
                    <a:pt x="1873" y="13466"/>
                    <a:pt x="2788" y="13453"/>
                  </a:cubicBezTo>
                  <a:close/>
                  <a:moveTo>
                    <a:pt x="6688" y="15681"/>
                  </a:moveTo>
                  <a:lnTo>
                    <a:pt x="6688" y="17696"/>
                  </a:lnTo>
                  <a:lnTo>
                    <a:pt x="5750" y="17382"/>
                  </a:lnTo>
                  <a:cubicBezTo>
                    <a:pt x="5692" y="17362"/>
                    <a:pt x="5642" y="17352"/>
                    <a:pt x="5587" y="17352"/>
                  </a:cubicBezTo>
                  <a:cubicBezTo>
                    <a:pt x="5410" y="17352"/>
                    <a:pt x="5179" y="17456"/>
                    <a:pt x="4459" y="17696"/>
                  </a:cubicBezTo>
                  <a:lnTo>
                    <a:pt x="4459" y="15681"/>
                  </a:lnTo>
                  <a:close/>
                  <a:moveTo>
                    <a:pt x="7258" y="1"/>
                  </a:moveTo>
                  <a:cubicBezTo>
                    <a:pt x="6954" y="1"/>
                    <a:pt x="6705" y="246"/>
                    <a:pt x="6700" y="552"/>
                  </a:cubicBezTo>
                  <a:cubicBezTo>
                    <a:pt x="6697" y="860"/>
                    <a:pt x="6944" y="1113"/>
                    <a:pt x="7252" y="1116"/>
                  </a:cubicBezTo>
                  <a:lnTo>
                    <a:pt x="7252" y="3722"/>
                  </a:lnTo>
                  <a:lnTo>
                    <a:pt x="3590" y="10304"/>
                  </a:lnTo>
                  <a:cubicBezTo>
                    <a:pt x="3236" y="10934"/>
                    <a:pt x="3230" y="11703"/>
                    <a:pt x="3575" y="12338"/>
                  </a:cubicBezTo>
                  <a:lnTo>
                    <a:pt x="2788" y="12338"/>
                  </a:lnTo>
                  <a:cubicBezTo>
                    <a:pt x="1251" y="12338"/>
                    <a:pt x="0" y="13587"/>
                    <a:pt x="0" y="15124"/>
                  </a:cubicBezTo>
                  <a:cubicBezTo>
                    <a:pt x="0" y="16661"/>
                    <a:pt x="1251" y="17911"/>
                    <a:pt x="2788" y="17911"/>
                  </a:cubicBezTo>
                  <a:lnTo>
                    <a:pt x="3345" y="17911"/>
                  </a:lnTo>
                  <a:lnTo>
                    <a:pt x="3345" y="18468"/>
                  </a:lnTo>
                  <a:cubicBezTo>
                    <a:pt x="3345" y="18786"/>
                    <a:pt x="3606" y="19026"/>
                    <a:pt x="3903" y="19026"/>
                  </a:cubicBezTo>
                  <a:cubicBezTo>
                    <a:pt x="3961" y="19026"/>
                    <a:pt x="4020" y="19017"/>
                    <a:pt x="4079" y="18997"/>
                  </a:cubicBezTo>
                  <a:lnTo>
                    <a:pt x="5573" y="18498"/>
                  </a:lnTo>
                  <a:cubicBezTo>
                    <a:pt x="7110" y="19010"/>
                    <a:pt x="7126" y="19026"/>
                    <a:pt x="7225" y="19026"/>
                  </a:cubicBezTo>
                  <a:cubicBezTo>
                    <a:pt x="7231" y="19026"/>
                    <a:pt x="7238" y="19026"/>
                    <a:pt x="7246" y="19026"/>
                  </a:cubicBezTo>
                  <a:cubicBezTo>
                    <a:pt x="7554" y="19026"/>
                    <a:pt x="7803" y="18776"/>
                    <a:pt x="7803" y="18468"/>
                  </a:cubicBezTo>
                  <a:lnTo>
                    <a:pt x="7803" y="17911"/>
                  </a:lnTo>
                  <a:lnTo>
                    <a:pt x="18393" y="17911"/>
                  </a:lnTo>
                  <a:cubicBezTo>
                    <a:pt x="18701" y="17911"/>
                    <a:pt x="18951" y="17661"/>
                    <a:pt x="18951" y="17353"/>
                  </a:cubicBezTo>
                  <a:cubicBezTo>
                    <a:pt x="18951" y="17045"/>
                    <a:pt x="18701" y="16796"/>
                    <a:pt x="18393" y="16796"/>
                  </a:cubicBezTo>
                  <a:lnTo>
                    <a:pt x="17836" y="16796"/>
                  </a:lnTo>
                  <a:lnTo>
                    <a:pt x="17836" y="13453"/>
                  </a:lnTo>
                  <a:lnTo>
                    <a:pt x="18393" y="13453"/>
                  </a:lnTo>
                  <a:cubicBezTo>
                    <a:pt x="18697" y="13447"/>
                    <a:pt x="18940" y="13199"/>
                    <a:pt x="18940" y="12895"/>
                  </a:cubicBezTo>
                  <a:cubicBezTo>
                    <a:pt x="18940" y="12590"/>
                    <a:pt x="18697" y="12342"/>
                    <a:pt x="18393" y="12338"/>
                  </a:cubicBezTo>
                  <a:lnTo>
                    <a:pt x="15368" y="12338"/>
                  </a:lnTo>
                  <a:cubicBezTo>
                    <a:pt x="15715" y="11701"/>
                    <a:pt x="15709" y="10931"/>
                    <a:pt x="15352" y="10301"/>
                  </a:cubicBezTo>
                  <a:cubicBezTo>
                    <a:pt x="15223" y="10071"/>
                    <a:pt x="11850" y="4039"/>
                    <a:pt x="11674" y="3722"/>
                  </a:cubicBezTo>
                  <a:lnTo>
                    <a:pt x="11674" y="1116"/>
                  </a:lnTo>
                  <a:cubicBezTo>
                    <a:pt x="12421" y="1116"/>
                    <a:pt x="12448" y="1"/>
                    <a:pt x="11649" y="1"/>
                  </a:cubicBezTo>
                  <a:lnTo>
                    <a:pt x="7264" y="1"/>
                  </a:lnTo>
                  <a:cubicBezTo>
                    <a:pt x="7262" y="1"/>
                    <a:pt x="7260" y="1"/>
                    <a:pt x="7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41"/>
            <p:cNvSpPr/>
            <p:nvPr/>
          </p:nvSpPr>
          <p:spPr>
            <a:xfrm>
              <a:off x="4923874" y="3966041"/>
              <a:ext cx="26292" cy="22485"/>
            </a:xfrm>
            <a:custGeom>
              <a:rect b="b" l="l" r="r" t="t"/>
              <a:pathLst>
                <a:path extrusionOk="0" h="1116" w="1305">
                  <a:moveTo>
                    <a:pt x="747" y="0"/>
                  </a:moveTo>
                  <a:cubicBezTo>
                    <a:pt x="251" y="0"/>
                    <a:pt x="1" y="601"/>
                    <a:pt x="352" y="952"/>
                  </a:cubicBezTo>
                  <a:cubicBezTo>
                    <a:pt x="459" y="1059"/>
                    <a:pt x="601" y="1115"/>
                    <a:pt x="746" y="1115"/>
                  </a:cubicBezTo>
                  <a:cubicBezTo>
                    <a:pt x="818" y="1115"/>
                    <a:pt x="890" y="1101"/>
                    <a:pt x="959" y="1073"/>
                  </a:cubicBezTo>
                  <a:cubicBezTo>
                    <a:pt x="1168" y="987"/>
                    <a:pt x="1304" y="783"/>
                    <a:pt x="1304" y="558"/>
                  </a:cubicBezTo>
                  <a:cubicBezTo>
                    <a:pt x="1304" y="250"/>
                    <a:pt x="1055" y="0"/>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41"/>
            <p:cNvSpPr/>
            <p:nvPr/>
          </p:nvSpPr>
          <p:spPr>
            <a:xfrm>
              <a:off x="4968803" y="3988505"/>
              <a:ext cx="26272" cy="22464"/>
            </a:xfrm>
            <a:custGeom>
              <a:rect b="b" l="l" r="r" t="t"/>
              <a:pathLst>
                <a:path extrusionOk="0" h="1115" w="1304">
                  <a:moveTo>
                    <a:pt x="747" y="0"/>
                  </a:moveTo>
                  <a:cubicBezTo>
                    <a:pt x="249" y="0"/>
                    <a:pt x="1" y="601"/>
                    <a:pt x="352" y="952"/>
                  </a:cubicBezTo>
                  <a:cubicBezTo>
                    <a:pt x="458" y="1058"/>
                    <a:pt x="601" y="1115"/>
                    <a:pt x="747" y="1115"/>
                  </a:cubicBezTo>
                  <a:cubicBezTo>
                    <a:pt x="818" y="1115"/>
                    <a:pt x="890" y="1101"/>
                    <a:pt x="959" y="1073"/>
                  </a:cubicBezTo>
                  <a:cubicBezTo>
                    <a:pt x="1168" y="986"/>
                    <a:pt x="1302" y="783"/>
                    <a:pt x="1304" y="558"/>
                  </a:cubicBezTo>
                  <a:cubicBezTo>
                    <a:pt x="1304" y="250"/>
                    <a:pt x="1054" y="0"/>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1" name="Google Shape;13671;p141"/>
          <p:cNvGrpSpPr/>
          <p:nvPr/>
        </p:nvGrpSpPr>
        <p:grpSpPr>
          <a:xfrm>
            <a:off x="7078948" y="4003116"/>
            <a:ext cx="269319" cy="353443"/>
            <a:chOff x="5265152" y="3808850"/>
            <a:chExt cx="292642" cy="384052"/>
          </a:xfrm>
        </p:grpSpPr>
        <p:sp>
          <p:nvSpPr>
            <p:cNvPr id="13672" name="Google Shape;13672;p141"/>
            <p:cNvSpPr/>
            <p:nvPr/>
          </p:nvSpPr>
          <p:spPr>
            <a:xfrm>
              <a:off x="5265152" y="3808850"/>
              <a:ext cx="292642" cy="384052"/>
            </a:xfrm>
            <a:custGeom>
              <a:rect b="b" l="l" r="r" t="t"/>
              <a:pathLst>
                <a:path extrusionOk="0" h="19062" w="14525">
                  <a:moveTo>
                    <a:pt x="12103" y="1117"/>
                  </a:moveTo>
                  <a:cubicBezTo>
                    <a:pt x="12206" y="1117"/>
                    <a:pt x="12290" y="1200"/>
                    <a:pt x="12290" y="1304"/>
                  </a:cubicBezTo>
                  <a:lnTo>
                    <a:pt x="12290" y="3389"/>
                  </a:lnTo>
                  <a:lnTo>
                    <a:pt x="2238" y="3389"/>
                  </a:lnTo>
                  <a:lnTo>
                    <a:pt x="2236" y="1304"/>
                  </a:lnTo>
                  <a:cubicBezTo>
                    <a:pt x="2236" y="1200"/>
                    <a:pt x="2320" y="1117"/>
                    <a:pt x="2423" y="1117"/>
                  </a:cubicBezTo>
                  <a:close/>
                  <a:moveTo>
                    <a:pt x="11172" y="4505"/>
                  </a:moveTo>
                  <a:lnTo>
                    <a:pt x="11172" y="6680"/>
                  </a:lnTo>
                  <a:cubicBezTo>
                    <a:pt x="11171" y="7224"/>
                    <a:pt x="11386" y="7745"/>
                    <a:pt x="11771" y="8128"/>
                  </a:cubicBezTo>
                  <a:lnTo>
                    <a:pt x="13133" y="9489"/>
                  </a:lnTo>
                  <a:cubicBezTo>
                    <a:pt x="13308" y="9663"/>
                    <a:pt x="13406" y="9900"/>
                    <a:pt x="13406" y="10147"/>
                  </a:cubicBezTo>
                  <a:lnTo>
                    <a:pt x="13405" y="17014"/>
                  </a:lnTo>
                  <a:cubicBezTo>
                    <a:pt x="13405" y="17528"/>
                    <a:pt x="12988" y="17944"/>
                    <a:pt x="12475" y="17945"/>
                  </a:cubicBezTo>
                  <a:lnTo>
                    <a:pt x="2051" y="17945"/>
                  </a:lnTo>
                  <a:cubicBezTo>
                    <a:pt x="1537" y="17944"/>
                    <a:pt x="1120" y="17528"/>
                    <a:pt x="1120" y="17014"/>
                  </a:cubicBezTo>
                  <a:lnTo>
                    <a:pt x="1120" y="10147"/>
                  </a:lnTo>
                  <a:cubicBezTo>
                    <a:pt x="1119" y="9900"/>
                    <a:pt x="1217" y="9663"/>
                    <a:pt x="1392" y="9489"/>
                  </a:cubicBezTo>
                  <a:lnTo>
                    <a:pt x="2754" y="8128"/>
                  </a:lnTo>
                  <a:cubicBezTo>
                    <a:pt x="3139" y="7744"/>
                    <a:pt x="3354" y="7224"/>
                    <a:pt x="3354" y="6680"/>
                  </a:cubicBezTo>
                  <a:lnTo>
                    <a:pt x="3354" y="4505"/>
                  </a:lnTo>
                  <a:close/>
                  <a:moveTo>
                    <a:pt x="2423" y="1"/>
                  </a:moveTo>
                  <a:cubicBezTo>
                    <a:pt x="1703" y="1"/>
                    <a:pt x="1120" y="584"/>
                    <a:pt x="1120" y="1304"/>
                  </a:cubicBezTo>
                  <a:lnTo>
                    <a:pt x="1120" y="3946"/>
                  </a:lnTo>
                  <a:cubicBezTo>
                    <a:pt x="1120" y="4256"/>
                    <a:pt x="1370" y="4505"/>
                    <a:pt x="1677" y="4505"/>
                  </a:cubicBezTo>
                  <a:lnTo>
                    <a:pt x="2236" y="4505"/>
                  </a:lnTo>
                  <a:lnTo>
                    <a:pt x="2236" y="6681"/>
                  </a:lnTo>
                  <a:cubicBezTo>
                    <a:pt x="2236" y="6928"/>
                    <a:pt x="2139" y="7164"/>
                    <a:pt x="1964" y="7339"/>
                  </a:cubicBezTo>
                  <a:lnTo>
                    <a:pt x="603" y="8700"/>
                  </a:lnTo>
                  <a:cubicBezTo>
                    <a:pt x="217" y="9083"/>
                    <a:pt x="1" y="9605"/>
                    <a:pt x="2" y="10149"/>
                  </a:cubicBezTo>
                  <a:lnTo>
                    <a:pt x="2" y="17014"/>
                  </a:lnTo>
                  <a:cubicBezTo>
                    <a:pt x="4" y="18144"/>
                    <a:pt x="920" y="19060"/>
                    <a:pt x="2051" y="19062"/>
                  </a:cubicBezTo>
                  <a:lnTo>
                    <a:pt x="12475" y="19062"/>
                  </a:lnTo>
                  <a:cubicBezTo>
                    <a:pt x="13605" y="19060"/>
                    <a:pt x="14521" y="18144"/>
                    <a:pt x="14523" y="17014"/>
                  </a:cubicBezTo>
                  <a:lnTo>
                    <a:pt x="14523" y="10147"/>
                  </a:lnTo>
                  <a:cubicBezTo>
                    <a:pt x="14524" y="9605"/>
                    <a:pt x="14308" y="9083"/>
                    <a:pt x="13922" y="8700"/>
                  </a:cubicBezTo>
                  <a:lnTo>
                    <a:pt x="12562" y="7339"/>
                  </a:lnTo>
                  <a:cubicBezTo>
                    <a:pt x="12386" y="7164"/>
                    <a:pt x="12288" y="6926"/>
                    <a:pt x="12288" y="6680"/>
                  </a:cubicBezTo>
                  <a:lnTo>
                    <a:pt x="12288" y="4505"/>
                  </a:lnTo>
                  <a:lnTo>
                    <a:pt x="12847" y="4505"/>
                  </a:lnTo>
                  <a:cubicBezTo>
                    <a:pt x="13155" y="4505"/>
                    <a:pt x="13405" y="4254"/>
                    <a:pt x="13405" y="3946"/>
                  </a:cubicBezTo>
                  <a:lnTo>
                    <a:pt x="13405" y="1304"/>
                  </a:lnTo>
                  <a:cubicBezTo>
                    <a:pt x="13405" y="584"/>
                    <a:pt x="12822" y="1"/>
                    <a:pt x="121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41"/>
            <p:cNvSpPr/>
            <p:nvPr/>
          </p:nvSpPr>
          <p:spPr>
            <a:xfrm>
              <a:off x="5332687" y="3989613"/>
              <a:ext cx="157533" cy="157553"/>
            </a:xfrm>
            <a:custGeom>
              <a:rect b="b" l="l" r="r" t="t"/>
              <a:pathLst>
                <a:path extrusionOk="0" h="7820" w="7819">
                  <a:moveTo>
                    <a:pt x="4469" y="1117"/>
                  </a:moveTo>
                  <a:lnTo>
                    <a:pt x="4469" y="2794"/>
                  </a:lnTo>
                  <a:cubicBezTo>
                    <a:pt x="4469" y="3101"/>
                    <a:pt x="4719" y="3351"/>
                    <a:pt x="5027" y="3351"/>
                  </a:cubicBezTo>
                  <a:lnTo>
                    <a:pt x="6702" y="3351"/>
                  </a:lnTo>
                  <a:lnTo>
                    <a:pt x="6702" y="4467"/>
                  </a:lnTo>
                  <a:lnTo>
                    <a:pt x="5027" y="4467"/>
                  </a:lnTo>
                  <a:cubicBezTo>
                    <a:pt x="4719" y="4467"/>
                    <a:pt x="4469" y="4719"/>
                    <a:pt x="4469" y="5026"/>
                  </a:cubicBezTo>
                  <a:lnTo>
                    <a:pt x="4469" y="6702"/>
                  </a:lnTo>
                  <a:lnTo>
                    <a:pt x="3351" y="6702"/>
                  </a:lnTo>
                  <a:lnTo>
                    <a:pt x="3351" y="5026"/>
                  </a:lnTo>
                  <a:cubicBezTo>
                    <a:pt x="3351" y="4719"/>
                    <a:pt x="3102" y="4467"/>
                    <a:pt x="2794" y="4467"/>
                  </a:cubicBezTo>
                  <a:lnTo>
                    <a:pt x="1119" y="4467"/>
                  </a:lnTo>
                  <a:lnTo>
                    <a:pt x="1119" y="3351"/>
                  </a:lnTo>
                  <a:lnTo>
                    <a:pt x="2794" y="3351"/>
                  </a:lnTo>
                  <a:cubicBezTo>
                    <a:pt x="3102" y="3351"/>
                    <a:pt x="3351" y="3101"/>
                    <a:pt x="3351" y="2792"/>
                  </a:cubicBezTo>
                  <a:lnTo>
                    <a:pt x="3351" y="1117"/>
                  </a:lnTo>
                  <a:close/>
                  <a:moveTo>
                    <a:pt x="2794" y="0"/>
                  </a:moveTo>
                  <a:cubicBezTo>
                    <a:pt x="2485" y="0"/>
                    <a:pt x="2235" y="250"/>
                    <a:pt x="2235" y="559"/>
                  </a:cubicBezTo>
                  <a:lnTo>
                    <a:pt x="2235" y="2235"/>
                  </a:lnTo>
                  <a:lnTo>
                    <a:pt x="560" y="2235"/>
                  </a:lnTo>
                  <a:cubicBezTo>
                    <a:pt x="559" y="2235"/>
                    <a:pt x="558" y="2235"/>
                    <a:pt x="557" y="2235"/>
                  </a:cubicBezTo>
                  <a:cubicBezTo>
                    <a:pt x="249" y="2235"/>
                    <a:pt x="1" y="2485"/>
                    <a:pt x="1" y="2794"/>
                  </a:cubicBezTo>
                  <a:lnTo>
                    <a:pt x="1" y="5026"/>
                  </a:lnTo>
                  <a:cubicBezTo>
                    <a:pt x="1" y="5336"/>
                    <a:pt x="250" y="5585"/>
                    <a:pt x="560" y="5585"/>
                  </a:cubicBezTo>
                  <a:lnTo>
                    <a:pt x="2235" y="5585"/>
                  </a:lnTo>
                  <a:lnTo>
                    <a:pt x="2235" y="7261"/>
                  </a:lnTo>
                  <a:cubicBezTo>
                    <a:pt x="2235" y="7569"/>
                    <a:pt x="2485" y="7820"/>
                    <a:pt x="2793" y="7820"/>
                  </a:cubicBezTo>
                  <a:lnTo>
                    <a:pt x="5027" y="7820"/>
                  </a:lnTo>
                  <a:cubicBezTo>
                    <a:pt x="5335" y="7820"/>
                    <a:pt x="5586" y="7569"/>
                    <a:pt x="5586" y="7261"/>
                  </a:cubicBezTo>
                  <a:lnTo>
                    <a:pt x="5586" y="5585"/>
                  </a:lnTo>
                  <a:lnTo>
                    <a:pt x="7261" y="5585"/>
                  </a:lnTo>
                  <a:cubicBezTo>
                    <a:pt x="7569" y="5585"/>
                    <a:pt x="7819" y="5336"/>
                    <a:pt x="7819" y="5026"/>
                  </a:cubicBezTo>
                  <a:lnTo>
                    <a:pt x="7819" y="2794"/>
                  </a:lnTo>
                  <a:cubicBezTo>
                    <a:pt x="7819" y="2484"/>
                    <a:pt x="7569" y="2235"/>
                    <a:pt x="7261" y="2235"/>
                  </a:cubicBezTo>
                  <a:lnTo>
                    <a:pt x="5587" y="2235"/>
                  </a:lnTo>
                  <a:lnTo>
                    <a:pt x="5587" y="559"/>
                  </a:lnTo>
                  <a:cubicBezTo>
                    <a:pt x="5587" y="250"/>
                    <a:pt x="5336" y="0"/>
                    <a:pt x="5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4" name="Google Shape;13674;p141"/>
          <p:cNvSpPr/>
          <p:nvPr/>
        </p:nvSpPr>
        <p:spPr>
          <a:xfrm>
            <a:off x="7791573" y="4024315"/>
            <a:ext cx="353380" cy="311324"/>
          </a:xfrm>
          <a:custGeom>
            <a:rect b="b" l="l" r="r" t="t"/>
            <a:pathLst>
              <a:path extrusionOk="0" h="16792" w="19063">
                <a:moveTo>
                  <a:pt x="6144" y="1117"/>
                </a:moveTo>
                <a:cubicBezTo>
                  <a:pt x="6370" y="1117"/>
                  <a:pt x="6573" y="1253"/>
                  <a:pt x="6660" y="1463"/>
                </a:cubicBezTo>
                <a:cubicBezTo>
                  <a:pt x="6747" y="1670"/>
                  <a:pt x="6699" y="1911"/>
                  <a:pt x="6539" y="2071"/>
                </a:cubicBezTo>
                <a:cubicBezTo>
                  <a:pt x="6432" y="2178"/>
                  <a:pt x="6290" y="2235"/>
                  <a:pt x="6145" y="2235"/>
                </a:cubicBezTo>
                <a:cubicBezTo>
                  <a:pt x="6073" y="2235"/>
                  <a:pt x="6000" y="2221"/>
                  <a:pt x="5931" y="2192"/>
                </a:cubicBezTo>
                <a:cubicBezTo>
                  <a:pt x="5722" y="2105"/>
                  <a:pt x="5586" y="1902"/>
                  <a:pt x="5586" y="1676"/>
                </a:cubicBezTo>
                <a:cubicBezTo>
                  <a:pt x="5587" y="1367"/>
                  <a:pt x="5837" y="1117"/>
                  <a:pt x="6144" y="1117"/>
                </a:cubicBezTo>
                <a:close/>
                <a:moveTo>
                  <a:pt x="12883" y="1117"/>
                </a:moveTo>
                <a:cubicBezTo>
                  <a:pt x="13109" y="1117"/>
                  <a:pt x="13312" y="1253"/>
                  <a:pt x="13399" y="1463"/>
                </a:cubicBezTo>
                <a:cubicBezTo>
                  <a:pt x="13485" y="1670"/>
                  <a:pt x="13438" y="1911"/>
                  <a:pt x="13278" y="2071"/>
                </a:cubicBezTo>
                <a:cubicBezTo>
                  <a:pt x="13171" y="2178"/>
                  <a:pt x="13028" y="2235"/>
                  <a:pt x="12883" y="2235"/>
                </a:cubicBezTo>
                <a:cubicBezTo>
                  <a:pt x="12811" y="2235"/>
                  <a:pt x="12739" y="2221"/>
                  <a:pt x="12669" y="2192"/>
                </a:cubicBezTo>
                <a:cubicBezTo>
                  <a:pt x="12460" y="2105"/>
                  <a:pt x="12324" y="1902"/>
                  <a:pt x="12324" y="1676"/>
                </a:cubicBezTo>
                <a:cubicBezTo>
                  <a:pt x="12326" y="1367"/>
                  <a:pt x="12575" y="1117"/>
                  <a:pt x="12883" y="1117"/>
                </a:cubicBezTo>
                <a:close/>
                <a:moveTo>
                  <a:pt x="11303" y="2235"/>
                </a:moveTo>
                <a:cubicBezTo>
                  <a:pt x="11383" y="2458"/>
                  <a:pt x="11508" y="2661"/>
                  <a:pt x="11673" y="2833"/>
                </a:cubicBezTo>
                <a:lnTo>
                  <a:pt x="9700" y="6734"/>
                </a:lnTo>
                <a:cubicBezTo>
                  <a:pt x="9632" y="6725"/>
                  <a:pt x="9564" y="6720"/>
                  <a:pt x="9495" y="6720"/>
                </a:cubicBezTo>
                <a:cubicBezTo>
                  <a:pt x="9427" y="6720"/>
                  <a:pt x="9358" y="6725"/>
                  <a:pt x="9290" y="6734"/>
                </a:cubicBezTo>
                <a:lnTo>
                  <a:pt x="7349" y="2841"/>
                </a:lnTo>
                <a:cubicBezTo>
                  <a:pt x="7515" y="2667"/>
                  <a:pt x="7643" y="2461"/>
                  <a:pt x="7724" y="2235"/>
                </a:cubicBezTo>
                <a:close/>
                <a:moveTo>
                  <a:pt x="5732" y="3299"/>
                </a:moveTo>
                <a:cubicBezTo>
                  <a:pt x="5866" y="3334"/>
                  <a:pt x="6003" y="3351"/>
                  <a:pt x="6141" y="3351"/>
                </a:cubicBezTo>
                <a:cubicBezTo>
                  <a:pt x="6210" y="3351"/>
                  <a:pt x="6280" y="3347"/>
                  <a:pt x="6349" y="3338"/>
                </a:cubicBezTo>
                <a:lnTo>
                  <a:pt x="8291" y="7233"/>
                </a:lnTo>
                <a:cubicBezTo>
                  <a:pt x="8123" y="7405"/>
                  <a:pt x="7996" y="7611"/>
                  <a:pt x="7915" y="7838"/>
                </a:cubicBezTo>
                <a:lnTo>
                  <a:pt x="3250" y="7838"/>
                </a:lnTo>
                <a:cubicBezTo>
                  <a:pt x="3190" y="7678"/>
                  <a:pt x="3108" y="7527"/>
                  <a:pt x="3003" y="7393"/>
                </a:cubicBezTo>
                <a:lnTo>
                  <a:pt x="5732" y="3299"/>
                </a:lnTo>
                <a:close/>
                <a:moveTo>
                  <a:pt x="13294" y="3299"/>
                </a:moveTo>
                <a:lnTo>
                  <a:pt x="16028" y="7400"/>
                </a:lnTo>
                <a:cubicBezTo>
                  <a:pt x="15932" y="7535"/>
                  <a:pt x="15856" y="7681"/>
                  <a:pt x="15802" y="7838"/>
                </a:cubicBezTo>
                <a:lnTo>
                  <a:pt x="11075" y="7838"/>
                </a:lnTo>
                <a:cubicBezTo>
                  <a:pt x="10994" y="7611"/>
                  <a:pt x="10866" y="7405"/>
                  <a:pt x="10700" y="7233"/>
                </a:cubicBezTo>
                <a:lnTo>
                  <a:pt x="12669" y="3337"/>
                </a:lnTo>
                <a:cubicBezTo>
                  <a:pt x="12741" y="3346"/>
                  <a:pt x="12813" y="3351"/>
                  <a:pt x="12885" y="3351"/>
                </a:cubicBezTo>
                <a:cubicBezTo>
                  <a:pt x="13022" y="3351"/>
                  <a:pt x="13160" y="3334"/>
                  <a:pt x="13294" y="3299"/>
                </a:cubicBezTo>
                <a:close/>
                <a:moveTo>
                  <a:pt x="17383" y="7817"/>
                </a:moveTo>
                <a:cubicBezTo>
                  <a:pt x="17670" y="7817"/>
                  <a:pt x="17947" y="8041"/>
                  <a:pt x="17947" y="8378"/>
                </a:cubicBezTo>
                <a:cubicBezTo>
                  <a:pt x="17945" y="8685"/>
                  <a:pt x="17695" y="8935"/>
                  <a:pt x="17388" y="8935"/>
                </a:cubicBezTo>
                <a:cubicBezTo>
                  <a:pt x="16890" y="8935"/>
                  <a:pt x="16640" y="8334"/>
                  <a:pt x="16993" y="7982"/>
                </a:cubicBezTo>
                <a:cubicBezTo>
                  <a:pt x="17106" y="7868"/>
                  <a:pt x="17246" y="7817"/>
                  <a:pt x="17383" y="7817"/>
                </a:cubicBezTo>
                <a:close/>
                <a:moveTo>
                  <a:pt x="9499" y="7836"/>
                </a:moveTo>
                <a:cubicBezTo>
                  <a:pt x="9636" y="7836"/>
                  <a:pt x="9776" y="7887"/>
                  <a:pt x="9890" y="8001"/>
                </a:cubicBezTo>
                <a:cubicBezTo>
                  <a:pt x="10050" y="8161"/>
                  <a:pt x="10097" y="8400"/>
                  <a:pt x="10011" y="8609"/>
                </a:cubicBezTo>
                <a:cubicBezTo>
                  <a:pt x="9924" y="8818"/>
                  <a:pt x="9721" y="8954"/>
                  <a:pt x="9495" y="8954"/>
                </a:cubicBezTo>
                <a:cubicBezTo>
                  <a:pt x="9186" y="8953"/>
                  <a:pt x="8936" y="8703"/>
                  <a:pt x="8936" y="8396"/>
                </a:cubicBezTo>
                <a:cubicBezTo>
                  <a:pt x="8936" y="8059"/>
                  <a:pt x="9212" y="7836"/>
                  <a:pt x="9499" y="7836"/>
                </a:cubicBezTo>
                <a:close/>
                <a:moveTo>
                  <a:pt x="1682" y="7855"/>
                </a:moveTo>
                <a:cubicBezTo>
                  <a:pt x="1819" y="7855"/>
                  <a:pt x="1959" y="7906"/>
                  <a:pt x="2072" y="8019"/>
                </a:cubicBezTo>
                <a:cubicBezTo>
                  <a:pt x="2232" y="8179"/>
                  <a:pt x="2280" y="8419"/>
                  <a:pt x="2193" y="8629"/>
                </a:cubicBezTo>
                <a:cubicBezTo>
                  <a:pt x="2108" y="8836"/>
                  <a:pt x="1903" y="8972"/>
                  <a:pt x="1677" y="8972"/>
                </a:cubicBezTo>
                <a:cubicBezTo>
                  <a:pt x="1370" y="8972"/>
                  <a:pt x="1120" y="8723"/>
                  <a:pt x="1118" y="8415"/>
                </a:cubicBezTo>
                <a:cubicBezTo>
                  <a:pt x="1118" y="8078"/>
                  <a:pt x="1395" y="7855"/>
                  <a:pt x="1682" y="7855"/>
                </a:cubicBezTo>
                <a:close/>
                <a:moveTo>
                  <a:pt x="7915" y="8954"/>
                </a:moveTo>
                <a:cubicBezTo>
                  <a:pt x="7996" y="9180"/>
                  <a:pt x="8123" y="9386"/>
                  <a:pt x="8291" y="9558"/>
                </a:cubicBezTo>
                <a:lnTo>
                  <a:pt x="6349" y="13453"/>
                </a:lnTo>
                <a:cubicBezTo>
                  <a:pt x="6281" y="13445"/>
                  <a:pt x="6213" y="13440"/>
                  <a:pt x="6145" y="13440"/>
                </a:cubicBezTo>
                <a:cubicBezTo>
                  <a:pt x="6008" y="13440"/>
                  <a:pt x="5870" y="13457"/>
                  <a:pt x="5736" y="13490"/>
                </a:cubicBezTo>
                <a:lnTo>
                  <a:pt x="3028" y="9404"/>
                </a:lnTo>
                <a:cubicBezTo>
                  <a:pt x="3129" y="9267"/>
                  <a:pt x="3208" y="9114"/>
                  <a:pt x="3263" y="8954"/>
                </a:cubicBezTo>
                <a:close/>
                <a:moveTo>
                  <a:pt x="15815" y="8954"/>
                </a:moveTo>
                <a:cubicBezTo>
                  <a:pt x="15868" y="9098"/>
                  <a:pt x="15941" y="9234"/>
                  <a:pt x="16031" y="9358"/>
                </a:cubicBezTo>
                <a:lnTo>
                  <a:pt x="13290" y="13490"/>
                </a:lnTo>
                <a:cubicBezTo>
                  <a:pt x="13158" y="13457"/>
                  <a:pt x="13022" y="13440"/>
                  <a:pt x="12886" y="13440"/>
                </a:cubicBezTo>
                <a:cubicBezTo>
                  <a:pt x="12814" y="13440"/>
                  <a:pt x="12742" y="13445"/>
                  <a:pt x="12671" y="13454"/>
                </a:cubicBezTo>
                <a:lnTo>
                  <a:pt x="10704" y="9554"/>
                </a:lnTo>
                <a:cubicBezTo>
                  <a:pt x="10869" y="9382"/>
                  <a:pt x="10994" y="9177"/>
                  <a:pt x="11075" y="8954"/>
                </a:cubicBezTo>
                <a:close/>
                <a:moveTo>
                  <a:pt x="9709" y="10059"/>
                </a:moveTo>
                <a:lnTo>
                  <a:pt x="11674" y="13960"/>
                </a:lnTo>
                <a:cubicBezTo>
                  <a:pt x="11510" y="14130"/>
                  <a:pt x="11384" y="14335"/>
                  <a:pt x="11305" y="14559"/>
                </a:cubicBezTo>
                <a:lnTo>
                  <a:pt x="7724" y="14559"/>
                </a:lnTo>
                <a:cubicBezTo>
                  <a:pt x="7645" y="14332"/>
                  <a:pt x="7516" y="14125"/>
                  <a:pt x="7349" y="13954"/>
                </a:cubicBezTo>
                <a:lnTo>
                  <a:pt x="7349" y="13952"/>
                </a:lnTo>
                <a:lnTo>
                  <a:pt x="9292" y="10059"/>
                </a:lnTo>
                <a:cubicBezTo>
                  <a:pt x="9361" y="10067"/>
                  <a:pt x="9430" y="10071"/>
                  <a:pt x="9500" y="10071"/>
                </a:cubicBezTo>
                <a:cubicBezTo>
                  <a:pt x="9569" y="10071"/>
                  <a:pt x="9639" y="10067"/>
                  <a:pt x="9709" y="10059"/>
                </a:cubicBezTo>
                <a:close/>
                <a:moveTo>
                  <a:pt x="6140" y="14556"/>
                </a:moveTo>
                <a:cubicBezTo>
                  <a:pt x="6427" y="14556"/>
                  <a:pt x="6703" y="14779"/>
                  <a:pt x="6703" y="15116"/>
                </a:cubicBezTo>
                <a:cubicBezTo>
                  <a:pt x="6702" y="15424"/>
                  <a:pt x="6452" y="15674"/>
                  <a:pt x="6144" y="15674"/>
                </a:cubicBezTo>
                <a:cubicBezTo>
                  <a:pt x="5647" y="15674"/>
                  <a:pt x="5397" y="15073"/>
                  <a:pt x="5750" y="14720"/>
                </a:cubicBezTo>
                <a:cubicBezTo>
                  <a:pt x="5863" y="14607"/>
                  <a:pt x="6003" y="14556"/>
                  <a:pt x="6140" y="14556"/>
                </a:cubicBezTo>
                <a:close/>
                <a:moveTo>
                  <a:pt x="12879" y="14556"/>
                </a:moveTo>
                <a:cubicBezTo>
                  <a:pt x="13166" y="14556"/>
                  <a:pt x="13442" y="14779"/>
                  <a:pt x="13442" y="15116"/>
                </a:cubicBezTo>
                <a:cubicBezTo>
                  <a:pt x="13441" y="15424"/>
                  <a:pt x="13191" y="15674"/>
                  <a:pt x="12883" y="15674"/>
                </a:cubicBezTo>
                <a:cubicBezTo>
                  <a:pt x="12385" y="15674"/>
                  <a:pt x="12136" y="15073"/>
                  <a:pt x="12489" y="14720"/>
                </a:cubicBezTo>
                <a:cubicBezTo>
                  <a:pt x="12602" y="14607"/>
                  <a:pt x="12742" y="14556"/>
                  <a:pt x="12879" y="14556"/>
                </a:cubicBezTo>
                <a:close/>
                <a:moveTo>
                  <a:pt x="6144" y="1"/>
                </a:moveTo>
                <a:cubicBezTo>
                  <a:pt x="4765" y="1"/>
                  <a:pt x="3979" y="1582"/>
                  <a:pt x="4804" y="2679"/>
                </a:cubicBezTo>
                <a:lnTo>
                  <a:pt x="2066" y="6786"/>
                </a:lnTo>
                <a:cubicBezTo>
                  <a:pt x="1933" y="6754"/>
                  <a:pt x="1801" y="6739"/>
                  <a:pt x="1672" y="6739"/>
                </a:cubicBezTo>
                <a:cubicBezTo>
                  <a:pt x="771" y="6739"/>
                  <a:pt x="1" y="7475"/>
                  <a:pt x="1" y="8415"/>
                </a:cubicBezTo>
                <a:cubicBezTo>
                  <a:pt x="1" y="9359"/>
                  <a:pt x="775" y="10090"/>
                  <a:pt x="1673" y="10090"/>
                </a:cubicBezTo>
                <a:cubicBezTo>
                  <a:pt x="1815" y="10090"/>
                  <a:pt x="1960" y="10072"/>
                  <a:pt x="2105" y="10034"/>
                </a:cubicBezTo>
                <a:lnTo>
                  <a:pt x="4807" y="14109"/>
                </a:lnTo>
                <a:cubicBezTo>
                  <a:pt x="3977" y="15206"/>
                  <a:pt x="4764" y="16792"/>
                  <a:pt x="6144" y="16792"/>
                </a:cubicBezTo>
                <a:cubicBezTo>
                  <a:pt x="6854" y="16790"/>
                  <a:pt x="7487" y="16343"/>
                  <a:pt x="7724" y="15674"/>
                </a:cubicBezTo>
                <a:lnTo>
                  <a:pt x="11303" y="15674"/>
                </a:lnTo>
                <a:cubicBezTo>
                  <a:pt x="11541" y="16343"/>
                  <a:pt x="12173" y="16790"/>
                  <a:pt x="12883" y="16792"/>
                </a:cubicBezTo>
                <a:cubicBezTo>
                  <a:pt x="14263" y="16792"/>
                  <a:pt x="15050" y="15206"/>
                  <a:pt x="14221" y="14109"/>
                </a:cubicBezTo>
                <a:lnTo>
                  <a:pt x="16948" y="9993"/>
                </a:lnTo>
                <a:cubicBezTo>
                  <a:pt x="17097" y="10034"/>
                  <a:pt x="17246" y="10053"/>
                  <a:pt x="17391" y="10053"/>
                </a:cubicBezTo>
                <a:cubicBezTo>
                  <a:pt x="18288" y="10053"/>
                  <a:pt x="19063" y="9322"/>
                  <a:pt x="19063" y="8378"/>
                </a:cubicBezTo>
                <a:cubicBezTo>
                  <a:pt x="19063" y="7434"/>
                  <a:pt x="18287" y="6701"/>
                  <a:pt x="17390" y="6701"/>
                </a:cubicBezTo>
                <a:cubicBezTo>
                  <a:pt x="17244" y="6701"/>
                  <a:pt x="17095" y="6721"/>
                  <a:pt x="16945" y="6762"/>
                </a:cubicBezTo>
                <a:lnTo>
                  <a:pt x="16945" y="6762"/>
                </a:lnTo>
                <a:lnTo>
                  <a:pt x="14224" y="2679"/>
                </a:lnTo>
                <a:cubicBezTo>
                  <a:pt x="15046" y="1584"/>
                  <a:pt x="14264" y="1"/>
                  <a:pt x="12883" y="1"/>
                </a:cubicBezTo>
                <a:cubicBezTo>
                  <a:pt x="12173" y="1"/>
                  <a:pt x="11541" y="448"/>
                  <a:pt x="11303" y="1117"/>
                </a:cubicBezTo>
                <a:lnTo>
                  <a:pt x="7724" y="1117"/>
                </a:lnTo>
                <a:cubicBezTo>
                  <a:pt x="7487" y="448"/>
                  <a:pt x="6854" y="1"/>
                  <a:pt x="6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41"/>
          <p:cNvSpPr/>
          <p:nvPr/>
        </p:nvSpPr>
        <p:spPr>
          <a:xfrm>
            <a:off x="1034934" y="1765666"/>
            <a:ext cx="304108" cy="353428"/>
          </a:xfrm>
          <a:custGeom>
            <a:rect b="b" l="l" r="r" t="t"/>
            <a:pathLst>
              <a:path extrusionOk="0" h="19063" w="16405">
                <a:moveTo>
                  <a:pt x="12663" y="1347"/>
                </a:moveTo>
                <a:lnTo>
                  <a:pt x="13451" y="2130"/>
                </a:lnTo>
                <a:lnTo>
                  <a:pt x="12663" y="2918"/>
                </a:lnTo>
                <a:lnTo>
                  <a:pt x="11874" y="2130"/>
                </a:lnTo>
                <a:lnTo>
                  <a:pt x="12663" y="1347"/>
                </a:lnTo>
                <a:close/>
                <a:moveTo>
                  <a:pt x="10293" y="2129"/>
                </a:moveTo>
                <a:lnTo>
                  <a:pt x="12663" y="4497"/>
                </a:lnTo>
                <a:lnTo>
                  <a:pt x="8713" y="8446"/>
                </a:lnTo>
                <a:lnTo>
                  <a:pt x="6345" y="6077"/>
                </a:lnTo>
                <a:lnTo>
                  <a:pt x="10293" y="2129"/>
                </a:lnTo>
                <a:close/>
                <a:moveTo>
                  <a:pt x="6345" y="7657"/>
                </a:moveTo>
                <a:lnTo>
                  <a:pt x="7134" y="8446"/>
                </a:lnTo>
                <a:lnTo>
                  <a:pt x="6345" y="9236"/>
                </a:lnTo>
                <a:lnTo>
                  <a:pt x="5556" y="8446"/>
                </a:lnTo>
                <a:lnTo>
                  <a:pt x="6345" y="7657"/>
                </a:lnTo>
                <a:close/>
                <a:moveTo>
                  <a:pt x="3649" y="12287"/>
                </a:moveTo>
                <a:cubicBezTo>
                  <a:pt x="3959" y="13170"/>
                  <a:pt x="4511" y="13947"/>
                  <a:pt x="5243" y="14533"/>
                </a:cubicBezTo>
                <a:cubicBezTo>
                  <a:pt x="4959" y="14777"/>
                  <a:pt x="4711" y="15060"/>
                  <a:pt x="4506" y="15373"/>
                </a:cubicBezTo>
                <a:cubicBezTo>
                  <a:pt x="3528" y="14578"/>
                  <a:pt x="2819" y="13500"/>
                  <a:pt x="2475" y="12287"/>
                </a:cubicBezTo>
                <a:close/>
                <a:moveTo>
                  <a:pt x="12599" y="6140"/>
                </a:moveTo>
                <a:cubicBezTo>
                  <a:pt x="15318" y="8697"/>
                  <a:pt x="15125" y="13049"/>
                  <a:pt x="12270" y="15377"/>
                </a:cubicBezTo>
                <a:cubicBezTo>
                  <a:pt x="12064" y="15060"/>
                  <a:pt x="11813" y="14775"/>
                  <a:pt x="11526" y="14528"/>
                </a:cubicBezTo>
                <a:cubicBezTo>
                  <a:pt x="13944" y="12584"/>
                  <a:pt x="14034" y="9002"/>
                  <a:pt x="11809" y="6930"/>
                </a:cubicBezTo>
                <a:lnTo>
                  <a:pt x="12599" y="6140"/>
                </a:lnTo>
                <a:close/>
                <a:moveTo>
                  <a:pt x="8382" y="14521"/>
                </a:moveTo>
                <a:cubicBezTo>
                  <a:pt x="9387" y="14521"/>
                  <a:pt x="10393" y="14892"/>
                  <a:pt x="11066" y="15637"/>
                </a:cubicBezTo>
                <a:lnTo>
                  <a:pt x="5705" y="15637"/>
                </a:lnTo>
                <a:cubicBezTo>
                  <a:pt x="6371" y="14894"/>
                  <a:pt x="7376" y="14521"/>
                  <a:pt x="8382" y="14521"/>
                </a:cubicBezTo>
                <a:close/>
                <a:moveTo>
                  <a:pt x="14530" y="16754"/>
                </a:moveTo>
                <a:lnTo>
                  <a:pt x="14530" y="17946"/>
                </a:lnTo>
                <a:lnTo>
                  <a:pt x="2245" y="17946"/>
                </a:lnTo>
                <a:lnTo>
                  <a:pt x="2245" y="16754"/>
                </a:lnTo>
                <a:close/>
                <a:moveTo>
                  <a:pt x="12663" y="1"/>
                </a:moveTo>
                <a:cubicBezTo>
                  <a:pt x="12520" y="1"/>
                  <a:pt x="12378" y="55"/>
                  <a:pt x="12269" y="163"/>
                </a:cubicBezTo>
                <a:lnTo>
                  <a:pt x="11084" y="1340"/>
                </a:lnTo>
                <a:cubicBezTo>
                  <a:pt x="10688" y="943"/>
                  <a:pt x="10585" y="779"/>
                  <a:pt x="10293" y="779"/>
                </a:cubicBezTo>
                <a:cubicBezTo>
                  <a:pt x="10145" y="779"/>
                  <a:pt x="10003" y="839"/>
                  <a:pt x="9899" y="943"/>
                </a:cubicBezTo>
                <a:lnTo>
                  <a:pt x="5161" y="5683"/>
                </a:lnTo>
                <a:cubicBezTo>
                  <a:pt x="4943" y="5901"/>
                  <a:pt x="4943" y="6253"/>
                  <a:pt x="5161" y="6472"/>
                </a:cubicBezTo>
                <a:lnTo>
                  <a:pt x="5556" y="6868"/>
                </a:lnTo>
                <a:lnTo>
                  <a:pt x="4372" y="8051"/>
                </a:lnTo>
                <a:cubicBezTo>
                  <a:pt x="4154" y="8269"/>
                  <a:pt x="4154" y="8624"/>
                  <a:pt x="4372" y="8842"/>
                </a:cubicBezTo>
                <a:lnTo>
                  <a:pt x="5950" y="10422"/>
                </a:lnTo>
                <a:cubicBezTo>
                  <a:pt x="6059" y="10530"/>
                  <a:pt x="6202" y="10584"/>
                  <a:pt x="6345" y="10584"/>
                </a:cubicBezTo>
                <a:cubicBezTo>
                  <a:pt x="6489" y="10584"/>
                  <a:pt x="6632" y="10530"/>
                  <a:pt x="6741" y="10422"/>
                </a:cubicBezTo>
                <a:lnTo>
                  <a:pt x="7926" y="9236"/>
                </a:lnTo>
                <a:lnTo>
                  <a:pt x="8320" y="9631"/>
                </a:lnTo>
                <a:cubicBezTo>
                  <a:pt x="8429" y="9740"/>
                  <a:pt x="8572" y="9795"/>
                  <a:pt x="8715" y="9795"/>
                </a:cubicBezTo>
                <a:cubicBezTo>
                  <a:pt x="8858" y="9795"/>
                  <a:pt x="9000" y="9740"/>
                  <a:pt x="9109" y="9631"/>
                </a:cubicBezTo>
                <a:lnTo>
                  <a:pt x="11019" y="7721"/>
                </a:lnTo>
                <a:lnTo>
                  <a:pt x="11019" y="7721"/>
                </a:lnTo>
                <a:cubicBezTo>
                  <a:pt x="12883" y="9420"/>
                  <a:pt x="12696" y="12453"/>
                  <a:pt x="10526" y="13878"/>
                </a:cubicBezTo>
                <a:cubicBezTo>
                  <a:pt x="9862" y="13561"/>
                  <a:pt x="9125" y="13403"/>
                  <a:pt x="8388" y="13403"/>
                </a:cubicBezTo>
                <a:cubicBezTo>
                  <a:pt x="7649" y="13403"/>
                  <a:pt x="6910" y="13562"/>
                  <a:pt x="6245" y="13880"/>
                </a:cubicBezTo>
                <a:cubicBezTo>
                  <a:pt x="5644" y="13487"/>
                  <a:pt x="5163" y="12935"/>
                  <a:pt x="4855" y="12287"/>
                </a:cubicBezTo>
                <a:lnTo>
                  <a:pt x="5334" y="12287"/>
                </a:lnTo>
                <a:cubicBezTo>
                  <a:pt x="5639" y="12281"/>
                  <a:pt x="5883" y="12033"/>
                  <a:pt x="5883" y="11728"/>
                </a:cubicBezTo>
                <a:cubicBezTo>
                  <a:pt x="5883" y="11424"/>
                  <a:pt x="5639" y="11175"/>
                  <a:pt x="5334" y="11170"/>
                </a:cubicBezTo>
                <a:lnTo>
                  <a:pt x="570" y="11170"/>
                </a:lnTo>
                <a:cubicBezTo>
                  <a:pt x="566" y="11170"/>
                  <a:pt x="563" y="11170"/>
                  <a:pt x="559" y="11170"/>
                </a:cubicBezTo>
                <a:cubicBezTo>
                  <a:pt x="252" y="11170"/>
                  <a:pt x="1" y="11419"/>
                  <a:pt x="1" y="11728"/>
                </a:cubicBezTo>
                <a:cubicBezTo>
                  <a:pt x="1" y="12036"/>
                  <a:pt x="252" y="12287"/>
                  <a:pt x="559" y="12287"/>
                </a:cubicBezTo>
                <a:cubicBezTo>
                  <a:pt x="563" y="12287"/>
                  <a:pt x="566" y="12287"/>
                  <a:pt x="570" y="12287"/>
                </a:cubicBezTo>
                <a:lnTo>
                  <a:pt x="1323" y="12287"/>
                </a:lnTo>
                <a:cubicBezTo>
                  <a:pt x="1619" y="13547"/>
                  <a:pt x="2250" y="14705"/>
                  <a:pt x="3148" y="15637"/>
                </a:cubicBezTo>
                <a:lnTo>
                  <a:pt x="1686" y="15637"/>
                </a:lnTo>
                <a:cubicBezTo>
                  <a:pt x="1378" y="15637"/>
                  <a:pt x="1127" y="15887"/>
                  <a:pt x="1127" y="16196"/>
                </a:cubicBezTo>
                <a:lnTo>
                  <a:pt x="1127" y="18504"/>
                </a:lnTo>
                <a:cubicBezTo>
                  <a:pt x="1127" y="18812"/>
                  <a:pt x="1378" y="19063"/>
                  <a:pt x="1686" y="19063"/>
                </a:cubicBezTo>
                <a:lnTo>
                  <a:pt x="15089" y="19063"/>
                </a:lnTo>
                <a:cubicBezTo>
                  <a:pt x="15397" y="19063"/>
                  <a:pt x="15648" y="18812"/>
                  <a:pt x="15648" y="18504"/>
                </a:cubicBezTo>
                <a:lnTo>
                  <a:pt x="15648" y="16196"/>
                </a:lnTo>
                <a:cubicBezTo>
                  <a:pt x="15648" y="15887"/>
                  <a:pt x="15397" y="15637"/>
                  <a:pt x="15089" y="15637"/>
                </a:cubicBezTo>
                <a:lnTo>
                  <a:pt x="13632" y="15637"/>
                </a:lnTo>
                <a:cubicBezTo>
                  <a:pt x="16404" y="12743"/>
                  <a:pt x="16309" y="8122"/>
                  <a:pt x="13390" y="5351"/>
                </a:cubicBezTo>
                <a:lnTo>
                  <a:pt x="13847" y="4893"/>
                </a:lnTo>
                <a:cubicBezTo>
                  <a:pt x="14065" y="4675"/>
                  <a:pt x="14065" y="4321"/>
                  <a:pt x="13847" y="4103"/>
                </a:cubicBezTo>
                <a:lnTo>
                  <a:pt x="13453" y="3708"/>
                </a:lnTo>
                <a:lnTo>
                  <a:pt x="14638" y="2523"/>
                </a:lnTo>
                <a:cubicBezTo>
                  <a:pt x="14856" y="2305"/>
                  <a:pt x="14854" y="1951"/>
                  <a:pt x="14636" y="1733"/>
                </a:cubicBezTo>
                <a:lnTo>
                  <a:pt x="13056" y="163"/>
                </a:lnTo>
                <a:cubicBezTo>
                  <a:pt x="12947" y="55"/>
                  <a:pt x="12805" y="1"/>
                  <a:pt x="126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41"/>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Laboratory</a:t>
            </a:r>
            <a:endParaRPr sz="1600">
              <a:solidFill>
                <a:srgbClr val="FFFFFF"/>
              </a:solidFill>
            </a:endParaRPr>
          </a:p>
        </p:txBody>
      </p:sp>
      <p:sp>
        <p:nvSpPr>
          <p:cNvPr id="13677" name="Google Shape;13677;p141"/>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81" name="Shape 13681"/>
        <p:cNvGrpSpPr/>
        <p:nvPr/>
      </p:nvGrpSpPr>
      <p:grpSpPr>
        <a:xfrm>
          <a:off x="0" y="0"/>
          <a:ext cx="0" cy="0"/>
          <a:chOff x="0" y="0"/>
          <a:chExt cx="0" cy="0"/>
        </a:xfrm>
      </p:grpSpPr>
      <p:sp>
        <p:nvSpPr>
          <p:cNvPr id="13682" name="Google Shape;13682;p142"/>
          <p:cNvSpPr/>
          <p:nvPr/>
        </p:nvSpPr>
        <p:spPr>
          <a:xfrm>
            <a:off x="1765008" y="1765774"/>
            <a:ext cx="354827" cy="354849"/>
          </a:xfrm>
          <a:custGeom>
            <a:rect b="b" l="l" r="r" t="t"/>
            <a:pathLst>
              <a:path extrusionOk="0" h="16413" w="16412">
                <a:moveTo>
                  <a:pt x="8205" y="6796"/>
                </a:moveTo>
                <a:cubicBezTo>
                  <a:pt x="8456" y="6796"/>
                  <a:pt x="8702" y="6894"/>
                  <a:pt x="8885" y="7077"/>
                </a:cubicBezTo>
                <a:cubicBezTo>
                  <a:pt x="9161" y="7352"/>
                  <a:pt x="9243" y="7767"/>
                  <a:pt x="9095" y="8126"/>
                </a:cubicBezTo>
                <a:cubicBezTo>
                  <a:pt x="8945" y="8484"/>
                  <a:pt x="8595" y="8719"/>
                  <a:pt x="8206" y="8719"/>
                </a:cubicBezTo>
                <a:cubicBezTo>
                  <a:pt x="7676" y="8719"/>
                  <a:pt x="7245" y="8288"/>
                  <a:pt x="7245" y="7758"/>
                </a:cubicBezTo>
                <a:cubicBezTo>
                  <a:pt x="7245" y="7368"/>
                  <a:pt x="7478" y="7018"/>
                  <a:pt x="7838" y="6869"/>
                </a:cubicBezTo>
                <a:cubicBezTo>
                  <a:pt x="7957" y="6820"/>
                  <a:pt x="8082" y="6796"/>
                  <a:pt x="8205" y="6796"/>
                </a:cubicBezTo>
                <a:close/>
                <a:moveTo>
                  <a:pt x="8206" y="9676"/>
                </a:moveTo>
                <a:cubicBezTo>
                  <a:pt x="9297" y="9676"/>
                  <a:pt x="10202" y="10517"/>
                  <a:pt x="10284" y="11604"/>
                </a:cubicBezTo>
                <a:lnTo>
                  <a:pt x="6129" y="11604"/>
                </a:lnTo>
                <a:cubicBezTo>
                  <a:pt x="6210" y="10517"/>
                  <a:pt x="7116" y="9676"/>
                  <a:pt x="8206" y="9676"/>
                </a:cubicBezTo>
                <a:close/>
                <a:moveTo>
                  <a:pt x="15451" y="8046"/>
                </a:moveTo>
                <a:lnTo>
                  <a:pt x="15451" y="15449"/>
                </a:lnTo>
                <a:lnTo>
                  <a:pt x="11571" y="15449"/>
                </a:lnTo>
                <a:lnTo>
                  <a:pt x="11571" y="14489"/>
                </a:lnTo>
                <a:lnTo>
                  <a:pt x="14008" y="14489"/>
                </a:lnTo>
                <a:cubicBezTo>
                  <a:pt x="14273" y="14489"/>
                  <a:pt x="14488" y="14273"/>
                  <a:pt x="14488" y="14008"/>
                </a:cubicBezTo>
                <a:lnTo>
                  <a:pt x="14488" y="8046"/>
                </a:lnTo>
                <a:close/>
                <a:moveTo>
                  <a:pt x="7256" y="1"/>
                </a:moveTo>
                <a:cubicBezTo>
                  <a:pt x="7252" y="1"/>
                  <a:pt x="7249" y="1"/>
                  <a:pt x="7245" y="1"/>
                </a:cubicBezTo>
                <a:lnTo>
                  <a:pt x="482" y="1"/>
                </a:lnTo>
                <a:cubicBezTo>
                  <a:pt x="216" y="1"/>
                  <a:pt x="0" y="216"/>
                  <a:pt x="0" y="483"/>
                </a:cubicBezTo>
                <a:lnTo>
                  <a:pt x="0" y="15933"/>
                </a:lnTo>
                <a:cubicBezTo>
                  <a:pt x="0" y="16198"/>
                  <a:pt x="216" y="16413"/>
                  <a:pt x="481" y="16413"/>
                </a:cubicBezTo>
                <a:lnTo>
                  <a:pt x="15931" y="16413"/>
                </a:lnTo>
                <a:cubicBezTo>
                  <a:pt x="16196" y="16413"/>
                  <a:pt x="16411" y="16198"/>
                  <a:pt x="16411" y="15933"/>
                </a:cubicBezTo>
                <a:lnTo>
                  <a:pt x="16411" y="483"/>
                </a:lnTo>
                <a:cubicBezTo>
                  <a:pt x="16411" y="216"/>
                  <a:pt x="16196" y="1"/>
                  <a:pt x="15931" y="1"/>
                </a:cubicBezTo>
                <a:lnTo>
                  <a:pt x="9168" y="1"/>
                </a:lnTo>
                <a:cubicBezTo>
                  <a:pt x="8906" y="5"/>
                  <a:pt x="8696" y="219"/>
                  <a:pt x="8696" y="481"/>
                </a:cubicBezTo>
                <a:cubicBezTo>
                  <a:pt x="8696" y="743"/>
                  <a:pt x="8906" y="957"/>
                  <a:pt x="9168" y="963"/>
                </a:cubicBezTo>
                <a:lnTo>
                  <a:pt x="15451" y="963"/>
                </a:lnTo>
                <a:lnTo>
                  <a:pt x="15451" y="7084"/>
                </a:lnTo>
                <a:lnTo>
                  <a:pt x="14490" y="7084"/>
                </a:lnTo>
                <a:lnTo>
                  <a:pt x="14490" y="6283"/>
                </a:lnTo>
                <a:cubicBezTo>
                  <a:pt x="14494" y="6014"/>
                  <a:pt x="14277" y="5793"/>
                  <a:pt x="14008" y="5793"/>
                </a:cubicBezTo>
                <a:cubicBezTo>
                  <a:pt x="13739" y="5793"/>
                  <a:pt x="13522" y="6014"/>
                  <a:pt x="13528" y="6283"/>
                </a:cubicBezTo>
                <a:lnTo>
                  <a:pt x="13528" y="9969"/>
                </a:lnTo>
                <a:lnTo>
                  <a:pt x="12566" y="9969"/>
                </a:lnTo>
                <a:lnTo>
                  <a:pt x="12566" y="9168"/>
                </a:lnTo>
                <a:cubicBezTo>
                  <a:pt x="12561" y="8906"/>
                  <a:pt x="12347" y="8697"/>
                  <a:pt x="12085" y="8697"/>
                </a:cubicBezTo>
                <a:cubicBezTo>
                  <a:pt x="11823" y="8697"/>
                  <a:pt x="11609" y="8906"/>
                  <a:pt x="11605" y="9168"/>
                </a:cubicBezTo>
                <a:lnTo>
                  <a:pt x="11605" y="11604"/>
                </a:lnTo>
                <a:lnTo>
                  <a:pt x="11248" y="11604"/>
                </a:lnTo>
                <a:cubicBezTo>
                  <a:pt x="11190" y="10529"/>
                  <a:pt x="10569" y="9564"/>
                  <a:pt x="9615" y="9066"/>
                </a:cubicBezTo>
                <a:cubicBezTo>
                  <a:pt x="10136" y="8505"/>
                  <a:pt x="10275" y="7689"/>
                  <a:pt x="9969" y="6988"/>
                </a:cubicBezTo>
                <a:cubicBezTo>
                  <a:pt x="9664" y="6286"/>
                  <a:pt x="8972" y="5832"/>
                  <a:pt x="8207" y="5832"/>
                </a:cubicBezTo>
                <a:cubicBezTo>
                  <a:pt x="7441" y="5832"/>
                  <a:pt x="6750" y="6286"/>
                  <a:pt x="6444" y="6988"/>
                </a:cubicBezTo>
                <a:cubicBezTo>
                  <a:pt x="6138" y="7689"/>
                  <a:pt x="6277" y="8505"/>
                  <a:pt x="6798" y="9066"/>
                </a:cubicBezTo>
                <a:cubicBezTo>
                  <a:pt x="5844" y="9564"/>
                  <a:pt x="5224" y="10529"/>
                  <a:pt x="5166" y="11604"/>
                </a:cubicBezTo>
                <a:lnTo>
                  <a:pt x="4810" y="11604"/>
                </a:lnTo>
                <a:lnTo>
                  <a:pt x="4810" y="7565"/>
                </a:lnTo>
                <a:cubicBezTo>
                  <a:pt x="4804" y="7302"/>
                  <a:pt x="4590" y="7093"/>
                  <a:pt x="4328" y="7093"/>
                </a:cubicBezTo>
                <a:cubicBezTo>
                  <a:pt x="4066" y="7093"/>
                  <a:pt x="3852" y="7302"/>
                  <a:pt x="3848" y="7565"/>
                </a:cubicBezTo>
                <a:lnTo>
                  <a:pt x="3848" y="12084"/>
                </a:lnTo>
                <a:cubicBezTo>
                  <a:pt x="3848" y="12350"/>
                  <a:pt x="4063" y="12566"/>
                  <a:pt x="4328" y="12566"/>
                </a:cubicBezTo>
                <a:lnTo>
                  <a:pt x="12085" y="12566"/>
                </a:lnTo>
                <a:cubicBezTo>
                  <a:pt x="12350" y="12566"/>
                  <a:pt x="12566" y="12350"/>
                  <a:pt x="12566" y="12084"/>
                </a:cubicBezTo>
                <a:lnTo>
                  <a:pt x="12566" y="10931"/>
                </a:lnTo>
                <a:lnTo>
                  <a:pt x="13528" y="10931"/>
                </a:lnTo>
                <a:lnTo>
                  <a:pt x="13528" y="13528"/>
                </a:lnTo>
                <a:lnTo>
                  <a:pt x="6283" y="13528"/>
                </a:lnTo>
                <a:cubicBezTo>
                  <a:pt x="6279" y="13528"/>
                  <a:pt x="6276" y="13528"/>
                  <a:pt x="6272" y="13528"/>
                </a:cubicBezTo>
                <a:cubicBezTo>
                  <a:pt x="6008" y="13528"/>
                  <a:pt x="5792" y="13742"/>
                  <a:pt x="5792" y="14008"/>
                </a:cubicBezTo>
                <a:cubicBezTo>
                  <a:pt x="5792" y="14274"/>
                  <a:pt x="6008" y="14489"/>
                  <a:pt x="6272" y="14489"/>
                </a:cubicBezTo>
                <a:cubicBezTo>
                  <a:pt x="6276" y="14489"/>
                  <a:pt x="6279" y="14489"/>
                  <a:pt x="6283" y="14489"/>
                </a:cubicBezTo>
                <a:lnTo>
                  <a:pt x="10610" y="14489"/>
                </a:lnTo>
                <a:lnTo>
                  <a:pt x="10610" y="15451"/>
                </a:lnTo>
                <a:lnTo>
                  <a:pt x="963" y="15451"/>
                </a:lnTo>
                <a:lnTo>
                  <a:pt x="963" y="4841"/>
                </a:lnTo>
                <a:lnTo>
                  <a:pt x="1925" y="4841"/>
                </a:lnTo>
                <a:lnTo>
                  <a:pt x="1925" y="14008"/>
                </a:lnTo>
                <a:cubicBezTo>
                  <a:pt x="1925" y="14273"/>
                  <a:pt x="2140" y="14489"/>
                  <a:pt x="2405" y="14489"/>
                </a:cubicBezTo>
                <a:lnTo>
                  <a:pt x="4360" y="14489"/>
                </a:lnTo>
                <a:cubicBezTo>
                  <a:pt x="4622" y="14483"/>
                  <a:pt x="4832" y="14269"/>
                  <a:pt x="4832" y="14008"/>
                </a:cubicBezTo>
                <a:cubicBezTo>
                  <a:pt x="4832" y="13746"/>
                  <a:pt x="4622" y="13532"/>
                  <a:pt x="4360" y="13526"/>
                </a:cubicBezTo>
                <a:lnTo>
                  <a:pt x="2885" y="13526"/>
                </a:lnTo>
                <a:lnTo>
                  <a:pt x="2885" y="2886"/>
                </a:lnTo>
                <a:lnTo>
                  <a:pt x="7725" y="2886"/>
                </a:lnTo>
                <a:lnTo>
                  <a:pt x="7725" y="3846"/>
                </a:lnTo>
                <a:lnTo>
                  <a:pt x="4328" y="3846"/>
                </a:lnTo>
                <a:cubicBezTo>
                  <a:pt x="4063" y="3846"/>
                  <a:pt x="3848" y="4062"/>
                  <a:pt x="3848" y="4328"/>
                </a:cubicBezTo>
                <a:lnTo>
                  <a:pt x="3848" y="5642"/>
                </a:lnTo>
                <a:cubicBezTo>
                  <a:pt x="3852" y="5904"/>
                  <a:pt x="4066" y="6113"/>
                  <a:pt x="4328" y="6113"/>
                </a:cubicBezTo>
                <a:cubicBezTo>
                  <a:pt x="4590" y="6113"/>
                  <a:pt x="4804" y="5904"/>
                  <a:pt x="4808" y="5642"/>
                </a:cubicBezTo>
                <a:lnTo>
                  <a:pt x="4808" y="4809"/>
                </a:lnTo>
                <a:lnTo>
                  <a:pt x="11603" y="4809"/>
                </a:lnTo>
                <a:lnTo>
                  <a:pt x="11603" y="7244"/>
                </a:lnTo>
                <a:cubicBezTo>
                  <a:pt x="11599" y="7513"/>
                  <a:pt x="11816" y="7735"/>
                  <a:pt x="12085" y="7735"/>
                </a:cubicBezTo>
                <a:cubicBezTo>
                  <a:pt x="12353" y="7735"/>
                  <a:pt x="12570" y="7513"/>
                  <a:pt x="12566" y="7244"/>
                </a:cubicBezTo>
                <a:lnTo>
                  <a:pt x="12566" y="4328"/>
                </a:lnTo>
                <a:cubicBezTo>
                  <a:pt x="12566" y="4062"/>
                  <a:pt x="12350" y="3846"/>
                  <a:pt x="12085" y="3846"/>
                </a:cubicBezTo>
                <a:lnTo>
                  <a:pt x="8688" y="3846"/>
                </a:lnTo>
                <a:lnTo>
                  <a:pt x="8688" y="2886"/>
                </a:lnTo>
                <a:lnTo>
                  <a:pt x="13528" y="2886"/>
                </a:lnTo>
                <a:lnTo>
                  <a:pt x="13528" y="4360"/>
                </a:lnTo>
                <a:cubicBezTo>
                  <a:pt x="13532" y="4621"/>
                  <a:pt x="13746" y="4832"/>
                  <a:pt x="14008" y="4832"/>
                </a:cubicBezTo>
                <a:cubicBezTo>
                  <a:pt x="14270" y="4832"/>
                  <a:pt x="14484" y="4621"/>
                  <a:pt x="14488" y="4360"/>
                </a:cubicBezTo>
                <a:lnTo>
                  <a:pt x="14488" y="2404"/>
                </a:lnTo>
                <a:cubicBezTo>
                  <a:pt x="14488" y="2139"/>
                  <a:pt x="14273" y="1924"/>
                  <a:pt x="14008" y="1924"/>
                </a:cubicBezTo>
                <a:lnTo>
                  <a:pt x="2405" y="1924"/>
                </a:lnTo>
                <a:cubicBezTo>
                  <a:pt x="2139" y="1924"/>
                  <a:pt x="1923" y="2139"/>
                  <a:pt x="1925" y="2404"/>
                </a:cubicBezTo>
                <a:lnTo>
                  <a:pt x="1925" y="3879"/>
                </a:lnTo>
                <a:lnTo>
                  <a:pt x="963" y="3879"/>
                </a:lnTo>
                <a:lnTo>
                  <a:pt x="963" y="963"/>
                </a:lnTo>
                <a:lnTo>
                  <a:pt x="7245" y="963"/>
                </a:lnTo>
                <a:cubicBezTo>
                  <a:pt x="7248" y="963"/>
                  <a:pt x="7250" y="963"/>
                  <a:pt x="7253" y="963"/>
                </a:cubicBezTo>
                <a:cubicBezTo>
                  <a:pt x="7518" y="963"/>
                  <a:pt x="7734" y="748"/>
                  <a:pt x="7734" y="481"/>
                </a:cubicBezTo>
                <a:cubicBezTo>
                  <a:pt x="7734" y="215"/>
                  <a:pt x="7519" y="1"/>
                  <a:pt x="72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42"/>
          <p:cNvSpPr/>
          <p:nvPr/>
        </p:nvSpPr>
        <p:spPr>
          <a:xfrm>
            <a:off x="2523592" y="1765806"/>
            <a:ext cx="359951" cy="354784"/>
          </a:xfrm>
          <a:custGeom>
            <a:rect b="b" l="l" r="r" t="t"/>
            <a:pathLst>
              <a:path extrusionOk="0" h="16410" w="16649">
                <a:moveTo>
                  <a:pt x="4452" y="960"/>
                </a:moveTo>
                <a:cubicBezTo>
                  <a:pt x="4699" y="960"/>
                  <a:pt x="4937" y="1152"/>
                  <a:pt x="4937" y="1442"/>
                </a:cubicBezTo>
                <a:cubicBezTo>
                  <a:pt x="4937" y="1707"/>
                  <a:pt x="4722" y="1922"/>
                  <a:pt x="4457" y="1923"/>
                </a:cubicBezTo>
                <a:cubicBezTo>
                  <a:pt x="4028" y="1923"/>
                  <a:pt x="3814" y="1405"/>
                  <a:pt x="4117" y="1102"/>
                </a:cubicBezTo>
                <a:cubicBezTo>
                  <a:pt x="4214" y="1004"/>
                  <a:pt x="4335" y="960"/>
                  <a:pt x="4452" y="960"/>
                </a:cubicBezTo>
                <a:close/>
                <a:moveTo>
                  <a:pt x="10077" y="1222"/>
                </a:moveTo>
                <a:cubicBezTo>
                  <a:pt x="10087" y="1222"/>
                  <a:pt x="10098" y="1223"/>
                  <a:pt x="10108" y="1223"/>
                </a:cubicBezTo>
                <a:cubicBezTo>
                  <a:pt x="10338" y="1238"/>
                  <a:pt x="10524" y="1414"/>
                  <a:pt x="10553" y="1641"/>
                </a:cubicBezTo>
                <a:cubicBezTo>
                  <a:pt x="10584" y="1868"/>
                  <a:pt x="10449" y="2084"/>
                  <a:pt x="10231" y="2159"/>
                </a:cubicBezTo>
                <a:cubicBezTo>
                  <a:pt x="10181" y="2176"/>
                  <a:pt x="10129" y="2184"/>
                  <a:pt x="10078" y="2184"/>
                </a:cubicBezTo>
                <a:cubicBezTo>
                  <a:pt x="9910" y="2184"/>
                  <a:pt x="9749" y="2096"/>
                  <a:pt x="9661" y="1944"/>
                </a:cubicBezTo>
                <a:cubicBezTo>
                  <a:pt x="9597" y="1833"/>
                  <a:pt x="9579" y="1702"/>
                  <a:pt x="9613" y="1579"/>
                </a:cubicBezTo>
                <a:cubicBezTo>
                  <a:pt x="9669" y="1367"/>
                  <a:pt x="9861" y="1222"/>
                  <a:pt x="10077" y="1222"/>
                </a:cubicBezTo>
                <a:close/>
                <a:moveTo>
                  <a:pt x="14002" y="2058"/>
                </a:moveTo>
                <a:cubicBezTo>
                  <a:pt x="14094" y="2058"/>
                  <a:pt x="14187" y="2084"/>
                  <a:pt x="14269" y="2139"/>
                </a:cubicBezTo>
                <a:cubicBezTo>
                  <a:pt x="14459" y="2266"/>
                  <a:pt x="14532" y="2511"/>
                  <a:pt x="14444" y="2723"/>
                </a:cubicBezTo>
                <a:cubicBezTo>
                  <a:pt x="14369" y="2905"/>
                  <a:pt x="14192" y="3019"/>
                  <a:pt x="14000" y="3019"/>
                </a:cubicBezTo>
                <a:cubicBezTo>
                  <a:pt x="13969" y="3019"/>
                  <a:pt x="13938" y="3016"/>
                  <a:pt x="13907" y="3010"/>
                </a:cubicBezTo>
                <a:cubicBezTo>
                  <a:pt x="13683" y="2965"/>
                  <a:pt x="13520" y="2768"/>
                  <a:pt x="13520" y="2538"/>
                </a:cubicBezTo>
                <a:cubicBezTo>
                  <a:pt x="13520" y="2411"/>
                  <a:pt x="13571" y="2288"/>
                  <a:pt x="13661" y="2199"/>
                </a:cubicBezTo>
                <a:cubicBezTo>
                  <a:pt x="13754" y="2106"/>
                  <a:pt x="13877" y="2058"/>
                  <a:pt x="14002" y="2058"/>
                </a:cubicBezTo>
                <a:close/>
                <a:moveTo>
                  <a:pt x="1569" y="3845"/>
                </a:moveTo>
                <a:cubicBezTo>
                  <a:pt x="1816" y="3845"/>
                  <a:pt x="2052" y="4036"/>
                  <a:pt x="2052" y="4327"/>
                </a:cubicBezTo>
                <a:cubicBezTo>
                  <a:pt x="2052" y="4592"/>
                  <a:pt x="1837" y="4807"/>
                  <a:pt x="1572" y="4807"/>
                </a:cubicBezTo>
                <a:cubicBezTo>
                  <a:pt x="1143" y="4807"/>
                  <a:pt x="929" y="4288"/>
                  <a:pt x="1232" y="3987"/>
                </a:cubicBezTo>
                <a:cubicBezTo>
                  <a:pt x="1330" y="3889"/>
                  <a:pt x="1451" y="3845"/>
                  <a:pt x="1569" y="3845"/>
                </a:cubicBezTo>
                <a:close/>
                <a:moveTo>
                  <a:pt x="5414" y="4806"/>
                </a:moveTo>
                <a:cubicBezTo>
                  <a:pt x="5662" y="4806"/>
                  <a:pt x="5899" y="4998"/>
                  <a:pt x="5899" y="5289"/>
                </a:cubicBezTo>
                <a:cubicBezTo>
                  <a:pt x="5899" y="5554"/>
                  <a:pt x="5684" y="5769"/>
                  <a:pt x="5417" y="5769"/>
                </a:cubicBezTo>
                <a:cubicBezTo>
                  <a:pt x="4990" y="5769"/>
                  <a:pt x="4774" y="5251"/>
                  <a:pt x="5078" y="4947"/>
                </a:cubicBezTo>
                <a:cubicBezTo>
                  <a:pt x="5175" y="4850"/>
                  <a:pt x="5296" y="4806"/>
                  <a:pt x="5414" y="4806"/>
                </a:cubicBezTo>
                <a:close/>
                <a:moveTo>
                  <a:pt x="14841" y="5982"/>
                </a:moveTo>
                <a:cubicBezTo>
                  <a:pt x="15193" y="5982"/>
                  <a:pt x="15444" y="6372"/>
                  <a:pt x="15253" y="6703"/>
                </a:cubicBezTo>
                <a:cubicBezTo>
                  <a:pt x="15166" y="6854"/>
                  <a:pt x="15007" y="6943"/>
                  <a:pt x="14836" y="6943"/>
                </a:cubicBezTo>
                <a:cubicBezTo>
                  <a:pt x="14816" y="6943"/>
                  <a:pt x="14795" y="6942"/>
                  <a:pt x="14774" y="6939"/>
                </a:cubicBezTo>
                <a:cubicBezTo>
                  <a:pt x="14580" y="6914"/>
                  <a:pt x="14422" y="6775"/>
                  <a:pt x="14373" y="6588"/>
                </a:cubicBezTo>
                <a:cubicBezTo>
                  <a:pt x="14304" y="6331"/>
                  <a:pt x="14456" y="6068"/>
                  <a:pt x="14712" y="5999"/>
                </a:cubicBezTo>
                <a:cubicBezTo>
                  <a:pt x="14756" y="5987"/>
                  <a:pt x="14800" y="5982"/>
                  <a:pt x="14841" y="5982"/>
                </a:cubicBezTo>
                <a:close/>
                <a:moveTo>
                  <a:pt x="8335" y="7404"/>
                </a:moveTo>
                <a:cubicBezTo>
                  <a:pt x="8438" y="7404"/>
                  <a:pt x="8543" y="7424"/>
                  <a:pt x="8642" y="7465"/>
                </a:cubicBezTo>
                <a:cubicBezTo>
                  <a:pt x="8941" y="7588"/>
                  <a:pt x="9136" y="7881"/>
                  <a:pt x="9136" y="8204"/>
                </a:cubicBezTo>
                <a:cubicBezTo>
                  <a:pt x="9136" y="8647"/>
                  <a:pt x="8777" y="9006"/>
                  <a:pt x="8335" y="9006"/>
                </a:cubicBezTo>
                <a:cubicBezTo>
                  <a:pt x="8011" y="9006"/>
                  <a:pt x="7718" y="8811"/>
                  <a:pt x="7595" y="8512"/>
                </a:cubicBezTo>
                <a:cubicBezTo>
                  <a:pt x="7470" y="8212"/>
                  <a:pt x="7539" y="7868"/>
                  <a:pt x="7768" y="7638"/>
                </a:cubicBezTo>
                <a:cubicBezTo>
                  <a:pt x="7921" y="7485"/>
                  <a:pt x="8126" y="7404"/>
                  <a:pt x="8335" y="7404"/>
                </a:cubicBezTo>
                <a:close/>
                <a:moveTo>
                  <a:pt x="1832" y="9466"/>
                </a:moveTo>
                <a:cubicBezTo>
                  <a:pt x="2048" y="9466"/>
                  <a:pt x="2241" y="9612"/>
                  <a:pt x="2298" y="9823"/>
                </a:cubicBezTo>
                <a:cubicBezTo>
                  <a:pt x="2330" y="9946"/>
                  <a:pt x="2314" y="10077"/>
                  <a:pt x="2250" y="10187"/>
                </a:cubicBezTo>
                <a:cubicBezTo>
                  <a:pt x="2162" y="10340"/>
                  <a:pt x="2001" y="10428"/>
                  <a:pt x="1833" y="10428"/>
                </a:cubicBezTo>
                <a:cubicBezTo>
                  <a:pt x="1781" y="10428"/>
                  <a:pt x="1729" y="10420"/>
                  <a:pt x="1679" y="10403"/>
                </a:cubicBezTo>
                <a:cubicBezTo>
                  <a:pt x="1462" y="10329"/>
                  <a:pt x="1327" y="10111"/>
                  <a:pt x="1356" y="9884"/>
                </a:cubicBezTo>
                <a:cubicBezTo>
                  <a:pt x="1386" y="9657"/>
                  <a:pt x="1573" y="9483"/>
                  <a:pt x="1802" y="9467"/>
                </a:cubicBezTo>
                <a:cubicBezTo>
                  <a:pt x="1812" y="9466"/>
                  <a:pt x="1822" y="9466"/>
                  <a:pt x="1832" y="9466"/>
                </a:cubicBezTo>
                <a:close/>
                <a:moveTo>
                  <a:pt x="11248" y="10640"/>
                </a:moveTo>
                <a:cubicBezTo>
                  <a:pt x="11495" y="10640"/>
                  <a:pt x="11732" y="10831"/>
                  <a:pt x="11732" y="11122"/>
                </a:cubicBezTo>
                <a:cubicBezTo>
                  <a:pt x="11732" y="11387"/>
                  <a:pt x="11517" y="11602"/>
                  <a:pt x="11252" y="11602"/>
                </a:cubicBezTo>
                <a:cubicBezTo>
                  <a:pt x="10823" y="11602"/>
                  <a:pt x="10609" y="11085"/>
                  <a:pt x="10912" y="10782"/>
                </a:cubicBezTo>
                <a:cubicBezTo>
                  <a:pt x="11010" y="10684"/>
                  <a:pt x="11130" y="10640"/>
                  <a:pt x="11248" y="10640"/>
                </a:cubicBezTo>
                <a:close/>
                <a:moveTo>
                  <a:pt x="15095" y="11602"/>
                </a:moveTo>
                <a:cubicBezTo>
                  <a:pt x="15342" y="11602"/>
                  <a:pt x="15579" y="11794"/>
                  <a:pt x="15579" y="12084"/>
                </a:cubicBezTo>
                <a:cubicBezTo>
                  <a:pt x="15578" y="12349"/>
                  <a:pt x="15364" y="12564"/>
                  <a:pt x="15099" y="12564"/>
                </a:cubicBezTo>
                <a:cubicBezTo>
                  <a:pt x="14670" y="12564"/>
                  <a:pt x="14455" y="12047"/>
                  <a:pt x="14758" y="11744"/>
                </a:cubicBezTo>
                <a:cubicBezTo>
                  <a:pt x="14856" y="11646"/>
                  <a:pt x="14977" y="11602"/>
                  <a:pt x="15095" y="11602"/>
                </a:cubicBezTo>
                <a:close/>
                <a:moveTo>
                  <a:pt x="2667" y="13391"/>
                </a:moveTo>
                <a:cubicBezTo>
                  <a:pt x="2699" y="13391"/>
                  <a:pt x="2730" y="13394"/>
                  <a:pt x="2762" y="13400"/>
                </a:cubicBezTo>
                <a:cubicBezTo>
                  <a:pt x="2988" y="13444"/>
                  <a:pt x="3149" y="13642"/>
                  <a:pt x="3149" y="13870"/>
                </a:cubicBezTo>
                <a:cubicBezTo>
                  <a:pt x="3150" y="13998"/>
                  <a:pt x="3099" y="14121"/>
                  <a:pt x="3008" y="14212"/>
                </a:cubicBezTo>
                <a:cubicBezTo>
                  <a:pt x="2915" y="14304"/>
                  <a:pt x="2793" y="14351"/>
                  <a:pt x="2669" y="14351"/>
                </a:cubicBezTo>
                <a:cubicBezTo>
                  <a:pt x="2576" y="14351"/>
                  <a:pt x="2483" y="14325"/>
                  <a:pt x="2402" y="14270"/>
                </a:cubicBezTo>
                <a:cubicBezTo>
                  <a:pt x="2212" y="14143"/>
                  <a:pt x="2137" y="13898"/>
                  <a:pt x="2225" y="13687"/>
                </a:cubicBezTo>
                <a:cubicBezTo>
                  <a:pt x="2300" y="13505"/>
                  <a:pt x="2477" y="13391"/>
                  <a:pt x="2667" y="13391"/>
                </a:cubicBezTo>
                <a:close/>
                <a:moveTo>
                  <a:pt x="6592" y="14225"/>
                </a:moveTo>
                <a:cubicBezTo>
                  <a:pt x="6634" y="14225"/>
                  <a:pt x="6677" y="14231"/>
                  <a:pt x="6718" y="14242"/>
                </a:cubicBezTo>
                <a:cubicBezTo>
                  <a:pt x="6974" y="14311"/>
                  <a:pt x="7125" y="14575"/>
                  <a:pt x="7058" y="14831"/>
                </a:cubicBezTo>
                <a:cubicBezTo>
                  <a:pt x="6996" y="15059"/>
                  <a:pt x="6795" y="15187"/>
                  <a:pt x="6591" y="15187"/>
                </a:cubicBezTo>
                <a:cubicBezTo>
                  <a:pt x="6452" y="15187"/>
                  <a:pt x="6311" y="15127"/>
                  <a:pt x="6213" y="14998"/>
                </a:cubicBezTo>
                <a:cubicBezTo>
                  <a:pt x="5969" y="14683"/>
                  <a:pt x="6193" y="14226"/>
                  <a:pt x="6592" y="14225"/>
                </a:cubicBezTo>
                <a:close/>
                <a:moveTo>
                  <a:pt x="12217" y="14488"/>
                </a:moveTo>
                <a:cubicBezTo>
                  <a:pt x="12409" y="14488"/>
                  <a:pt x="12583" y="14605"/>
                  <a:pt x="12658" y="14784"/>
                </a:cubicBezTo>
                <a:cubicBezTo>
                  <a:pt x="12732" y="14964"/>
                  <a:pt x="12691" y="15171"/>
                  <a:pt x="12554" y="15309"/>
                </a:cubicBezTo>
                <a:cubicBezTo>
                  <a:pt x="12462" y="15401"/>
                  <a:pt x="12339" y="15449"/>
                  <a:pt x="12214" y="15449"/>
                </a:cubicBezTo>
                <a:cubicBezTo>
                  <a:pt x="12152" y="15449"/>
                  <a:pt x="12089" y="15437"/>
                  <a:pt x="12029" y="15413"/>
                </a:cubicBezTo>
                <a:cubicBezTo>
                  <a:pt x="11849" y="15338"/>
                  <a:pt x="11732" y="15164"/>
                  <a:pt x="11732" y="14969"/>
                </a:cubicBezTo>
                <a:cubicBezTo>
                  <a:pt x="11734" y="14704"/>
                  <a:pt x="11947" y="14488"/>
                  <a:pt x="12214" y="14488"/>
                </a:cubicBezTo>
                <a:cubicBezTo>
                  <a:pt x="12215" y="14488"/>
                  <a:pt x="12216" y="14488"/>
                  <a:pt x="12217" y="14488"/>
                </a:cubicBezTo>
                <a:close/>
                <a:moveTo>
                  <a:pt x="4458" y="1"/>
                </a:moveTo>
                <a:cubicBezTo>
                  <a:pt x="4342" y="1"/>
                  <a:pt x="4224" y="15"/>
                  <a:pt x="4107" y="44"/>
                </a:cubicBezTo>
                <a:cubicBezTo>
                  <a:pt x="3426" y="214"/>
                  <a:pt x="2966" y="851"/>
                  <a:pt x="3019" y="1551"/>
                </a:cubicBezTo>
                <a:cubicBezTo>
                  <a:pt x="3071" y="2251"/>
                  <a:pt x="3620" y="2811"/>
                  <a:pt x="4319" y="2878"/>
                </a:cubicBezTo>
                <a:lnTo>
                  <a:pt x="4622" y="4086"/>
                </a:lnTo>
                <a:cubicBezTo>
                  <a:pt x="4461" y="4193"/>
                  <a:pt x="4322" y="4331"/>
                  <a:pt x="4215" y="4492"/>
                </a:cubicBezTo>
                <a:lnTo>
                  <a:pt x="3007" y="4190"/>
                </a:lnTo>
                <a:cubicBezTo>
                  <a:pt x="2941" y="3490"/>
                  <a:pt x="2380" y="2940"/>
                  <a:pt x="1679" y="2887"/>
                </a:cubicBezTo>
                <a:cubicBezTo>
                  <a:pt x="1642" y="2884"/>
                  <a:pt x="1606" y="2883"/>
                  <a:pt x="1569" y="2883"/>
                </a:cubicBezTo>
                <a:cubicBezTo>
                  <a:pt x="913" y="2883"/>
                  <a:pt x="333" y="3330"/>
                  <a:pt x="170" y="3975"/>
                </a:cubicBezTo>
                <a:cubicBezTo>
                  <a:pt x="0" y="4658"/>
                  <a:pt x="344" y="5363"/>
                  <a:pt x="989" y="5646"/>
                </a:cubicBezTo>
                <a:cubicBezTo>
                  <a:pt x="1177" y="5729"/>
                  <a:pt x="1375" y="5769"/>
                  <a:pt x="1571" y="5769"/>
                </a:cubicBezTo>
                <a:cubicBezTo>
                  <a:pt x="2042" y="5769"/>
                  <a:pt x="2500" y="5537"/>
                  <a:pt x="2774" y="5123"/>
                </a:cubicBezTo>
                <a:lnTo>
                  <a:pt x="3982" y="5425"/>
                </a:lnTo>
                <a:cubicBezTo>
                  <a:pt x="4055" y="6198"/>
                  <a:pt x="4707" y="6733"/>
                  <a:pt x="5419" y="6733"/>
                </a:cubicBezTo>
                <a:cubicBezTo>
                  <a:pt x="5625" y="6733"/>
                  <a:pt x="5836" y="6688"/>
                  <a:pt x="6040" y="6591"/>
                </a:cubicBezTo>
                <a:lnTo>
                  <a:pt x="6795" y="7346"/>
                </a:lnTo>
                <a:cubicBezTo>
                  <a:pt x="6652" y="7601"/>
                  <a:pt x="6576" y="7888"/>
                  <a:pt x="6573" y="8180"/>
                </a:cubicBezTo>
                <a:lnTo>
                  <a:pt x="3023" y="9131"/>
                </a:lnTo>
                <a:cubicBezTo>
                  <a:pt x="2746" y="8729"/>
                  <a:pt x="2295" y="8505"/>
                  <a:pt x="1832" y="8505"/>
                </a:cubicBezTo>
                <a:cubicBezTo>
                  <a:pt x="1630" y="8505"/>
                  <a:pt x="1424" y="8548"/>
                  <a:pt x="1230" y="8638"/>
                </a:cubicBezTo>
                <a:cubicBezTo>
                  <a:pt x="592" y="8931"/>
                  <a:pt x="259" y="9643"/>
                  <a:pt x="441" y="10321"/>
                </a:cubicBezTo>
                <a:cubicBezTo>
                  <a:pt x="611" y="10955"/>
                  <a:pt x="1185" y="11390"/>
                  <a:pt x="1832" y="11390"/>
                </a:cubicBezTo>
                <a:cubicBezTo>
                  <a:pt x="1876" y="11390"/>
                  <a:pt x="1921" y="11388"/>
                  <a:pt x="1966" y="11384"/>
                </a:cubicBezTo>
                <a:cubicBezTo>
                  <a:pt x="2664" y="11319"/>
                  <a:pt x="3216" y="10761"/>
                  <a:pt x="3270" y="10060"/>
                </a:cubicBezTo>
                <a:lnTo>
                  <a:pt x="6725" y="9134"/>
                </a:lnTo>
                <a:lnTo>
                  <a:pt x="3291" y="12570"/>
                </a:lnTo>
                <a:cubicBezTo>
                  <a:pt x="3092" y="12475"/>
                  <a:pt x="2880" y="12430"/>
                  <a:pt x="2671" y="12430"/>
                </a:cubicBezTo>
                <a:cubicBezTo>
                  <a:pt x="2215" y="12430"/>
                  <a:pt x="1771" y="12646"/>
                  <a:pt x="1494" y="13039"/>
                </a:cubicBezTo>
                <a:cubicBezTo>
                  <a:pt x="1088" y="13611"/>
                  <a:pt x="1156" y="14393"/>
                  <a:pt x="1652" y="14888"/>
                </a:cubicBezTo>
                <a:cubicBezTo>
                  <a:pt x="1930" y="15167"/>
                  <a:pt x="2300" y="15311"/>
                  <a:pt x="2671" y="15311"/>
                </a:cubicBezTo>
                <a:cubicBezTo>
                  <a:pt x="2960" y="15311"/>
                  <a:pt x="3251" y="15224"/>
                  <a:pt x="3502" y="15046"/>
                </a:cubicBezTo>
                <a:cubicBezTo>
                  <a:pt x="4074" y="14642"/>
                  <a:pt x="4272" y="13884"/>
                  <a:pt x="3970" y="13250"/>
                </a:cubicBezTo>
                <a:lnTo>
                  <a:pt x="7405" y="9815"/>
                </a:lnTo>
                <a:lnTo>
                  <a:pt x="6481" y="13270"/>
                </a:lnTo>
                <a:cubicBezTo>
                  <a:pt x="5780" y="13324"/>
                  <a:pt x="5223" y="13875"/>
                  <a:pt x="5158" y="14573"/>
                </a:cubicBezTo>
                <a:cubicBezTo>
                  <a:pt x="5095" y="15272"/>
                  <a:pt x="5543" y="15915"/>
                  <a:pt x="6220" y="16096"/>
                </a:cubicBezTo>
                <a:cubicBezTo>
                  <a:pt x="6344" y="16130"/>
                  <a:pt x="6469" y="16146"/>
                  <a:pt x="6593" y="16146"/>
                </a:cubicBezTo>
                <a:cubicBezTo>
                  <a:pt x="7144" y="16146"/>
                  <a:pt x="7662" y="15828"/>
                  <a:pt x="7901" y="15309"/>
                </a:cubicBezTo>
                <a:cubicBezTo>
                  <a:pt x="8194" y="14671"/>
                  <a:pt x="7986" y="13916"/>
                  <a:pt x="7409" y="13518"/>
                </a:cubicBezTo>
                <a:lnTo>
                  <a:pt x="8361" y="9968"/>
                </a:lnTo>
                <a:cubicBezTo>
                  <a:pt x="8652" y="9965"/>
                  <a:pt x="8939" y="9887"/>
                  <a:pt x="9194" y="9745"/>
                </a:cubicBezTo>
                <a:lnTo>
                  <a:pt x="9950" y="10501"/>
                </a:lnTo>
                <a:cubicBezTo>
                  <a:pt x="9518" y="11406"/>
                  <a:pt x="10117" y="12465"/>
                  <a:pt x="11116" y="12558"/>
                </a:cubicBezTo>
                <a:lnTo>
                  <a:pt x="11417" y="13766"/>
                </a:lnTo>
                <a:cubicBezTo>
                  <a:pt x="10831" y="14155"/>
                  <a:pt x="10612" y="14907"/>
                  <a:pt x="10894" y="15550"/>
                </a:cubicBezTo>
                <a:cubicBezTo>
                  <a:pt x="11130" y="16081"/>
                  <a:pt x="11653" y="16410"/>
                  <a:pt x="12213" y="16410"/>
                </a:cubicBezTo>
                <a:cubicBezTo>
                  <a:pt x="12329" y="16410"/>
                  <a:pt x="12447" y="16395"/>
                  <a:pt x="12564" y="16366"/>
                </a:cubicBezTo>
                <a:cubicBezTo>
                  <a:pt x="13245" y="16196"/>
                  <a:pt x="13705" y="15560"/>
                  <a:pt x="13652" y="14860"/>
                </a:cubicBezTo>
                <a:cubicBezTo>
                  <a:pt x="13599" y="14160"/>
                  <a:pt x="13050" y="13600"/>
                  <a:pt x="12350" y="13534"/>
                </a:cubicBezTo>
                <a:lnTo>
                  <a:pt x="12048" y="12325"/>
                </a:lnTo>
                <a:cubicBezTo>
                  <a:pt x="12210" y="12217"/>
                  <a:pt x="12347" y="12079"/>
                  <a:pt x="12454" y="11918"/>
                </a:cubicBezTo>
                <a:lnTo>
                  <a:pt x="13662" y="12221"/>
                </a:lnTo>
                <a:cubicBezTo>
                  <a:pt x="13716" y="12790"/>
                  <a:pt x="14102" y="13271"/>
                  <a:pt x="14643" y="13453"/>
                </a:cubicBezTo>
                <a:cubicBezTo>
                  <a:pt x="14793" y="13503"/>
                  <a:pt x="14946" y="13527"/>
                  <a:pt x="15098" y="13527"/>
                </a:cubicBezTo>
                <a:cubicBezTo>
                  <a:pt x="15498" y="13527"/>
                  <a:pt x="15887" y="13360"/>
                  <a:pt x="16165" y="13055"/>
                </a:cubicBezTo>
                <a:cubicBezTo>
                  <a:pt x="16550" y="12632"/>
                  <a:pt x="16648" y="12022"/>
                  <a:pt x="16417" y="11501"/>
                </a:cubicBezTo>
                <a:cubicBezTo>
                  <a:pt x="16187" y="10978"/>
                  <a:pt x="15670" y="10641"/>
                  <a:pt x="15099" y="10641"/>
                </a:cubicBezTo>
                <a:cubicBezTo>
                  <a:pt x="14614" y="10641"/>
                  <a:pt x="14163" y="10883"/>
                  <a:pt x="13897" y="11287"/>
                </a:cubicBezTo>
                <a:lnTo>
                  <a:pt x="12688" y="10985"/>
                </a:lnTo>
                <a:cubicBezTo>
                  <a:pt x="12615" y="10211"/>
                  <a:pt x="11962" y="9678"/>
                  <a:pt x="11252" y="9678"/>
                </a:cubicBezTo>
                <a:cubicBezTo>
                  <a:pt x="11045" y="9678"/>
                  <a:pt x="10834" y="9723"/>
                  <a:pt x="10631" y="9820"/>
                </a:cubicBezTo>
                <a:lnTo>
                  <a:pt x="9874" y="9063"/>
                </a:lnTo>
                <a:cubicBezTo>
                  <a:pt x="10017" y="8808"/>
                  <a:pt x="10093" y="8522"/>
                  <a:pt x="10098" y="8231"/>
                </a:cubicBezTo>
                <a:lnTo>
                  <a:pt x="13649" y="7279"/>
                </a:lnTo>
                <a:cubicBezTo>
                  <a:pt x="13925" y="7681"/>
                  <a:pt x="14375" y="7905"/>
                  <a:pt x="14839" y="7905"/>
                </a:cubicBezTo>
                <a:cubicBezTo>
                  <a:pt x="15042" y="7905"/>
                  <a:pt x="15247" y="7862"/>
                  <a:pt x="15442" y="7772"/>
                </a:cubicBezTo>
                <a:cubicBezTo>
                  <a:pt x="16080" y="7478"/>
                  <a:pt x="16413" y="6766"/>
                  <a:pt x="16231" y="6088"/>
                </a:cubicBezTo>
                <a:cubicBezTo>
                  <a:pt x="16061" y="5454"/>
                  <a:pt x="15485" y="5019"/>
                  <a:pt x="14838" y="5019"/>
                </a:cubicBezTo>
                <a:cubicBezTo>
                  <a:pt x="14794" y="5019"/>
                  <a:pt x="14750" y="5021"/>
                  <a:pt x="14705" y="5025"/>
                </a:cubicBezTo>
                <a:cubicBezTo>
                  <a:pt x="14005" y="5090"/>
                  <a:pt x="13454" y="5649"/>
                  <a:pt x="13399" y="6349"/>
                </a:cubicBezTo>
                <a:lnTo>
                  <a:pt x="9944" y="7276"/>
                </a:lnTo>
                <a:lnTo>
                  <a:pt x="13380" y="3840"/>
                </a:lnTo>
                <a:cubicBezTo>
                  <a:pt x="13577" y="3934"/>
                  <a:pt x="13787" y="3979"/>
                  <a:pt x="13995" y="3979"/>
                </a:cubicBezTo>
                <a:cubicBezTo>
                  <a:pt x="14450" y="3979"/>
                  <a:pt x="14894" y="3763"/>
                  <a:pt x="15172" y="3370"/>
                </a:cubicBezTo>
                <a:cubicBezTo>
                  <a:pt x="15575" y="2798"/>
                  <a:pt x="15507" y="2019"/>
                  <a:pt x="15011" y="1524"/>
                </a:cubicBezTo>
                <a:cubicBezTo>
                  <a:pt x="14733" y="1246"/>
                  <a:pt x="14365" y="1103"/>
                  <a:pt x="13995" y="1103"/>
                </a:cubicBezTo>
                <a:cubicBezTo>
                  <a:pt x="13706" y="1103"/>
                  <a:pt x="13416" y="1190"/>
                  <a:pt x="13166" y="1367"/>
                </a:cubicBezTo>
                <a:cubicBezTo>
                  <a:pt x="12593" y="1771"/>
                  <a:pt x="12397" y="2530"/>
                  <a:pt x="12699" y="3161"/>
                </a:cubicBezTo>
                <a:lnTo>
                  <a:pt x="9263" y="6596"/>
                </a:lnTo>
                <a:lnTo>
                  <a:pt x="10189" y="3142"/>
                </a:lnTo>
                <a:cubicBezTo>
                  <a:pt x="10887" y="3086"/>
                  <a:pt x="11444" y="2536"/>
                  <a:pt x="11508" y="1838"/>
                </a:cubicBezTo>
                <a:cubicBezTo>
                  <a:pt x="11571" y="1140"/>
                  <a:pt x="11123" y="498"/>
                  <a:pt x="10446" y="317"/>
                </a:cubicBezTo>
                <a:cubicBezTo>
                  <a:pt x="10323" y="284"/>
                  <a:pt x="10198" y="268"/>
                  <a:pt x="10075" y="268"/>
                </a:cubicBezTo>
                <a:cubicBezTo>
                  <a:pt x="9525" y="268"/>
                  <a:pt x="9007" y="585"/>
                  <a:pt x="8768" y="1105"/>
                </a:cubicBezTo>
                <a:cubicBezTo>
                  <a:pt x="8475" y="1742"/>
                  <a:pt x="8683" y="2496"/>
                  <a:pt x="9260" y="2893"/>
                </a:cubicBezTo>
                <a:lnTo>
                  <a:pt x="8308" y="6443"/>
                </a:lnTo>
                <a:cubicBezTo>
                  <a:pt x="8015" y="6447"/>
                  <a:pt x="7730" y="6523"/>
                  <a:pt x="7475" y="6667"/>
                </a:cubicBezTo>
                <a:lnTo>
                  <a:pt x="6718" y="5910"/>
                </a:lnTo>
                <a:cubicBezTo>
                  <a:pt x="7151" y="5006"/>
                  <a:pt x="6552" y="3947"/>
                  <a:pt x="5555" y="3852"/>
                </a:cubicBezTo>
                <a:lnTo>
                  <a:pt x="5253" y="2644"/>
                </a:lnTo>
                <a:cubicBezTo>
                  <a:pt x="5838" y="2256"/>
                  <a:pt x="6059" y="1503"/>
                  <a:pt x="5775" y="860"/>
                </a:cubicBezTo>
                <a:cubicBezTo>
                  <a:pt x="5541" y="329"/>
                  <a:pt x="5017" y="1"/>
                  <a:pt x="44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84" name="Google Shape;13684;p142"/>
          <p:cNvGrpSpPr/>
          <p:nvPr/>
        </p:nvGrpSpPr>
        <p:grpSpPr>
          <a:xfrm>
            <a:off x="3304507" y="1765820"/>
            <a:ext cx="297988" cy="354633"/>
            <a:chOff x="7253900" y="1797600"/>
            <a:chExt cx="344575" cy="410075"/>
          </a:xfrm>
        </p:grpSpPr>
        <p:sp>
          <p:nvSpPr>
            <p:cNvPr id="13685" name="Google Shape;13685;p142"/>
            <p:cNvSpPr/>
            <p:nvPr/>
          </p:nvSpPr>
          <p:spPr>
            <a:xfrm>
              <a:off x="7253900" y="1869475"/>
              <a:ext cx="344575" cy="338200"/>
            </a:xfrm>
            <a:custGeom>
              <a:rect b="b" l="l" r="r" t="t"/>
              <a:pathLst>
                <a:path extrusionOk="0" h="13528" w="13783">
                  <a:moveTo>
                    <a:pt x="6893" y="964"/>
                  </a:moveTo>
                  <a:cubicBezTo>
                    <a:pt x="7645" y="964"/>
                    <a:pt x="8356" y="1233"/>
                    <a:pt x="8922" y="1740"/>
                  </a:cubicBezTo>
                  <a:cubicBezTo>
                    <a:pt x="10172" y="2857"/>
                    <a:pt x="10282" y="4779"/>
                    <a:pt x="9165" y="6031"/>
                  </a:cubicBezTo>
                  <a:cubicBezTo>
                    <a:pt x="8736" y="6513"/>
                    <a:pt x="8462" y="7091"/>
                    <a:pt x="8368" y="7695"/>
                  </a:cubicBezTo>
                  <a:lnTo>
                    <a:pt x="7372" y="7695"/>
                  </a:lnTo>
                  <a:lnTo>
                    <a:pt x="7372" y="5168"/>
                  </a:lnTo>
                  <a:lnTo>
                    <a:pt x="8192" y="4348"/>
                  </a:lnTo>
                  <a:cubicBezTo>
                    <a:pt x="8380" y="4161"/>
                    <a:pt x="8380" y="3856"/>
                    <a:pt x="8192" y="3669"/>
                  </a:cubicBezTo>
                  <a:cubicBezTo>
                    <a:pt x="8099" y="3574"/>
                    <a:pt x="7976" y="3527"/>
                    <a:pt x="7853" y="3527"/>
                  </a:cubicBezTo>
                  <a:cubicBezTo>
                    <a:pt x="7730" y="3527"/>
                    <a:pt x="7607" y="3574"/>
                    <a:pt x="7513" y="3669"/>
                  </a:cubicBezTo>
                  <a:lnTo>
                    <a:pt x="6891" y="4291"/>
                  </a:lnTo>
                  <a:lnTo>
                    <a:pt x="6268" y="3669"/>
                  </a:lnTo>
                  <a:cubicBezTo>
                    <a:pt x="6175" y="3576"/>
                    <a:pt x="6054" y="3530"/>
                    <a:pt x="5932" y="3530"/>
                  </a:cubicBezTo>
                  <a:cubicBezTo>
                    <a:pt x="5809" y="3530"/>
                    <a:pt x="5686" y="3577"/>
                    <a:pt x="5592" y="3672"/>
                  </a:cubicBezTo>
                  <a:cubicBezTo>
                    <a:pt x="5406" y="3858"/>
                    <a:pt x="5404" y="4159"/>
                    <a:pt x="5589" y="4348"/>
                  </a:cubicBezTo>
                  <a:lnTo>
                    <a:pt x="6410" y="5168"/>
                  </a:lnTo>
                  <a:lnTo>
                    <a:pt x="6410" y="7695"/>
                  </a:lnTo>
                  <a:lnTo>
                    <a:pt x="5413" y="7695"/>
                  </a:lnTo>
                  <a:cubicBezTo>
                    <a:pt x="5318" y="7093"/>
                    <a:pt x="5041" y="6510"/>
                    <a:pt x="4607" y="6019"/>
                  </a:cubicBezTo>
                  <a:cubicBezTo>
                    <a:pt x="4029" y="5365"/>
                    <a:pt x="3767" y="4523"/>
                    <a:pt x="3866" y="3647"/>
                  </a:cubicBezTo>
                  <a:lnTo>
                    <a:pt x="3866" y="3647"/>
                  </a:lnTo>
                  <a:lnTo>
                    <a:pt x="3868" y="3648"/>
                  </a:lnTo>
                  <a:cubicBezTo>
                    <a:pt x="4026" y="2259"/>
                    <a:pt x="5152" y="1138"/>
                    <a:pt x="6542" y="983"/>
                  </a:cubicBezTo>
                  <a:cubicBezTo>
                    <a:pt x="6660" y="970"/>
                    <a:pt x="6777" y="964"/>
                    <a:pt x="6893" y="964"/>
                  </a:cubicBezTo>
                  <a:close/>
                  <a:moveTo>
                    <a:pt x="7667" y="8657"/>
                  </a:moveTo>
                  <a:lnTo>
                    <a:pt x="7346" y="9617"/>
                  </a:lnTo>
                  <a:lnTo>
                    <a:pt x="6437" y="9617"/>
                  </a:lnTo>
                  <a:lnTo>
                    <a:pt x="6116" y="8657"/>
                  </a:lnTo>
                  <a:close/>
                  <a:moveTo>
                    <a:pt x="5102" y="8657"/>
                  </a:moveTo>
                  <a:lnTo>
                    <a:pt x="5593" y="10126"/>
                  </a:lnTo>
                  <a:lnTo>
                    <a:pt x="5061" y="12567"/>
                  </a:lnTo>
                  <a:lnTo>
                    <a:pt x="961" y="12567"/>
                  </a:lnTo>
                  <a:lnTo>
                    <a:pt x="962" y="11634"/>
                  </a:lnTo>
                  <a:cubicBezTo>
                    <a:pt x="965" y="10562"/>
                    <a:pt x="1676" y="9620"/>
                    <a:pt x="2705" y="9322"/>
                  </a:cubicBezTo>
                  <a:lnTo>
                    <a:pt x="5035" y="8657"/>
                  </a:lnTo>
                  <a:close/>
                  <a:moveTo>
                    <a:pt x="7305" y="10580"/>
                  </a:moveTo>
                  <a:lnTo>
                    <a:pt x="7737" y="12567"/>
                  </a:lnTo>
                  <a:lnTo>
                    <a:pt x="6046" y="12567"/>
                  </a:lnTo>
                  <a:lnTo>
                    <a:pt x="6478" y="10580"/>
                  </a:lnTo>
                  <a:close/>
                  <a:moveTo>
                    <a:pt x="8746" y="8657"/>
                  </a:moveTo>
                  <a:lnTo>
                    <a:pt x="11077" y="9323"/>
                  </a:lnTo>
                  <a:cubicBezTo>
                    <a:pt x="12107" y="9620"/>
                    <a:pt x="12817" y="10562"/>
                    <a:pt x="12820" y="11634"/>
                  </a:cubicBezTo>
                  <a:lnTo>
                    <a:pt x="12822" y="12567"/>
                  </a:lnTo>
                  <a:lnTo>
                    <a:pt x="8721" y="12567"/>
                  </a:lnTo>
                  <a:lnTo>
                    <a:pt x="8190" y="10126"/>
                  </a:lnTo>
                  <a:lnTo>
                    <a:pt x="8680" y="8657"/>
                  </a:lnTo>
                  <a:close/>
                  <a:moveTo>
                    <a:pt x="6892" y="1"/>
                  </a:moveTo>
                  <a:cubicBezTo>
                    <a:pt x="6741" y="1"/>
                    <a:pt x="6588" y="9"/>
                    <a:pt x="6435" y="27"/>
                  </a:cubicBezTo>
                  <a:cubicBezTo>
                    <a:pt x="4604" y="230"/>
                    <a:pt x="3122" y="1706"/>
                    <a:pt x="2912" y="3537"/>
                  </a:cubicBezTo>
                  <a:cubicBezTo>
                    <a:pt x="2780" y="4687"/>
                    <a:pt x="3127" y="5795"/>
                    <a:pt x="3887" y="6656"/>
                  </a:cubicBezTo>
                  <a:cubicBezTo>
                    <a:pt x="4193" y="7002"/>
                    <a:pt x="4389" y="7406"/>
                    <a:pt x="4459" y="7821"/>
                  </a:cubicBezTo>
                  <a:lnTo>
                    <a:pt x="2441" y="8398"/>
                  </a:lnTo>
                  <a:cubicBezTo>
                    <a:pt x="996" y="8809"/>
                    <a:pt x="0" y="10130"/>
                    <a:pt x="0" y="11633"/>
                  </a:cubicBezTo>
                  <a:lnTo>
                    <a:pt x="0" y="13047"/>
                  </a:lnTo>
                  <a:cubicBezTo>
                    <a:pt x="0" y="13312"/>
                    <a:pt x="215" y="13528"/>
                    <a:pt x="481" y="13528"/>
                  </a:cubicBezTo>
                  <a:lnTo>
                    <a:pt x="13302" y="13528"/>
                  </a:lnTo>
                  <a:cubicBezTo>
                    <a:pt x="13567" y="13528"/>
                    <a:pt x="13782" y="13312"/>
                    <a:pt x="13782" y="13047"/>
                  </a:cubicBezTo>
                  <a:lnTo>
                    <a:pt x="13782" y="11633"/>
                  </a:lnTo>
                  <a:cubicBezTo>
                    <a:pt x="13782" y="10130"/>
                    <a:pt x="12786" y="8809"/>
                    <a:pt x="11343" y="8398"/>
                  </a:cubicBezTo>
                  <a:lnTo>
                    <a:pt x="9323" y="7821"/>
                  </a:lnTo>
                  <a:cubicBezTo>
                    <a:pt x="9390" y="7406"/>
                    <a:pt x="9584" y="7006"/>
                    <a:pt x="9884" y="6671"/>
                  </a:cubicBezTo>
                  <a:cubicBezTo>
                    <a:pt x="10988" y="5429"/>
                    <a:pt x="11212" y="3637"/>
                    <a:pt x="10446" y="2162"/>
                  </a:cubicBezTo>
                  <a:cubicBezTo>
                    <a:pt x="9753" y="824"/>
                    <a:pt x="8374" y="1"/>
                    <a:pt x="68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42"/>
            <p:cNvSpPr/>
            <p:nvPr/>
          </p:nvSpPr>
          <p:spPr>
            <a:xfrm>
              <a:off x="7414150" y="1797600"/>
              <a:ext cx="24075" cy="47875"/>
            </a:xfrm>
            <a:custGeom>
              <a:rect b="b" l="l" r="r" t="t"/>
              <a:pathLst>
                <a:path extrusionOk="0" h="1915" w="963">
                  <a:moveTo>
                    <a:pt x="481" y="1"/>
                  </a:moveTo>
                  <a:cubicBezTo>
                    <a:pt x="220" y="1"/>
                    <a:pt x="6" y="210"/>
                    <a:pt x="0" y="472"/>
                  </a:cubicBezTo>
                  <a:lnTo>
                    <a:pt x="0" y="1434"/>
                  </a:lnTo>
                  <a:cubicBezTo>
                    <a:pt x="0" y="1699"/>
                    <a:pt x="215" y="1915"/>
                    <a:pt x="482" y="1915"/>
                  </a:cubicBezTo>
                  <a:cubicBezTo>
                    <a:pt x="747" y="1915"/>
                    <a:pt x="962" y="1699"/>
                    <a:pt x="962" y="1434"/>
                  </a:cubicBezTo>
                  <a:lnTo>
                    <a:pt x="962" y="472"/>
                  </a:lnTo>
                  <a:cubicBezTo>
                    <a:pt x="956" y="210"/>
                    <a:pt x="743" y="1"/>
                    <a:pt x="4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42"/>
            <p:cNvSpPr/>
            <p:nvPr/>
          </p:nvSpPr>
          <p:spPr>
            <a:xfrm>
              <a:off x="7550375" y="1957625"/>
              <a:ext cx="47875" cy="24075"/>
            </a:xfrm>
            <a:custGeom>
              <a:rect b="b" l="l" r="r" t="t"/>
              <a:pathLst>
                <a:path extrusionOk="0" h="963" w="1915">
                  <a:moveTo>
                    <a:pt x="482" y="1"/>
                  </a:moveTo>
                  <a:cubicBezTo>
                    <a:pt x="216" y="1"/>
                    <a:pt x="0" y="216"/>
                    <a:pt x="0" y="483"/>
                  </a:cubicBezTo>
                  <a:cubicBezTo>
                    <a:pt x="0" y="748"/>
                    <a:pt x="216" y="963"/>
                    <a:pt x="482" y="963"/>
                  </a:cubicBezTo>
                  <a:lnTo>
                    <a:pt x="1443" y="963"/>
                  </a:lnTo>
                  <a:cubicBezTo>
                    <a:pt x="1705" y="957"/>
                    <a:pt x="1915" y="743"/>
                    <a:pt x="1915" y="483"/>
                  </a:cubicBezTo>
                  <a:cubicBezTo>
                    <a:pt x="1915" y="220"/>
                    <a:pt x="1705" y="7"/>
                    <a:pt x="1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42"/>
            <p:cNvSpPr/>
            <p:nvPr/>
          </p:nvSpPr>
          <p:spPr>
            <a:xfrm>
              <a:off x="7254100" y="1957675"/>
              <a:ext cx="47675" cy="24075"/>
            </a:xfrm>
            <a:custGeom>
              <a:rect b="b" l="l" r="r" t="t"/>
              <a:pathLst>
                <a:path extrusionOk="0" h="963" w="1907">
                  <a:moveTo>
                    <a:pt x="473" y="0"/>
                  </a:moveTo>
                  <a:cubicBezTo>
                    <a:pt x="212" y="5"/>
                    <a:pt x="1" y="218"/>
                    <a:pt x="1" y="481"/>
                  </a:cubicBezTo>
                  <a:cubicBezTo>
                    <a:pt x="1" y="743"/>
                    <a:pt x="212" y="957"/>
                    <a:pt x="473" y="962"/>
                  </a:cubicBezTo>
                  <a:lnTo>
                    <a:pt x="1435" y="962"/>
                  </a:lnTo>
                  <a:cubicBezTo>
                    <a:pt x="1697" y="957"/>
                    <a:pt x="1906" y="743"/>
                    <a:pt x="1906" y="481"/>
                  </a:cubicBezTo>
                  <a:cubicBezTo>
                    <a:pt x="1906" y="218"/>
                    <a:pt x="1697" y="5"/>
                    <a:pt x="1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42"/>
            <p:cNvSpPr/>
            <p:nvPr/>
          </p:nvSpPr>
          <p:spPr>
            <a:xfrm>
              <a:off x="7531150" y="1877625"/>
              <a:ext cx="47325" cy="35975"/>
            </a:xfrm>
            <a:custGeom>
              <a:rect b="b" l="l" r="r" t="t"/>
              <a:pathLst>
                <a:path extrusionOk="0" h="1439" w="1893">
                  <a:moveTo>
                    <a:pt x="1345" y="1"/>
                  </a:moveTo>
                  <a:cubicBezTo>
                    <a:pt x="1266" y="1"/>
                    <a:pt x="1186" y="20"/>
                    <a:pt x="1112" y="61"/>
                  </a:cubicBezTo>
                  <a:lnTo>
                    <a:pt x="280" y="541"/>
                  </a:lnTo>
                  <a:cubicBezTo>
                    <a:pt x="91" y="650"/>
                    <a:pt x="1" y="872"/>
                    <a:pt x="56" y="1082"/>
                  </a:cubicBezTo>
                  <a:cubicBezTo>
                    <a:pt x="113" y="1293"/>
                    <a:pt x="304" y="1438"/>
                    <a:pt x="521" y="1438"/>
                  </a:cubicBezTo>
                  <a:lnTo>
                    <a:pt x="521" y="1439"/>
                  </a:lnTo>
                  <a:cubicBezTo>
                    <a:pt x="605" y="1439"/>
                    <a:pt x="687" y="1416"/>
                    <a:pt x="761" y="1375"/>
                  </a:cubicBezTo>
                  <a:lnTo>
                    <a:pt x="1594" y="893"/>
                  </a:lnTo>
                  <a:cubicBezTo>
                    <a:pt x="1818" y="758"/>
                    <a:pt x="1893" y="468"/>
                    <a:pt x="1762" y="241"/>
                  </a:cubicBezTo>
                  <a:cubicBezTo>
                    <a:pt x="1673" y="87"/>
                    <a:pt x="1511"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42"/>
            <p:cNvSpPr/>
            <p:nvPr/>
          </p:nvSpPr>
          <p:spPr>
            <a:xfrm>
              <a:off x="7480550" y="1818850"/>
              <a:ext cx="39500" cy="44900"/>
            </a:xfrm>
            <a:custGeom>
              <a:rect b="b" l="l" r="r" t="t"/>
              <a:pathLst>
                <a:path extrusionOk="0" h="1796" w="1580">
                  <a:moveTo>
                    <a:pt x="1033" y="1"/>
                  </a:moveTo>
                  <a:cubicBezTo>
                    <a:pt x="866" y="1"/>
                    <a:pt x="704" y="87"/>
                    <a:pt x="614" y="242"/>
                  </a:cubicBezTo>
                  <a:lnTo>
                    <a:pt x="134" y="1073"/>
                  </a:lnTo>
                  <a:cubicBezTo>
                    <a:pt x="1" y="1303"/>
                    <a:pt x="80" y="1598"/>
                    <a:pt x="310" y="1731"/>
                  </a:cubicBezTo>
                  <a:cubicBezTo>
                    <a:pt x="385" y="1774"/>
                    <a:pt x="468" y="1795"/>
                    <a:pt x="550" y="1795"/>
                  </a:cubicBezTo>
                  <a:cubicBezTo>
                    <a:pt x="716" y="1795"/>
                    <a:pt x="877" y="1709"/>
                    <a:pt x="966" y="1554"/>
                  </a:cubicBezTo>
                  <a:lnTo>
                    <a:pt x="1448" y="722"/>
                  </a:lnTo>
                  <a:cubicBezTo>
                    <a:pt x="1579" y="492"/>
                    <a:pt x="1502" y="198"/>
                    <a:pt x="1272" y="64"/>
                  </a:cubicBezTo>
                  <a:cubicBezTo>
                    <a:pt x="1197" y="21"/>
                    <a:pt x="1114" y="1"/>
                    <a:pt x="10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42"/>
            <p:cNvSpPr/>
            <p:nvPr/>
          </p:nvSpPr>
          <p:spPr>
            <a:xfrm>
              <a:off x="7332325" y="1818825"/>
              <a:ext cx="39475" cy="44900"/>
            </a:xfrm>
            <a:custGeom>
              <a:rect b="b" l="l" r="r" t="t"/>
              <a:pathLst>
                <a:path extrusionOk="0" h="1796" w="1579">
                  <a:moveTo>
                    <a:pt x="549" y="1"/>
                  </a:moveTo>
                  <a:cubicBezTo>
                    <a:pt x="468" y="1"/>
                    <a:pt x="385" y="22"/>
                    <a:pt x="309" y="65"/>
                  </a:cubicBezTo>
                  <a:cubicBezTo>
                    <a:pt x="79" y="199"/>
                    <a:pt x="0" y="492"/>
                    <a:pt x="133" y="721"/>
                  </a:cubicBezTo>
                  <a:lnTo>
                    <a:pt x="614" y="1555"/>
                  </a:lnTo>
                  <a:cubicBezTo>
                    <a:pt x="703" y="1709"/>
                    <a:pt x="864" y="1795"/>
                    <a:pt x="1030" y="1795"/>
                  </a:cubicBezTo>
                  <a:cubicBezTo>
                    <a:pt x="1111" y="1795"/>
                    <a:pt x="1194" y="1774"/>
                    <a:pt x="1270" y="1731"/>
                  </a:cubicBezTo>
                  <a:cubicBezTo>
                    <a:pt x="1500" y="1599"/>
                    <a:pt x="1579" y="1304"/>
                    <a:pt x="1447" y="1074"/>
                  </a:cubicBezTo>
                  <a:lnTo>
                    <a:pt x="965" y="241"/>
                  </a:lnTo>
                  <a:cubicBezTo>
                    <a:pt x="877" y="87"/>
                    <a:pt x="715"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42"/>
            <p:cNvSpPr/>
            <p:nvPr/>
          </p:nvSpPr>
          <p:spPr>
            <a:xfrm>
              <a:off x="7273675" y="1877525"/>
              <a:ext cx="48275" cy="36075"/>
            </a:xfrm>
            <a:custGeom>
              <a:rect b="b" l="l" r="r" t="t"/>
              <a:pathLst>
                <a:path extrusionOk="0" h="1443" w="1931">
                  <a:moveTo>
                    <a:pt x="549" y="0"/>
                  </a:moveTo>
                  <a:cubicBezTo>
                    <a:pt x="383" y="0"/>
                    <a:pt x="222" y="87"/>
                    <a:pt x="133" y="241"/>
                  </a:cubicBezTo>
                  <a:cubicBezTo>
                    <a:pt x="0" y="471"/>
                    <a:pt x="79" y="765"/>
                    <a:pt x="309" y="897"/>
                  </a:cubicBezTo>
                  <a:lnTo>
                    <a:pt x="1141" y="1379"/>
                  </a:lnTo>
                  <a:cubicBezTo>
                    <a:pt x="1216" y="1422"/>
                    <a:pt x="1298" y="1442"/>
                    <a:pt x="1380" y="1442"/>
                  </a:cubicBezTo>
                  <a:cubicBezTo>
                    <a:pt x="1546" y="1442"/>
                    <a:pt x="1709" y="1356"/>
                    <a:pt x="1798" y="1201"/>
                  </a:cubicBezTo>
                  <a:cubicBezTo>
                    <a:pt x="1930" y="971"/>
                    <a:pt x="1853" y="679"/>
                    <a:pt x="1623" y="545"/>
                  </a:cubicBezTo>
                  <a:lnTo>
                    <a:pt x="789" y="65"/>
                  </a:lnTo>
                  <a:cubicBezTo>
                    <a:pt x="714" y="21"/>
                    <a:pt x="631"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3" name="Google Shape;13693;p142"/>
          <p:cNvGrpSpPr/>
          <p:nvPr/>
        </p:nvGrpSpPr>
        <p:grpSpPr>
          <a:xfrm>
            <a:off x="4033559" y="1765657"/>
            <a:ext cx="354827" cy="354957"/>
            <a:chOff x="6659825" y="1814575"/>
            <a:chExt cx="410300" cy="410450"/>
          </a:xfrm>
        </p:grpSpPr>
        <p:sp>
          <p:nvSpPr>
            <p:cNvPr id="13694" name="Google Shape;13694;p142"/>
            <p:cNvSpPr/>
            <p:nvPr/>
          </p:nvSpPr>
          <p:spPr>
            <a:xfrm>
              <a:off x="6659825" y="1814575"/>
              <a:ext cx="410300" cy="410450"/>
            </a:xfrm>
            <a:custGeom>
              <a:rect b="b" l="l" r="r" t="t"/>
              <a:pathLst>
                <a:path extrusionOk="0" h="16418" w="16412">
                  <a:moveTo>
                    <a:pt x="8688" y="4878"/>
                  </a:moveTo>
                  <a:lnTo>
                    <a:pt x="8688" y="7121"/>
                  </a:lnTo>
                  <a:lnTo>
                    <a:pt x="7726" y="7121"/>
                  </a:lnTo>
                  <a:lnTo>
                    <a:pt x="7726" y="6322"/>
                  </a:lnTo>
                  <a:lnTo>
                    <a:pt x="7726" y="6320"/>
                  </a:lnTo>
                  <a:lnTo>
                    <a:pt x="7726" y="6319"/>
                  </a:lnTo>
                  <a:lnTo>
                    <a:pt x="7726" y="4878"/>
                  </a:lnTo>
                  <a:close/>
                  <a:moveTo>
                    <a:pt x="14650" y="6801"/>
                  </a:moveTo>
                  <a:cubicBezTo>
                    <a:pt x="15092" y="6802"/>
                    <a:pt x="15449" y="7161"/>
                    <a:pt x="15451" y="7603"/>
                  </a:cubicBezTo>
                  <a:lnTo>
                    <a:pt x="15451" y="14654"/>
                  </a:lnTo>
                  <a:cubicBezTo>
                    <a:pt x="15449" y="15097"/>
                    <a:pt x="15092" y="15456"/>
                    <a:pt x="14650" y="15456"/>
                  </a:cubicBezTo>
                  <a:lnTo>
                    <a:pt x="1764" y="15456"/>
                  </a:lnTo>
                  <a:cubicBezTo>
                    <a:pt x="1322" y="15456"/>
                    <a:pt x="963" y="15097"/>
                    <a:pt x="963" y="14654"/>
                  </a:cubicBezTo>
                  <a:lnTo>
                    <a:pt x="963" y="7603"/>
                  </a:lnTo>
                  <a:cubicBezTo>
                    <a:pt x="963" y="7161"/>
                    <a:pt x="1322" y="6802"/>
                    <a:pt x="1764" y="6801"/>
                  </a:cubicBezTo>
                  <a:lnTo>
                    <a:pt x="6764" y="6801"/>
                  </a:lnTo>
                  <a:lnTo>
                    <a:pt x="6764" y="7603"/>
                  </a:lnTo>
                  <a:cubicBezTo>
                    <a:pt x="6764" y="7868"/>
                    <a:pt x="6979" y="8083"/>
                    <a:pt x="7245" y="8083"/>
                  </a:cubicBezTo>
                  <a:lnTo>
                    <a:pt x="9168" y="8083"/>
                  </a:lnTo>
                  <a:cubicBezTo>
                    <a:pt x="9433" y="8083"/>
                    <a:pt x="9649" y="7868"/>
                    <a:pt x="9649" y="7603"/>
                  </a:cubicBezTo>
                  <a:lnTo>
                    <a:pt x="9649" y="6801"/>
                  </a:lnTo>
                  <a:close/>
                  <a:moveTo>
                    <a:pt x="13084" y="1"/>
                  </a:moveTo>
                  <a:cubicBezTo>
                    <a:pt x="12958" y="1"/>
                    <a:pt x="12833" y="50"/>
                    <a:pt x="12739" y="148"/>
                  </a:cubicBezTo>
                  <a:lnTo>
                    <a:pt x="8969" y="3917"/>
                  </a:lnTo>
                  <a:lnTo>
                    <a:pt x="7443" y="3917"/>
                  </a:lnTo>
                  <a:lnTo>
                    <a:pt x="3674" y="148"/>
                  </a:lnTo>
                  <a:cubicBezTo>
                    <a:pt x="3580" y="54"/>
                    <a:pt x="3457" y="7"/>
                    <a:pt x="3334" y="7"/>
                  </a:cubicBezTo>
                  <a:cubicBezTo>
                    <a:pt x="3211" y="7"/>
                    <a:pt x="3088" y="54"/>
                    <a:pt x="2994" y="148"/>
                  </a:cubicBezTo>
                  <a:cubicBezTo>
                    <a:pt x="2807" y="335"/>
                    <a:pt x="2807" y="640"/>
                    <a:pt x="2994" y="829"/>
                  </a:cubicBezTo>
                  <a:lnTo>
                    <a:pt x="6764" y="4597"/>
                  </a:lnTo>
                  <a:lnTo>
                    <a:pt x="6764" y="5840"/>
                  </a:lnTo>
                  <a:lnTo>
                    <a:pt x="1764" y="5840"/>
                  </a:lnTo>
                  <a:cubicBezTo>
                    <a:pt x="790" y="5841"/>
                    <a:pt x="2" y="6631"/>
                    <a:pt x="1" y="7603"/>
                  </a:cubicBezTo>
                  <a:lnTo>
                    <a:pt x="1" y="14654"/>
                  </a:lnTo>
                  <a:cubicBezTo>
                    <a:pt x="2" y="15628"/>
                    <a:pt x="790" y="16416"/>
                    <a:pt x="1764" y="16418"/>
                  </a:cubicBezTo>
                  <a:lnTo>
                    <a:pt x="14648" y="16418"/>
                  </a:lnTo>
                  <a:cubicBezTo>
                    <a:pt x="15622" y="16416"/>
                    <a:pt x="16410" y="15628"/>
                    <a:pt x="16412" y="14654"/>
                  </a:cubicBezTo>
                  <a:lnTo>
                    <a:pt x="16412" y="7603"/>
                  </a:lnTo>
                  <a:cubicBezTo>
                    <a:pt x="16410" y="6629"/>
                    <a:pt x="15622" y="5841"/>
                    <a:pt x="14648" y="5840"/>
                  </a:cubicBezTo>
                  <a:lnTo>
                    <a:pt x="9649" y="5840"/>
                  </a:lnTo>
                  <a:lnTo>
                    <a:pt x="9649" y="4597"/>
                  </a:lnTo>
                  <a:lnTo>
                    <a:pt x="13418" y="829"/>
                  </a:lnTo>
                  <a:cubicBezTo>
                    <a:pt x="13611" y="641"/>
                    <a:pt x="13614" y="332"/>
                    <a:pt x="13424" y="142"/>
                  </a:cubicBezTo>
                  <a:cubicBezTo>
                    <a:pt x="13330" y="48"/>
                    <a:pt x="13207" y="1"/>
                    <a:pt x="13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42"/>
            <p:cNvSpPr/>
            <p:nvPr/>
          </p:nvSpPr>
          <p:spPr>
            <a:xfrm>
              <a:off x="6708700" y="2008600"/>
              <a:ext cx="152300" cy="168325"/>
            </a:xfrm>
            <a:custGeom>
              <a:rect b="b" l="l" r="r" t="t"/>
              <a:pathLst>
                <a:path extrusionOk="0" h="6733" w="6092">
                  <a:moveTo>
                    <a:pt x="3046" y="963"/>
                  </a:moveTo>
                  <a:cubicBezTo>
                    <a:pt x="3296" y="963"/>
                    <a:pt x="3542" y="1061"/>
                    <a:pt x="3726" y="1245"/>
                  </a:cubicBezTo>
                  <a:cubicBezTo>
                    <a:pt x="4000" y="1520"/>
                    <a:pt x="4084" y="1933"/>
                    <a:pt x="3934" y="2292"/>
                  </a:cubicBezTo>
                  <a:cubicBezTo>
                    <a:pt x="3785" y="2652"/>
                    <a:pt x="3435" y="2887"/>
                    <a:pt x="3045" y="2887"/>
                  </a:cubicBezTo>
                  <a:cubicBezTo>
                    <a:pt x="2515" y="2885"/>
                    <a:pt x="2085" y="2456"/>
                    <a:pt x="2085" y="1925"/>
                  </a:cubicBezTo>
                  <a:cubicBezTo>
                    <a:pt x="2085" y="1536"/>
                    <a:pt x="2319" y="1185"/>
                    <a:pt x="2678" y="1037"/>
                  </a:cubicBezTo>
                  <a:cubicBezTo>
                    <a:pt x="2797" y="988"/>
                    <a:pt x="2922" y="963"/>
                    <a:pt x="3046" y="963"/>
                  </a:cubicBezTo>
                  <a:close/>
                  <a:moveTo>
                    <a:pt x="3045" y="3843"/>
                  </a:moveTo>
                  <a:cubicBezTo>
                    <a:pt x="4135" y="3843"/>
                    <a:pt x="5041" y="4684"/>
                    <a:pt x="5124" y="5772"/>
                  </a:cubicBezTo>
                  <a:lnTo>
                    <a:pt x="967" y="5772"/>
                  </a:lnTo>
                  <a:cubicBezTo>
                    <a:pt x="1049" y="4684"/>
                    <a:pt x="1956" y="3843"/>
                    <a:pt x="3045" y="3843"/>
                  </a:cubicBezTo>
                  <a:close/>
                  <a:moveTo>
                    <a:pt x="3045" y="0"/>
                  </a:moveTo>
                  <a:cubicBezTo>
                    <a:pt x="2281" y="0"/>
                    <a:pt x="1588" y="453"/>
                    <a:pt x="1282" y="1154"/>
                  </a:cubicBezTo>
                  <a:cubicBezTo>
                    <a:pt x="978" y="1856"/>
                    <a:pt x="1117" y="2671"/>
                    <a:pt x="1638" y="3232"/>
                  </a:cubicBezTo>
                  <a:cubicBezTo>
                    <a:pt x="632" y="3758"/>
                    <a:pt x="2" y="4798"/>
                    <a:pt x="1" y="5931"/>
                  </a:cubicBezTo>
                  <a:lnTo>
                    <a:pt x="1" y="6252"/>
                  </a:lnTo>
                  <a:cubicBezTo>
                    <a:pt x="1" y="6517"/>
                    <a:pt x="216" y="6732"/>
                    <a:pt x="481" y="6732"/>
                  </a:cubicBezTo>
                  <a:lnTo>
                    <a:pt x="5610" y="6732"/>
                  </a:lnTo>
                  <a:cubicBezTo>
                    <a:pt x="5876" y="6732"/>
                    <a:pt x="6092" y="6517"/>
                    <a:pt x="6092" y="6252"/>
                  </a:cubicBezTo>
                  <a:lnTo>
                    <a:pt x="6092" y="5931"/>
                  </a:lnTo>
                  <a:cubicBezTo>
                    <a:pt x="6090" y="4798"/>
                    <a:pt x="5459" y="3758"/>
                    <a:pt x="4454" y="3232"/>
                  </a:cubicBezTo>
                  <a:cubicBezTo>
                    <a:pt x="4976" y="2671"/>
                    <a:pt x="5115" y="1856"/>
                    <a:pt x="4809" y="1154"/>
                  </a:cubicBezTo>
                  <a:cubicBezTo>
                    <a:pt x="4504" y="453"/>
                    <a:pt x="3811" y="0"/>
                    <a:pt x="30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42"/>
            <p:cNvSpPr/>
            <p:nvPr/>
          </p:nvSpPr>
          <p:spPr>
            <a:xfrm>
              <a:off x="6884775" y="2152875"/>
              <a:ext cx="136250" cy="24050"/>
            </a:xfrm>
            <a:custGeom>
              <a:rect b="b" l="l" r="r" t="t"/>
              <a:pathLst>
                <a:path extrusionOk="0" h="962" w="5450">
                  <a:moveTo>
                    <a:pt x="480" y="1"/>
                  </a:moveTo>
                  <a:cubicBezTo>
                    <a:pt x="216" y="1"/>
                    <a:pt x="0" y="215"/>
                    <a:pt x="0" y="481"/>
                  </a:cubicBezTo>
                  <a:cubicBezTo>
                    <a:pt x="0" y="747"/>
                    <a:pt x="216" y="962"/>
                    <a:pt x="480" y="962"/>
                  </a:cubicBezTo>
                  <a:cubicBezTo>
                    <a:pt x="484" y="962"/>
                    <a:pt x="487" y="961"/>
                    <a:pt x="491" y="961"/>
                  </a:cubicBezTo>
                  <a:lnTo>
                    <a:pt x="4978" y="961"/>
                  </a:lnTo>
                  <a:cubicBezTo>
                    <a:pt x="5239" y="957"/>
                    <a:pt x="5450" y="743"/>
                    <a:pt x="5450" y="481"/>
                  </a:cubicBezTo>
                  <a:cubicBezTo>
                    <a:pt x="5450" y="219"/>
                    <a:pt x="5239" y="5"/>
                    <a:pt x="4978" y="1"/>
                  </a:cubicBezTo>
                  <a:lnTo>
                    <a:pt x="491" y="1"/>
                  </a:lnTo>
                  <a:cubicBezTo>
                    <a:pt x="487" y="1"/>
                    <a:pt x="484" y="1"/>
                    <a:pt x="4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42"/>
            <p:cNvSpPr/>
            <p:nvPr/>
          </p:nvSpPr>
          <p:spPr>
            <a:xfrm>
              <a:off x="6884775" y="2104800"/>
              <a:ext cx="136250" cy="24100"/>
            </a:xfrm>
            <a:custGeom>
              <a:rect b="b" l="l" r="r" t="t"/>
              <a:pathLst>
                <a:path extrusionOk="0" h="964" w="5450">
                  <a:moveTo>
                    <a:pt x="480" y="1"/>
                  </a:moveTo>
                  <a:cubicBezTo>
                    <a:pt x="216" y="1"/>
                    <a:pt x="0" y="215"/>
                    <a:pt x="0" y="481"/>
                  </a:cubicBezTo>
                  <a:cubicBezTo>
                    <a:pt x="0" y="748"/>
                    <a:pt x="217" y="963"/>
                    <a:pt x="483" y="963"/>
                  </a:cubicBezTo>
                  <a:cubicBezTo>
                    <a:pt x="486" y="963"/>
                    <a:pt x="488" y="963"/>
                    <a:pt x="491" y="963"/>
                  </a:cubicBezTo>
                  <a:lnTo>
                    <a:pt x="4978" y="963"/>
                  </a:lnTo>
                  <a:cubicBezTo>
                    <a:pt x="5239" y="957"/>
                    <a:pt x="5450" y="743"/>
                    <a:pt x="5450" y="481"/>
                  </a:cubicBezTo>
                  <a:cubicBezTo>
                    <a:pt x="5450" y="219"/>
                    <a:pt x="5239" y="5"/>
                    <a:pt x="4978" y="1"/>
                  </a:cubicBezTo>
                  <a:lnTo>
                    <a:pt x="491" y="1"/>
                  </a:lnTo>
                  <a:cubicBezTo>
                    <a:pt x="487" y="1"/>
                    <a:pt x="484" y="1"/>
                    <a:pt x="4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42"/>
            <p:cNvSpPr/>
            <p:nvPr/>
          </p:nvSpPr>
          <p:spPr>
            <a:xfrm>
              <a:off x="6885000" y="2056700"/>
              <a:ext cx="136250" cy="24075"/>
            </a:xfrm>
            <a:custGeom>
              <a:rect b="b" l="l" r="r" t="t"/>
              <a:pathLst>
                <a:path extrusionOk="0" h="963" w="5450">
                  <a:moveTo>
                    <a:pt x="482" y="1"/>
                  </a:moveTo>
                  <a:cubicBezTo>
                    <a:pt x="215" y="1"/>
                    <a:pt x="0" y="216"/>
                    <a:pt x="0" y="482"/>
                  </a:cubicBezTo>
                  <a:cubicBezTo>
                    <a:pt x="0" y="747"/>
                    <a:pt x="215" y="963"/>
                    <a:pt x="482" y="963"/>
                  </a:cubicBezTo>
                  <a:lnTo>
                    <a:pt x="4969" y="963"/>
                  </a:lnTo>
                  <a:cubicBezTo>
                    <a:pt x="5234" y="963"/>
                    <a:pt x="5449" y="747"/>
                    <a:pt x="5449" y="482"/>
                  </a:cubicBezTo>
                  <a:cubicBezTo>
                    <a:pt x="5449" y="216"/>
                    <a:pt x="5234" y="1"/>
                    <a:pt x="4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9" name="Google Shape;13699;p142"/>
          <p:cNvGrpSpPr/>
          <p:nvPr/>
        </p:nvGrpSpPr>
        <p:grpSpPr>
          <a:xfrm>
            <a:off x="4806061" y="1765714"/>
            <a:ext cx="325338" cy="354849"/>
            <a:chOff x="6116525" y="1736875"/>
            <a:chExt cx="376200" cy="410325"/>
          </a:xfrm>
        </p:grpSpPr>
        <p:sp>
          <p:nvSpPr>
            <p:cNvPr id="13700" name="Google Shape;13700;p142"/>
            <p:cNvSpPr/>
            <p:nvPr/>
          </p:nvSpPr>
          <p:spPr>
            <a:xfrm>
              <a:off x="6292350" y="1833000"/>
              <a:ext cx="152275" cy="168325"/>
            </a:xfrm>
            <a:custGeom>
              <a:rect b="b" l="l" r="r" t="t"/>
              <a:pathLst>
                <a:path extrusionOk="0" h="6733" w="6091">
                  <a:moveTo>
                    <a:pt x="3045" y="963"/>
                  </a:moveTo>
                  <a:cubicBezTo>
                    <a:pt x="3295" y="963"/>
                    <a:pt x="3542" y="1061"/>
                    <a:pt x="3725" y="1246"/>
                  </a:cubicBezTo>
                  <a:cubicBezTo>
                    <a:pt x="4000" y="1521"/>
                    <a:pt x="4082" y="1934"/>
                    <a:pt x="3934" y="2293"/>
                  </a:cubicBezTo>
                  <a:cubicBezTo>
                    <a:pt x="3785" y="2653"/>
                    <a:pt x="3435" y="2887"/>
                    <a:pt x="3045" y="2887"/>
                  </a:cubicBezTo>
                  <a:cubicBezTo>
                    <a:pt x="2515" y="2886"/>
                    <a:pt x="2085" y="2457"/>
                    <a:pt x="2085" y="1925"/>
                  </a:cubicBezTo>
                  <a:cubicBezTo>
                    <a:pt x="2085" y="1537"/>
                    <a:pt x="2318" y="1185"/>
                    <a:pt x="2678" y="1036"/>
                  </a:cubicBezTo>
                  <a:cubicBezTo>
                    <a:pt x="2796" y="987"/>
                    <a:pt x="2921" y="963"/>
                    <a:pt x="3045" y="963"/>
                  </a:cubicBezTo>
                  <a:close/>
                  <a:moveTo>
                    <a:pt x="3045" y="3843"/>
                  </a:moveTo>
                  <a:cubicBezTo>
                    <a:pt x="4137" y="3843"/>
                    <a:pt x="5042" y="4684"/>
                    <a:pt x="5124" y="5771"/>
                  </a:cubicBezTo>
                  <a:lnTo>
                    <a:pt x="969" y="5771"/>
                  </a:lnTo>
                  <a:cubicBezTo>
                    <a:pt x="1049" y="4684"/>
                    <a:pt x="1956" y="3843"/>
                    <a:pt x="3045" y="3843"/>
                  </a:cubicBezTo>
                  <a:close/>
                  <a:moveTo>
                    <a:pt x="3045" y="1"/>
                  </a:moveTo>
                  <a:cubicBezTo>
                    <a:pt x="2281" y="1"/>
                    <a:pt x="1588" y="455"/>
                    <a:pt x="1282" y="1155"/>
                  </a:cubicBezTo>
                  <a:cubicBezTo>
                    <a:pt x="978" y="1856"/>
                    <a:pt x="1117" y="2672"/>
                    <a:pt x="1637" y="3233"/>
                  </a:cubicBezTo>
                  <a:cubicBezTo>
                    <a:pt x="632" y="3759"/>
                    <a:pt x="2" y="4798"/>
                    <a:pt x="1" y="5932"/>
                  </a:cubicBezTo>
                  <a:lnTo>
                    <a:pt x="1" y="6253"/>
                  </a:lnTo>
                  <a:cubicBezTo>
                    <a:pt x="1" y="6518"/>
                    <a:pt x="216" y="6733"/>
                    <a:pt x="481" y="6733"/>
                  </a:cubicBezTo>
                  <a:lnTo>
                    <a:pt x="5610" y="6733"/>
                  </a:lnTo>
                  <a:cubicBezTo>
                    <a:pt x="5875" y="6733"/>
                    <a:pt x="6090" y="6518"/>
                    <a:pt x="6090" y="6253"/>
                  </a:cubicBezTo>
                  <a:lnTo>
                    <a:pt x="6090" y="5932"/>
                  </a:lnTo>
                  <a:cubicBezTo>
                    <a:pt x="6090" y="4798"/>
                    <a:pt x="5459" y="3759"/>
                    <a:pt x="4454" y="3233"/>
                  </a:cubicBezTo>
                  <a:cubicBezTo>
                    <a:pt x="4976" y="2672"/>
                    <a:pt x="5115" y="1856"/>
                    <a:pt x="4809" y="1155"/>
                  </a:cubicBezTo>
                  <a:cubicBezTo>
                    <a:pt x="4503" y="455"/>
                    <a:pt x="3811" y="1"/>
                    <a:pt x="3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42"/>
            <p:cNvSpPr/>
            <p:nvPr/>
          </p:nvSpPr>
          <p:spPr>
            <a:xfrm>
              <a:off x="6116525" y="1736875"/>
              <a:ext cx="376200" cy="410325"/>
            </a:xfrm>
            <a:custGeom>
              <a:rect b="b" l="l" r="r" t="t"/>
              <a:pathLst>
                <a:path extrusionOk="0" h="16413" w="15048">
                  <a:moveTo>
                    <a:pt x="12162" y="962"/>
                  </a:moveTo>
                  <a:lnTo>
                    <a:pt x="12162" y="1924"/>
                  </a:lnTo>
                  <a:lnTo>
                    <a:pt x="4310" y="1924"/>
                  </a:lnTo>
                  <a:cubicBezTo>
                    <a:pt x="4043" y="1924"/>
                    <a:pt x="3828" y="2140"/>
                    <a:pt x="3828" y="2405"/>
                  </a:cubicBezTo>
                  <a:lnTo>
                    <a:pt x="3828" y="6411"/>
                  </a:lnTo>
                  <a:lnTo>
                    <a:pt x="2867" y="6411"/>
                  </a:lnTo>
                  <a:lnTo>
                    <a:pt x="2867" y="962"/>
                  </a:lnTo>
                  <a:close/>
                  <a:moveTo>
                    <a:pt x="1732" y="4809"/>
                  </a:moveTo>
                  <a:cubicBezTo>
                    <a:pt x="1737" y="4809"/>
                    <a:pt x="1741" y="4809"/>
                    <a:pt x="1746" y="4809"/>
                  </a:cubicBezTo>
                  <a:lnTo>
                    <a:pt x="1907" y="4809"/>
                  </a:lnTo>
                  <a:lnTo>
                    <a:pt x="1907" y="6411"/>
                  </a:lnTo>
                  <a:lnTo>
                    <a:pt x="1746" y="6411"/>
                  </a:lnTo>
                  <a:cubicBezTo>
                    <a:pt x="1742" y="6412"/>
                    <a:pt x="1739" y="6412"/>
                    <a:pt x="1735" y="6412"/>
                  </a:cubicBezTo>
                  <a:cubicBezTo>
                    <a:pt x="1293" y="6412"/>
                    <a:pt x="933" y="6053"/>
                    <a:pt x="933" y="5610"/>
                  </a:cubicBezTo>
                  <a:cubicBezTo>
                    <a:pt x="933" y="5167"/>
                    <a:pt x="1292" y="4809"/>
                    <a:pt x="1732" y="4809"/>
                  </a:cubicBezTo>
                  <a:close/>
                  <a:moveTo>
                    <a:pt x="4965" y="4809"/>
                  </a:moveTo>
                  <a:cubicBezTo>
                    <a:pt x="5405" y="4809"/>
                    <a:pt x="5764" y="5167"/>
                    <a:pt x="5764" y="5610"/>
                  </a:cubicBezTo>
                  <a:cubicBezTo>
                    <a:pt x="5764" y="6053"/>
                    <a:pt x="5404" y="6412"/>
                    <a:pt x="4962" y="6412"/>
                  </a:cubicBezTo>
                  <a:cubicBezTo>
                    <a:pt x="4959" y="6412"/>
                    <a:pt x="4955" y="6412"/>
                    <a:pt x="4951" y="6411"/>
                  </a:cubicBezTo>
                  <a:lnTo>
                    <a:pt x="4792" y="6411"/>
                  </a:lnTo>
                  <a:lnTo>
                    <a:pt x="4792" y="4809"/>
                  </a:lnTo>
                  <a:lnTo>
                    <a:pt x="4951" y="4809"/>
                  </a:lnTo>
                  <a:cubicBezTo>
                    <a:pt x="4956" y="4809"/>
                    <a:pt x="4960" y="4809"/>
                    <a:pt x="4965" y="4809"/>
                  </a:cubicBezTo>
                  <a:close/>
                  <a:moveTo>
                    <a:pt x="3830" y="7374"/>
                  </a:moveTo>
                  <a:lnTo>
                    <a:pt x="3830" y="13527"/>
                  </a:lnTo>
                  <a:lnTo>
                    <a:pt x="2867" y="13527"/>
                  </a:lnTo>
                  <a:lnTo>
                    <a:pt x="2867" y="7374"/>
                  </a:lnTo>
                  <a:close/>
                  <a:moveTo>
                    <a:pt x="14087" y="2885"/>
                  </a:moveTo>
                  <a:lnTo>
                    <a:pt x="14087" y="15449"/>
                  </a:lnTo>
                  <a:lnTo>
                    <a:pt x="4792" y="15449"/>
                  </a:lnTo>
                  <a:lnTo>
                    <a:pt x="4792" y="7374"/>
                  </a:lnTo>
                  <a:lnTo>
                    <a:pt x="4951" y="7374"/>
                  </a:lnTo>
                  <a:cubicBezTo>
                    <a:pt x="5918" y="7363"/>
                    <a:pt x="6696" y="6577"/>
                    <a:pt x="6696" y="5610"/>
                  </a:cubicBezTo>
                  <a:cubicBezTo>
                    <a:pt x="6696" y="4644"/>
                    <a:pt x="5918" y="3857"/>
                    <a:pt x="4951" y="3847"/>
                  </a:cubicBezTo>
                  <a:lnTo>
                    <a:pt x="4792" y="3847"/>
                  </a:lnTo>
                  <a:lnTo>
                    <a:pt x="4792" y="2885"/>
                  </a:lnTo>
                  <a:close/>
                  <a:moveTo>
                    <a:pt x="2386" y="0"/>
                  </a:moveTo>
                  <a:cubicBezTo>
                    <a:pt x="2121" y="0"/>
                    <a:pt x="1905" y="215"/>
                    <a:pt x="1905" y="480"/>
                  </a:cubicBezTo>
                  <a:lnTo>
                    <a:pt x="1905" y="3847"/>
                  </a:lnTo>
                  <a:lnTo>
                    <a:pt x="1746" y="3847"/>
                  </a:lnTo>
                  <a:cubicBezTo>
                    <a:pt x="779" y="3857"/>
                    <a:pt x="0" y="4644"/>
                    <a:pt x="0" y="5610"/>
                  </a:cubicBezTo>
                  <a:cubicBezTo>
                    <a:pt x="0" y="6577"/>
                    <a:pt x="779" y="7363"/>
                    <a:pt x="1746" y="7374"/>
                  </a:cubicBezTo>
                  <a:lnTo>
                    <a:pt x="1905" y="7374"/>
                  </a:lnTo>
                  <a:lnTo>
                    <a:pt x="1905" y="14008"/>
                  </a:lnTo>
                  <a:cubicBezTo>
                    <a:pt x="1905" y="14273"/>
                    <a:pt x="2121" y="14488"/>
                    <a:pt x="2386" y="14488"/>
                  </a:cubicBezTo>
                  <a:lnTo>
                    <a:pt x="3828" y="14488"/>
                  </a:lnTo>
                  <a:lnTo>
                    <a:pt x="3828" y="15930"/>
                  </a:lnTo>
                  <a:cubicBezTo>
                    <a:pt x="3828" y="16197"/>
                    <a:pt x="4043" y="16412"/>
                    <a:pt x="4310" y="16412"/>
                  </a:cubicBezTo>
                  <a:lnTo>
                    <a:pt x="14567" y="16412"/>
                  </a:lnTo>
                  <a:cubicBezTo>
                    <a:pt x="14832" y="16412"/>
                    <a:pt x="15047" y="16197"/>
                    <a:pt x="15047" y="15930"/>
                  </a:cubicBezTo>
                  <a:lnTo>
                    <a:pt x="15047" y="2405"/>
                  </a:lnTo>
                  <a:cubicBezTo>
                    <a:pt x="15047" y="2140"/>
                    <a:pt x="14832" y="1924"/>
                    <a:pt x="14567" y="1924"/>
                  </a:cubicBezTo>
                  <a:lnTo>
                    <a:pt x="13125" y="1924"/>
                  </a:lnTo>
                  <a:lnTo>
                    <a:pt x="13125" y="482"/>
                  </a:lnTo>
                  <a:cubicBezTo>
                    <a:pt x="13125" y="215"/>
                    <a:pt x="12909" y="0"/>
                    <a:pt x="1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42"/>
            <p:cNvSpPr/>
            <p:nvPr/>
          </p:nvSpPr>
          <p:spPr>
            <a:xfrm>
              <a:off x="6340650" y="2025350"/>
              <a:ext cx="103750" cy="24050"/>
            </a:xfrm>
            <a:custGeom>
              <a:rect b="b" l="l" r="r" t="t"/>
              <a:pathLst>
                <a:path extrusionOk="0" h="962" w="4150">
                  <a:moveTo>
                    <a:pt x="472" y="1"/>
                  </a:moveTo>
                  <a:cubicBezTo>
                    <a:pt x="211" y="5"/>
                    <a:pt x="0" y="219"/>
                    <a:pt x="0" y="481"/>
                  </a:cubicBezTo>
                  <a:cubicBezTo>
                    <a:pt x="0" y="743"/>
                    <a:pt x="211" y="957"/>
                    <a:pt x="472" y="962"/>
                  </a:cubicBezTo>
                  <a:lnTo>
                    <a:pt x="3678" y="962"/>
                  </a:lnTo>
                  <a:cubicBezTo>
                    <a:pt x="3940" y="957"/>
                    <a:pt x="4149" y="743"/>
                    <a:pt x="4149" y="481"/>
                  </a:cubicBezTo>
                  <a:cubicBezTo>
                    <a:pt x="4149" y="219"/>
                    <a:pt x="3940" y="5"/>
                    <a:pt x="3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42"/>
            <p:cNvSpPr/>
            <p:nvPr/>
          </p:nvSpPr>
          <p:spPr>
            <a:xfrm>
              <a:off x="6260325" y="2073425"/>
              <a:ext cx="184300" cy="24075"/>
            </a:xfrm>
            <a:custGeom>
              <a:rect b="b" l="l" r="r" t="t"/>
              <a:pathLst>
                <a:path extrusionOk="0" h="963" w="7372">
                  <a:moveTo>
                    <a:pt x="481" y="1"/>
                  </a:moveTo>
                  <a:cubicBezTo>
                    <a:pt x="214" y="1"/>
                    <a:pt x="0" y="216"/>
                    <a:pt x="0" y="481"/>
                  </a:cubicBezTo>
                  <a:cubicBezTo>
                    <a:pt x="0" y="748"/>
                    <a:pt x="214" y="962"/>
                    <a:pt x="481" y="963"/>
                  </a:cubicBezTo>
                  <a:lnTo>
                    <a:pt x="6891" y="963"/>
                  </a:lnTo>
                  <a:cubicBezTo>
                    <a:pt x="7156" y="963"/>
                    <a:pt x="7371" y="748"/>
                    <a:pt x="7371" y="481"/>
                  </a:cubicBezTo>
                  <a:cubicBezTo>
                    <a:pt x="7371" y="216"/>
                    <a:pt x="7156" y="1"/>
                    <a:pt x="6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4" name="Google Shape;13704;p142"/>
          <p:cNvGrpSpPr/>
          <p:nvPr/>
        </p:nvGrpSpPr>
        <p:grpSpPr>
          <a:xfrm>
            <a:off x="5546028" y="1765724"/>
            <a:ext cx="354806" cy="354827"/>
            <a:chOff x="5450975" y="1751175"/>
            <a:chExt cx="410275" cy="410300"/>
          </a:xfrm>
        </p:grpSpPr>
        <p:sp>
          <p:nvSpPr>
            <p:cNvPr id="13705" name="Google Shape;13705;p142"/>
            <p:cNvSpPr/>
            <p:nvPr/>
          </p:nvSpPr>
          <p:spPr>
            <a:xfrm>
              <a:off x="5564750" y="1751175"/>
              <a:ext cx="296500" cy="410300"/>
            </a:xfrm>
            <a:custGeom>
              <a:rect b="b" l="l" r="r" t="t"/>
              <a:pathLst>
                <a:path extrusionOk="0" h="16412" w="11860">
                  <a:moveTo>
                    <a:pt x="10096" y="963"/>
                  </a:moveTo>
                  <a:cubicBezTo>
                    <a:pt x="10538" y="963"/>
                    <a:pt x="10897" y="1322"/>
                    <a:pt x="10899" y="1764"/>
                  </a:cubicBezTo>
                  <a:lnTo>
                    <a:pt x="10899" y="14648"/>
                  </a:lnTo>
                  <a:cubicBezTo>
                    <a:pt x="10897" y="15090"/>
                    <a:pt x="10538" y="15449"/>
                    <a:pt x="10096" y="15449"/>
                  </a:cubicBezTo>
                  <a:lnTo>
                    <a:pt x="1763" y="15449"/>
                  </a:lnTo>
                  <a:cubicBezTo>
                    <a:pt x="1321" y="15449"/>
                    <a:pt x="962" y="15090"/>
                    <a:pt x="961" y="14648"/>
                  </a:cubicBezTo>
                  <a:lnTo>
                    <a:pt x="961" y="1764"/>
                  </a:lnTo>
                  <a:cubicBezTo>
                    <a:pt x="962" y="1322"/>
                    <a:pt x="1321" y="963"/>
                    <a:pt x="1763" y="963"/>
                  </a:cubicBezTo>
                  <a:close/>
                  <a:moveTo>
                    <a:pt x="1763" y="1"/>
                  </a:moveTo>
                  <a:cubicBezTo>
                    <a:pt x="789" y="2"/>
                    <a:pt x="1" y="790"/>
                    <a:pt x="0" y="1764"/>
                  </a:cubicBezTo>
                  <a:lnTo>
                    <a:pt x="0" y="14648"/>
                  </a:lnTo>
                  <a:cubicBezTo>
                    <a:pt x="1" y="15622"/>
                    <a:pt x="789" y="16410"/>
                    <a:pt x="1763" y="16411"/>
                  </a:cubicBezTo>
                  <a:lnTo>
                    <a:pt x="10096" y="16411"/>
                  </a:lnTo>
                  <a:cubicBezTo>
                    <a:pt x="11070" y="16410"/>
                    <a:pt x="11858" y="15622"/>
                    <a:pt x="11859" y="14648"/>
                  </a:cubicBezTo>
                  <a:lnTo>
                    <a:pt x="11859" y="1764"/>
                  </a:lnTo>
                  <a:cubicBezTo>
                    <a:pt x="11858" y="790"/>
                    <a:pt x="11070" y="2"/>
                    <a:pt x="10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42"/>
            <p:cNvSpPr/>
            <p:nvPr/>
          </p:nvSpPr>
          <p:spPr>
            <a:xfrm>
              <a:off x="5604800" y="1799250"/>
              <a:ext cx="216400" cy="121825"/>
            </a:xfrm>
            <a:custGeom>
              <a:rect b="b" l="l" r="r" t="t"/>
              <a:pathLst>
                <a:path extrusionOk="0" h="4873" w="8656">
                  <a:moveTo>
                    <a:pt x="7693" y="963"/>
                  </a:moveTo>
                  <a:lnTo>
                    <a:pt x="7693" y="3912"/>
                  </a:lnTo>
                  <a:lnTo>
                    <a:pt x="962" y="3912"/>
                  </a:lnTo>
                  <a:lnTo>
                    <a:pt x="962" y="963"/>
                  </a:lnTo>
                  <a:close/>
                  <a:moveTo>
                    <a:pt x="482" y="0"/>
                  </a:moveTo>
                  <a:cubicBezTo>
                    <a:pt x="215" y="0"/>
                    <a:pt x="0" y="216"/>
                    <a:pt x="0" y="482"/>
                  </a:cubicBezTo>
                  <a:lnTo>
                    <a:pt x="0" y="4392"/>
                  </a:lnTo>
                  <a:cubicBezTo>
                    <a:pt x="0" y="4657"/>
                    <a:pt x="215" y="4873"/>
                    <a:pt x="482" y="4873"/>
                  </a:cubicBezTo>
                  <a:lnTo>
                    <a:pt x="8173" y="4873"/>
                  </a:lnTo>
                  <a:cubicBezTo>
                    <a:pt x="8440" y="4873"/>
                    <a:pt x="8655" y="4657"/>
                    <a:pt x="8655" y="4392"/>
                  </a:cubicBezTo>
                  <a:lnTo>
                    <a:pt x="8655" y="482"/>
                  </a:lnTo>
                  <a:cubicBezTo>
                    <a:pt x="8655" y="216"/>
                    <a:pt x="8440" y="0"/>
                    <a:pt x="8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42"/>
            <p:cNvSpPr/>
            <p:nvPr/>
          </p:nvSpPr>
          <p:spPr>
            <a:xfrm>
              <a:off x="5604800" y="1945100"/>
              <a:ext cx="216400" cy="168300"/>
            </a:xfrm>
            <a:custGeom>
              <a:rect b="b" l="l" r="r" t="t"/>
              <a:pathLst>
                <a:path extrusionOk="0" h="6732" w="8656">
                  <a:moveTo>
                    <a:pt x="1924" y="962"/>
                  </a:moveTo>
                  <a:lnTo>
                    <a:pt x="1924" y="1924"/>
                  </a:lnTo>
                  <a:lnTo>
                    <a:pt x="962" y="1924"/>
                  </a:lnTo>
                  <a:lnTo>
                    <a:pt x="962" y="962"/>
                  </a:lnTo>
                  <a:close/>
                  <a:moveTo>
                    <a:pt x="3847" y="962"/>
                  </a:moveTo>
                  <a:lnTo>
                    <a:pt x="3847" y="1924"/>
                  </a:lnTo>
                  <a:lnTo>
                    <a:pt x="2885" y="1924"/>
                  </a:lnTo>
                  <a:lnTo>
                    <a:pt x="2885" y="962"/>
                  </a:lnTo>
                  <a:close/>
                  <a:moveTo>
                    <a:pt x="5769" y="962"/>
                  </a:moveTo>
                  <a:lnTo>
                    <a:pt x="5769" y="1924"/>
                  </a:lnTo>
                  <a:lnTo>
                    <a:pt x="4808" y="1924"/>
                  </a:lnTo>
                  <a:lnTo>
                    <a:pt x="4808" y="962"/>
                  </a:lnTo>
                  <a:close/>
                  <a:moveTo>
                    <a:pt x="7693" y="962"/>
                  </a:moveTo>
                  <a:lnTo>
                    <a:pt x="7693" y="1924"/>
                  </a:lnTo>
                  <a:lnTo>
                    <a:pt x="6731" y="1924"/>
                  </a:lnTo>
                  <a:lnTo>
                    <a:pt x="6731" y="962"/>
                  </a:lnTo>
                  <a:close/>
                  <a:moveTo>
                    <a:pt x="1923" y="2884"/>
                  </a:moveTo>
                  <a:lnTo>
                    <a:pt x="1923" y="3847"/>
                  </a:lnTo>
                  <a:lnTo>
                    <a:pt x="961" y="3847"/>
                  </a:lnTo>
                  <a:lnTo>
                    <a:pt x="961" y="2884"/>
                  </a:lnTo>
                  <a:close/>
                  <a:moveTo>
                    <a:pt x="3846" y="2884"/>
                  </a:moveTo>
                  <a:lnTo>
                    <a:pt x="3846" y="3847"/>
                  </a:lnTo>
                  <a:lnTo>
                    <a:pt x="2885" y="3847"/>
                  </a:lnTo>
                  <a:lnTo>
                    <a:pt x="2885" y="2884"/>
                  </a:lnTo>
                  <a:close/>
                  <a:moveTo>
                    <a:pt x="5769" y="2884"/>
                  </a:moveTo>
                  <a:lnTo>
                    <a:pt x="5769" y="3847"/>
                  </a:lnTo>
                  <a:lnTo>
                    <a:pt x="4808" y="3847"/>
                  </a:lnTo>
                  <a:lnTo>
                    <a:pt x="4808" y="2884"/>
                  </a:lnTo>
                  <a:close/>
                  <a:moveTo>
                    <a:pt x="7693" y="2884"/>
                  </a:moveTo>
                  <a:lnTo>
                    <a:pt x="7693" y="3847"/>
                  </a:lnTo>
                  <a:lnTo>
                    <a:pt x="6731" y="3847"/>
                  </a:lnTo>
                  <a:lnTo>
                    <a:pt x="6731" y="2884"/>
                  </a:lnTo>
                  <a:close/>
                  <a:moveTo>
                    <a:pt x="1924" y="4809"/>
                  </a:moveTo>
                  <a:lnTo>
                    <a:pt x="1924" y="5769"/>
                  </a:lnTo>
                  <a:lnTo>
                    <a:pt x="962" y="5769"/>
                  </a:lnTo>
                  <a:lnTo>
                    <a:pt x="962" y="4809"/>
                  </a:lnTo>
                  <a:close/>
                  <a:moveTo>
                    <a:pt x="3847" y="4809"/>
                  </a:moveTo>
                  <a:lnTo>
                    <a:pt x="3847" y="5769"/>
                  </a:lnTo>
                  <a:lnTo>
                    <a:pt x="2885" y="5769"/>
                  </a:lnTo>
                  <a:lnTo>
                    <a:pt x="2885" y="4809"/>
                  </a:lnTo>
                  <a:close/>
                  <a:moveTo>
                    <a:pt x="5770" y="4809"/>
                  </a:moveTo>
                  <a:lnTo>
                    <a:pt x="5770" y="5769"/>
                  </a:lnTo>
                  <a:lnTo>
                    <a:pt x="4808" y="5769"/>
                  </a:lnTo>
                  <a:lnTo>
                    <a:pt x="4808" y="4809"/>
                  </a:lnTo>
                  <a:close/>
                  <a:moveTo>
                    <a:pt x="7693" y="4809"/>
                  </a:moveTo>
                  <a:lnTo>
                    <a:pt x="7693" y="5769"/>
                  </a:lnTo>
                  <a:lnTo>
                    <a:pt x="6732" y="5769"/>
                  </a:lnTo>
                  <a:lnTo>
                    <a:pt x="6732" y="4809"/>
                  </a:lnTo>
                  <a:close/>
                  <a:moveTo>
                    <a:pt x="479" y="1"/>
                  </a:moveTo>
                  <a:cubicBezTo>
                    <a:pt x="214" y="1"/>
                    <a:pt x="0" y="216"/>
                    <a:pt x="0" y="481"/>
                  </a:cubicBezTo>
                  <a:lnTo>
                    <a:pt x="0" y="6251"/>
                  </a:lnTo>
                  <a:cubicBezTo>
                    <a:pt x="0" y="6516"/>
                    <a:pt x="215" y="6732"/>
                    <a:pt x="482" y="6732"/>
                  </a:cubicBezTo>
                  <a:lnTo>
                    <a:pt x="8173" y="6732"/>
                  </a:lnTo>
                  <a:cubicBezTo>
                    <a:pt x="8440" y="6732"/>
                    <a:pt x="8655" y="6516"/>
                    <a:pt x="8655" y="6251"/>
                  </a:cubicBezTo>
                  <a:lnTo>
                    <a:pt x="8655" y="481"/>
                  </a:lnTo>
                  <a:cubicBezTo>
                    <a:pt x="8655" y="216"/>
                    <a:pt x="8440" y="1"/>
                    <a:pt x="8173" y="1"/>
                  </a:cubicBezTo>
                  <a:lnTo>
                    <a:pt x="482" y="1"/>
                  </a:lnTo>
                  <a:cubicBezTo>
                    <a:pt x="481" y="1"/>
                    <a:pt x="480"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42"/>
            <p:cNvSpPr/>
            <p:nvPr/>
          </p:nvSpPr>
          <p:spPr>
            <a:xfrm>
              <a:off x="5450975" y="1751175"/>
              <a:ext cx="88200" cy="410300"/>
            </a:xfrm>
            <a:custGeom>
              <a:rect b="b" l="l" r="r" t="t"/>
              <a:pathLst>
                <a:path extrusionOk="0" h="16412" w="3528">
                  <a:moveTo>
                    <a:pt x="1763" y="2025"/>
                  </a:moveTo>
                  <a:lnTo>
                    <a:pt x="2381" y="3911"/>
                  </a:lnTo>
                  <a:lnTo>
                    <a:pt x="1145" y="3911"/>
                  </a:lnTo>
                  <a:lnTo>
                    <a:pt x="1763" y="2025"/>
                  </a:lnTo>
                  <a:close/>
                  <a:moveTo>
                    <a:pt x="2564" y="4873"/>
                  </a:moveTo>
                  <a:lnTo>
                    <a:pt x="2564" y="12886"/>
                  </a:lnTo>
                  <a:lnTo>
                    <a:pt x="960" y="12886"/>
                  </a:lnTo>
                  <a:lnTo>
                    <a:pt x="962" y="4873"/>
                  </a:lnTo>
                  <a:close/>
                  <a:moveTo>
                    <a:pt x="2564" y="13847"/>
                  </a:moveTo>
                  <a:lnTo>
                    <a:pt x="2564" y="15290"/>
                  </a:lnTo>
                  <a:cubicBezTo>
                    <a:pt x="2562" y="15379"/>
                    <a:pt x="2491" y="15451"/>
                    <a:pt x="2403" y="15451"/>
                  </a:cubicBezTo>
                  <a:lnTo>
                    <a:pt x="1123" y="15451"/>
                  </a:lnTo>
                  <a:cubicBezTo>
                    <a:pt x="1033" y="15451"/>
                    <a:pt x="962" y="15379"/>
                    <a:pt x="962" y="15290"/>
                  </a:cubicBezTo>
                  <a:lnTo>
                    <a:pt x="962" y="13847"/>
                  </a:lnTo>
                  <a:close/>
                  <a:moveTo>
                    <a:pt x="1763" y="1"/>
                  </a:moveTo>
                  <a:cubicBezTo>
                    <a:pt x="1555" y="1"/>
                    <a:pt x="1372" y="134"/>
                    <a:pt x="1306" y="332"/>
                  </a:cubicBezTo>
                  <a:lnTo>
                    <a:pt x="24" y="4243"/>
                  </a:lnTo>
                  <a:cubicBezTo>
                    <a:pt x="10" y="4292"/>
                    <a:pt x="1" y="4341"/>
                    <a:pt x="1" y="4393"/>
                  </a:cubicBezTo>
                  <a:lnTo>
                    <a:pt x="1" y="15290"/>
                  </a:lnTo>
                  <a:cubicBezTo>
                    <a:pt x="2" y="15909"/>
                    <a:pt x="505" y="16411"/>
                    <a:pt x="1124" y="16411"/>
                  </a:cubicBezTo>
                  <a:lnTo>
                    <a:pt x="2406" y="16411"/>
                  </a:lnTo>
                  <a:cubicBezTo>
                    <a:pt x="3024" y="16411"/>
                    <a:pt x="3526" y="15909"/>
                    <a:pt x="3527" y="15290"/>
                  </a:cubicBezTo>
                  <a:lnTo>
                    <a:pt x="3527" y="4393"/>
                  </a:lnTo>
                  <a:cubicBezTo>
                    <a:pt x="3527" y="4341"/>
                    <a:pt x="3519" y="4290"/>
                    <a:pt x="3504" y="4242"/>
                  </a:cubicBezTo>
                  <a:lnTo>
                    <a:pt x="3501" y="4243"/>
                  </a:lnTo>
                  <a:lnTo>
                    <a:pt x="2220" y="332"/>
                  </a:lnTo>
                  <a:cubicBezTo>
                    <a:pt x="2155" y="134"/>
                    <a:pt x="1971"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9" name="Google Shape;13709;p142"/>
          <p:cNvGrpSpPr/>
          <p:nvPr/>
        </p:nvGrpSpPr>
        <p:grpSpPr>
          <a:xfrm>
            <a:off x="6301895" y="1765746"/>
            <a:ext cx="354871" cy="354784"/>
            <a:chOff x="4805950" y="1743575"/>
            <a:chExt cx="410350" cy="410250"/>
          </a:xfrm>
        </p:grpSpPr>
        <p:sp>
          <p:nvSpPr>
            <p:cNvPr id="13710" name="Google Shape;13710;p142"/>
            <p:cNvSpPr/>
            <p:nvPr/>
          </p:nvSpPr>
          <p:spPr>
            <a:xfrm>
              <a:off x="4806000" y="1743575"/>
              <a:ext cx="410300" cy="88150"/>
            </a:xfrm>
            <a:custGeom>
              <a:rect b="b" l="l" r="r" t="t"/>
              <a:pathLst>
                <a:path extrusionOk="0" h="3526" w="16412">
                  <a:moveTo>
                    <a:pt x="12501" y="1142"/>
                  </a:moveTo>
                  <a:lnTo>
                    <a:pt x="14386" y="1760"/>
                  </a:lnTo>
                  <a:lnTo>
                    <a:pt x="12501" y="2378"/>
                  </a:lnTo>
                  <a:lnTo>
                    <a:pt x="12501" y="1142"/>
                  </a:lnTo>
                  <a:close/>
                  <a:moveTo>
                    <a:pt x="2565" y="959"/>
                  </a:moveTo>
                  <a:lnTo>
                    <a:pt x="2565" y="2561"/>
                  </a:lnTo>
                  <a:lnTo>
                    <a:pt x="1122" y="2561"/>
                  </a:lnTo>
                  <a:cubicBezTo>
                    <a:pt x="1033" y="2561"/>
                    <a:pt x="961" y="2490"/>
                    <a:pt x="961" y="2402"/>
                  </a:cubicBezTo>
                  <a:lnTo>
                    <a:pt x="961" y="1119"/>
                  </a:lnTo>
                  <a:cubicBezTo>
                    <a:pt x="961" y="1031"/>
                    <a:pt x="1033" y="959"/>
                    <a:pt x="1122" y="959"/>
                  </a:cubicBezTo>
                  <a:close/>
                  <a:moveTo>
                    <a:pt x="11539" y="959"/>
                  </a:moveTo>
                  <a:lnTo>
                    <a:pt x="11539" y="2561"/>
                  </a:lnTo>
                  <a:lnTo>
                    <a:pt x="3525" y="2561"/>
                  </a:lnTo>
                  <a:lnTo>
                    <a:pt x="3525" y="959"/>
                  </a:lnTo>
                  <a:close/>
                  <a:moveTo>
                    <a:pt x="1122" y="0"/>
                  </a:moveTo>
                  <a:cubicBezTo>
                    <a:pt x="503" y="0"/>
                    <a:pt x="0" y="502"/>
                    <a:pt x="0" y="1122"/>
                  </a:cubicBezTo>
                  <a:lnTo>
                    <a:pt x="0" y="2403"/>
                  </a:lnTo>
                  <a:cubicBezTo>
                    <a:pt x="0" y="3023"/>
                    <a:pt x="503" y="3524"/>
                    <a:pt x="1122" y="3525"/>
                  </a:cubicBezTo>
                  <a:lnTo>
                    <a:pt x="1122" y="3524"/>
                  </a:lnTo>
                  <a:lnTo>
                    <a:pt x="12019" y="3524"/>
                  </a:lnTo>
                  <a:cubicBezTo>
                    <a:pt x="12071" y="3524"/>
                    <a:pt x="12120" y="3515"/>
                    <a:pt x="12170" y="3500"/>
                  </a:cubicBezTo>
                  <a:lnTo>
                    <a:pt x="16080" y="2219"/>
                  </a:lnTo>
                  <a:cubicBezTo>
                    <a:pt x="16276" y="2153"/>
                    <a:pt x="16411" y="1968"/>
                    <a:pt x="16411" y="1762"/>
                  </a:cubicBezTo>
                  <a:cubicBezTo>
                    <a:pt x="16411" y="1554"/>
                    <a:pt x="16276" y="1369"/>
                    <a:pt x="16080" y="1305"/>
                  </a:cubicBezTo>
                  <a:lnTo>
                    <a:pt x="12170" y="23"/>
                  </a:lnTo>
                  <a:cubicBezTo>
                    <a:pt x="12120" y="7"/>
                    <a:pt x="12071" y="0"/>
                    <a:pt x="120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42"/>
            <p:cNvSpPr/>
            <p:nvPr/>
          </p:nvSpPr>
          <p:spPr>
            <a:xfrm>
              <a:off x="5096075" y="1841500"/>
              <a:ext cx="120225" cy="312075"/>
            </a:xfrm>
            <a:custGeom>
              <a:rect b="b" l="l" r="r" t="t"/>
              <a:pathLst>
                <a:path extrusionOk="0" h="12483" w="4809">
                  <a:moveTo>
                    <a:pt x="2403" y="1914"/>
                  </a:moveTo>
                  <a:cubicBezTo>
                    <a:pt x="2779" y="1914"/>
                    <a:pt x="3148" y="2061"/>
                    <a:pt x="3423" y="2336"/>
                  </a:cubicBezTo>
                  <a:cubicBezTo>
                    <a:pt x="3836" y="2749"/>
                    <a:pt x="3959" y="3370"/>
                    <a:pt x="3736" y="3909"/>
                  </a:cubicBezTo>
                  <a:cubicBezTo>
                    <a:pt x="3514" y="4448"/>
                    <a:pt x="2986" y="4800"/>
                    <a:pt x="2404" y="4800"/>
                  </a:cubicBezTo>
                  <a:cubicBezTo>
                    <a:pt x="1607" y="4798"/>
                    <a:pt x="963" y="4154"/>
                    <a:pt x="961" y="3357"/>
                  </a:cubicBezTo>
                  <a:cubicBezTo>
                    <a:pt x="961" y="2774"/>
                    <a:pt x="1313" y="2247"/>
                    <a:pt x="1851" y="2024"/>
                  </a:cubicBezTo>
                  <a:cubicBezTo>
                    <a:pt x="2030" y="1950"/>
                    <a:pt x="2217" y="1914"/>
                    <a:pt x="2403" y="1914"/>
                  </a:cubicBezTo>
                  <a:close/>
                  <a:moveTo>
                    <a:pt x="2404" y="7685"/>
                  </a:moveTo>
                  <a:cubicBezTo>
                    <a:pt x="3200" y="7685"/>
                    <a:pt x="3845" y="8330"/>
                    <a:pt x="3846" y="9127"/>
                  </a:cubicBezTo>
                  <a:cubicBezTo>
                    <a:pt x="3846" y="9710"/>
                    <a:pt x="3495" y="10236"/>
                    <a:pt x="2956" y="10460"/>
                  </a:cubicBezTo>
                  <a:cubicBezTo>
                    <a:pt x="2777" y="10533"/>
                    <a:pt x="2590" y="10569"/>
                    <a:pt x="2404" y="10569"/>
                  </a:cubicBezTo>
                  <a:cubicBezTo>
                    <a:pt x="2029" y="10569"/>
                    <a:pt x="1659" y="10423"/>
                    <a:pt x="1383" y="10146"/>
                  </a:cubicBezTo>
                  <a:cubicBezTo>
                    <a:pt x="971" y="9733"/>
                    <a:pt x="847" y="9114"/>
                    <a:pt x="1071" y="8575"/>
                  </a:cubicBezTo>
                  <a:cubicBezTo>
                    <a:pt x="1293" y="8036"/>
                    <a:pt x="1819" y="7685"/>
                    <a:pt x="2404" y="7685"/>
                  </a:cubicBezTo>
                  <a:close/>
                  <a:moveTo>
                    <a:pt x="2405" y="0"/>
                  </a:moveTo>
                  <a:cubicBezTo>
                    <a:pt x="2143" y="0"/>
                    <a:pt x="1929" y="210"/>
                    <a:pt x="1923" y="472"/>
                  </a:cubicBezTo>
                  <a:lnTo>
                    <a:pt x="1923" y="1001"/>
                  </a:lnTo>
                  <a:cubicBezTo>
                    <a:pt x="828" y="1225"/>
                    <a:pt x="0" y="2196"/>
                    <a:pt x="0" y="3357"/>
                  </a:cubicBezTo>
                  <a:cubicBezTo>
                    <a:pt x="0" y="4517"/>
                    <a:pt x="828" y="5489"/>
                    <a:pt x="1923" y="5712"/>
                  </a:cubicBezTo>
                  <a:lnTo>
                    <a:pt x="1923" y="6771"/>
                  </a:lnTo>
                  <a:cubicBezTo>
                    <a:pt x="828" y="6993"/>
                    <a:pt x="0" y="7966"/>
                    <a:pt x="0" y="9126"/>
                  </a:cubicBezTo>
                  <a:cubicBezTo>
                    <a:pt x="0" y="10287"/>
                    <a:pt x="828" y="11258"/>
                    <a:pt x="1923" y="11482"/>
                  </a:cubicBezTo>
                  <a:lnTo>
                    <a:pt x="1923" y="12011"/>
                  </a:lnTo>
                  <a:cubicBezTo>
                    <a:pt x="1929" y="12273"/>
                    <a:pt x="2143" y="12482"/>
                    <a:pt x="2405" y="12482"/>
                  </a:cubicBezTo>
                  <a:cubicBezTo>
                    <a:pt x="2667" y="12482"/>
                    <a:pt x="2881" y="12273"/>
                    <a:pt x="2885" y="12011"/>
                  </a:cubicBezTo>
                  <a:lnTo>
                    <a:pt x="2885" y="11482"/>
                  </a:lnTo>
                  <a:cubicBezTo>
                    <a:pt x="3982" y="11258"/>
                    <a:pt x="4808" y="10287"/>
                    <a:pt x="4808" y="9126"/>
                  </a:cubicBezTo>
                  <a:cubicBezTo>
                    <a:pt x="4808" y="7966"/>
                    <a:pt x="3981" y="6993"/>
                    <a:pt x="2885" y="6771"/>
                  </a:cubicBezTo>
                  <a:lnTo>
                    <a:pt x="2885" y="5712"/>
                  </a:lnTo>
                  <a:cubicBezTo>
                    <a:pt x="3982" y="5488"/>
                    <a:pt x="4808" y="4517"/>
                    <a:pt x="4808" y="3357"/>
                  </a:cubicBezTo>
                  <a:cubicBezTo>
                    <a:pt x="4808" y="2196"/>
                    <a:pt x="3981" y="1225"/>
                    <a:pt x="2885" y="1002"/>
                  </a:cubicBezTo>
                  <a:lnTo>
                    <a:pt x="2885" y="472"/>
                  </a:lnTo>
                  <a:cubicBezTo>
                    <a:pt x="2881" y="210"/>
                    <a:pt x="2667" y="0"/>
                    <a:pt x="2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42"/>
            <p:cNvSpPr/>
            <p:nvPr/>
          </p:nvSpPr>
          <p:spPr>
            <a:xfrm>
              <a:off x="4805950" y="1857275"/>
              <a:ext cx="248475" cy="296550"/>
            </a:xfrm>
            <a:custGeom>
              <a:rect b="b" l="l" r="r" t="t"/>
              <a:pathLst>
                <a:path extrusionOk="0" h="11862" w="9939">
                  <a:moveTo>
                    <a:pt x="8977" y="963"/>
                  </a:moveTo>
                  <a:lnTo>
                    <a:pt x="8977" y="10899"/>
                  </a:lnTo>
                  <a:lnTo>
                    <a:pt x="963" y="10899"/>
                  </a:lnTo>
                  <a:lnTo>
                    <a:pt x="963" y="963"/>
                  </a:lnTo>
                  <a:close/>
                  <a:moveTo>
                    <a:pt x="483" y="1"/>
                  </a:moveTo>
                  <a:cubicBezTo>
                    <a:pt x="218" y="1"/>
                    <a:pt x="2" y="216"/>
                    <a:pt x="2" y="481"/>
                  </a:cubicBezTo>
                  <a:lnTo>
                    <a:pt x="2" y="11380"/>
                  </a:lnTo>
                  <a:cubicBezTo>
                    <a:pt x="1" y="11645"/>
                    <a:pt x="218" y="11861"/>
                    <a:pt x="483" y="11861"/>
                  </a:cubicBezTo>
                  <a:lnTo>
                    <a:pt x="9457" y="11861"/>
                  </a:lnTo>
                  <a:cubicBezTo>
                    <a:pt x="9724" y="11861"/>
                    <a:pt x="9939" y="11646"/>
                    <a:pt x="9939" y="11380"/>
                  </a:cubicBezTo>
                  <a:lnTo>
                    <a:pt x="9939" y="481"/>
                  </a:lnTo>
                  <a:cubicBezTo>
                    <a:pt x="9939" y="216"/>
                    <a:pt x="9724" y="1"/>
                    <a:pt x="9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42"/>
            <p:cNvSpPr/>
            <p:nvPr/>
          </p:nvSpPr>
          <p:spPr>
            <a:xfrm>
              <a:off x="4949625" y="1921100"/>
              <a:ext cx="66300" cy="128775"/>
            </a:xfrm>
            <a:custGeom>
              <a:rect b="b" l="l" r="r" t="t"/>
              <a:pathLst>
                <a:path extrusionOk="0" h="5151" w="2652">
                  <a:moveTo>
                    <a:pt x="964" y="1227"/>
                  </a:moveTo>
                  <a:lnTo>
                    <a:pt x="964" y="1898"/>
                  </a:lnTo>
                  <a:cubicBezTo>
                    <a:pt x="932" y="1878"/>
                    <a:pt x="903" y="1857"/>
                    <a:pt x="876" y="1835"/>
                  </a:cubicBezTo>
                  <a:cubicBezTo>
                    <a:pt x="800" y="1777"/>
                    <a:pt x="768" y="1649"/>
                    <a:pt x="793" y="1514"/>
                  </a:cubicBezTo>
                  <a:cubicBezTo>
                    <a:pt x="813" y="1402"/>
                    <a:pt x="875" y="1299"/>
                    <a:pt x="964" y="1227"/>
                  </a:cubicBezTo>
                  <a:close/>
                  <a:moveTo>
                    <a:pt x="1604" y="2876"/>
                  </a:moveTo>
                  <a:cubicBezTo>
                    <a:pt x="1953" y="3023"/>
                    <a:pt x="1944" y="3320"/>
                    <a:pt x="1922" y="3446"/>
                  </a:cubicBezTo>
                  <a:cubicBezTo>
                    <a:pt x="1890" y="3638"/>
                    <a:pt x="1772" y="3806"/>
                    <a:pt x="1604" y="3906"/>
                  </a:cubicBezTo>
                  <a:lnTo>
                    <a:pt x="1604" y="2876"/>
                  </a:lnTo>
                  <a:close/>
                  <a:moveTo>
                    <a:pt x="1285" y="0"/>
                  </a:moveTo>
                  <a:cubicBezTo>
                    <a:pt x="1103" y="0"/>
                    <a:pt x="958" y="151"/>
                    <a:pt x="964" y="333"/>
                  </a:cubicBezTo>
                  <a:lnTo>
                    <a:pt x="964" y="532"/>
                  </a:lnTo>
                  <a:cubicBezTo>
                    <a:pt x="944" y="536"/>
                    <a:pt x="925" y="542"/>
                    <a:pt x="904" y="548"/>
                  </a:cubicBezTo>
                  <a:cubicBezTo>
                    <a:pt x="523" y="664"/>
                    <a:pt x="241" y="987"/>
                    <a:pt x="163" y="1394"/>
                  </a:cubicBezTo>
                  <a:cubicBezTo>
                    <a:pt x="93" y="1769"/>
                    <a:pt x="214" y="2131"/>
                    <a:pt x="481" y="2339"/>
                  </a:cubicBezTo>
                  <a:cubicBezTo>
                    <a:pt x="605" y="2439"/>
                    <a:pt x="759" y="2528"/>
                    <a:pt x="964" y="2622"/>
                  </a:cubicBezTo>
                  <a:lnTo>
                    <a:pt x="964" y="3976"/>
                  </a:lnTo>
                  <a:cubicBezTo>
                    <a:pt x="819" y="3956"/>
                    <a:pt x="711" y="3907"/>
                    <a:pt x="536" y="3793"/>
                  </a:cubicBezTo>
                  <a:cubicBezTo>
                    <a:pt x="483" y="3759"/>
                    <a:pt x="424" y="3743"/>
                    <a:pt x="366" y="3743"/>
                  </a:cubicBezTo>
                  <a:cubicBezTo>
                    <a:pt x="261" y="3743"/>
                    <a:pt x="159" y="3795"/>
                    <a:pt x="97" y="3888"/>
                  </a:cubicBezTo>
                  <a:cubicBezTo>
                    <a:pt x="0" y="4036"/>
                    <a:pt x="41" y="4233"/>
                    <a:pt x="186" y="4331"/>
                  </a:cubicBezTo>
                  <a:cubicBezTo>
                    <a:pt x="491" y="4528"/>
                    <a:pt x="705" y="4599"/>
                    <a:pt x="964" y="4621"/>
                  </a:cubicBezTo>
                  <a:lnTo>
                    <a:pt x="964" y="4820"/>
                  </a:lnTo>
                  <a:cubicBezTo>
                    <a:pt x="958" y="5001"/>
                    <a:pt x="1103" y="5151"/>
                    <a:pt x="1285" y="5151"/>
                  </a:cubicBezTo>
                  <a:cubicBezTo>
                    <a:pt x="1465" y="5151"/>
                    <a:pt x="1610" y="5001"/>
                    <a:pt x="1604" y="4820"/>
                  </a:cubicBezTo>
                  <a:lnTo>
                    <a:pt x="1604" y="4590"/>
                  </a:lnTo>
                  <a:cubicBezTo>
                    <a:pt x="2137" y="4455"/>
                    <a:pt x="2478" y="4000"/>
                    <a:pt x="2555" y="3552"/>
                  </a:cubicBezTo>
                  <a:cubicBezTo>
                    <a:pt x="2651" y="2975"/>
                    <a:pt x="2338" y="2453"/>
                    <a:pt x="1774" y="2254"/>
                  </a:cubicBezTo>
                  <a:cubicBezTo>
                    <a:pt x="1720" y="2234"/>
                    <a:pt x="1661" y="2213"/>
                    <a:pt x="1604" y="2193"/>
                  </a:cubicBezTo>
                  <a:lnTo>
                    <a:pt x="1604" y="1157"/>
                  </a:lnTo>
                  <a:cubicBezTo>
                    <a:pt x="1663" y="1176"/>
                    <a:pt x="1715" y="1208"/>
                    <a:pt x="1761" y="1249"/>
                  </a:cubicBezTo>
                  <a:cubicBezTo>
                    <a:pt x="1824" y="1320"/>
                    <a:pt x="1911" y="1355"/>
                    <a:pt x="1999" y="1355"/>
                  </a:cubicBezTo>
                  <a:cubicBezTo>
                    <a:pt x="2074" y="1355"/>
                    <a:pt x="2150" y="1329"/>
                    <a:pt x="2210" y="1276"/>
                  </a:cubicBezTo>
                  <a:cubicBezTo>
                    <a:pt x="2342" y="1160"/>
                    <a:pt x="2357" y="959"/>
                    <a:pt x="2243" y="826"/>
                  </a:cubicBezTo>
                  <a:cubicBezTo>
                    <a:pt x="2136" y="705"/>
                    <a:pt x="1916" y="551"/>
                    <a:pt x="1604" y="497"/>
                  </a:cubicBezTo>
                  <a:lnTo>
                    <a:pt x="1604" y="333"/>
                  </a:lnTo>
                  <a:cubicBezTo>
                    <a:pt x="1610" y="151"/>
                    <a:pt x="1465" y="0"/>
                    <a:pt x="1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42"/>
            <p:cNvSpPr/>
            <p:nvPr/>
          </p:nvSpPr>
          <p:spPr>
            <a:xfrm>
              <a:off x="4854325" y="1921375"/>
              <a:ext cx="79700" cy="24100"/>
            </a:xfrm>
            <a:custGeom>
              <a:rect b="b" l="l" r="r" t="t"/>
              <a:pathLst>
                <a:path extrusionOk="0" h="964" w="3188">
                  <a:moveTo>
                    <a:pt x="472" y="1"/>
                  </a:moveTo>
                  <a:cubicBezTo>
                    <a:pt x="210" y="7"/>
                    <a:pt x="0" y="221"/>
                    <a:pt x="0" y="481"/>
                  </a:cubicBezTo>
                  <a:cubicBezTo>
                    <a:pt x="0" y="743"/>
                    <a:pt x="210" y="957"/>
                    <a:pt x="472" y="963"/>
                  </a:cubicBezTo>
                  <a:lnTo>
                    <a:pt x="2716" y="963"/>
                  </a:lnTo>
                  <a:cubicBezTo>
                    <a:pt x="2976" y="957"/>
                    <a:pt x="3187" y="743"/>
                    <a:pt x="3187" y="481"/>
                  </a:cubicBezTo>
                  <a:cubicBezTo>
                    <a:pt x="3187" y="221"/>
                    <a:pt x="2976" y="7"/>
                    <a:pt x="2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42"/>
            <p:cNvSpPr/>
            <p:nvPr/>
          </p:nvSpPr>
          <p:spPr>
            <a:xfrm>
              <a:off x="4854325" y="1969450"/>
              <a:ext cx="79700" cy="24075"/>
            </a:xfrm>
            <a:custGeom>
              <a:rect b="b" l="l" r="r" t="t"/>
              <a:pathLst>
                <a:path extrusionOk="0" h="963" w="3188">
                  <a:moveTo>
                    <a:pt x="472" y="1"/>
                  </a:moveTo>
                  <a:cubicBezTo>
                    <a:pt x="210" y="7"/>
                    <a:pt x="0" y="220"/>
                    <a:pt x="0" y="483"/>
                  </a:cubicBezTo>
                  <a:cubicBezTo>
                    <a:pt x="0" y="745"/>
                    <a:pt x="210" y="959"/>
                    <a:pt x="472" y="963"/>
                  </a:cubicBezTo>
                  <a:lnTo>
                    <a:pt x="2716" y="963"/>
                  </a:lnTo>
                  <a:cubicBezTo>
                    <a:pt x="2976" y="959"/>
                    <a:pt x="3187" y="745"/>
                    <a:pt x="3187" y="483"/>
                  </a:cubicBezTo>
                  <a:cubicBezTo>
                    <a:pt x="3187" y="220"/>
                    <a:pt x="2976" y="7"/>
                    <a:pt x="2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42"/>
            <p:cNvSpPr/>
            <p:nvPr/>
          </p:nvSpPr>
          <p:spPr>
            <a:xfrm>
              <a:off x="4854325" y="2017575"/>
              <a:ext cx="79700" cy="24025"/>
            </a:xfrm>
            <a:custGeom>
              <a:rect b="b" l="l" r="r" t="t"/>
              <a:pathLst>
                <a:path extrusionOk="0" h="961" w="3188">
                  <a:moveTo>
                    <a:pt x="472" y="0"/>
                  </a:moveTo>
                  <a:cubicBezTo>
                    <a:pt x="210" y="4"/>
                    <a:pt x="0" y="218"/>
                    <a:pt x="0" y="480"/>
                  </a:cubicBezTo>
                  <a:cubicBezTo>
                    <a:pt x="0" y="743"/>
                    <a:pt x="210" y="956"/>
                    <a:pt x="472" y="961"/>
                  </a:cubicBezTo>
                  <a:lnTo>
                    <a:pt x="2716" y="961"/>
                  </a:lnTo>
                  <a:cubicBezTo>
                    <a:pt x="2976" y="956"/>
                    <a:pt x="3187" y="743"/>
                    <a:pt x="3187" y="480"/>
                  </a:cubicBezTo>
                  <a:cubicBezTo>
                    <a:pt x="3187" y="218"/>
                    <a:pt x="2976" y="4"/>
                    <a:pt x="2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42"/>
            <p:cNvSpPr/>
            <p:nvPr/>
          </p:nvSpPr>
          <p:spPr>
            <a:xfrm>
              <a:off x="4854325" y="2065625"/>
              <a:ext cx="152250" cy="24050"/>
            </a:xfrm>
            <a:custGeom>
              <a:rect b="b" l="l" r="r" t="t"/>
              <a:pathLst>
                <a:path extrusionOk="0" h="962" w="6090">
                  <a:moveTo>
                    <a:pt x="5610" y="1"/>
                  </a:moveTo>
                  <a:cubicBezTo>
                    <a:pt x="5606" y="1"/>
                    <a:pt x="5603" y="1"/>
                    <a:pt x="5599" y="1"/>
                  </a:cubicBezTo>
                  <a:lnTo>
                    <a:pt x="472" y="1"/>
                  </a:lnTo>
                  <a:cubicBezTo>
                    <a:pt x="210" y="5"/>
                    <a:pt x="0" y="219"/>
                    <a:pt x="0" y="481"/>
                  </a:cubicBezTo>
                  <a:cubicBezTo>
                    <a:pt x="0" y="743"/>
                    <a:pt x="210" y="957"/>
                    <a:pt x="472" y="962"/>
                  </a:cubicBezTo>
                  <a:lnTo>
                    <a:pt x="5599" y="962"/>
                  </a:lnTo>
                  <a:cubicBezTo>
                    <a:pt x="5603" y="962"/>
                    <a:pt x="5606" y="962"/>
                    <a:pt x="5610" y="962"/>
                  </a:cubicBezTo>
                  <a:cubicBezTo>
                    <a:pt x="5874" y="962"/>
                    <a:pt x="6090" y="747"/>
                    <a:pt x="6090" y="481"/>
                  </a:cubicBezTo>
                  <a:cubicBezTo>
                    <a:pt x="6090" y="215"/>
                    <a:pt x="5874" y="1"/>
                    <a:pt x="5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142"/>
          <p:cNvGrpSpPr/>
          <p:nvPr/>
        </p:nvGrpSpPr>
        <p:grpSpPr>
          <a:xfrm>
            <a:off x="7052989" y="1765713"/>
            <a:ext cx="354806" cy="354849"/>
            <a:chOff x="4226150" y="1771400"/>
            <a:chExt cx="410275" cy="410325"/>
          </a:xfrm>
        </p:grpSpPr>
        <p:sp>
          <p:nvSpPr>
            <p:cNvPr id="13719" name="Google Shape;13719;p142"/>
            <p:cNvSpPr/>
            <p:nvPr/>
          </p:nvSpPr>
          <p:spPr>
            <a:xfrm>
              <a:off x="4226150" y="1771400"/>
              <a:ext cx="296500" cy="410275"/>
            </a:xfrm>
            <a:custGeom>
              <a:rect b="b" l="l" r="r" t="t"/>
              <a:pathLst>
                <a:path extrusionOk="0" h="16411" w="11860">
                  <a:moveTo>
                    <a:pt x="6511" y="962"/>
                  </a:moveTo>
                  <a:lnTo>
                    <a:pt x="6744" y="1939"/>
                  </a:lnTo>
                  <a:cubicBezTo>
                    <a:pt x="6782" y="2100"/>
                    <a:pt x="6902" y="2230"/>
                    <a:pt x="7060" y="2283"/>
                  </a:cubicBezTo>
                  <a:cubicBezTo>
                    <a:pt x="7438" y="2409"/>
                    <a:pt x="7693" y="2763"/>
                    <a:pt x="7693" y="3162"/>
                  </a:cubicBezTo>
                  <a:lnTo>
                    <a:pt x="7693" y="3270"/>
                  </a:lnTo>
                  <a:lnTo>
                    <a:pt x="4167" y="3270"/>
                  </a:lnTo>
                  <a:lnTo>
                    <a:pt x="4167" y="3162"/>
                  </a:lnTo>
                  <a:cubicBezTo>
                    <a:pt x="4167" y="2763"/>
                    <a:pt x="4421" y="2409"/>
                    <a:pt x="4799" y="2283"/>
                  </a:cubicBezTo>
                  <a:cubicBezTo>
                    <a:pt x="4957" y="2230"/>
                    <a:pt x="5077" y="2100"/>
                    <a:pt x="5116" y="1939"/>
                  </a:cubicBezTo>
                  <a:lnTo>
                    <a:pt x="5348" y="962"/>
                  </a:lnTo>
                  <a:close/>
                  <a:moveTo>
                    <a:pt x="8974" y="4232"/>
                  </a:moveTo>
                  <a:lnTo>
                    <a:pt x="8974" y="13527"/>
                  </a:lnTo>
                  <a:lnTo>
                    <a:pt x="2885" y="13527"/>
                  </a:lnTo>
                  <a:lnTo>
                    <a:pt x="2885" y="4232"/>
                  </a:lnTo>
                  <a:close/>
                  <a:moveTo>
                    <a:pt x="10098" y="2308"/>
                  </a:moveTo>
                  <a:cubicBezTo>
                    <a:pt x="10540" y="2309"/>
                    <a:pt x="10899" y="2667"/>
                    <a:pt x="10899" y="3111"/>
                  </a:cubicBezTo>
                  <a:lnTo>
                    <a:pt x="10899" y="14649"/>
                  </a:lnTo>
                  <a:cubicBezTo>
                    <a:pt x="10899" y="15091"/>
                    <a:pt x="10540" y="15450"/>
                    <a:pt x="10098" y="15450"/>
                  </a:cubicBezTo>
                  <a:lnTo>
                    <a:pt x="1763" y="15450"/>
                  </a:lnTo>
                  <a:cubicBezTo>
                    <a:pt x="1321" y="15450"/>
                    <a:pt x="962" y="15091"/>
                    <a:pt x="962" y="14649"/>
                  </a:cubicBezTo>
                  <a:lnTo>
                    <a:pt x="962" y="3111"/>
                  </a:lnTo>
                  <a:cubicBezTo>
                    <a:pt x="962" y="2667"/>
                    <a:pt x="1321" y="2309"/>
                    <a:pt x="1763" y="2308"/>
                  </a:cubicBezTo>
                  <a:lnTo>
                    <a:pt x="3409" y="2308"/>
                  </a:lnTo>
                  <a:cubicBezTo>
                    <a:pt x="3275" y="2573"/>
                    <a:pt x="3204" y="2866"/>
                    <a:pt x="3206" y="3162"/>
                  </a:cubicBezTo>
                  <a:lnTo>
                    <a:pt x="3206" y="3270"/>
                  </a:lnTo>
                  <a:lnTo>
                    <a:pt x="2405" y="3270"/>
                  </a:lnTo>
                  <a:cubicBezTo>
                    <a:pt x="2140" y="3270"/>
                    <a:pt x="1924" y="3485"/>
                    <a:pt x="1924" y="3751"/>
                  </a:cubicBezTo>
                  <a:lnTo>
                    <a:pt x="1924" y="14008"/>
                  </a:lnTo>
                  <a:cubicBezTo>
                    <a:pt x="1924" y="14273"/>
                    <a:pt x="2140" y="14488"/>
                    <a:pt x="2405" y="14488"/>
                  </a:cubicBezTo>
                  <a:lnTo>
                    <a:pt x="9456" y="14488"/>
                  </a:lnTo>
                  <a:cubicBezTo>
                    <a:pt x="9721" y="14488"/>
                    <a:pt x="9937" y="14273"/>
                    <a:pt x="9937" y="14008"/>
                  </a:cubicBezTo>
                  <a:lnTo>
                    <a:pt x="9937" y="3751"/>
                  </a:lnTo>
                  <a:cubicBezTo>
                    <a:pt x="9937" y="3485"/>
                    <a:pt x="9721" y="3270"/>
                    <a:pt x="9456" y="3270"/>
                  </a:cubicBezTo>
                  <a:lnTo>
                    <a:pt x="8655" y="3270"/>
                  </a:lnTo>
                  <a:lnTo>
                    <a:pt x="8655" y="3162"/>
                  </a:lnTo>
                  <a:cubicBezTo>
                    <a:pt x="8655" y="2866"/>
                    <a:pt x="8585" y="2573"/>
                    <a:pt x="8452" y="2308"/>
                  </a:cubicBezTo>
                  <a:close/>
                  <a:moveTo>
                    <a:pt x="4968" y="0"/>
                  </a:moveTo>
                  <a:cubicBezTo>
                    <a:pt x="4745" y="0"/>
                    <a:pt x="4552" y="154"/>
                    <a:pt x="4500" y="371"/>
                  </a:cubicBezTo>
                  <a:lnTo>
                    <a:pt x="4268" y="1347"/>
                  </a:lnTo>
                  <a:lnTo>
                    <a:pt x="1763" y="1347"/>
                  </a:lnTo>
                  <a:cubicBezTo>
                    <a:pt x="789" y="1347"/>
                    <a:pt x="2" y="2137"/>
                    <a:pt x="0" y="3109"/>
                  </a:cubicBezTo>
                  <a:lnTo>
                    <a:pt x="0" y="14649"/>
                  </a:lnTo>
                  <a:cubicBezTo>
                    <a:pt x="2" y="15621"/>
                    <a:pt x="789" y="16411"/>
                    <a:pt x="1763" y="16411"/>
                  </a:cubicBezTo>
                  <a:lnTo>
                    <a:pt x="10096" y="16411"/>
                  </a:lnTo>
                  <a:cubicBezTo>
                    <a:pt x="11070" y="16411"/>
                    <a:pt x="11858" y="15621"/>
                    <a:pt x="11859" y="14649"/>
                  </a:cubicBezTo>
                  <a:lnTo>
                    <a:pt x="11859" y="3111"/>
                  </a:lnTo>
                  <a:cubicBezTo>
                    <a:pt x="11858" y="2137"/>
                    <a:pt x="11070" y="1349"/>
                    <a:pt x="10096" y="1347"/>
                  </a:cubicBezTo>
                  <a:lnTo>
                    <a:pt x="7592" y="1347"/>
                  </a:lnTo>
                  <a:lnTo>
                    <a:pt x="7359" y="371"/>
                  </a:lnTo>
                  <a:cubicBezTo>
                    <a:pt x="7308" y="154"/>
                    <a:pt x="7115" y="0"/>
                    <a:pt x="6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42"/>
            <p:cNvSpPr/>
            <p:nvPr/>
          </p:nvSpPr>
          <p:spPr>
            <a:xfrm>
              <a:off x="4548325" y="1771425"/>
              <a:ext cx="88100" cy="410300"/>
            </a:xfrm>
            <a:custGeom>
              <a:rect b="b" l="l" r="r" t="t"/>
              <a:pathLst>
                <a:path extrusionOk="0" h="16412" w="3524">
                  <a:moveTo>
                    <a:pt x="1761" y="2023"/>
                  </a:moveTo>
                  <a:lnTo>
                    <a:pt x="2380" y="3911"/>
                  </a:lnTo>
                  <a:lnTo>
                    <a:pt x="1143" y="3911"/>
                  </a:lnTo>
                  <a:lnTo>
                    <a:pt x="1761" y="2023"/>
                  </a:lnTo>
                  <a:close/>
                  <a:moveTo>
                    <a:pt x="2562" y="4871"/>
                  </a:moveTo>
                  <a:lnTo>
                    <a:pt x="2562" y="12885"/>
                  </a:lnTo>
                  <a:lnTo>
                    <a:pt x="960" y="12885"/>
                  </a:lnTo>
                  <a:lnTo>
                    <a:pt x="960" y="4871"/>
                  </a:lnTo>
                  <a:close/>
                  <a:moveTo>
                    <a:pt x="2562" y="13847"/>
                  </a:moveTo>
                  <a:lnTo>
                    <a:pt x="2562" y="15289"/>
                  </a:lnTo>
                  <a:cubicBezTo>
                    <a:pt x="2562" y="15377"/>
                    <a:pt x="2490" y="15449"/>
                    <a:pt x="2402" y="15449"/>
                  </a:cubicBezTo>
                  <a:lnTo>
                    <a:pt x="1119" y="15449"/>
                  </a:lnTo>
                  <a:cubicBezTo>
                    <a:pt x="1031" y="15449"/>
                    <a:pt x="960" y="15377"/>
                    <a:pt x="960" y="15289"/>
                  </a:cubicBezTo>
                  <a:lnTo>
                    <a:pt x="960" y="13847"/>
                  </a:lnTo>
                  <a:close/>
                  <a:moveTo>
                    <a:pt x="1762" y="1"/>
                  </a:moveTo>
                  <a:cubicBezTo>
                    <a:pt x="1554" y="1"/>
                    <a:pt x="1370" y="134"/>
                    <a:pt x="1305" y="331"/>
                  </a:cubicBezTo>
                  <a:lnTo>
                    <a:pt x="24" y="4242"/>
                  </a:lnTo>
                  <a:cubicBezTo>
                    <a:pt x="8" y="4290"/>
                    <a:pt x="0" y="4340"/>
                    <a:pt x="0" y="4391"/>
                  </a:cubicBezTo>
                  <a:lnTo>
                    <a:pt x="0" y="15289"/>
                  </a:lnTo>
                  <a:cubicBezTo>
                    <a:pt x="0" y="15907"/>
                    <a:pt x="501" y="16410"/>
                    <a:pt x="1119" y="16411"/>
                  </a:cubicBezTo>
                  <a:lnTo>
                    <a:pt x="2401" y="16411"/>
                  </a:lnTo>
                  <a:cubicBezTo>
                    <a:pt x="3020" y="16411"/>
                    <a:pt x="3522" y="15909"/>
                    <a:pt x="3522" y="15289"/>
                  </a:cubicBezTo>
                  <a:lnTo>
                    <a:pt x="3522" y="4391"/>
                  </a:lnTo>
                  <a:lnTo>
                    <a:pt x="3524" y="4391"/>
                  </a:lnTo>
                  <a:cubicBezTo>
                    <a:pt x="3524" y="4340"/>
                    <a:pt x="3515" y="4290"/>
                    <a:pt x="3501" y="4242"/>
                  </a:cubicBezTo>
                  <a:lnTo>
                    <a:pt x="2219" y="331"/>
                  </a:lnTo>
                  <a:cubicBezTo>
                    <a:pt x="2153" y="134"/>
                    <a:pt x="1970"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42"/>
            <p:cNvSpPr/>
            <p:nvPr/>
          </p:nvSpPr>
          <p:spPr>
            <a:xfrm>
              <a:off x="4354100" y="1901200"/>
              <a:ext cx="80650" cy="24100"/>
            </a:xfrm>
            <a:custGeom>
              <a:rect b="b" l="l" r="r" t="t"/>
              <a:pathLst>
                <a:path extrusionOk="0" h="964" w="3226">
                  <a:moveTo>
                    <a:pt x="483" y="1"/>
                  </a:moveTo>
                  <a:cubicBezTo>
                    <a:pt x="217" y="1"/>
                    <a:pt x="0" y="216"/>
                    <a:pt x="0" y="481"/>
                  </a:cubicBezTo>
                  <a:cubicBezTo>
                    <a:pt x="0" y="748"/>
                    <a:pt x="217" y="963"/>
                    <a:pt x="483" y="963"/>
                  </a:cubicBezTo>
                  <a:cubicBezTo>
                    <a:pt x="486" y="963"/>
                    <a:pt x="488" y="963"/>
                    <a:pt x="491" y="963"/>
                  </a:cubicBezTo>
                  <a:lnTo>
                    <a:pt x="2735" y="963"/>
                  </a:lnTo>
                  <a:cubicBezTo>
                    <a:pt x="2737" y="963"/>
                    <a:pt x="2740" y="963"/>
                    <a:pt x="2743" y="963"/>
                  </a:cubicBezTo>
                  <a:cubicBezTo>
                    <a:pt x="3008" y="963"/>
                    <a:pt x="3225" y="748"/>
                    <a:pt x="3225" y="481"/>
                  </a:cubicBezTo>
                  <a:cubicBezTo>
                    <a:pt x="3225" y="216"/>
                    <a:pt x="3008" y="1"/>
                    <a:pt x="2743" y="1"/>
                  </a:cubicBezTo>
                  <a:cubicBezTo>
                    <a:pt x="2740" y="1"/>
                    <a:pt x="2737" y="1"/>
                    <a:pt x="2735" y="1"/>
                  </a:cubicBezTo>
                  <a:lnTo>
                    <a:pt x="491" y="1"/>
                  </a:lnTo>
                  <a:cubicBezTo>
                    <a:pt x="488" y="1"/>
                    <a:pt x="486"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42"/>
            <p:cNvSpPr/>
            <p:nvPr/>
          </p:nvSpPr>
          <p:spPr>
            <a:xfrm>
              <a:off x="4310250" y="1901225"/>
              <a:ext cx="28100" cy="24050"/>
            </a:xfrm>
            <a:custGeom>
              <a:rect b="b" l="l" r="r" t="t"/>
              <a:pathLst>
                <a:path extrusionOk="0" h="962" w="1124">
                  <a:moveTo>
                    <a:pt x="643" y="0"/>
                  </a:moveTo>
                  <a:cubicBezTo>
                    <a:pt x="214" y="0"/>
                    <a:pt x="0" y="518"/>
                    <a:pt x="303" y="820"/>
                  </a:cubicBezTo>
                  <a:cubicBezTo>
                    <a:pt x="395" y="913"/>
                    <a:pt x="518" y="961"/>
                    <a:pt x="644" y="961"/>
                  </a:cubicBezTo>
                  <a:cubicBezTo>
                    <a:pt x="705" y="961"/>
                    <a:pt x="767" y="950"/>
                    <a:pt x="826" y="926"/>
                  </a:cubicBezTo>
                  <a:cubicBezTo>
                    <a:pt x="1006" y="851"/>
                    <a:pt x="1123" y="675"/>
                    <a:pt x="1123" y="482"/>
                  </a:cubicBezTo>
                  <a:cubicBezTo>
                    <a:pt x="1123" y="215"/>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42"/>
            <p:cNvSpPr/>
            <p:nvPr/>
          </p:nvSpPr>
          <p:spPr>
            <a:xfrm>
              <a:off x="4354100" y="1949275"/>
              <a:ext cx="80650" cy="24100"/>
            </a:xfrm>
            <a:custGeom>
              <a:rect b="b" l="l" r="r" t="t"/>
              <a:pathLst>
                <a:path extrusionOk="0" h="964" w="3226">
                  <a:moveTo>
                    <a:pt x="483" y="1"/>
                  </a:moveTo>
                  <a:cubicBezTo>
                    <a:pt x="217" y="1"/>
                    <a:pt x="0" y="216"/>
                    <a:pt x="0" y="483"/>
                  </a:cubicBezTo>
                  <a:cubicBezTo>
                    <a:pt x="0" y="749"/>
                    <a:pt x="216" y="963"/>
                    <a:pt x="480" y="963"/>
                  </a:cubicBezTo>
                  <a:cubicBezTo>
                    <a:pt x="484" y="963"/>
                    <a:pt x="487" y="963"/>
                    <a:pt x="491" y="963"/>
                  </a:cubicBezTo>
                  <a:lnTo>
                    <a:pt x="2735" y="963"/>
                  </a:lnTo>
                  <a:cubicBezTo>
                    <a:pt x="2738" y="963"/>
                    <a:pt x="2742" y="963"/>
                    <a:pt x="2745" y="963"/>
                  </a:cubicBezTo>
                  <a:cubicBezTo>
                    <a:pt x="3010" y="963"/>
                    <a:pt x="3225" y="749"/>
                    <a:pt x="3225" y="483"/>
                  </a:cubicBezTo>
                  <a:cubicBezTo>
                    <a:pt x="3225" y="216"/>
                    <a:pt x="3008" y="1"/>
                    <a:pt x="2743" y="1"/>
                  </a:cubicBezTo>
                  <a:cubicBezTo>
                    <a:pt x="2740" y="1"/>
                    <a:pt x="2737" y="1"/>
                    <a:pt x="2735" y="1"/>
                  </a:cubicBezTo>
                  <a:lnTo>
                    <a:pt x="491" y="1"/>
                  </a:lnTo>
                  <a:cubicBezTo>
                    <a:pt x="488" y="1"/>
                    <a:pt x="486"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42"/>
            <p:cNvSpPr/>
            <p:nvPr/>
          </p:nvSpPr>
          <p:spPr>
            <a:xfrm>
              <a:off x="4310250" y="1949275"/>
              <a:ext cx="28100" cy="24100"/>
            </a:xfrm>
            <a:custGeom>
              <a:rect b="b" l="l" r="r" t="t"/>
              <a:pathLst>
                <a:path extrusionOk="0" h="964" w="1124">
                  <a:moveTo>
                    <a:pt x="643" y="1"/>
                  </a:moveTo>
                  <a:cubicBezTo>
                    <a:pt x="214" y="1"/>
                    <a:pt x="0" y="519"/>
                    <a:pt x="303" y="822"/>
                  </a:cubicBezTo>
                  <a:cubicBezTo>
                    <a:pt x="395" y="914"/>
                    <a:pt x="518" y="963"/>
                    <a:pt x="642" y="963"/>
                  </a:cubicBezTo>
                  <a:cubicBezTo>
                    <a:pt x="704" y="963"/>
                    <a:pt x="767" y="951"/>
                    <a:pt x="826" y="926"/>
                  </a:cubicBezTo>
                  <a:cubicBezTo>
                    <a:pt x="1006" y="852"/>
                    <a:pt x="1123" y="676"/>
                    <a:pt x="1123" y="483"/>
                  </a:cubicBezTo>
                  <a:cubicBezTo>
                    <a:pt x="1123" y="216"/>
                    <a:pt x="908"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42"/>
            <p:cNvSpPr/>
            <p:nvPr/>
          </p:nvSpPr>
          <p:spPr>
            <a:xfrm>
              <a:off x="4354350" y="1997400"/>
              <a:ext cx="80125" cy="24025"/>
            </a:xfrm>
            <a:custGeom>
              <a:rect b="b" l="l" r="r" t="t"/>
              <a:pathLst>
                <a:path extrusionOk="0" h="961" w="3205">
                  <a:moveTo>
                    <a:pt x="481" y="0"/>
                  </a:moveTo>
                  <a:cubicBezTo>
                    <a:pt x="216" y="0"/>
                    <a:pt x="1" y="215"/>
                    <a:pt x="1" y="480"/>
                  </a:cubicBezTo>
                  <a:cubicBezTo>
                    <a:pt x="1" y="746"/>
                    <a:pt x="216" y="961"/>
                    <a:pt x="481" y="961"/>
                  </a:cubicBezTo>
                  <a:lnTo>
                    <a:pt x="2725" y="961"/>
                  </a:lnTo>
                  <a:cubicBezTo>
                    <a:pt x="2990" y="961"/>
                    <a:pt x="3205" y="746"/>
                    <a:pt x="3205" y="480"/>
                  </a:cubicBezTo>
                  <a:cubicBezTo>
                    <a:pt x="3205" y="215"/>
                    <a:pt x="2990" y="0"/>
                    <a:pt x="2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42"/>
            <p:cNvSpPr/>
            <p:nvPr/>
          </p:nvSpPr>
          <p:spPr>
            <a:xfrm>
              <a:off x="4310250" y="1997400"/>
              <a:ext cx="28100" cy="24050"/>
            </a:xfrm>
            <a:custGeom>
              <a:rect b="b" l="l" r="r" t="t"/>
              <a:pathLst>
                <a:path extrusionOk="0" h="962" w="1124">
                  <a:moveTo>
                    <a:pt x="643" y="0"/>
                  </a:moveTo>
                  <a:cubicBezTo>
                    <a:pt x="214" y="0"/>
                    <a:pt x="0" y="517"/>
                    <a:pt x="303" y="820"/>
                  </a:cubicBezTo>
                  <a:cubicBezTo>
                    <a:pt x="395" y="912"/>
                    <a:pt x="518" y="961"/>
                    <a:pt x="642" y="961"/>
                  </a:cubicBezTo>
                  <a:cubicBezTo>
                    <a:pt x="704" y="961"/>
                    <a:pt x="767" y="949"/>
                    <a:pt x="826" y="924"/>
                  </a:cubicBezTo>
                  <a:cubicBezTo>
                    <a:pt x="1006" y="850"/>
                    <a:pt x="1123" y="675"/>
                    <a:pt x="1123" y="480"/>
                  </a:cubicBezTo>
                  <a:cubicBezTo>
                    <a:pt x="1123" y="215"/>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42"/>
            <p:cNvSpPr/>
            <p:nvPr/>
          </p:nvSpPr>
          <p:spPr>
            <a:xfrm>
              <a:off x="4354100" y="2045450"/>
              <a:ext cx="80650" cy="24050"/>
            </a:xfrm>
            <a:custGeom>
              <a:rect b="b" l="l" r="r" t="t"/>
              <a:pathLst>
                <a:path extrusionOk="0" h="962" w="3226">
                  <a:moveTo>
                    <a:pt x="480" y="1"/>
                  </a:moveTo>
                  <a:cubicBezTo>
                    <a:pt x="216" y="1"/>
                    <a:pt x="0" y="215"/>
                    <a:pt x="0" y="481"/>
                  </a:cubicBezTo>
                  <a:cubicBezTo>
                    <a:pt x="0" y="747"/>
                    <a:pt x="216" y="962"/>
                    <a:pt x="480" y="962"/>
                  </a:cubicBezTo>
                  <a:cubicBezTo>
                    <a:pt x="484" y="962"/>
                    <a:pt x="487" y="962"/>
                    <a:pt x="491" y="962"/>
                  </a:cubicBezTo>
                  <a:lnTo>
                    <a:pt x="2735" y="962"/>
                  </a:lnTo>
                  <a:cubicBezTo>
                    <a:pt x="2738" y="962"/>
                    <a:pt x="2742" y="962"/>
                    <a:pt x="2745" y="962"/>
                  </a:cubicBezTo>
                  <a:cubicBezTo>
                    <a:pt x="3010" y="962"/>
                    <a:pt x="3225" y="747"/>
                    <a:pt x="3225" y="481"/>
                  </a:cubicBezTo>
                  <a:cubicBezTo>
                    <a:pt x="3225" y="215"/>
                    <a:pt x="3010" y="1"/>
                    <a:pt x="2745" y="1"/>
                  </a:cubicBezTo>
                  <a:cubicBezTo>
                    <a:pt x="2742" y="1"/>
                    <a:pt x="2738" y="1"/>
                    <a:pt x="2735" y="1"/>
                  </a:cubicBezTo>
                  <a:lnTo>
                    <a:pt x="491" y="1"/>
                  </a:lnTo>
                  <a:cubicBezTo>
                    <a:pt x="487" y="1"/>
                    <a:pt x="484" y="1"/>
                    <a:pt x="4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42"/>
            <p:cNvSpPr/>
            <p:nvPr/>
          </p:nvSpPr>
          <p:spPr>
            <a:xfrm>
              <a:off x="4310250" y="2045450"/>
              <a:ext cx="28100" cy="24050"/>
            </a:xfrm>
            <a:custGeom>
              <a:rect b="b" l="l" r="r" t="t"/>
              <a:pathLst>
                <a:path extrusionOk="0" h="962" w="1124">
                  <a:moveTo>
                    <a:pt x="643" y="1"/>
                  </a:moveTo>
                  <a:cubicBezTo>
                    <a:pt x="214" y="1"/>
                    <a:pt x="0" y="518"/>
                    <a:pt x="303" y="821"/>
                  </a:cubicBezTo>
                  <a:cubicBezTo>
                    <a:pt x="394" y="913"/>
                    <a:pt x="517" y="962"/>
                    <a:pt x="642" y="962"/>
                  </a:cubicBezTo>
                  <a:cubicBezTo>
                    <a:pt x="704" y="962"/>
                    <a:pt x="767" y="950"/>
                    <a:pt x="826" y="925"/>
                  </a:cubicBezTo>
                  <a:cubicBezTo>
                    <a:pt x="1006" y="852"/>
                    <a:pt x="1123" y="676"/>
                    <a:pt x="1123" y="481"/>
                  </a:cubicBezTo>
                  <a:cubicBezTo>
                    <a:pt x="1123" y="216"/>
                    <a:pt x="908"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9" name="Google Shape;13729;p142"/>
          <p:cNvGrpSpPr/>
          <p:nvPr/>
        </p:nvGrpSpPr>
        <p:grpSpPr>
          <a:xfrm>
            <a:off x="7821217" y="1765736"/>
            <a:ext cx="339607" cy="354806"/>
            <a:chOff x="3644225" y="1732300"/>
            <a:chExt cx="392700" cy="410275"/>
          </a:xfrm>
        </p:grpSpPr>
        <p:sp>
          <p:nvSpPr>
            <p:cNvPr id="13730" name="Google Shape;13730;p142"/>
            <p:cNvSpPr/>
            <p:nvPr/>
          </p:nvSpPr>
          <p:spPr>
            <a:xfrm>
              <a:off x="3644225" y="1732300"/>
              <a:ext cx="392700" cy="410275"/>
            </a:xfrm>
            <a:custGeom>
              <a:rect b="b" l="l" r="r" t="t"/>
              <a:pathLst>
                <a:path extrusionOk="0" h="16411" w="15708">
                  <a:moveTo>
                    <a:pt x="1924" y="2564"/>
                  </a:moveTo>
                  <a:lnTo>
                    <a:pt x="1924" y="3526"/>
                  </a:lnTo>
                  <a:lnTo>
                    <a:pt x="1443" y="3526"/>
                  </a:lnTo>
                  <a:cubicBezTo>
                    <a:pt x="1178" y="3526"/>
                    <a:pt x="963" y="3311"/>
                    <a:pt x="963" y="3045"/>
                  </a:cubicBezTo>
                  <a:cubicBezTo>
                    <a:pt x="963" y="2780"/>
                    <a:pt x="1178" y="2564"/>
                    <a:pt x="1443" y="2564"/>
                  </a:cubicBezTo>
                  <a:close/>
                  <a:moveTo>
                    <a:pt x="13783" y="1044"/>
                  </a:moveTo>
                  <a:cubicBezTo>
                    <a:pt x="14359" y="1248"/>
                    <a:pt x="14744" y="1792"/>
                    <a:pt x="14745" y="2403"/>
                  </a:cubicBezTo>
                  <a:lnTo>
                    <a:pt x="14745" y="2405"/>
                  </a:lnTo>
                  <a:lnTo>
                    <a:pt x="14745" y="4345"/>
                  </a:lnTo>
                  <a:cubicBezTo>
                    <a:pt x="14461" y="4130"/>
                    <a:pt x="14132" y="3982"/>
                    <a:pt x="13783" y="3910"/>
                  </a:cubicBezTo>
                  <a:lnTo>
                    <a:pt x="13783" y="1044"/>
                  </a:lnTo>
                  <a:close/>
                  <a:moveTo>
                    <a:pt x="13783" y="4906"/>
                  </a:moveTo>
                  <a:cubicBezTo>
                    <a:pt x="14359" y="5111"/>
                    <a:pt x="14744" y="5654"/>
                    <a:pt x="14745" y="6266"/>
                  </a:cubicBezTo>
                  <a:lnTo>
                    <a:pt x="14745" y="8207"/>
                  </a:lnTo>
                  <a:cubicBezTo>
                    <a:pt x="14461" y="7992"/>
                    <a:pt x="14132" y="7844"/>
                    <a:pt x="13783" y="7773"/>
                  </a:cubicBezTo>
                  <a:lnTo>
                    <a:pt x="13783" y="4906"/>
                  </a:lnTo>
                  <a:close/>
                  <a:moveTo>
                    <a:pt x="1924" y="7693"/>
                  </a:moveTo>
                  <a:lnTo>
                    <a:pt x="1924" y="8653"/>
                  </a:lnTo>
                  <a:lnTo>
                    <a:pt x="1443" y="8653"/>
                  </a:lnTo>
                  <a:cubicBezTo>
                    <a:pt x="1178" y="8653"/>
                    <a:pt x="963" y="8438"/>
                    <a:pt x="963" y="8173"/>
                  </a:cubicBezTo>
                  <a:cubicBezTo>
                    <a:pt x="963" y="7908"/>
                    <a:pt x="1178" y="7693"/>
                    <a:pt x="1443" y="7693"/>
                  </a:cubicBezTo>
                  <a:close/>
                  <a:moveTo>
                    <a:pt x="13783" y="8769"/>
                  </a:moveTo>
                  <a:cubicBezTo>
                    <a:pt x="14359" y="8973"/>
                    <a:pt x="14744" y="9518"/>
                    <a:pt x="14745" y="10128"/>
                  </a:cubicBezTo>
                  <a:lnTo>
                    <a:pt x="14745" y="12069"/>
                  </a:lnTo>
                  <a:cubicBezTo>
                    <a:pt x="14461" y="11855"/>
                    <a:pt x="14132" y="11707"/>
                    <a:pt x="13783" y="11635"/>
                  </a:cubicBezTo>
                  <a:lnTo>
                    <a:pt x="13783" y="8769"/>
                  </a:lnTo>
                  <a:close/>
                  <a:moveTo>
                    <a:pt x="1924" y="12886"/>
                  </a:moveTo>
                  <a:lnTo>
                    <a:pt x="1924" y="13846"/>
                  </a:lnTo>
                  <a:lnTo>
                    <a:pt x="1443" y="13846"/>
                  </a:lnTo>
                  <a:cubicBezTo>
                    <a:pt x="1178" y="13846"/>
                    <a:pt x="963" y="13631"/>
                    <a:pt x="963" y="13366"/>
                  </a:cubicBezTo>
                  <a:cubicBezTo>
                    <a:pt x="963" y="13101"/>
                    <a:pt x="1178" y="12886"/>
                    <a:pt x="1443" y="12886"/>
                  </a:cubicBezTo>
                  <a:close/>
                  <a:moveTo>
                    <a:pt x="3848" y="962"/>
                  </a:moveTo>
                  <a:lnTo>
                    <a:pt x="3848" y="15450"/>
                  </a:lnTo>
                  <a:lnTo>
                    <a:pt x="3687" y="15450"/>
                  </a:lnTo>
                  <a:cubicBezTo>
                    <a:pt x="3245" y="15450"/>
                    <a:pt x="2886" y="15091"/>
                    <a:pt x="2886" y="14649"/>
                  </a:cubicBezTo>
                  <a:lnTo>
                    <a:pt x="2886" y="14648"/>
                  </a:lnTo>
                  <a:lnTo>
                    <a:pt x="2886" y="1763"/>
                  </a:lnTo>
                  <a:cubicBezTo>
                    <a:pt x="2886" y="1321"/>
                    <a:pt x="3245" y="962"/>
                    <a:pt x="3687" y="962"/>
                  </a:cubicBezTo>
                  <a:close/>
                  <a:moveTo>
                    <a:pt x="12822" y="962"/>
                  </a:moveTo>
                  <a:lnTo>
                    <a:pt x="12822" y="15450"/>
                  </a:lnTo>
                  <a:lnTo>
                    <a:pt x="4809" y="15450"/>
                  </a:lnTo>
                  <a:lnTo>
                    <a:pt x="4809" y="962"/>
                  </a:lnTo>
                  <a:close/>
                  <a:moveTo>
                    <a:pt x="13783" y="12631"/>
                  </a:moveTo>
                  <a:cubicBezTo>
                    <a:pt x="14359" y="12836"/>
                    <a:pt x="14744" y="13379"/>
                    <a:pt x="14745" y="13991"/>
                  </a:cubicBezTo>
                  <a:lnTo>
                    <a:pt x="14745" y="15450"/>
                  </a:lnTo>
                  <a:lnTo>
                    <a:pt x="13783" y="15450"/>
                  </a:lnTo>
                  <a:lnTo>
                    <a:pt x="13783" y="12631"/>
                  </a:lnTo>
                  <a:close/>
                  <a:moveTo>
                    <a:pt x="3687" y="0"/>
                  </a:moveTo>
                  <a:cubicBezTo>
                    <a:pt x="2776" y="1"/>
                    <a:pt x="2016" y="696"/>
                    <a:pt x="1932" y="1602"/>
                  </a:cubicBezTo>
                  <a:lnTo>
                    <a:pt x="1443" y="1602"/>
                  </a:lnTo>
                  <a:cubicBezTo>
                    <a:pt x="647" y="1602"/>
                    <a:pt x="1" y="2248"/>
                    <a:pt x="1" y="3045"/>
                  </a:cubicBezTo>
                  <a:cubicBezTo>
                    <a:pt x="1" y="3841"/>
                    <a:pt x="647" y="4487"/>
                    <a:pt x="1443" y="4487"/>
                  </a:cubicBezTo>
                  <a:lnTo>
                    <a:pt x="1924" y="4487"/>
                  </a:lnTo>
                  <a:lnTo>
                    <a:pt x="1924" y="6731"/>
                  </a:lnTo>
                  <a:lnTo>
                    <a:pt x="1443" y="6731"/>
                  </a:lnTo>
                  <a:cubicBezTo>
                    <a:pt x="647" y="6731"/>
                    <a:pt x="1" y="7376"/>
                    <a:pt x="1" y="8173"/>
                  </a:cubicBezTo>
                  <a:cubicBezTo>
                    <a:pt x="1" y="8970"/>
                    <a:pt x="647" y="9616"/>
                    <a:pt x="1443" y="9616"/>
                  </a:cubicBezTo>
                  <a:lnTo>
                    <a:pt x="1924" y="9616"/>
                  </a:lnTo>
                  <a:lnTo>
                    <a:pt x="1924" y="11924"/>
                  </a:lnTo>
                  <a:lnTo>
                    <a:pt x="1443" y="11924"/>
                  </a:lnTo>
                  <a:cubicBezTo>
                    <a:pt x="647" y="11924"/>
                    <a:pt x="1" y="12569"/>
                    <a:pt x="1" y="13366"/>
                  </a:cubicBezTo>
                  <a:cubicBezTo>
                    <a:pt x="1" y="14163"/>
                    <a:pt x="647" y="14809"/>
                    <a:pt x="1443" y="14809"/>
                  </a:cubicBezTo>
                  <a:lnTo>
                    <a:pt x="1932" y="14809"/>
                  </a:lnTo>
                  <a:cubicBezTo>
                    <a:pt x="2016" y="15715"/>
                    <a:pt x="2776" y="16409"/>
                    <a:pt x="3687" y="16411"/>
                  </a:cubicBezTo>
                  <a:lnTo>
                    <a:pt x="15225" y="16411"/>
                  </a:lnTo>
                  <a:cubicBezTo>
                    <a:pt x="15492" y="16411"/>
                    <a:pt x="15707" y="16195"/>
                    <a:pt x="15707" y="15930"/>
                  </a:cubicBezTo>
                  <a:lnTo>
                    <a:pt x="15707" y="2405"/>
                  </a:lnTo>
                  <a:cubicBezTo>
                    <a:pt x="15707" y="1078"/>
                    <a:pt x="14628" y="0"/>
                    <a:pt x="13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42"/>
            <p:cNvSpPr/>
            <p:nvPr/>
          </p:nvSpPr>
          <p:spPr>
            <a:xfrm>
              <a:off x="3788475" y="1804375"/>
              <a:ext cx="152300" cy="168325"/>
            </a:xfrm>
            <a:custGeom>
              <a:rect b="b" l="l" r="r" t="t"/>
              <a:pathLst>
                <a:path extrusionOk="0" h="6733" w="6092">
                  <a:moveTo>
                    <a:pt x="3045" y="963"/>
                  </a:moveTo>
                  <a:cubicBezTo>
                    <a:pt x="3295" y="963"/>
                    <a:pt x="3542" y="1061"/>
                    <a:pt x="3725" y="1245"/>
                  </a:cubicBezTo>
                  <a:cubicBezTo>
                    <a:pt x="4000" y="1521"/>
                    <a:pt x="4082" y="1934"/>
                    <a:pt x="3934" y="2292"/>
                  </a:cubicBezTo>
                  <a:cubicBezTo>
                    <a:pt x="3785" y="2653"/>
                    <a:pt x="3435" y="2887"/>
                    <a:pt x="3045" y="2887"/>
                  </a:cubicBezTo>
                  <a:cubicBezTo>
                    <a:pt x="2515" y="2886"/>
                    <a:pt x="2085" y="2455"/>
                    <a:pt x="2085" y="1925"/>
                  </a:cubicBezTo>
                  <a:cubicBezTo>
                    <a:pt x="2085" y="1535"/>
                    <a:pt x="2318" y="1185"/>
                    <a:pt x="2678" y="1036"/>
                  </a:cubicBezTo>
                  <a:cubicBezTo>
                    <a:pt x="2796" y="987"/>
                    <a:pt x="2921" y="963"/>
                    <a:pt x="3045" y="963"/>
                  </a:cubicBezTo>
                  <a:close/>
                  <a:moveTo>
                    <a:pt x="3045" y="3843"/>
                  </a:moveTo>
                  <a:cubicBezTo>
                    <a:pt x="4135" y="3843"/>
                    <a:pt x="5042" y="4684"/>
                    <a:pt x="5124" y="5770"/>
                  </a:cubicBezTo>
                  <a:lnTo>
                    <a:pt x="967" y="5770"/>
                  </a:lnTo>
                  <a:cubicBezTo>
                    <a:pt x="1049" y="4684"/>
                    <a:pt x="1954" y="3843"/>
                    <a:pt x="3045" y="3843"/>
                  </a:cubicBezTo>
                  <a:close/>
                  <a:moveTo>
                    <a:pt x="3045" y="1"/>
                  </a:moveTo>
                  <a:cubicBezTo>
                    <a:pt x="2281" y="1"/>
                    <a:pt x="1588" y="453"/>
                    <a:pt x="1282" y="1155"/>
                  </a:cubicBezTo>
                  <a:cubicBezTo>
                    <a:pt x="976" y="1856"/>
                    <a:pt x="1117" y="2672"/>
                    <a:pt x="1637" y="3233"/>
                  </a:cubicBezTo>
                  <a:cubicBezTo>
                    <a:pt x="632" y="3758"/>
                    <a:pt x="2" y="4798"/>
                    <a:pt x="1" y="5932"/>
                  </a:cubicBezTo>
                  <a:lnTo>
                    <a:pt x="1" y="6252"/>
                  </a:lnTo>
                  <a:cubicBezTo>
                    <a:pt x="1" y="6517"/>
                    <a:pt x="216" y="6733"/>
                    <a:pt x="481" y="6733"/>
                  </a:cubicBezTo>
                  <a:lnTo>
                    <a:pt x="5610" y="6733"/>
                  </a:lnTo>
                  <a:cubicBezTo>
                    <a:pt x="5875" y="6733"/>
                    <a:pt x="6092" y="6517"/>
                    <a:pt x="6092" y="6252"/>
                  </a:cubicBezTo>
                  <a:lnTo>
                    <a:pt x="6092" y="5932"/>
                  </a:lnTo>
                  <a:cubicBezTo>
                    <a:pt x="6090" y="4798"/>
                    <a:pt x="5459" y="3758"/>
                    <a:pt x="4454" y="3233"/>
                  </a:cubicBezTo>
                  <a:cubicBezTo>
                    <a:pt x="4976" y="2672"/>
                    <a:pt x="5115" y="1856"/>
                    <a:pt x="4809" y="1155"/>
                  </a:cubicBezTo>
                  <a:cubicBezTo>
                    <a:pt x="4503" y="453"/>
                    <a:pt x="3811" y="1"/>
                    <a:pt x="3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42"/>
            <p:cNvSpPr/>
            <p:nvPr/>
          </p:nvSpPr>
          <p:spPr>
            <a:xfrm>
              <a:off x="3788700" y="1996725"/>
              <a:ext cx="151825" cy="24050"/>
            </a:xfrm>
            <a:custGeom>
              <a:rect b="b" l="l" r="r" t="t"/>
              <a:pathLst>
                <a:path extrusionOk="0" h="962" w="6073">
                  <a:moveTo>
                    <a:pt x="472" y="1"/>
                  </a:moveTo>
                  <a:cubicBezTo>
                    <a:pt x="210" y="5"/>
                    <a:pt x="1" y="219"/>
                    <a:pt x="1" y="481"/>
                  </a:cubicBezTo>
                  <a:cubicBezTo>
                    <a:pt x="1" y="743"/>
                    <a:pt x="210" y="957"/>
                    <a:pt x="472" y="961"/>
                  </a:cubicBezTo>
                  <a:lnTo>
                    <a:pt x="5601" y="961"/>
                  </a:lnTo>
                  <a:cubicBezTo>
                    <a:pt x="5863" y="957"/>
                    <a:pt x="6072" y="743"/>
                    <a:pt x="6072" y="481"/>
                  </a:cubicBezTo>
                  <a:cubicBezTo>
                    <a:pt x="6072" y="219"/>
                    <a:pt x="5863" y="5"/>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42"/>
            <p:cNvSpPr/>
            <p:nvPr/>
          </p:nvSpPr>
          <p:spPr>
            <a:xfrm>
              <a:off x="3788475" y="2044800"/>
              <a:ext cx="152275" cy="24050"/>
            </a:xfrm>
            <a:custGeom>
              <a:rect b="b" l="l" r="r" t="t"/>
              <a:pathLst>
                <a:path extrusionOk="0" h="962" w="6091">
                  <a:moveTo>
                    <a:pt x="481" y="1"/>
                  </a:moveTo>
                  <a:cubicBezTo>
                    <a:pt x="216" y="1"/>
                    <a:pt x="1" y="216"/>
                    <a:pt x="1" y="481"/>
                  </a:cubicBezTo>
                  <a:cubicBezTo>
                    <a:pt x="1" y="746"/>
                    <a:pt x="216" y="961"/>
                    <a:pt x="481" y="961"/>
                  </a:cubicBezTo>
                  <a:lnTo>
                    <a:pt x="5610" y="961"/>
                  </a:lnTo>
                  <a:cubicBezTo>
                    <a:pt x="5875" y="961"/>
                    <a:pt x="6090" y="746"/>
                    <a:pt x="6090" y="481"/>
                  </a:cubicBezTo>
                  <a:cubicBezTo>
                    <a:pt x="6090" y="216"/>
                    <a:pt x="5875" y="1"/>
                    <a:pt x="5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4" name="Google Shape;13734;p142"/>
          <p:cNvGrpSpPr/>
          <p:nvPr/>
        </p:nvGrpSpPr>
        <p:grpSpPr>
          <a:xfrm>
            <a:off x="7813629" y="2324005"/>
            <a:ext cx="354827" cy="354784"/>
            <a:chOff x="3066125" y="1753675"/>
            <a:chExt cx="410300" cy="410250"/>
          </a:xfrm>
        </p:grpSpPr>
        <p:sp>
          <p:nvSpPr>
            <p:cNvPr id="13735" name="Google Shape;13735;p142"/>
            <p:cNvSpPr/>
            <p:nvPr/>
          </p:nvSpPr>
          <p:spPr>
            <a:xfrm>
              <a:off x="3371450" y="1947825"/>
              <a:ext cx="66475" cy="127675"/>
            </a:xfrm>
            <a:custGeom>
              <a:rect b="b" l="l" r="r" t="t"/>
              <a:pathLst>
                <a:path extrusionOk="0" h="5107" w="2659">
                  <a:moveTo>
                    <a:pt x="971" y="1204"/>
                  </a:moveTo>
                  <a:lnTo>
                    <a:pt x="971" y="1873"/>
                  </a:lnTo>
                  <a:cubicBezTo>
                    <a:pt x="940" y="1854"/>
                    <a:pt x="911" y="1834"/>
                    <a:pt x="885" y="1812"/>
                  </a:cubicBezTo>
                  <a:cubicBezTo>
                    <a:pt x="808" y="1753"/>
                    <a:pt x="776" y="1627"/>
                    <a:pt x="801" y="1491"/>
                  </a:cubicBezTo>
                  <a:cubicBezTo>
                    <a:pt x="822" y="1378"/>
                    <a:pt x="882" y="1276"/>
                    <a:pt x="971" y="1204"/>
                  </a:cubicBezTo>
                  <a:close/>
                  <a:moveTo>
                    <a:pt x="1612" y="2853"/>
                  </a:moveTo>
                  <a:cubicBezTo>
                    <a:pt x="1960" y="2999"/>
                    <a:pt x="1951" y="3298"/>
                    <a:pt x="1930" y="3423"/>
                  </a:cubicBezTo>
                  <a:cubicBezTo>
                    <a:pt x="1897" y="3616"/>
                    <a:pt x="1781" y="3784"/>
                    <a:pt x="1612" y="3883"/>
                  </a:cubicBezTo>
                  <a:lnTo>
                    <a:pt x="1612" y="2853"/>
                  </a:lnTo>
                  <a:close/>
                  <a:moveTo>
                    <a:pt x="1292" y="0"/>
                  </a:moveTo>
                  <a:cubicBezTo>
                    <a:pt x="1119" y="0"/>
                    <a:pt x="977" y="136"/>
                    <a:pt x="971" y="309"/>
                  </a:cubicBezTo>
                  <a:lnTo>
                    <a:pt x="971" y="508"/>
                  </a:lnTo>
                  <a:cubicBezTo>
                    <a:pt x="952" y="514"/>
                    <a:pt x="932" y="520"/>
                    <a:pt x="911" y="526"/>
                  </a:cubicBezTo>
                  <a:cubicBezTo>
                    <a:pt x="532" y="640"/>
                    <a:pt x="248" y="965"/>
                    <a:pt x="171" y="1372"/>
                  </a:cubicBezTo>
                  <a:cubicBezTo>
                    <a:pt x="101" y="1746"/>
                    <a:pt x="223" y="2108"/>
                    <a:pt x="488" y="2317"/>
                  </a:cubicBezTo>
                  <a:cubicBezTo>
                    <a:pt x="614" y="2415"/>
                    <a:pt x="766" y="2506"/>
                    <a:pt x="971" y="2600"/>
                  </a:cubicBezTo>
                  <a:lnTo>
                    <a:pt x="971" y="3954"/>
                  </a:lnTo>
                  <a:cubicBezTo>
                    <a:pt x="826" y="3934"/>
                    <a:pt x="718" y="3884"/>
                    <a:pt x="545" y="3771"/>
                  </a:cubicBezTo>
                  <a:cubicBezTo>
                    <a:pt x="490" y="3734"/>
                    <a:pt x="427" y="3716"/>
                    <a:pt x="366" y="3716"/>
                  </a:cubicBezTo>
                  <a:cubicBezTo>
                    <a:pt x="261" y="3716"/>
                    <a:pt x="159" y="3767"/>
                    <a:pt x="98" y="3862"/>
                  </a:cubicBezTo>
                  <a:cubicBezTo>
                    <a:pt x="0" y="4011"/>
                    <a:pt x="44" y="4212"/>
                    <a:pt x="195" y="4307"/>
                  </a:cubicBezTo>
                  <a:cubicBezTo>
                    <a:pt x="498" y="4506"/>
                    <a:pt x="713" y="4577"/>
                    <a:pt x="971" y="4599"/>
                  </a:cubicBezTo>
                  <a:lnTo>
                    <a:pt x="971" y="4798"/>
                  </a:lnTo>
                  <a:cubicBezTo>
                    <a:pt x="977" y="4969"/>
                    <a:pt x="1119" y="5107"/>
                    <a:pt x="1292" y="5107"/>
                  </a:cubicBezTo>
                  <a:cubicBezTo>
                    <a:pt x="1465" y="5107"/>
                    <a:pt x="1607" y="4969"/>
                    <a:pt x="1612" y="4798"/>
                  </a:cubicBezTo>
                  <a:lnTo>
                    <a:pt x="1612" y="4568"/>
                  </a:lnTo>
                  <a:cubicBezTo>
                    <a:pt x="2146" y="4433"/>
                    <a:pt x="2487" y="3978"/>
                    <a:pt x="2561" y="3530"/>
                  </a:cubicBezTo>
                  <a:cubicBezTo>
                    <a:pt x="2658" y="2953"/>
                    <a:pt x="2345" y="2431"/>
                    <a:pt x="1782" y="2232"/>
                  </a:cubicBezTo>
                  <a:cubicBezTo>
                    <a:pt x="1725" y="2212"/>
                    <a:pt x="1670" y="2191"/>
                    <a:pt x="1612" y="2171"/>
                  </a:cubicBezTo>
                  <a:lnTo>
                    <a:pt x="1612" y="1134"/>
                  </a:lnTo>
                  <a:cubicBezTo>
                    <a:pt x="1670" y="1154"/>
                    <a:pt x="1724" y="1185"/>
                    <a:pt x="1768" y="1227"/>
                  </a:cubicBezTo>
                  <a:cubicBezTo>
                    <a:pt x="1831" y="1300"/>
                    <a:pt x="1920" y="1336"/>
                    <a:pt x="2009" y="1336"/>
                  </a:cubicBezTo>
                  <a:cubicBezTo>
                    <a:pt x="2084" y="1336"/>
                    <a:pt x="2160" y="1310"/>
                    <a:pt x="2220" y="1257"/>
                  </a:cubicBezTo>
                  <a:cubicBezTo>
                    <a:pt x="2354" y="1140"/>
                    <a:pt x="2367" y="936"/>
                    <a:pt x="2250" y="804"/>
                  </a:cubicBezTo>
                  <a:cubicBezTo>
                    <a:pt x="2143" y="681"/>
                    <a:pt x="1923" y="529"/>
                    <a:pt x="1612" y="475"/>
                  </a:cubicBezTo>
                  <a:lnTo>
                    <a:pt x="1612" y="309"/>
                  </a:lnTo>
                  <a:cubicBezTo>
                    <a:pt x="1607" y="136"/>
                    <a:pt x="1465" y="0"/>
                    <a:pt x="1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42"/>
            <p:cNvSpPr/>
            <p:nvPr/>
          </p:nvSpPr>
          <p:spPr>
            <a:xfrm>
              <a:off x="3211750" y="1947550"/>
              <a:ext cx="144275" cy="24050"/>
            </a:xfrm>
            <a:custGeom>
              <a:rect b="b" l="l" r="r" t="t"/>
              <a:pathLst>
                <a:path extrusionOk="0" h="962" w="5771">
                  <a:moveTo>
                    <a:pt x="480" y="1"/>
                  </a:moveTo>
                  <a:cubicBezTo>
                    <a:pt x="215" y="1"/>
                    <a:pt x="0" y="215"/>
                    <a:pt x="0" y="481"/>
                  </a:cubicBezTo>
                  <a:cubicBezTo>
                    <a:pt x="0" y="747"/>
                    <a:pt x="215" y="962"/>
                    <a:pt x="480" y="962"/>
                  </a:cubicBezTo>
                  <a:cubicBezTo>
                    <a:pt x="484" y="962"/>
                    <a:pt x="487" y="962"/>
                    <a:pt x="491" y="962"/>
                  </a:cubicBezTo>
                  <a:lnTo>
                    <a:pt x="5299" y="962"/>
                  </a:lnTo>
                  <a:cubicBezTo>
                    <a:pt x="5561" y="957"/>
                    <a:pt x="5770" y="744"/>
                    <a:pt x="5770" y="481"/>
                  </a:cubicBezTo>
                  <a:cubicBezTo>
                    <a:pt x="5770" y="219"/>
                    <a:pt x="5561" y="5"/>
                    <a:pt x="5299" y="1"/>
                  </a:cubicBezTo>
                  <a:lnTo>
                    <a:pt x="491" y="1"/>
                  </a:lnTo>
                  <a:cubicBezTo>
                    <a:pt x="487" y="1"/>
                    <a:pt x="484" y="1"/>
                    <a:pt x="4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42"/>
            <p:cNvSpPr/>
            <p:nvPr/>
          </p:nvSpPr>
          <p:spPr>
            <a:xfrm>
              <a:off x="3211750" y="1995625"/>
              <a:ext cx="144275" cy="24100"/>
            </a:xfrm>
            <a:custGeom>
              <a:rect b="b" l="l" r="r" t="t"/>
              <a:pathLst>
                <a:path extrusionOk="0" h="964" w="5771">
                  <a:moveTo>
                    <a:pt x="483" y="1"/>
                  </a:moveTo>
                  <a:cubicBezTo>
                    <a:pt x="217" y="1"/>
                    <a:pt x="0" y="216"/>
                    <a:pt x="0" y="483"/>
                  </a:cubicBezTo>
                  <a:cubicBezTo>
                    <a:pt x="0" y="749"/>
                    <a:pt x="215" y="963"/>
                    <a:pt x="480" y="963"/>
                  </a:cubicBezTo>
                  <a:cubicBezTo>
                    <a:pt x="484" y="963"/>
                    <a:pt x="487" y="963"/>
                    <a:pt x="491" y="963"/>
                  </a:cubicBezTo>
                  <a:lnTo>
                    <a:pt x="5299" y="963"/>
                  </a:lnTo>
                  <a:cubicBezTo>
                    <a:pt x="5561" y="959"/>
                    <a:pt x="5770" y="745"/>
                    <a:pt x="5770" y="483"/>
                  </a:cubicBezTo>
                  <a:cubicBezTo>
                    <a:pt x="5770" y="221"/>
                    <a:pt x="5561" y="7"/>
                    <a:pt x="5299" y="1"/>
                  </a:cubicBezTo>
                  <a:lnTo>
                    <a:pt x="491" y="1"/>
                  </a:lnTo>
                  <a:cubicBezTo>
                    <a:pt x="488" y="1"/>
                    <a:pt x="485"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42"/>
            <p:cNvSpPr/>
            <p:nvPr/>
          </p:nvSpPr>
          <p:spPr>
            <a:xfrm>
              <a:off x="3211750" y="2043700"/>
              <a:ext cx="144275" cy="24075"/>
            </a:xfrm>
            <a:custGeom>
              <a:rect b="b" l="l" r="r" t="t"/>
              <a:pathLst>
                <a:path extrusionOk="0" h="963" w="5771">
                  <a:moveTo>
                    <a:pt x="480" y="1"/>
                  </a:moveTo>
                  <a:cubicBezTo>
                    <a:pt x="215" y="1"/>
                    <a:pt x="0" y="215"/>
                    <a:pt x="0" y="481"/>
                  </a:cubicBezTo>
                  <a:cubicBezTo>
                    <a:pt x="0" y="748"/>
                    <a:pt x="217" y="963"/>
                    <a:pt x="483" y="963"/>
                  </a:cubicBezTo>
                  <a:cubicBezTo>
                    <a:pt x="485" y="963"/>
                    <a:pt x="488" y="963"/>
                    <a:pt x="491" y="963"/>
                  </a:cubicBezTo>
                  <a:lnTo>
                    <a:pt x="5299" y="963"/>
                  </a:lnTo>
                  <a:cubicBezTo>
                    <a:pt x="5561" y="957"/>
                    <a:pt x="5770" y="743"/>
                    <a:pt x="5770" y="481"/>
                  </a:cubicBezTo>
                  <a:cubicBezTo>
                    <a:pt x="5770" y="219"/>
                    <a:pt x="5561" y="5"/>
                    <a:pt x="5299" y="1"/>
                  </a:cubicBezTo>
                  <a:lnTo>
                    <a:pt x="491" y="1"/>
                  </a:lnTo>
                  <a:cubicBezTo>
                    <a:pt x="487" y="1"/>
                    <a:pt x="484" y="1"/>
                    <a:pt x="4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42"/>
            <p:cNvSpPr/>
            <p:nvPr/>
          </p:nvSpPr>
          <p:spPr>
            <a:xfrm>
              <a:off x="3211750" y="2091775"/>
              <a:ext cx="216825" cy="24075"/>
            </a:xfrm>
            <a:custGeom>
              <a:rect b="b" l="l" r="r" t="t"/>
              <a:pathLst>
                <a:path extrusionOk="0" h="963" w="8673">
                  <a:moveTo>
                    <a:pt x="483" y="0"/>
                  </a:moveTo>
                  <a:cubicBezTo>
                    <a:pt x="217" y="0"/>
                    <a:pt x="0" y="216"/>
                    <a:pt x="0" y="482"/>
                  </a:cubicBezTo>
                  <a:cubicBezTo>
                    <a:pt x="0" y="748"/>
                    <a:pt x="215" y="963"/>
                    <a:pt x="480" y="963"/>
                  </a:cubicBezTo>
                  <a:cubicBezTo>
                    <a:pt x="484" y="963"/>
                    <a:pt x="487" y="963"/>
                    <a:pt x="491" y="963"/>
                  </a:cubicBezTo>
                  <a:lnTo>
                    <a:pt x="8184" y="963"/>
                  </a:lnTo>
                  <a:cubicBezTo>
                    <a:pt x="8187" y="963"/>
                    <a:pt x="8191" y="963"/>
                    <a:pt x="8194" y="963"/>
                  </a:cubicBezTo>
                  <a:cubicBezTo>
                    <a:pt x="8457" y="963"/>
                    <a:pt x="8673" y="748"/>
                    <a:pt x="8673" y="482"/>
                  </a:cubicBezTo>
                  <a:cubicBezTo>
                    <a:pt x="8673" y="216"/>
                    <a:pt x="8456" y="0"/>
                    <a:pt x="8192" y="0"/>
                  </a:cubicBezTo>
                  <a:cubicBezTo>
                    <a:pt x="8189" y="0"/>
                    <a:pt x="8186" y="0"/>
                    <a:pt x="8184" y="1"/>
                  </a:cubicBezTo>
                  <a:lnTo>
                    <a:pt x="491" y="1"/>
                  </a:lnTo>
                  <a:cubicBezTo>
                    <a:pt x="488" y="0"/>
                    <a:pt x="485" y="0"/>
                    <a:pt x="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42"/>
            <p:cNvSpPr/>
            <p:nvPr/>
          </p:nvSpPr>
          <p:spPr>
            <a:xfrm>
              <a:off x="3066125" y="1753675"/>
              <a:ext cx="410300" cy="88150"/>
            </a:xfrm>
            <a:custGeom>
              <a:rect b="b" l="l" r="r" t="t"/>
              <a:pathLst>
                <a:path extrusionOk="0" h="3526" w="16412">
                  <a:moveTo>
                    <a:pt x="12502" y="1144"/>
                  </a:moveTo>
                  <a:lnTo>
                    <a:pt x="14388" y="1763"/>
                  </a:lnTo>
                  <a:lnTo>
                    <a:pt x="12502" y="2380"/>
                  </a:lnTo>
                  <a:lnTo>
                    <a:pt x="12502" y="1144"/>
                  </a:lnTo>
                  <a:close/>
                  <a:moveTo>
                    <a:pt x="2565" y="961"/>
                  </a:moveTo>
                  <a:lnTo>
                    <a:pt x="2565" y="2563"/>
                  </a:lnTo>
                  <a:lnTo>
                    <a:pt x="1123" y="2563"/>
                  </a:lnTo>
                  <a:cubicBezTo>
                    <a:pt x="1035" y="2563"/>
                    <a:pt x="963" y="2491"/>
                    <a:pt x="963" y="2403"/>
                  </a:cubicBezTo>
                  <a:lnTo>
                    <a:pt x="963" y="1121"/>
                  </a:lnTo>
                  <a:cubicBezTo>
                    <a:pt x="963" y="1033"/>
                    <a:pt x="1035" y="961"/>
                    <a:pt x="1123" y="961"/>
                  </a:cubicBezTo>
                  <a:close/>
                  <a:moveTo>
                    <a:pt x="11539" y="961"/>
                  </a:moveTo>
                  <a:lnTo>
                    <a:pt x="11539" y="2563"/>
                  </a:lnTo>
                  <a:lnTo>
                    <a:pt x="3527" y="2563"/>
                  </a:lnTo>
                  <a:lnTo>
                    <a:pt x="3527" y="961"/>
                  </a:lnTo>
                  <a:close/>
                  <a:moveTo>
                    <a:pt x="1123" y="0"/>
                  </a:moveTo>
                  <a:cubicBezTo>
                    <a:pt x="503" y="2"/>
                    <a:pt x="2" y="503"/>
                    <a:pt x="1" y="1122"/>
                  </a:cubicBezTo>
                  <a:lnTo>
                    <a:pt x="1" y="2403"/>
                  </a:lnTo>
                  <a:cubicBezTo>
                    <a:pt x="2" y="3023"/>
                    <a:pt x="503" y="3525"/>
                    <a:pt x="1123" y="3525"/>
                  </a:cubicBezTo>
                  <a:lnTo>
                    <a:pt x="12021" y="3525"/>
                  </a:lnTo>
                  <a:cubicBezTo>
                    <a:pt x="12071" y="3525"/>
                    <a:pt x="12122" y="3516"/>
                    <a:pt x="12171" y="3500"/>
                  </a:cubicBezTo>
                  <a:lnTo>
                    <a:pt x="16081" y="2219"/>
                  </a:lnTo>
                  <a:cubicBezTo>
                    <a:pt x="16278" y="2154"/>
                    <a:pt x="16412" y="1970"/>
                    <a:pt x="16412" y="1762"/>
                  </a:cubicBezTo>
                  <a:cubicBezTo>
                    <a:pt x="16412" y="1554"/>
                    <a:pt x="16278" y="1371"/>
                    <a:pt x="16081" y="1305"/>
                  </a:cubicBezTo>
                  <a:lnTo>
                    <a:pt x="12171" y="24"/>
                  </a:lnTo>
                  <a:cubicBezTo>
                    <a:pt x="12122" y="8"/>
                    <a:pt x="12071" y="0"/>
                    <a:pt x="12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42"/>
            <p:cNvSpPr/>
            <p:nvPr/>
          </p:nvSpPr>
          <p:spPr>
            <a:xfrm>
              <a:off x="3066125" y="1867425"/>
              <a:ext cx="410300" cy="296500"/>
            </a:xfrm>
            <a:custGeom>
              <a:rect b="b" l="l" r="r" t="t"/>
              <a:pathLst>
                <a:path extrusionOk="0" h="11860" w="16412">
                  <a:moveTo>
                    <a:pt x="3911" y="962"/>
                  </a:moveTo>
                  <a:lnTo>
                    <a:pt x="3911" y="8975"/>
                  </a:lnTo>
                  <a:lnTo>
                    <a:pt x="3431" y="8975"/>
                  </a:lnTo>
                  <a:cubicBezTo>
                    <a:pt x="3267" y="8975"/>
                    <a:pt x="3104" y="9002"/>
                    <a:pt x="2950" y="9058"/>
                  </a:cubicBezTo>
                  <a:lnTo>
                    <a:pt x="2950" y="1764"/>
                  </a:lnTo>
                  <a:cubicBezTo>
                    <a:pt x="2950" y="1321"/>
                    <a:pt x="3309" y="962"/>
                    <a:pt x="3751" y="962"/>
                  </a:cubicBezTo>
                  <a:close/>
                  <a:moveTo>
                    <a:pt x="1988" y="2244"/>
                  </a:moveTo>
                  <a:lnTo>
                    <a:pt x="1988" y="10417"/>
                  </a:lnTo>
                  <a:cubicBezTo>
                    <a:pt x="1988" y="10581"/>
                    <a:pt x="2016" y="10744"/>
                    <a:pt x="2072" y="10899"/>
                  </a:cubicBezTo>
                  <a:lnTo>
                    <a:pt x="963" y="10899"/>
                  </a:lnTo>
                  <a:lnTo>
                    <a:pt x="963" y="2244"/>
                  </a:lnTo>
                  <a:close/>
                  <a:moveTo>
                    <a:pt x="15451" y="2244"/>
                  </a:moveTo>
                  <a:lnTo>
                    <a:pt x="15451" y="10899"/>
                  </a:lnTo>
                  <a:lnTo>
                    <a:pt x="3431" y="10899"/>
                  </a:lnTo>
                  <a:cubicBezTo>
                    <a:pt x="3166" y="10899"/>
                    <a:pt x="2950" y="10684"/>
                    <a:pt x="2950" y="10417"/>
                  </a:cubicBezTo>
                  <a:cubicBezTo>
                    <a:pt x="2950" y="10152"/>
                    <a:pt x="3166" y="9937"/>
                    <a:pt x="3431" y="9937"/>
                  </a:cubicBezTo>
                  <a:lnTo>
                    <a:pt x="4393" y="9937"/>
                  </a:lnTo>
                  <a:cubicBezTo>
                    <a:pt x="4645" y="9937"/>
                    <a:pt x="4853" y="9742"/>
                    <a:pt x="4872" y="9491"/>
                  </a:cubicBezTo>
                  <a:cubicBezTo>
                    <a:pt x="4873" y="9480"/>
                    <a:pt x="4873" y="9468"/>
                    <a:pt x="4873" y="9456"/>
                  </a:cubicBezTo>
                  <a:lnTo>
                    <a:pt x="4873" y="2244"/>
                  </a:lnTo>
                  <a:close/>
                  <a:moveTo>
                    <a:pt x="3751" y="0"/>
                  </a:moveTo>
                  <a:cubicBezTo>
                    <a:pt x="2964" y="2"/>
                    <a:pt x="2272" y="525"/>
                    <a:pt x="2056" y="1282"/>
                  </a:cubicBezTo>
                  <a:lnTo>
                    <a:pt x="483" y="1282"/>
                  </a:lnTo>
                  <a:cubicBezTo>
                    <a:pt x="216" y="1282"/>
                    <a:pt x="1" y="1497"/>
                    <a:pt x="1" y="1762"/>
                  </a:cubicBezTo>
                  <a:lnTo>
                    <a:pt x="1" y="11379"/>
                  </a:lnTo>
                  <a:cubicBezTo>
                    <a:pt x="1" y="11644"/>
                    <a:pt x="216" y="11860"/>
                    <a:pt x="483" y="11860"/>
                  </a:cubicBezTo>
                  <a:lnTo>
                    <a:pt x="15931" y="11860"/>
                  </a:lnTo>
                  <a:cubicBezTo>
                    <a:pt x="16196" y="11860"/>
                    <a:pt x="16412" y="11644"/>
                    <a:pt x="16412" y="11379"/>
                  </a:cubicBezTo>
                  <a:lnTo>
                    <a:pt x="16412" y="1764"/>
                  </a:lnTo>
                  <a:cubicBezTo>
                    <a:pt x="16412" y="1499"/>
                    <a:pt x="16198" y="1283"/>
                    <a:pt x="15934" y="1283"/>
                  </a:cubicBezTo>
                  <a:cubicBezTo>
                    <a:pt x="15933" y="1283"/>
                    <a:pt x="15932" y="1283"/>
                    <a:pt x="15931" y="1283"/>
                  </a:cubicBezTo>
                  <a:lnTo>
                    <a:pt x="4873" y="1283"/>
                  </a:lnTo>
                  <a:lnTo>
                    <a:pt x="4873" y="481"/>
                  </a:lnTo>
                  <a:cubicBezTo>
                    <a:pt x="4873" y="216"/>
                    <a:pt x="4658" y="0"/>
                    <a:pt x="4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2" name="Google Shape;13742;p142"/>
          <p:cNvGrpSpPr/>
          <p:nvPr/>
        </p:nvGrpSpPr>
        <p:grpSpPr>
          <a:xfrm>
            <a:off x="7053744" y="2323983"/>
            <a:ext cx="353444" cy="354827"/>
            <a:chOff x="2366775" y="1748950"/>
            <a:chExt cx="408700" cy="410300"/>
          </a:xfrm>
        </p:grpSpPr>
        <p:sp>
          <p:nvSpPr>
            <p:cNvPr id="13743" name="Google Shape;13743;p142"/>
            <p:cNvSpPr/>
            <p:nvPr/>
          </p:nvSpPr>
          <p:spPr>
            <a:xfrm>
              <a:off x="2366775" y="1748950"/>
              <a:ext cx="408700" cy="410300"/>
            </a:xfrm>
            <a:custGeom>
              <a:rect b="b" l="l" r="r" t="t"/>
              <a:pathLst>
                <a:path extrusionOk="0" h="16412" w="16348">
                  <a:moveTo>
                    <a:pt x="10256" y="961"/>
                  </a:moveTo>
                  <a:lnTo>
                    <a:pt x="10256" y="1986"/>
                  </a:lnTo>
                  <a:lnTo>
                    <a:pt x="6090" y="1986"/>
                  </a:lnTo>
                  <a:lnTo>
                    <a:pt x="6090" y="961"/>
                  </a:lnTo>
                  <a:close/>
                  <a:moveTo>
                    <a:pt x="3846" y="6795"/>
                  </a:moveTo>
                  <a:lnTo>
                    <a:pt x="3846" y="15449"/>
                  </a:lnTo>
                  <a:lnTo>
                    <a:pt x="2884" y="15449"/>
                  </a:lnTo>
                  <a:lnTo>
                    <a:pt x="2884" y="14006"/>
                  </a:lnTo>
                  <a:cubicBezTo>
                    <a:pt x="2878" y="13744"/>
                    <a:pt x="2664" y="13535"/>
                    <a:pt x="2404" y="13535"/>
                  </a:cubicBezTo>
                  <a:cubicBezTo>
                    <a:pt x="2142" y="13535"/>
                    <a:pt x="1928" y="13744"/>
                    <a:pt x="1922" y="14006"/>
                  </a:cubicBezTo>
                  <a:lnTo>
                    <a:pt x="1922" y="15449"/>
                  </a:lnTo>
                  <a:lnTo>
                    <a:pt x="961" y="15449"/>
                  </a:lnTo>
                  <a:lnTo>
                    <a:pt x="961" y="6795"/>
                  </a:lnTo>
                  <a:close/>
                  <a:moveTo>
                    <a:pt x="9294" y="12564"/>
                  </a:moveTo>
                  <a:lnTo>
                    <a:pt x="9294" y="15449"/>
                  </a:lnTo>
                  <a:lnTo>
                    <a:pt x="7051" y="15449"/>
                  </a:lnTo>
                  <a:lnTo>
                    <a:pt x="7051" y="12564"/>
                  </a:lnTo>
                  <a:close/>
                  <a:moveTo>
                    <a:pt x="11538" y="2948"/>
                  </a:moveTo>
                  <a:lnTo>
                    <a:pt x="11538" y="15449"/>
                  </a:lnTo>
                  <a:lnTo>
                    <a:pt x="10256" y="15449"/>
                  </a:lnTo>
                  <a:lnTo>
                    <a:pt x="10256" y="12084"/>
                  </a:lnTo>
                  <a:cubicBezTo>
                    <a:pt x="10256" y="11819"/>
                    <a:pt x="10041" y="11603"/>
                    <a:pt x="9776" y="11603"/>
                  </a:cubicBezTo>
                  <a:lnTo>
                    <a:pt x="6570" y="11603"/>
                  </a:lnTo>
                  <a:cubicBezTo>
                    <a:pt x="6305" y="11603"/>
                    <a:pt x="6088" y="11819"/>
                    <a:pt x="6090" y="12084"/>
                  </a:cubicBezTo>
                  <a:lnTo>
                    <a:pt x="6090" y="15449"/>
                  </a:lnTo>
                  <a:lnTo>
                    <a:pt x="4808" y="15449"/>
                  </a:lnTo>
                  <a:lnTo>
                    <a:pt x="4807" y="2948"/>
                  </a:lnTo>
                  <a:close/>
                  <a:moveTo>
                    <a:pt x="15385" y="6795"/>
                  </a:moveTo>
                  <a:lnTo>
                    <a:pt x="15385" y="15449"/>
                  </a:lnTo>
                  <a:lnTo>
                    <a:pt x="14423" y="15449"/>
                  </a:lnTo>
                  <a:lnTo>
                    <a:pt x="14423" y="14006"/>
                  </a:lnTo>
                  <a:cubicBezTo>
                    <a:pt x="14418" y="13744"/>
                    <a:pt x="14205" y="13535"/>
                    <a:pt x="13942" y="13535"/>
                  </a:cubicBezTo>
                  <a:cubicBezTo>
                    <a:pt x="13680" y="13535"/>
                    <a:pt x="13466" y="13744"/>
                    <a:pt x="13461" y="14006"/>
                  </a:cubicBezTo>
                  <a:lnTo>
                    <a:pt x="13461" y="15449"/>
                  </a:lnTo>
                  <a:lnTo>
                    <a:pt x="12500" y="15449"/>
                  </a:lnTo>
                  <a:lnTo>
                    <a:pt x="12500" y="6795"/>
                  </a:lnTo>
                  <a:close/>
                  <a:moveTo>
                    <a:pt x="4327" y="0"/>
                  </a:moveTo>
                  <a:cubicBezTo>
                    <a:pt x="4065" y="5"/>
                    <a:pt x="3855" y="219"/>
                    <a:pt x="3855" y="481"/>
                  </a:cubicBezTo>
                  <a:cubicBezTo>
                    <a:pt x="3855" y="743"/>
                    <a:pt x="4065" y="957"/>
                    <a:pt x="4327" y="962"/>
                  </a:cubicBezTo>
                  <a:lnTo>
                    <a:pt x="5128" y="962"/>
                  </a:lnTo>
                  <a:lnTo>
                    <a:pt x="5128" y="1988"/>
                  </a:lnTo>
                  <a:lnTo>
                    <a:pt x="4327" y="1988"/>
                  </a:lnTo>
                  <a:cubicBezTo>
                    <a:pt x="4060" y="1988"/>
                    <a:pt x="3845" y="2203"/>
                    <a:pt x="3846" y="2468"/>
                  </a:cubicBezTo>
                  <a:lnTo>
                    <a:pt x="3846" y="5833"/>
                  </a:lnTo>
                  <a:lnTo>
                    <a:pt x="481" y="5833"/>
                  </a:lnTo>
                  <a:cubicBezTo>
                    <a:pt x="480" y="5833"/>
                    <a:pt x="479" y="5833"/>
                    <a:pt x="478" y="5833"/>
                  </a:cubicBezTo>
                  <a:cubicBezTo>
                    <a:pt x="214" y="5833"/>
                    <a:pt x="1" y="6048"/>
                    <a:pt x="1" y="6314"/>
                  </a:cubicBezTo>
                  <a:lnTo>
                    <a:pt x="1" y="15929"/>
                  </a:lnTo>
                  <a:cubicBezTo>
                    <a:pt x="1" y="16196"/>
                    <a:pt x="216" y="16411"/>
                    <a:pt x="481" y="16411"/>
                  </a:cubicBezTo>
                  <a:lnTo>
                    <a:pt x="15865" y="16411"/>
                  </a:lnTo>
                  <a:cubicBezTo>
                    <a:pt x="16130" y="16411"/>
                    <a:pt x="16346" y="16196"/>
                    <a:pt x="16346" y="15929"/>
                  </a:cubicBezTo>
                  <a:lnTo>
                    <a:pt x="16346" y="6314"/>
                  </a:lnTo>
                  <a:cubicBezTo>
                    <a:pt x="16347" y="6049"/>
                    <a:pt x="16133" y="5833"/>
                    <a:pt x="15868" y="5833"/>
                  </a:cubicBezTo>
                  <a:cubicBezTo>
                    <a:pt x="15867" y="5833"/>
                    <a:pt x="15866" y="5833"/>
                    <a:pt x="15865" y="5833"/>
                  </a:cubicBezTo>
                  <a:lnTo>
                    <a:pt x="12500" y="5833"/>
                  </a:lnTo>
                  <a:lnTo>
                    <a:pt x="12500" y="2468"/>
                  </a:lnTo>
                  <a:cubicBezTo>
                    <a:pt x="12500" y="2203"/>
                    <a:pt x="12285" y="1988"/>
                    <a:pt x="12020" y="1988"/>
                  </a:cubicBezTo>
                  <a:lnTo>
                    <a:pt x="11217" y="1988"/>
                  </a:lnTo>
                  <a:lnTo>
                    <a:pt x="11217" y="962"/>
                  </a:lnTo>
                  <a:lnTo>
                    <a:pt x="12020" y="962"/>
                  </a:lnTo>
                  <a:cubicBezTo>
                    <a:pt x="12280" y="957"/>
                    <a:pt x="12491" y="743"/>
                    <a:pt x="12491" y="481"/>
                  </a:cubicBezTo>
                  <a:cubicBezTo>
                    <a:pt x="12491" y="219"/>
                    <a:pt x="12280" y="5"/>
                    <a:pt x="12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42"/>
            <p:cNvSpPr/>
            <p:nvPr/>
          </p:nvSpPr>
          <p:spPr>
            <a:xfrm>
              <a:off x="2555000" y="1846700"/>
              <a:ext cx="28150" cy="24075"/>
            </a:xfrm>
            <a:custGeom>
              <a:rect b="b" l="l" r="r" t="t"/>
              <a:pathLst>
                <a:path extrusionOk="0" h="963" w="1126">
                  <a:moveTo>
                    <a:pt x="643" y="0"/>
                  </a:moveTo>
                  <a:cubicBezTo>
                    <a:pt x="214" y="0"/>
                    <a:pt x="0" y="519"/>
                    <a:pt x="304" y="822"/>
                  </a:cubicBezTo>
                  <a:cubicBezTo>
                    <a:pt x="396" y="914"/>
                    <a:pt x="518" y="963"/>
                    <a:pt x="643" y="963"/>
                  </a:cubicBezTo>
                  <a:cubicBezTo>
                    <a:pt x="705" y="963"/>
                    <a:pt x="768" y="951"/>
                    <a:pt x="828" y="926"/>
                  </a:cubicBezTo>
                  <a:cubicBezTo>
                    <a:pt x="1008" y="851"/>
                    <a:pt x="1125" y="676"/>
                    <a:pt x="1125" y="481"/>
                  </a:cubicBezTo>
                  <a:cubicBezTo>
                    <a:pt x="1125" y="216"/>
                    <a:pt x="91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42"/>
            <p:cNvSpPr/>
            <p:nvPr/>
          </p:nvSpPr>
          <p:spPr>
            <a:xfrm>
              <a:off x="2603075" y="1846700"/>
              <a:ext cx="28150" cy="24050"/>
            </a:xfrm>
            <a:custGeom>
              <a:rect b="b" l="l" r="r" t="t"/>
              <a:pathLst>
                <a:path extrusionOk="0" h="962" w="1126">
                  <a:moveTo>
                    <a:pt x="643" y="0"/>
                  </a:moveTo>
                  <a:cubicBezTo>
                    <a:pt x="216" y="0"/>
                    <a:pt x="0" y="519"/>
                    <a:pt x="303" y="821"/>
                  </a:cubicBezTo>
                  <a:cubicBezTo>
                    <a:pt x="395" y="913"/>
                    <a:pt x="518" y="961"/>
                    <a:pt x="643" y="961"/>
                  </a:cubicBezTo>
                  <a:cubicBezTo>
                    <a:pt x="705" y="961"/>
                    <a:pt x="768" y="949"/>
                    <a:pt x="828" y="925"/>
                  </a:cubicBezTo>
                  <a:cubicBezTo>
                    <a:pt x="1008" y="851"/>
                    <a:pt x="1125" y="676"/>
                    <a:pt x="1125" y="481"/>
                  </a:cubicBezTo>
                  <a:cubicBezTo>
                    <a:pt x="1125" y="216"/>
                    <a:pt x="91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42"/>
            <p:cNvSpPr/>
            <p:nvPr/>
          </p:nvSpPr>
          <p:spPr>
            <a:xfrm>
              <a:off x="2506925" y="1846700"/>
              <a:ext cx="28100" cy="24075"/>
            </a:xfrm>
            <a:custGeom>
              <a:rect b="b" l="l" r="r" t="t"/>
              <a:pathLst>
                <a:path extrusionOk="0" h="963" w="1124">
                  <a:moveTo>
                    <a:pt x="644" y="0"/>
                  </a:moveTo>
                  <a:cubicBezTo>
                    <a:pt x="214" y="0"/>
                    <a:pt x="1" y="519"/>
                    <a:pt x="304" y="822"/>
                  </a:cubicBezTo>
                  <a:cubicBezTo>
                    <a:pt x="396" y="914"/>
                    <a:pt x="518" y="963"/>
                    <a:pt x="643" y="963"/>
                  </a:cubicBezTo>
                  <a:cubicBezTo>
                    <a:pt x="706" y="963"/>
                    <a:pt x="768" y="951"/>
                    <a:pt x="828" y="926"/>
                  </a:cubicBezTo>
                  <a:cubicBezTo>
                    <a:pt x="1007" y="851"/>
                    <a:pt x="1124" y="676"/>
                    <a:pt x="1124" y="481"/>
                  </a:cubicBezTo>
                  <a:cubicBezTo>
                    <a:pt x="1124" y="216"/>
                    <a:pt x="909"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42"/>
            <p:cNvSpPr/>
            <p:nvPr/>
          </p:nvSpPr>
          <p:spPr>
            <a:xfrm>
              <a:off x="2555000" y="1894775"/>
              <a:ext cx="28150" cy="24050"/>
            </a:xfrm>
            <a:custGeom>
              <a:rect b="b" l="l" r="r" t="t"/>
              <a:pathLst>
                <a:path extrusionOk="0" h="962" w="1126">
                  <a:moveTo>
                    <a:pt x="646" y="0"/>
                  </a:moveTo>
                  <a:cubicBezTo>
                    <a:pt x="645" y="0"/>
                    <a:pt x="644" y="0"/>
                    <a:pt x="643" y="0"/>
                  </a:cubicBezTo>
                  <a:cubicBezTo>
                    <a:pt x="216" y="0"/>
                    <a:pt x="0" y="517"/>
                    <a:pt x="304" y="820"/>
                  </a:cubicBezTo>
                  <a:cubicBezTo>
                    <a:pt x="396" y="912"/>
                    <a:pt x="518" y="961"/>
                    <a:pt x="643" y="961"/>
                  </a:cubicBezTo>
                  <a:cubicBezTo>
                    <a:pt x="705" y="961"/>
                    <a:pt x="768" y="949"/>
                    <a:pt x="828" y="924"/>
                  </a:cubicBezTo>
                  <a:cubicBezTo>
                    <a:pt x="1007" y="851"/>
                    <a:pt x="1124" y="675"/>
                    <a:pt x="1125" y="481"/>
                  </a:cubicBezTo>
                  <a:cubicBezTo>
                    <a:pt x="1124" y="215"/>
                    <a:pt x="910"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42"/>
            <p:cNvSpPr/>
            <p:nvPr/>
          </p:nvSpPr>
          <p:spPr>
            <a:xfrm>
              <a:off x="2603100" y="1894775"/>
              <a:ext cx="28125" cy="24050"/>
            </a:xfrm>
            <a:custGeom>
              <a:rect b="b" l="l" r="r" t="t"/>
              <a:pathLst>
                <a:path extrusionOk="0" h="962" w="1125">
                  <a:moveTo>
                    <a:pt x="642" y="0"/>
                  </a:moveTo>
                  <a:cubicBezTo>
                    <a:pt x="215" y="0"/>
                    <a:pt x="1" y="517"/>
                    <a:pt x="302" y="820"/>
                  </a:cubicBezTo>
                  <a:cubicBezTo>
                    <a:pt x="394" y="912"/>
                    <a:pt x="517" y="961"/>
                    <a:pt x="642" y="961"/>
                  </a:cubicBezTo>
                  <a:cubicBezTo>
                    <a:pt x="704" y="961"/>
                    <a:pt x="767" y="949"/>
                    <a:pt x="827" y="924"/>
                  </a:cubicBezTo>
                  <a:cubicBezTo>
                    <a:pt x="1005" y="851"/>
                    <a:pt x="1123" y="675"/>
                    <a:pt x="1124" y="481"/>
                  </a:cubicBezTo>
                  <a:cubicBezTo>
                    <a:pt x="1124" y="214"/>
                    <a:pt x="909" y="0"/>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42"/>
            <p:cNvSpPr/>
            <p:nvPr/>
          </p:nvSpPr>
          <p:spPr>
            <a:xfrm>
              <a:off x="2506950" y="1894775"/>
              <a:ext cx="28075" cy="24050"/>
            </a:xfrm>
            <a:custGeom>
              <a:rect b="b" l="l" r="r" t="t"/>
              <a:pathLst>
                <a:path extrusionOk="0" h="962" w="1123">
                  <a:moveTo>
                    <a:pt x="641" y="0"/>
                  </a:moveTo>
                  <a:cubicBezTo>
                    <a:pt x="213" y="0"/>
                    <a:pt x="0" y="518"/>
                    <a:pt x="303" y="820"/>
                  </a:cubicBezTo>
                  <a:cubicBezTo>
                    <a:pt x="394" y="912"/>
                    <a:pt x="517" y="961"/>
                    <a:pt x="642" y="961"/>
                  </a:cubicBezTo>
                  <a:cubicBezTo>
                    <a:pt x="704" y="961"/>
                    <a:pt x="766" y="949"/>
                    <a:pt x="826" y="924"/>
                  </a:cubicBezTo>
                  <a:cubicBezTo>
                    <a:pt x="1006" y="851"/>
                    <a:pt x="1123" y="675"/>
                    <a:pt x="1123" y="481"/>
                  </a:cubicBezTo>
                  <a:cubicBezTo>
                    <a:pt x="1123" y="214"/>
                    <a:pt x="908" y="0"/>
                    <a:pt x="643" y="0"/>
                  </a:cubicBezTo>
                  <a:cubicBezTo>
                    <a:pt x="642" y="0"/>
                    <a:pt x="641" y="0"/>
                    <a:pt x="6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42"/>
            <p:cNvSpPr/>
            <p:nvPr/>
          </p:nvSpPr>
          <p:spPr>
            <a:xfrm>
              <a:off x="2555000" y="1942850"/>
              <a:ext cx="28150" cy="24075"/>
            </a:xfrm>
            <a:custGeom>
              <a:rect b="b" l="l" r="r" t="t"/>
              <a:pathLst>
                <a:path extrusionOk="0" h="963" w="1126">
                  <a:moveTo>
                    <a:pt x="643" y="0"/>
                  </a:moveTo>
                  <a:cubicBezTo>
                    <a:pt x="216" y="0"/>
                    <a:pt x="0" y="519"/>
                    <a:pt x="304" y="822"/>
                  </a:cubicBezTo>
                  <a:cubicBezTo>
                    <a:pt x="396" y="914"/>
                    <a:pt x="518" y="962"/>
                    <a:pt x="643" y="962"/>
                  </a:cubicBezTo>
                  <a:cubicBezTo>
                    <a:pt x="705" y="962"/>
                    <a:pt x="768" y="950"/>
                    <a:pt x="828" y="926"/>
                  </a:cubicBezTo>
                  <a:cubicBezTo>
                    <a:pt x="1008" y="851"/>
                    <a:pt x="1125" y="675"/>
                    <a:pt x="1125" y="482"/>
                  </a:cubicBezTo>
                  <a:cubicBezTo>
                    <a:pt x="1125" y="215"/>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42"/>
            <p:cNvSpPr/>
            <p:nvPr/>
          </p:nvSpPr>
          <p:spPr>
            <a:xfrm>
              <a:off x="2603100" y="1942850"/>
              <a:ext cx="28125" cy="24075"/>
            </a:xfrm>
            <a:custGeom>
              <a:rect b="b" l="l" r="r" t="t"/>
              <a:pathLst>
                <a:path extrusionOk="0" h="963" w="1125">
                  <a:moveTo>
                    <a:pt x="642" y="0"/>
                  </a:moveTo>
                  <a:cubicBezTo>
                    <a:pt x="215" y="0"/>
                    <a:pt x="1" y="519"/>
                    <a:pt x="302" y="822"/>
                  </a:cubicBezTo>
                  <a:cubicBezTo>
                    <a:pt x="395" y="913"/>
                    <a:pt x="518" y="962"/>
                    <a:pt x="643" y="962"/>
                  </a:cubicBezTo>
                  <a:cubicBezTo>
                    <a:pt x="705" y="962"/>
                    <a:pt x="767" y="950"/>
                    <a:pt x="827" y="926"/>
                  </a:cubicBezTo>
                  <a:cubicBezTo>
                    <a:pt x="1007" y="851"/>
                    <a:pt x="1124" y="675"/>
                    <a:pt x="1124" y="482"/>
                  </a:cubicBezTo>
                  <a:cubicBezTo>
                    <a:pt x="1124" y="215"/>
                    <a:pt x="909" y="0"/>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42"/>
            <p:cNvSpPr/>
            <p:nvPr/>
          </p:nvSpPr>
          <p:spPr>
            <a:xfrm>
              <a:off x="2506925" y="1942850"/>
              <a:ext cx="28100" cy="24075"/>
            </a:xfrm>
            <a:custGeom>
              <a:rect b="b" l="l" r="r" t="t"/>
              <a:pathLst>
                <a:path extrusionOk="0" h="963" w="1124">
                  <a:moveTo>
                    <a:pt x="644" y="0"/>
                  </a:moveTo>
                  <a:cubicBezTo>
                    <a:pt x="214" y="0"/>
                    <a:pt x="1" y="519"/>
                    <a:pt x="304" y="822"/>
                  </a:cubicBezTo>
                  <a:cubicBezTo>
                    <a:pt x="396" y="914"/>
                    <a:pt x="518" y="962"/>
                    <a:pt x="643" y="962"/>
                  </a:cubicBezTo>
                  <a:cubicBezTo>
                    <a:pt x="706" y="962"/>
                    <a:pt x="768" y="950"/>
                    <a:pt x="828" y="926"/>
                  </a:cubicBezTo>
                  <a:cubicBezTo>
                    <a:pt x="1007" y="851"/>
                    <a:pt x="1124" y="675"/>
                    <a:pt x="1124" y="482"/>
                  </a:cubicBezTo>
                  <a:cubicBezTo>
                    <a:pt x="1124" y="215"/>
                    <a:pt x="909"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42"/>
            <p:cNvSpPr/>
            <p:nvPr/>
          </p:nvSpPr>
          <p:spPr>
            <a:xfrm>
              <a:off x="2555000" y="1990900"/>
              <a:ext cx="28150" cy="24100"/>
            </a:xfrm>
            <a:custGeom>
              <a:rect b="b" l="l" r="r" t="t"/>
              <a:pathLst>
                <a:path extrusionOk="0" h="964" w="1126">
                  <a:moveTo>
                    <a:pt x="643" y="1"/>
                  </a:moveTo>
                  <a:cubicBezTo>
                    <a:pt x="216" y="1"/>
                    <a:pt x="0" y="519"/>
                    <a:pt x="304" y="823"/>
                  </a:cubicBezTo>
                  <a:cubicBezTo>
                    <a:pt x="396" y="914"/>
                    <a:pt x="518" y="963"/>
                    <a:pt x="643" y="963"/>
                  </a:cubicBezTo>
                  <a:cubicBezTo>
                    <a:pt x="705" y="963"/>
                    <a:pt x="768" y="951"/>
                    <a:pt x="828" y="926"/>
                  </a:cubicBezTo>
                  <a:cubicBezTo>
                    <a:pt x="1007" y="852"/>
                    <a:pt x="1125" y="678"/>
                    <a:pt x="1125" y="483"/>
                  </a:cubicBezTo>
                  <a:cubicBezTo>
                    <a:pt x="1125" y="216"/>
                    <a:pt x="91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42"/>
            <p:cNvSpPr/>
            <p:nvPr/>
          </p:nvSpPr>
          <p:spPr>
            <a:xfrm>
              <a:off x="2603100" y="1990900"/>
              <a:ext cx="28125" cy="24100"/>
            </a:xfrm>
            <a:custGeom>
              <a:rect b="b" l="l" r="r" t="t"/>
              <a:pathLst>
                <a:path extrusionOk="0" h="964" w="1125">
                  <a:moveTo>
                    <a:pt x="642" y="1"/>
                  </a:moveTo>
                  <a:cubicBezTo>
                    <a:pt x="215" y="1"/>
                    <a:pt x="1" y="519"/>
                    <a:pt x="302" y="823"/>
                  </a:cubicBezTo>
                  <a:cubicBezTo>
                    <a:pt x="394" y="914"/>
                    <a:pt x="517" y="963"/>
                    <a:pt x="642" y="963"/>
                  </a:cubicBezTo>
                  <a:cubicBezTo>
                    <a:pt x="704" y="963"/>
                    <a:pt x="767" y="951"/>
                    <a:pt x="827" y="926"/>
                  </a:cubicBezTo>
                  <a:cubicBezTo>
                    <a:pt x="1007" y="852"/>
                    <a:pt x="1124" y="678"/>
                    <a:pt x="1124" y="483"/>
                  </a:cubicBezTo>
                  <a:cubicBezTo>
                    <a:pt x="1124" y="216"/>
                    <a:pt x="909"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42"/>
            <p:cNvSpPr/>
            <p:nvPr/>
          </p:nvSpPr>
          <p:spPr>
            <a:xfrm>
              <a:off x="2506925" y="1990900"/>
              <a:ext cx="28100" cy="24100"/>
            </a:xfrm>
            <a:custGeom>
              <a:rect b="b" l="l" r="r" t="t"/>
              <a:pathLst>
                <a:path extrusionOk="0" h="964" w="1124">
                  <a:moveTo>
                    <a:pt x="644" y="1"/>
                  </a:moveTo>
                  <a:cubicBezTo>
                    <a:pt x="214" y="1"/>
                    <a:pt x="1" y="519"/>
                    <a:pt x="304" y="823"/>
                  </a:cubicBezTo>
                  <a:cubicBezTo>
                    <a:pt x="396" y="914"/>
                    <a:pt x="518" y="963"/>
                    <a:pt x="643" y="963"/>
                  </a:cubicBezTo>
                  <a:cubicBezTo>
                    <a:pt x="706" y="963"/>
                    <a:pt x="768" y="951"/>
                    <a:pt x="828" y="926"/>
                  </a:cubicBezTo>
                  <a:cubicBezTo>
                    <a:pt x="1007" y="852"/>
                    <a:pt x="1124" y="678"/>
                    <a:pt x="1124" y="483"/>
                  </a:cubicBezTo>
                  <a:cubicBezTo>
                    <a:pt x="1124" y="216"/>
                    <a:pt x="909" y="1"/>
                    <a:pt x="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42"/>
            <p:cNvSpPr/>
            <p:nvPr/>
          </p:nvSpPr>
          <p:spPr>
            <a:xfrm>
              <a:off x="2699250" y="1942850"/>
              <a:ext cx="28100" cy="24075"/>
            </a:xfrm>
            <a:custGeom>
              <a:rect b="b" l="l" r="r" t="t"/>
              <a:pathLst>
                <a:path extrusionOk="0" h="963" w="1124">
                  <a:moveTo>
                    <a:pt x="643" y="0"/>
                  </a:moveTo>
                  <a:cubicBezTo>
                    <a:pt x="214" y="0"/>
                    <a:pt x="0" y="519"/>
                    <a:pt x="304" y="822"/>
                  </a:cubicBezTo>
                  <a:cubicBezTo>
                    <a:pt x="396" y="914"/>
                    <a:pt x="518" y="962"/>
                    <a:pt x="643" y="962"/>
                  </a:cubicBezTo>
                  <a:cubicBezTo>
                    <a:pt x="705" y="962"/>
                    <a:pt x="768" y="950"/>
                    <a:pt x="828" y="926"/>
                  </a:cubicBezTo>
                  <a:cubicBezTo>
                    <a:pt x="1007" y="851"/>
                    <a:pt x="1124" y="675"/>
                    <a:pt x="1124" y="482"/>
                  </a:cubicBezTo>
                  <a:cubicBezTo>
                    <a:pt x="1124" y="215"/>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42"/>
            <p:cNvSpPr/>
            <p:nvPr/>
          </p:nvSpPr>
          <p:spPr>
            <a:xfrm>
              <a:off x="2699250" y="1990900"/>
              <a:ext cx="28100" cy="24100"/>
            </a:xfrm>
            <a:custGeom>
              <a:rect b="b" l="l" r="r" t="t"/>
              <a:pathLst>
                <a:path extrusionOk="0" h="964" w="1124">
                  <a:moveTo>
                    <a:pt x="643" y="1"/>
                  </a:moveTo>
                  <a:cubicBezTo>
                    <a:pt x="214" y="1"/>
                    <a:pt x="0" y="519"/>
                    <a:pt x="304" y="823"/>
                  </a:cubicBezTo>
                  <a:cubicBezTo>
                    <a:pt x="395" y="914"/>
                    <a:pt x="518" y="963"/>
                    <a:pt x="643" y="963"/>
                  </a:cubicBezTo>
                  <a:cubicBezTo>
                    <a:pt x="705" y="963"/>
                    <a:pt x="767" y="951"/>
                    <a:pt x="826" y="926"/>
                  </a:cubicBezTo>
                  <a:cubicBezTo>
                    <a:pt x="1007" y="852"/>
                    <a:pt x="1124" y="678"/>
                    <a:pt x="1124" y="483"/>
                  </a:cubicBezTo>
                  <a:cubicBezTo>
                    <a:pt x="1124" y="216"/>
                    <a:pt x="908"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42"/>
            <p:cNvSpPr/>
            <p:nvPr/>
          </p:nvSpPr>
          <p:spPr>
            <a:xfrm>
              <a:off x="2699250" y="2039025"/>
              <a:ext cx="28100" cy="24050"/>
            </a:xfrm>
            <a:custGeom>
              <a:rect b="b" l="l" r="r" t="t"/>
              <a:pathLst>
                <a:path extrusionOk="0" h="962" w="1124">
                  <a:moveTo>
                    <a:pt x="643" y="0"/>
                  </a:moveTo>
                  <a:cubicBezTo>
                    <a:pt x="214" y="0"/>
                    <a:pt x="0" y="517"/>
                    <a:pt x="304" y="820"/>
                  </a:cubicBezTo>
                  <a:cubicBezTo>
                    <a:pt x="396" y="912"/>
                    <a:pt x="518" y="961"/>
                    <a:pt x="643" y="961"/>
                  </a:cubicBezTo>
                  <a:cubicBezTo>
                    <a:pt x="705" y="961"/>
                    <a:pt x="768" y="949"/>
                    <a:pt x="828" y="924"/>
                  </a:cubicBezTo>
                  <a:cubicBezTo>
                    <a:pt x="1007" y="850"/>
                    <a:pt x="1124" y="675"/>
                    <a:pt x="1124" y="481"/>
                  </a:cubicBezTo>
                  <a:cubicBezTo>
                    <a:pt x="1124" y="216"/>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42"/>
            <p:cNvSpPr/>
            <p:nvPr/>
          </p:nvSpPr>
          <p:spPr>
            <a:xfrm>
              <a:off x="2410750" y="1942850"/>
              <a:ext cx="28150" cy="24075"/>
            </a:xfrm>
            <a:custGeom>
              <a:rect b="b" l="l" r="r" t="t"/>
              <a:pathLst>
                <a:path extrusionOk="0" h="963" w="1126">
                  <a:moveTo>
                    <a:pt x="645" y="0"/>
                  </a:moveTo>
                  <a:cubicBezTo>
                    <a:pt x="216" y="0"/>
                    <a:pt x="0" y="519"/>
                    <a:pt x="304" y="822"/>
                  </a:cubicBezTo>
                  <a:cubicBezTo>
                    <a:pt x="396" y="914"/>
                    <a:pt x="519" y="962"/>
                    <a:pt x="644" y="962"/>
                  </a:cubicBezTo>
                  <a:cubicBezTo>
                    <a:pt x="706" y="962"/>
                    <a:pt x="769" y="950"/>
                    <a:pt x="828" y="926"/>
                  </a:cubicBezTo>
                  <a:cubicBezTo>
                    <a:pt x="1008" y="851"/>
                    <a:pt x="1125" y="675"/>
                    <a:pt x="1125" y="482"/>
                  </a:cubicBezTo>
                  <a:cubicBezTo>
                    <a:pt x="1125" y="215"/>
                    <a:pt x="910" y="0"/>
                    <a:pt x="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42"/>
            <p:cNvSpPr/>
            <p:nvPr/>
          </p:nvSpPr>
          <p:spPr>
            <a:xfrm>
              <a:off x="2410750" y="1990900"/>
              <a:ext cx="28150" cy="24100"/>
            </a:xfrm>
            <a:custGeom>
              <a:rect b="b" l="l" r="r" t="t"/>
              <a:pathLst>
                <a:path extrusionOk="0" h="964" w="1126">
                  <a:moveTo>
                    <a:pt x="645" y="1"/>
                  </a:moveTo>
                  <a:cubicBezTo>
                    <a:pt x="216" y="1"/>
                    <a:pt x="0" y="519"/>
                    <a:pt x="304" y="823"/>
                  </a:cubicBezTo>
                  <a:cubicBezTo>
                    <a:pt x="396" y="914"/>
                    <a:pt x="518" y="963"/>
                    <a:pt x="643" y="963"/>
                  </a:cubicBezTo>
                  <a:cubicBezTo>
                    <a:pt x="705" y="963"/>
                    <a:pt x="768" y="951"/>
                    <a:pt x="828" y="926"/>
                  </a:cubicBezTo>
                  <a:cubicBezTo>
                    <a:pt x="1008" y="852"/>
                    <a:pt x="1125" y="678"/>
                    <a:pt x="1125" y="483"/>
                  </a:cubicBezTo>
                  <a:cubicBezTo>
                    <a:pt x="1125" y="216"/>
                    <a:pt x="910" y="1"/>
                    <a:pt x="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42"/>
            <p:cNvSpPr/>
            <p:nvPr/>
          </p:nvSpPr>
          <p:spPr>
            <a:xfrm>
              <a:off x="2410750" y="2039025"/>
              <a:ext cx="28150" cy="24050"/>
            </a:xfrm>
            <a:custGeom>
              <a:rect b="b" l="l" r="r" t="t"/>
              <a:pathLst>
                <a:path extrusionOk="0" h="962" w="1126">
                  <a:moveTo>
                    <a:pt x="645" y="0"/>
                  </a:moveTo>
                  <a:cubicBezTo>
                    <a:pt x="216" y="0"/>
                    <a:pt x="0" y="517"/>
                    <a:pt x="304" y="820"/>
                  </a:cubicBezTo>
                  <a:cubicBezTo>
                    <a:pt x="396" y="912"/>
                    <a:pt x="519" y="961"/>
                    <a:pt x="644" y="961"/>
                  </a:cubicBezTo>
                  <a:cubicBezTo>
                    <a:pt x="706" y="961"/>
                    <a:pt x="769" y="949"/>
                    <a:pt x="828" y="924"/>
                  </a:cubicBezTo>
                  <a:cubicBezTo>
                    <a:pt x="1008" y="850"/>
                    <a:pt x="1125" y="675"/>
                    <a:pt x="1125" y="481"/>
                  </a:cubicBezTo>
                  <a:cubicBezTo>
                    <a:pt x="1125" y="216"/>
                    <a:pt x="910" y="0"/>
                    <a:pt x="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2" name="Google Shape;13762;p142"/>
          <p:cNvGrpSpPr/>
          <p:nvPr/>
        </p:nvGrpSpPr>
        <p:grpSpPr>
          <a:xfrm>
            <a:off x="6302038" y="2338499"/>
            <a:ext cx="354827" cy="325792"/>
            <a:chOff x="1770125" y="1821150"/>
            <a:chExt cx="410300" cy="376725"/>
          </a:xfrm>
        </p:grpSpPr>
        <p:sp>
          <p:nvSpPr>
            <p:cNvPr id="13763" name="Google Shape;13763;p142"/>
            <p:cNvSpPr/>
            <p:nvPr/>
          </p:nvSpPr>
          <p:spPr>
            <a:xfrm>
              <a:off x="2043600" y="2077575"/>
              <a:ext cx="56125" cy="24075"/>
            </a:xfrm>
            <a:custGeom>
              <a:rect b="b" l="l" r="r" t="t"/>
              <a:pathLst>
                <a:path extrusionOk="0" h="963" w="2245">
                  <a:moveTo>
                    <a:pt x="1764" y="0"/>
                  </a:moveTo>
                  <a:cubicBezTo>
                    <a:pt x="1761" y="0"/>
                    <a:pt x="1757" y="0"/>
                    <a:pt x="1754" y="0"/>
                  </a:cubicBezTo>
                  <a:lnTo>
                    <a:pt x="472" y="0"/>
                  </a:lnTo>
                  <a:cubicBezTo>
                    <a:pt x="210" y="5"/>
                    <a:pt x="1" y="219"/>
                    <a:pt x="1" y="481"/>
                  </a:cubicBezTo>
                  <a:cubicBezTo>
                    <a:pt x="1" y="743"/>
                    <a:pt x="210" y="957"/>
                    <a:pt x="472" y="962"/>
                  </a:cubicBezTo>
                  <a:lnTo>
                    <a:pt x="1754" y="962"/>
                  </a:lnTo>
                  <a:cubicBezTo>
                    <a:pt x="1756" y="963"/>
                    <a:pt x="1759" y="963"/>
                    <a:pt x="1762" y="963"/>
                  </a:cubicBezTo>
                  <a:cubicBezTo>
                    <a:pt x="2028" y="963"/>
                    <a:pt x="2244" y="747"/>
                    <a:pt x="2244" y="481"/>
                  </a:cubicBezTo>
                  <a:cubicBezTo>
                    <a:pt x="2244" y="215"/>
                    <a:pt x="2029" y="0"/>
                    <a:pt x="1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42"/>
            <p:cNvSpPr/>
            <p:nvPr/>
          </p:nvSpPr>
          <p:spPr>
            <a:xfrm>
              <a:off x="1770125" y="1821150"/>
              <a:ext cx="410300" cy="376725"/>
            </a:xfrm>
            <a:custGeom>
              <a:rect b="b" l="l" r="r" t="t"/>
              <a:pathLst>
                <a:path extrusionOk="0" h="15069" w="16412">
                  <a:moveTo>
                    <a:pt x="15450" y="962"/>
                  </a:moveTo>
                  <a:lnTo>
                    <a:pt x="15450" y="4487"/>
                  </a:lnTo>
                  <a:lnTo>
                    <a:pt x="9360" y="4487"/>
                  </a:lnTo>
                  <a:lnTo>
                    <a:pt x="9360" y="962"/>
                  </a:lnTo>
                  <a:close/>
                  <a:moveTo>
                    <a:pt x="12959" y="5451"/>
                  </a:moveTo>
                  <a:lnTo>
                    <a:pt x="13120" y="6412"/>
                  </a:lnTo>
                  <a:lnTo>
                    <a:pt x="11691" y="6412"/>
                  </a:lnTo>
                  <a:lnTo>
                    <a:pt x="11851" y="5451"/>
                  </a:lnTo>
                  <a:close/>
                  <a:moveTo>
                    <a:pt x="2597" y="7372"/>
                  </a:moveTo>
                  <a:lnTo>
                    <a:pt x="2597" y="8334"/>
                  </a:lnTo>
                  <a:lnTo>
                    <a:pt x="962" y="8334"/>
                  </a:lnTo>
                  <a:lnTo>
                    <a:pt x="962" y="7372"/>
                  </a:lnTo>
                  <a:close/>
                  <a:moveTo>
                    <a:pt x="15450" y="7372"/>
                  </a:moveTo>
                  <a:lnTo>
                    <a:pt x="15450" y="8334"/>
                  </a:lnTo>
                  <a:lnTo>
                    <a:pt x="8046" y="8334"/>
                  </a:lnTo>
                  <a:lnTo>
                    <a:pt x="8046" y="7372"/>
                  </a:lnTo>
                  <a:close/>
                  <a:moveTo>
                    <a:pt x="5962" y="4808"/>
                  </a:moveTo>
                  <a:cubicBezTo>
                    <a:pt x="6582" y="4808"/>
                    <a:pt x="7084" y="5310"/>
                    <a:pt x="7085" y="5930"/>
                  </a:cubicBezTo>
                  <a:lnTo>
                    <a:pt x="7084" y="9616"/>
                  </a:lnTo>
                  <a:lnTo>
                    <a:pt x="3559" y="9616"/>
                  </a:lnTo>
                  <a:lnTo>
                    <a:pt x="3559" y="5930"/>
                  </a:lnTo>
                  <a:cubicBezTo>
                    <a:pt x="3559" y="5310"/>
                    <a:pt x="4061" y="4810"/>
                    <a:pt x="4681" y="4808"/>
                  </a:cubicBezTo>
                  <a:close/>
                  <a:moveTo>
                    <a:pt x="14456" y="9297"/>
                  </a:moveTo>
                  <a:lnTo>
                    <a:pt x="14456" y="12180"/>
                  </a:lnTo>
                  <a:lnTo>
                    <a:pt x="9648" y="12180"/>
                  </a:lnTo>
                  <a:lnTo>
                    <a:pt x="9648" y="9297"/>
                  </a:lnTo>
                  <a:close/>
                  <a:moveTo>
                    <a:pt x="8879" y="0"/>
                  </a:moveTo>
                  <a:cubicBezTo>
                    <a:pt x="8613" y="0"/>
                    <a:pt x="8397" y="216"/>
                    <a:pt x="8397" y="482"/>
                  </a:cubicBezTo>
                  <a:lnTo>
                    <a:pt x="8397" y="4969"/>
                  </a:lnTo>
                  <a:cubicBezTo>
                    <a:pt x="8397" y="5234"/>
                    <a:pt x="8613" y="5449"/>
                    <a:pt x="8879" y="5449"/>
                  </a:cubicBezTo>
                  <a:lnTo>
                    <a:pt x="10875" y="5449"/>
                  </a:lnTo>
                  <a:lnTo>
                    <a:pt x="10716" y="6412"/>
                  </a:lnTo>
                  <a:lnTo>
                    <a:pt x="8046" y="6412"/>
                  </a:lnTo>
                  <a:lnTo>
                    <a:pt x="8046" y="5930"/>
                  </a:lnTo>
                  <a:cubicBezTo>
                    <a:pt x="8045" y="4780"/>
                    <a:pt x="7113" y="3849"/>
                    <a:pt x="5962" y="3847"/>
                  </a:cubicBezTo>
                  <a:lnTo>
                    <a:pt x="4681" y="3847"/>
                  </a:lnTo>
                  <a:cubicBezTo>
                    <a:pt x="3531" y="3849"/>
                    <a:pt x="2600" y="4780"/>
                    <a:pt x="2597" y="5930"/>
                  </a:cubicBezTo>
                  <a:lnTo>
                    <a:pt x="2597" y="6412"/>
                  </a:lnTo>
                  <a:lnTo>
                    <a:pt x="482" y="6412"/>
                  </a:lnTo>
                  <a:cubicBezTo>
                    <a:pt x="481" y="6412"/>
                    <a:pt x="480" y="6412"/>
                    <a:pt x="479" y="6412"/>
                  </a:cubicBezTo>
                  <a:cubicBezTo>
                    <a:pt x="214" y="6412"/>
                    <a:pt x="0" y="6626"/>
                    <a:pt x="0" y="6892"/>
                  </a:cubicBezTo>
                  <a:lnTo>
                    <a:pt x="0" y="8815"/>
                  </a:lnTo>
                  <a:cubicBezTo>
                    <a:pt x="0" y="9081"/>
                    <a:pt x="215" y="9297"/>
                    <a:pt x="482" y="9297"/>
                  </a:cubicBezTo>
                  <a:lnTo>
                    <a:pt x="995" y="9297"/>
                  </a:lnTo>
                  <a:lnTo>
                    <a:pt x="995" y="14585"/>
                  </a:lnTo>
                  <a:cubicBezTo>
                    <a:pt x="999" y="14847"/>
                    <a:pt x="1213" y="15056"/>
                    <a:pt x="1475" y="15056"/>
                  </a:cubicBezTo>
                  <a:cubicBezTo>
                    <a:pt x="1737" y="15056"/>
                    <a:pt x="1951" y="14847"/>
                    <a:pt x="1955" y="14585"/>
                  </a:cubicBezTo>
                  <a:lnTo>
                    <a:pt x="1955" y="9297"/>
                  </a:lnTo>
                  <a:lnTo>
                    <a:pt x="2597" y="9297"/>
                  </a:lnTo>
                  <a:lnTo>
                    <a:pt x="2597" y="10098"/>
                  </a:lnTo>
                  <a:cubicBezTo>
                    <a:pt x="2597" y="10364"/>
                    <a:pt x="2812" y="10578"/>
                    <a:pt x="3078" y="10578"/>
                  </a:cubicBezTo>
                  <a:lnTo>
                    <a:pt x="4840" y="10578"/>
                  </a:lnTo>
                  <a:lnTo>
                    <a:pt x="4840" y="12782"/>
                  </a:lnTo>
                  <a:lnTo>
                    <a:pt x="3379" y="14245"/>
                  </a:lnTo>
                  <a:cubicBezTo>
                    <a:pt x="3188" y="14431"/>
                    <a:pt x="3187" y="14739"/>
                    <a:pt x="3376" y="14927"/>
                  </a:cubicBezTo>
                  <a:cubicBezTo>
                    <a:pt x="3470" y="15021"/>
                    <a:pt x="3593" y="15068"/>
                    <a:pt x="3716" y="15068"/>
                  </a:cubicBezTo>
                  <a:cubicBezTo>
                    <a:pt x="3841" y="15068"/>
                    <a:pt x="3965" y="15020"/>
                    <a:pt x="4060" y="14925"/>
                  </a:cubicBezTo>
                  <a:lnTo>
                    <a:pt x="4840" y="14143"/>
                  </a:lnTo>
                  <a:lnTo>
                    <a:pt x="4840" y="14585"/>
                  </a:lnTo>
                  <a:cubicBezTo>
                    <a:pt x="4846" y="14847"/>
                    <a:pt x="5060" y="15056"/>
                    <a:pt x="5322" y="15056"/>
                  </a:cubicBezTo>
                  <a:cubicBezTo>
                    <a:pt x="5583" y="15056"/>
                    <a:pt x="5797" y="14847"/>
                    <a:pt x="5802" y="14585"/>
                  </a:cubicBezTo>
                  <a:lnTo>
                    <a:pt x="5802" y="14143"/>
                  </a:lnTo>
                  <a:lnTo>
                    <a:pt x="6584" y="14925"/>
                  </a:lnTo>
                  <a:cubicBezTo>
                    <a:pt x="6678" y="15018"/>
                    <a:pt x="6801" y="15065"/>
                    <a:pt x="6924" y="15065"/>
                  </a:cubicBezTo>
                  <a:cubicBezTo>
                    <a:pt x="7047" y="15065"/>
                    <a:pt x="7170" y="15018"/>
                    <a:pt x="7264" y="14925"/>
                  </a:cubicBezTo>
                  <a:cubicBezTo>
                    <a:pt x="7451" y="14737"/>
                    <a:pt x="7451" y="14432"/>
                    <a:pt x="7264" y="14245"/>
                  </a:cubicBezTo>
                  <a:lnTo>
                    <a:pt x="5804" y="12782"/>
                  </a:lnTo>
                  <a:lnTo>
                    <a:pt x="5804" y="10578"/>
                  </a:lnTo>
                  <a:lnTo>
                    <a:pt x="7566" y="10578"/>
                  </a:lnTo>
                  <a:cubicBezTo>
                    <a:pt x="7832" y="10578"/>
                    <a:pt x="8047" y="10363"/>
                    <a:pt x="8047" y="10098"/>
                  </a:cubicBezTo>
                  <a:lnTo>
                    <a:pt x="8047" y="9297"/>
                  </a:lnTo>
                  <a:lnTo>
                    <a:pt x="8687" y="9297"/>
                  </a:lnTo>
                  <a:lnTo>
                    <a:pt x="8687" y="14585"/>
                  </a:lnTo>
                  <a:cubicBezTo>
                    <a:pt x="8687" y="14850"/>
                    <a:pt x="8903" y="15065"/>
                    <a:pt x="9168" y="15065"/>
                  </a:cubicBezTo>
                  <a:cubicBezTo>
                    <a:pt x="9434" y="15065"/>
                    <a:pt x="9650" y="14850"/>
                    <a:pt x="9650" y="14585"/>
                  </a:cubicBezTo>
                  <a:lnTo>
                    <a:pt x="9650" y="13142"/>
                  </a:lnTo>
                  <a:lnTo>
                    <a:pt x="14456" y="13142"/>
                  </a:lnTo>
                  <a:lnTo>
                    <a:pt x="14456" y="14585"/>
                  </a:lnTo>
                  <a:cubicBezTo>
                    <a:pt x="14462" y="14847"/>
                    <a:pt x="14676" y="15056"/>
                    <a:pt x="14938" y="15056"/>
                  </a:cubicBezTo>
                  <a:cubicBezTo>
                    <a:pt x="15198" y="15056"/>
                    <a:pt x="15412" y="14847"/>
                    <a:pt x="15418" y="14585"/>
                  </a:cubicBezTo>
                  <a:lnTo>
                    <a:pt x="15418" y="9297"/>
                  </a:lnTo>
                  <a:lnTo>
                    <a:pt x="15931" y="9297"/>
                  </a:lnTo>
                  <a:cubicBezTo>
                    <a:pt x="16196" y="9297"/>
                    <a:pt x="16411" y="9081"/>
                    <a:pt x="16411" y="8816"/>
                  </a:cubicBezTo>
                  <a:lnTo>
                    <a:pt x="16411" y="6892"/>
                  </a:lnTo>
                  <a:cubicBezTo>
                    <a:pt x="16411" y="6627"/>
                    <a:pt x="16196" y="6412"/>
                    <a:pt x="15931" y="6412"/>
                  </a:cubicBezTo>
                  <a:lnTo>
                    <a:pt x="14094" y="6412"/>
                  </a:lnTo>
                  <a:lnTo>
                    <a:pt x="13935" y="5449"/>
                  </a:lnTo>
                  <a:lnTo>
                    <a:pt x="15931" y="5449"/>
                  </a:lnTo>
                  <a:cubicBezTo>
                    <a:pt x="16196" y="5449"/>
                    <a:pt x="16411" y="5234"/>
                    <a:pt x="16411" y="4969"/>
                  </a:cubicBezTo>
                  <a:lnTo>
                    <a:pt x="16411" y="482"/>
                  </a:lnTo>
                  <a:cubicBezTo>
                    <a:pt x="16411" y="216"/>
                    <a:pt x="16196" y="0"/>
                    <a:pt x="1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5" name="Google Shape;13765;p142"/>
          <p:cNvSpPr/>
          <p:nvPr/>
        </p:nvSpPr>
        <p:spPr>
          <a:xfrm>
            <a:off x="5543750" y="2324054"/>
            <a:ext cx="359800" cy="354806"/>
          </a:xfrm>
          <a:custGeom>
            <a:rect b="b" l="l" r="r" t="t"/>
            <a:pathLst>
              <a:path extrusionOk="0" h="16411" w="16642">
                <a:moveTo>
                  <a:pt x="13482" y="962"/>
                </a:moveTo>
                <a:lnTo>
                  <a:pt x="13098" y="1474"/>
                </a:lnTo>
                <a:cubicBezTo>
                  <a:pt x="12970" y="1644"/>
                  <a:pt x="12970" y="1880"/>
                  <a:pt x="13098" y="2050"/>
                </a:cubicBezTo>
                <a:lnTo>
                  <a:pt x="13482" y="2562"/>
                </a:lnTo>
                <a:lnTo>
                  <a:pt x="11079" y="2562"/>
                </a:lnTo>
                <a:lnTo>
                  <a:pt x="11077" y="962"/>
                </a:lnTo>
                <a:close/>
                <a:moveTo>
                  <a:pt x="10597" y="6698"/>
                </a:moveTo>
                <a:lnTo>
                  <a:pt x="11999" y="9334"/>
                </a:lnTo>
                <a:cubicBezTo>
                  <a:pt x="11791" y="9407"/>
                  <a:pt x="11628" y="9501"/>
                  <a:pt x="11483" y="9583"/>
                </a:cubicBezTo>
                <a:cubicBezTo>
                  <a:pt x="11221" y="9732"/>
                  <a:pt x="11031" y="9839"/>
                  <a:pt x="10597" y="9839"/>
                </a:cubicBezTo>
                <a:cubicBezTo>
                  <a:pt x="10164" y="9839"/>
                  <a:pt x="9973" y="9731"/>
                  <a:pt x="9711" y="9583"/>
                </a:cubicBezTo>
                <a:cubicBezTo>
                  <a:pt x="9566" y="9501"/>
                  <a:pt x="9404" y="9409"/>
                  <a:pt x="9196" y="9334"/>
                </a:cubicBezTo>
                <a:lnTo>
                  <a:pt x="10597" y="6698"/>
                </a:lnTo>
                <a:close/>
                <a:moveTo>
                  <a:pt x="4764" y="9246"/>
                </a:moveTo>
                <a:lnTo>
                  <a:pt x="5656" y="10893"/>
                </a:lnTo>
                <a:cubicBezTo>
                  <a:pt x="5570" y="10945"/>
                  <a:pt x="5492" y="10997"/>
                  <a:pt x="5422" y="11046"/>
                </a:cubicBezTo>
                <a:cubicBezTo>
                  <a:pt x="5215" y="11188"/>
                  <a:pt x="5079" y="11282"/>
                  <a:pt x="4764" y="11282"/>
                </a:cubicBezTo>
                <a:cubicBezTo>
                  <a:pt x="4449" y="11282"/>
                  <a:pt x="4313" y="11188"/>
                  <a:pt x="4107" y="11046"/>
                </a:cubicBezTo>
                <a:cubicBezTo>
                  <a:pt x="4035" y="10997"/>
                  <a:pt x="3960" y="10945"/>
                  <a:pt x="3872" y="10893"/>
                </a:cubicBezTo>
                <a:lnTo>
                  <a:pt x="4373" y="9968"/>
                </a:lnTo>
                <a:lnTo>
                  <a:pt x="4764" y="9246"/>
                </a:lnTo>
                <a:close/>
                <a:moveTo>
                  <a:pt x="6113" y="11740"/>
                </a:moveTo>
                <a:lnTo>
                  <a:pt x="6475" y="12406"/>
                </a:lnTo>
                <a:lnTo>
                  <a:pt x="4858" y="15448"/>
                </a:lnTo>
                <a:lnTo>
                  <a:pt x="1405" y="15448"/>
                </a:lnTo>
                <a:lnTo>
                  <a:pt x="3414" y="11740"/>
                </a:lnTo>
                <a:cubicBezTo>
                  <a:pt x="3461" y="11769"/>
                  <a:pt x="3508" y="11801"/>
                  <a:pt x="3560" y="11837"/>
                </a:cubicBezTo>
                <a:cubicBezTo>
                  <a:pt x="3823" y="12018"/>
                  <a:pt x="4149" y="12244"/>
                  <a:pt x="4763" y="12244"/>
                </a:cubicBezTo>
                <a:cubicBezTo>
                  <a:pt x="5378" y="12244"/>
                  <a:pt x="5704" y="12018"/>
                  <a:pt x="5966" y="11837"/>
                </a:cubicBezTo>
                <a:cubicBezTo>
                  <a:pt x="6019" y="11800"/>
                  <a:pt x="6068" y="11769"/>
                  <a:pt x="6113" y="11740"/>
                </a:cubicBezTo>
                <a:close/>
                <a:moveTo>
                  <a:pt x="12458" y="10199"/>
                </a:moveTo>
                <a:lnTo>
                  <a:pt x="15247" y="15448"/>
                </a:lnTo>
                <a:lnTo>
                  <a:pt x="5949" y="15448"/>
                </a:lnTo>
                <a:lnTo>
                  <a:pt x="7446" y="12629"/>
                </a:lnTo>
                <a:lnTo>
                  <a:pt x="8737" y="10199"/>
                </a:lnTo>
                <a:cubicBezTo>
                  <a:pt x="8929" y="10243"/>
                  <a:pt x="9067" y="10321"/>
                  <a:pt x="9237" y="10418"/>
                </a:cubicBezTo>
                <a:cubicBezTo>
                  <a:pt x="9537" y="10587"/>
                  <a:pt x="9909" y="10800"/>
                  <a:pt x="10597" y="10800"/>
                </a:cubicBezTo>
                <a:cubicBezTo>
                  <a:pt x="11285" y="10800"/>
                  <a:pt x="11659" y="10587"/>
                  <a:pt x="11959" y="10418"/>
                </a:cubicBezTo>
                <a:cubicBezTo>
                  <a:pt x="12129" y="10321"/>
                  <a:pt x="12267" y="10243"/>
                  <a:pt x="12458" y="10199"/>
                </a:cubicBezTo>
                <a:close/>
                <a:moveTo>
                  <a:pt x="10597" y="1"/>
                </a:moveTo>
                <a:cubicBezTo>
                  <a:pt x="10332" y="1"/>
                  <a:pt x="10117" y="216"/>
                  <a:pt x="10117" y="481"/>
                </a:cubicBezTo>
                <a:lnTo>
                  <a:pt x="10117" y="5554"/>
                </a:lnTo>
                <a:lnTo>
                  <a:pt x="7017" y="11387"/>
                </a:lnTo>
                <a:lnTo>
                  <a:pt x="5186" y="8007"/>
                </a:lnTo>
                <a:cubicBezTo>
                  <a:pt x="5095" y="7839"/>
                  <a:pt x="4929" y="7755"/>
                  <a:pt x="4763" y="7755"/>
                </a:cubicBezTo>
                <a:cubicBezTo>
                  <a:pt x="4598" y="7755"/>
                  <a:pt x="4432" y="7839"/>
                  <a:pt x="4341" y="8007"/>
                </a:cubicBezTo>
                <a:lnTo>
                  <a:pt x="175" y="15700"/>
                </a:lnTo>
                <a:cubicBezTo>
                  <a:pt x="0" y="16021"/>
                  <a:pt x="233" y="16410"/>
                  <a:pt x="598" y="16410"/>
                </a:cubicBezTo>
                <a:lnTo>
                  <a:pt x="16048" y="16410"/>
                </a:lnTo>
                <a:cubicBezTo>
                  <a:pt x="16410" y="16410"/>
                  <a:pt x="16641" y="16023"/>
                  <a:pt x="16473" y="15704"/>
                </a:cubicBezTo>
                <a:lnTo>
                  <a:pt x="16471" y="15704"/>
                </a:lnTo>
                <a:lnTo>
                  <a:pt x="11079" y="5553"/>
                </a:lnTo>
                <a:lnTo>
                  <a:pt x="11079" y="3526"/>
                </a:lnTo>
                <a:lnTo>
                  <a:pt x="14444" y="3526"/>
                </a:lnTo>
                <a:cubicBezTo>
                  <a:pt x="14840" y="3524"/>
                  <a:pt x="15065" y="3073"/>
                  <a:pt x="14828" y="2757"/>
                </a:cubicBezTo>
                <a:lnTo>
                  <a:pt x="14083" y="1763"/>
                </a:lnTo>
                <a:lnTo>
                  <a:pt x="14828" y="770"/>
                </a:lnTo>
                <a:cubicBezTo>
                  <a:pt x="15065" y="452"/>
                  <a:pt x="14840" y="1"/>
                  <a:pt x="14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6" name="Google Shape;13766;p142"/>
          <p:cNvGrpSpPr/>
          <p:nvPr/>
        </p:nvGrpSpPr>
        <p:grpSpPr>
          <a:xfrm>
            <a:off x="4791177" y="2323953"/>
            <a:ext cx="355022" cy="354827"/>
            <a:chOff x="7146500" y="2639325"/>
            <a:chExt cx="410525" cy="410300"/>
          </a:xfrm>
        </p:grpSpPr>
        <p:sp>
          <p:nvSpPr>
            <p:cNvPr id="13767" name="Google Shape;13767;p142"/>
            <p:cNvSpPr/>
            <p:nvPr/>
          </p:nvSpPr>
          <p:spPr>
            <a:xfrm>
              <a:off x="7485125" y="2639325"/>
              <a:ext cx="71675" cy="24100"/>
            </a:xfrm>
            <a:custGeom>
              <a:rect b="b" l="l" r="r" t="t"/>
              <a:pathLst>
                <a:path extrusionOk="0" h="964" w="2867">
                  <a:moveTo>
                    <a:pt x="472" y="1"/>
                  </a:moveTo>
                  <a:cubicBezTo>
                    <a:pt x="210" y="5"/>
                    <a:pt x="1" y="219"/>
                    <a:pt x="1" y="481"/>
                  </a:cubicBezTo>
                  <a:cubicBezTo>
                    <a:pt x="1" y="743"/>
                    <a:pt x="210" y="957"/>
                    <a:pt x="472" y="963"/>
                  </a:cubicBezTo>
                  <a:lnTo>
                    <a:pt x="2395" y="963"/>
                  </a:lnTo>
                  <a:cubicBezTo>
                    <a:pt x="2657" y="957"/>
                    <a:pt x="2867" y="743"/>
                    <a:pt x="2867" y="481"/>
                  </a:cubicBezTo>
                  <a:cubicBezTo>
                    <a:pt x="2867" y="219"/>
                    <a:pt x="2657" y="5"/>
                    <a:pt x="2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42"/>
            <p:cNvSpPr/>
            <p:nvPr/>
          </p:nvSpPr>
          <p:spPr>
            <a:xfrm>
              <a:off x="7146775" y="2977475"/>
              <a:ext cx="56075" cy="24075"/>
            </a:xfrm>
            <a:custGeom>
              <a:rect b="b" l="l" r="r" t="t"/>
              <a:pathLst>
                <a:path extrusionOk="0" h="963" w="2243">
                  <a:moveTo>
                    <a:pt x="481" y="1"/>
                  </a:moveTo>
                  <a:cubicBezTo>
                    <a:pt x="214" y="1"/>
                    <a:pt x="0" y="216"/>
                    <a:pt x="0" y="481"/>
                  </a:cubicBezTo>
                  <a:cubicBezTo>
                    <a:pt x="0" y="748"/>
                    <a:pt x="214" y="963"/>
                    <a:pt x="481" y="963"/>
                  </a:cubicBezTo>
                  <a:lnTo>
                    <a:pt x="1762" y="963"/>
                  </a:lnTo>
                  <a:cubicBezTo>
                    <a:pt x="2027" y="963"/>
                    <a:pt x="2242" y="748"/>
                    <a:pt x="2242" y="481"/>
                  </a:cubicBezTo>
                  <a:cubicBezTo>
                    <a:pt x="2242" y="216"/>
                    <a:pt x="2027"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42"/>
            <p:cNvSpPr/>
            <p:nvPr/>
          </p:nvSpPr>
          <p:spPr>
            <a:xfrm>
              <a:off x="7147525" y="2640150"/>
              <a:ext cx="168350" cy="168275"/>
            </a:xfrm>
            <a:custGeom>
              <a:rect b="b" l="l" r="r" t="t"/>
              <a:pathLst>
                <a:path extrusionOk="0" h="6731" w="6734">
                  <a:moveTo>
                    <a:pt x="5771" y="983"/>
                  </a:moveTo>
                  <a:lnTo>
                    <a:pt x="5771" y="1923"/>
                  </a:lnTo>
                  <a:lnTo>
                    <a:pt x="3214" y="1923"/>
                  </a:lnTo>
                  <a:cubicBezTo>
                    <a:pt x="3968" y="1390"/>
                    <a:pt x="4850" y="1066"/>
                    <a:pt x="5771" y="983"/>
                  </a:cubicBezTo>
                  <a:close/>
                  <a:moveTo>
                    <a:pt x="5771" y="2885"/>
                  </a:moveTo>
                  <a:lnTo>
                    <a:pt x="5771" y="3846"/>
                  </a:lnTo>
                  <a:lnTo>
                    <a:pt x="1542" y="3846"/>
                  </a:lnTo>
                  <a:cubicBezTo>
                    <a:pt x="1717" y="3503"/>
                    <a:pt x="1930" y="3181"/>
                    <a:pt x="2176" y="2885"/>
                  </a:cubicBezTo>
                  <a:close/>
                  <a:moveTo>
                    <a:pt x="5771" y="4808"/>
                  </a:moveTo>
                  <a:lnTo>
                    <a:pt x="5771" y="5769"/>
                  </a:lnTo>
                  <a:lnTo>
                    <a:pt x="985" y="5769"/>
                  </a:lnTo>
                  <a:cubicBezTo>
                    <a:pt x="1014" y="5444"/>
                    <a:pt x="1074" y="5121"/>
                    <a:pt x="1164" y="4808"/>
                  </a:cubicBezTo>
                  <a:close/>
                  <a:moveTo>
                    <a:pt x="6251" y="0"/>
                  </a:moveTo>
                  <a:cubicBezTo>
                    <a:pt x="2805" y="0"/>
                    <a:pt x="1" y="2803"/>
                    <a:pt x="1" y="6251"/>
                  </a:cubicBezTo>
                  <a:cubicBezTo>
                    <a:pt x="1" y="6516"/>
                    <a:pt x="216" y="6731"/>
                    <a:pt x="483" y="6731"/>
                  </a:cubicBezTo>
                  <a:lnTo>
                    <a:pt x="6251" y="6731"/>
                  </a:lnTo>
                  <a:cubicBezTo>
                    <a:pt x="6518" y="6731"/>
                    <a:pt x="6733" y="6516"/>
                    <a:pt x="6733" y="6251"/>
                  </a:cubicBezTo>
                  <a:lnTo>
                    <a:pt x="6733" y="481"/>
                  </a:lnTo>
                  <a:cubicBezTo>
                    <a:pt x="6733" y="215"/>
                    <a:pt x="6518"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42"/>
            <p:cNvSpPr/>
            <p:nvPr/>
          </p:nvSpPr>
          <p:spPr>
            <a:xfrm>
              <a:off x="7146500" y="2687400"/>
              <a:ext cx="410525" cy="362225"/>
            </a:xfrm>
            <a:custGeom>
              <a:rect b="b" l="l" r="r" t="t"/>
              <a:pathLst>
                <a:path extrusionOk="0" h="14489" w="16421">
                  <a:moveTo>
                    <a:pt x="8697" y="1016"/>
                  </a:moveTo>
                  <a:cubicBezTo>
                    <a:pt x="11387" y="1260"/>
                    <a:pt x="13505" y="3529"/>
                    <a:pt x="13505" y="6283"/>
                  </a:cubicBezTo>
                  <a:cubicBezTo>
                    <a:pt x="13505" y="9199"/>
                    <a:pt x="11131" y="11571"/>
                    <a:pt x="8215" y="11571"/>
                  </a:cubicBezTo>
                  <a:cubicBezTo>
                    <a:pt x="5462" y="11571"/>
                    <a:pt x="3192" y="9455"/>
                    <a:pt x="2949" y="6764"/>
                  </a:cubicBezTo>
                  <a:lnTo>
                    <a:pt x="8215" y="6764"/>
                  </a:lnTo>
                  <a:cubicBezTo>
                    <a:pt x="8480" y="6764"/>
                    <a:pt x="8697" y="6548"/>
                    <a:pt x="8697" y="6283"/>
                  </a:cubicBezTo>
                  <a:lnTo>
                    <a:pt x="8697" y="1016"/>
                  </a:lnTo>
                  <a:close/>
                  <a:moveTo>
                    <a:pt x="14017" y="1"/>
                  </a:moveTo>
                  <a:cubicBezTo>
                    <a:pt x="13890" y="1"/>
                    <a:pt x="13767" y="52"/>
                    <a:pt x="13678" y="141"/>
                  </a:cubicBezTo>
                  <a:lnTo>
                    <a:pt x="12280" y="1538"/>
                  </a:lnTo>
                  <a:cubicBezTo>
                    <a:pt x="11151" y="567"/>
                    <a:pt x="9711" y="33"/>
                    <a:pt x="8223" y="33"/>
                  </a:cubicBezTo>
                  <a:cubicBezTo>
                    <a:pt x="8221" y="33"/>
                    <a:pt x="8219" y="33"/>
                    <a:pt x="8217" y="33"/>
                  </a:cubicBezTo>
                  <a:cubicBezTo>
                    <a:pt x="7950" y="33"/>
                    <a:pt x="7735" y="248"/>
                    <a:pt x="7736" y="513"/>
                  </a:cubicBezTo>
                  <a:lnTo>
                    <a:pt x="7736" y="5803"/>
                  </a:lnTo>
                  <a:lnTo>
                    <a:pt x="2447" y="5803"/>
                  </a:lnTo>
                  <a:cubicBezTo>
                    <a:pt x="2180" y="5803"/>
                    <a:pt x="1965" y="6018"/>
                    <a:pt x="1966" y="6283"/>
                  </a:cubicBezTo>
                  <a:cubicBezTo>
                    <a:pt x="1966" y="8323"/>
                    <a:pt x="2947" y="10138"/>
                    <a:pt x="4463" y="11279"/>
                  </a:cubicBezTo>
                  <a:lnTo>
                    <a:pt x="2215" y="13528"/>
                  </a:lnTo>
                  <a:lnTo>
                    <a:pt x="492" y="13528"/>
                  </a:lnTo>
                  <a:cubicBezTo>
                    <a:pt x="488" y="13528"/>
                    <a:pt x="484" y="13528"/>
                    <a:pt x="481" y="13528"/>
                  </a:cubicBezTo>
                  <a:cubicBezTo>
                    <a:pt x="216" y="13528"/>
                    <a:pt x="1" y="13742"/>
                    <a:pt x="1" y="14008"/>
                  </a:cubicBezTo>
                  <a:cubicBezTo>
                    <a:pt x="1" y="14274"/>
                    <a:pt x="216" y="14489"/>
                    <a:pt x="481" y="14489"/>
                  </a:cubicBezTo>
                  <a:cubicBezTo>
                    <a:pt x="484" y="14489"/>
                    <a:pt x="488" y="14489"/>
                    <a:pt x="492" y="14489"/>
                  </a:cubicBezTo>
                  <a:lnTo>
                    <a:pt x="2413" y="14489"/>
                  </a:lnTo>
                  <a:cubicBezTo>
                    <a:pt x="2540" y="14489"/>
                    <a:pt x="2663" y="14439"/>
                    <a:pt x="2753" y="14348"/>
                  </a:cubicBezTo>
                  <a:lnTo>
                    <a:pt x="5295" y="11807"/>
                  </a:lnTo>
                  <a:cubicBezTo>
                    <a:pt x="6192" y="12283"/>
                    <a:pt x="7191" y="12534"/>
                    <a:pt x="8206" y="12534"/>
                  </a:cubicBezTo>
                  <a:cubicBezTo>
                    <a:pt x="8209" y="12534"/>
                    <a:pt x="8212" y="12534"/>
                    <a:pt x="8215" y="12534"/>
                  </a:cubicBezTo>
                  <a:cubicBezTo>
                    <a:pt x="11662" y="12534"/>
                    <a:pt x="14465" y="9729"/>
                    <a:pt x="14465" y="6283"/>
                  </a:cubicBezTo>
                  <a:cubicBezTo>
                    <a:pt x="14467" y="4793"/>
                    <a:pt x="13932" y="3350"/>
                    <a:pt x="12960" y="2219"/>
                  </a:cubicBezTo>
                  <a:lnTo>
                    <a:pt x="14217" y="963"/>
                  </a:lnTo>
                  <a:lnTo>
                    <a:pt x="15940" y="963"/>
                  </a:lnTo>
                  <a:cubicBezTo>
                    <a:pt x="16205" y="963"/>
                    <a:pt x="16421" y="748"/>
                    <a:pt x="16421" y="483"/>
                  </a:cubicBezTo>
                  <a:cubicBezTo>
                    <a:pt x="16421" y="216"/>
                    <a:pt x="16205" y="1"/>
                    <a:pt x="15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1" name="Google Shape;13771;p142"/>
          <p:cNvGrpSpPr/>
          <p:nvPr/>
        </p:nvGrpSpPr>
        <p:grpSpPr>
          <a:xfrm>
            <a:off x="4032842" y="2323934"/>
            <a:ext cx="356276" cy="354871"/>
            <a:chOff x="6475850" y="2546300"/>
            <a:chExt cx="411975" cy="410350"/>
          </a:xfrm>
        </p:grpSpPr>
        <p:sp>
          <p:nvSpPr>
            <p:cNvPr id="13772" name="Google Shape;13772;p142"/>
            <p:cNvSpPr/>
            <p:nvPr/>
          </p:nvSpPr>
          <p:spPr>
            <a:xfrm>
              <a:off x="6476700" y="2546300"/>
              <a:ext cx="104450" cy="104225"/>
            </a:xfrm>
            <a:custGeom>
              <a:rect b="b" l="l" r="r" t="t"/>
              <a:pathLst>
                <a:path extrusionOk="0" h="4169" w="4178">
                  <a:moveTo>
                    <a:pt x="3695" y="1"/>
                  </a:moveTo>
                  <a:cubicBezTo>
                    <a:pt x="3692" y="1"/>
                    <a:pt x="3689" y="1"/>
                    <a:pt x="3687" y="1"/>
                  </a:cubicBezTo>
                  <a:lnTo>
                    <a:pt x="481" y="1"/>
                  </a:lnTo>
                  <a:cubicBezTo>
                    <a:pt x="216" y="1"/>
                    <a:pt x="0" y="216"/>
                    <a:pt x="0" y="483"/>
                  </a:cubicBezTo>
                  <a:lnTo>
                    <a:pt x="0" y="3687"/>
                  </a:lnTo>
                  <a:cubicBezTo>
                    <a:pt x="0" y="3953"/>
                    <a:pt x="216" y="4169"/>
                    <a:pt x="481" y="4169"/>
                  </a:cubicBezTo>
                  <a:cubicBezTo>
                    <a:pt x="746" y="4169"/>
                    <a:pt x="961" y="3953"/>
                    <a:pt x="961" y="3687"/>
                  </a:cubicBezTo>
                  <a:lnTo>
                    <a:pt x="961" y="963"/>
                  </a:lnTo>
                  <a:lnTo>
                    <a:pt x="3687" y="963"/>
                  </a:lnTo>
                  <a:cubicBezTo>
                    <a:pt x="3690" y="963"/>
                    <a:pt x="3694" y="963"/>
                    <a:pt x="3697" y="963"/>
                  </a:cubicBezTo>
                  <a:cubicBezTo>
                    <a:pt x="3962" y="963"/>
                    <a:pt x="4177" y="748"/>
                    <a:pt x="4177" y="483"/>
                  </a:cubicBezTo>
                  <a:cubicBezTo>
                    <a:pt x="4177" y="216"/>
                    <a:pt x="3960" y="1"/>
                    <a:pt x="3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42"/>
            <p:cNvSpPr/>
            <p:nvPr/>
          </p:nvSpPr>
          <p:spPr>
            <a:xfrm>
              <a:off x="6782550" y="2546300"/>
              <a:ext cx="104450" cy="104225"/>
            </a:xfrm>
            <a:custGeom>
              <a:rect b="b" l="l" r="r" t="t"/>
              <a:pathLst>
                <a:path extrusionOk="0" h="4169" w="4178">
                  <a:moveTo>
                    <a:pt x="483" y="1"/>
                  </a:moveTo>
                  <a:cubicBezTo>
                    <a:pt x="217" y="1"/>
                    <a:pt x="1" y="216"/>
                    <a:pt x="1" y="483"/>
                  </a:cubicBezTo>
                  <a:cubicBezTo>
                    <a:pt x="1" y="748"/>
                    <a:pt x="216" y="963"/>
                    <a:pt x="481" y="963"/>
                  </a:cubicBezTo>
                  <a:cubicBezTo>
                    <a:pt x="484" y="963"/>
                    <a:pt x="488" y="963"/>
                    <a:pt x="491" y="963"/>
                  </a:cubicBezTo>
                  <a:lnTo>
                    <a:pt x="3215" y="963"/>
                  </a:lnTo>
                  <a:lnTo>
                    <a:pt x="3215" y="3687"/>
                  </a:lnTo>
                  <a:cubicBezTo>
                    <a:pt x="3215" y="3953"/>
                    <a:pt x="3430" y="4169"/>
                    <a:pt x="3697" y="4169"/>
                  </a:cubicBezTo>
                  <a:cubicBezTo>
                    <a:pt x="3962" y="4169"/>
                    <a:pt x="4177" y="3953"/>
                    <a:pt x="4177" y="3687"/>
                  </a:cubicBezTo>
                  <a:lnTo>
                    <a:pt x="4177" y="483"/>
                  </a:lnTo>
                  <a:cubicBezTo>
                    <a:pt x="4177" y="216"/>
                    <a:pt x="3962" y="1"/>
                    <a:pt x="3697" y="1"/>
                  </a:cubicBezTo>
                  <a:lnTo>
                    <a:pt x="491" y="1"/>
                  </a:lnTo>
                  <a:cubicBezTo>
                    <a:pt x="489" y="1"/>
                    <a:pt x="486"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42"/>
            <p:cNvSpPr/>
            <p:nvPr/>
          </p:nvSpPr>
          <p:spPr>
            <a:xfrm>
              <a:off x="6476700" y="2852625"/>
              <a:ext cx="104450" cy="104025"/>
            </a:xfrm>
            <a:custGeom>
              <a:rect b="b" l="l" r="r" t="t"/>
              <a:pathLst>
                <a:path extrusionOk="0" h="4161" w="4178">
                  <a:moveTo>
                    <a:pt x="481" y="1"/>
                  </a:moveTo>
                  <a:cubicBezTo>
                    <a:pt x="219" y="1"/>
                    <a:pt x="5" y="212"/>
                    <a:pt x="0" y="472"/>
                  </a:cubicBezTo>
                  <a:lnTo>
                    <a:pt x="0" y="3680"/>
                  </a:lnTo>
                  <a:cubicBezTo>
                    <a:pt x="0" y="3945"/>
                    <a:pt x="216" y="4160"/>
                    <a:pt x="481" y="4160"/>
                  </a:cubicBezTo>
                  <a:lnTo>
                    <a:pt x="3687" y="4160"/>
                  </a:lnTo>
                  <a:cubicBezTo>
                    <a:pt x="3689" y="4160"/>
                    <a:pt x="3692" y="4160"/>
                    <a:pt x="3695" y="4160"/>
                  </a:cubicBezTo>
                  <a:cubicBezTo>
                    <a:pt x="3960" y="4160"/>
                    <a:pt x="4177" y="3945"/>
                    <a:pt x="4177" y="3678"/>
                  </a:cubicBezTo>
                  <a:cubicBezTo>
                    <a:pt x="4177" y="3413"/>
                    <a:pt x="3960" y="3198"/>
                    <a:pt x="3695" y="3198"/>
                  </a:cubicBezTo>
                  <a:cubicBezTo>
                    <a:pt x="3692" y="3198"/>
                    <a:pt x="3689" y="3198"/>
                    <a:pt x="3687" y="3198"/>
                  </a:cubicBezTo>
                  <a:lnTo>
                    <a:pt x="961" y="3198"/>
                  </a:lnTo>
                  <a:lnTo>
                    <a:pt x="961" y="472"/>
                  </a:lnTo>
                  <a:cubicBezTo>
                    <a:pt x="957" y="212"/>
                    <a:pt x="743" y="1"/>
                    <a:pt x="4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42"/>
            <p:cNvSpPr/>
            <p:nvPr/>
          </p:nvSpPr>
          <p:spPr>
            <a:xfrm>
              <a:off x="6782550" y="2852425"/>
              <a:ext cx="104450" cy="104175"/>
            </a:xfrm>
            <a:custGeom>
              <a:rect b="b" l="l" r="r" t="t"/>
              <a:pathLst>
                <a:path extrusionOk="0" h="4167" w="4178">
                  <a:moveTo>
                    <a:pt x="3697" y="0"/>
                  </a:moveTo>
                  <a:cubicBezTo>
                    <a:pt x="3430" y="0"/>
                    <a:pt x="3215" y="215"/>
                    <a:pt x="3215" y="480"/>
                  </a:cubicBezTo>
                  <a:lnTo>
                    <a:pt x="3215" y="3206"/>
                  </a:lnTo>
                  <a:lnTo>
                    <a:pt x="491" y="3206"/>
                  </a:lnTo>
                  <a:cubicBezTo>
                    <a:pt x="488" y="3206"/>
                    <a:pt x="484" y="3206"/>
                    <a:pt x="481" y="3206"/>
                  </a:cubicBezTo>
                  <a:cubicBezTo>
                    <a:pt x="216" y="3206"/>
                    <a:pt x="1" y="3420"/>
                    <a:pt x="1" y="3686"/>
                  </a:cubicBezTo>
                  <a:cubicBezTo>
                    <a:pt x="1" y="3952"/>
                    <a:pt x="216" y="4167"/>
                    <a:pt x="481" y="4167"/>
                  </a:cubicBezTo>
                  <a:cubicBezTo>
                    <a:pt x="484" y="4167"/>
                    <a:pt x="488" y="4167"/>
                    <a:pt x="491" y="4167"/>
                  </a:cubicBezTo>
                  <a:lnTo>
                    <a:pt x="3697" y="4167"/>
                  </a:lnTo>
                  <a:cubicBezTo>
                    <a:pt x="3962" y="4167"/>
                    <a:pt x="4177" y="3951"/>
                    <a:pt x="4177" y="3686"/>
                  </a:cubicBezTo>
                  <a:lnTo>
                    <a:pt x="4177" y="480"/>
                  </a:lnTo>
                  <a:cubicBezTo>
                    <a:pt x="4177" y="215"/>
                    <a:pt x="3962" y="0"/>
                    <a:pt x="3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42"/>
            <p:cNvSpPr/>
            <p:nvPr/>
          </p:nvSpPr>
          <p:spPr>
            <a:xfrm>
              <a:off x="6475850" y="2627250"/>
              <a:ext cx="411975" cy="248400"/>
            </a:xfrm>
            <a:custGeom>
              <a:rect b="b" l="l" r="r" t="t"/>
              <a:pathLst>
                <a:path extrusionOk="0" h="9936" w="16479">
                  <a:moveTo>
                    <a:pt x="3958" y="2455"/>
                  </a:moveTo>
                  <a:lnTo>
                    <a:pt x="3958" y="2455"/>
                  </a:lnTo>
                  <a:cubicBezTo>
                    <a:pt x="3044" y="4006"/>
                    <a:pt x="3044" y="5932"/>
                    <a:pt x="3958" y="7483"/>
                  </a:cubicBezTo>
                  <a:cubicBezTo>
                    <a:pt x="3643" y="7273"/>
                    <a:pt x="3354" y="7058"/>
                    <a:pt x="3097" y="6851"/>
                  </a:cubicBezTo>
                  <a:cubicBezTo>
                    <a:pt x="2389" y="6283"/>
                    <a:pt x="1735" y="5654"/>
                    <a:pt x="1140" y="4970"/>
                  </a:cubicBezTo>
                  <a:cubicBezTo>
                    <a:pt x="1729" y="4290"/>
                    <a:pt x="2378" y="3665"/>
                    <a:pt x="3079" y="3101"/>
                  </a:cubicBezTo>
                  <a:cubicBezTo>
                    <a:pt x="3341" y="2889"/>
                    <a:pt x="3636" y="2669"/>
                    <a:pt x="3958" y="2455"/>
                  </a:cubicBezTo>
                  <a:close/>
                  <a:moveTo>
                    <a:pt x="12523" y="2455"/>
                  </a:moveTo>
                  <a:lnTo>
                    <a:pt x="12523" y="2455"/>
                  </a:lnTo>
                  <a:cubicBezTo>
                    <a:pt x="12837" y="2666"/>
                    <a:pt x="13125" y="2880"/>
                    <a:pt x="13385" y="3086"/>
                  </a:cubicBezTo>
                  <a:cubicBezTo>
                    <a:pt x="14090" y="3655"/>
                    <a:pt x="14745" y="4284"/>
                    <a:pt x="15340" y="4970"/>
                  </a:cubicBezTo>
                  <a:cubicBezTo>
                    <a:pt x="14749" y="5648"/>
                    <a:pt x="14101" y="6273"/>
                    <a:pt x="13401" y="6838"/>
                  </a:cubicBezTo>
                  <a:cubicBezTo>
                    <a:pt x="13139" y="7048"/>
                    <a:pt x="12844" y="7267"/>
                    <a:pt x="12523" y="7483"/>
                  </a:cubicBezTo>
                  <a:cubicBezTo>
                    <a:pt x="13436" y="5930"/>
                    <a:pt x="13436" y="4006"/>
                    <a:pt x="12523" y="2455"/>
                  </a:cubicBezTo>
                  <a:close/>
                  <a:moveTo>
                    <a:pt x="8240" y="961"/>
                  </a:moveTo>
                  <a:cubicBezTo>
                    <a:pt x="10448" y="961"/>
                    <a:pt x="12247" y="2760"/>
                    <a:pt x="12247" y="4968"/>
                  </a:cubicBezTo>
                  <a:cubicBezTo>
                    <a:pt x="12247" y="7178"/>
                    <a:pt x="10448" y="8975"/>
                    <a:pt x="8240" y="8975"/>
                  </a:cubicBezTo>
                  <a:cubicBezTo>
                    <a:pt x="6030" y="8975"/>
                    <a:pt x="4233" y="7178"/>
                    <a:pt x="4233" y="4968"/>
                  </a:cubicBezTo>
                  <a:cubicBezTo>
                    <a:pt x="4233" y="2760"/>
                    <a:pt x="6030" y="961"/>
                    <a:pt x="8240" y="961"/>
                  </a:cubicBezTo>
                  <a:close/>
                  <a:moveTo>
                    <a:pt x="8240" y="1"/>
                  </a:moveTo>
                  <a:cubicBezTo>
                    <a:pt x="7197" y="1"/>
                    <a:pt x="6118" y="251"/>
                    <a:pt x="5034" y="745"/>
                  </a:cubicBezTo>
                  <a:cubicBezTo>
                    <a:pt x="4180" y="1134"/>
                    <a:pt x="3319" y="1675"/>
                    <a:pt x="2477" y="2350"/>
                  </a:cubicBezTo>
                  <a:cubicBezTo>
                    <a:pt x="1051" y="3495"/>
                    <a:pt x="171" y="4627"/>
                    <a:pt x="134" y="4675"/>
                  </a:cubicBezTo>
                  <a:cubicBezTo>
                    <a:pt x="1" y="4848"/>
                    <a:pt x="1" y="5088"/>
                    <a:pt x="134" y="5263"/>
                  </a:cubicBezTo>
                  <a:cubicBezTo>
                    <a:pt x="171" y="5309"/>
                    <a:pt x="1049" y="6443"/>
                    <a:pt x="2477" y="7587"/>
                  </a:cubicBezTo>
                  <a:cubicBezTo>
                    <a:pt x="3319" y="8263"/>
                    <a:pt x="4179" y="8804"/>
                    <a:pt x="5034" y="9192"/>
                  </a:cubicBezTo>
                  <a:cubicBezTo>
                    <a:pt x="6119" y="9685"/>
                    <a:pt x="7197" y="9936"/>
                    <a:pt x="8240" y="9936"/>
                  </a:cubicBezTo>
                  <a:cubicBezTo>
                    <a:pt x="9281" y="9936"/>
                    <a:pt x="10360" y="9685"/>
                    <a:pt x="11446" y="9192"/>
                  </a:cubicBezTo>
                  <a:cubicBezTo>
                    <a:pt x="12299" y="8804"/>
                    <a:pt x="13159" y="8263"/>
                    <a:pt x="14003" y="7587"/>
                  </a:cubicBezTo>
                  <a:cubicBezTo>
                    <a:pt x="15429" y="6443"/>
                    <a:pt x="16309" y="5309"/>
                    <a:pt x="16346" y="5263"/>
                  </a:cubicBezTo>
                  <a:cubicBezTo>
                    <a:pt x="16479" y="5088"/>
                    <a:pt x="16479" y="4848"/>
                    <a:pt x="16346" y="4675"/>
                  </a:cubicBezTo>
                  <a:cubicBezTo>
                    <a:pt x="16309" y="4627"/>
                    <a:pt x="15430" y="3495"/>
                    <a:pt x="14003" y="2350"/>
                  </a:cubicBezTo>
                  <a:cubicBezTo>
                    <a:pt x="13160" y="1675"/>
                    <a:pt x="12301" y="1134"/>
                    <a:pt x="11446" y="745"/>
                  </a:cubicBezTo>
                  <a:cubicBezTo>
                    <a:pt x="10360" y="251"/>
                    <a:pt x="9283" y="1"/>
                    <a:pt x="8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42"/>
            <p:cNvSpPr/>
            <p:nvPr/>
          </p:nvSpPr>
          <p:spPr>
            <a:xfrm>
              <a:off x="6605725" y="2675325"/>
              <a:ext cx="152250" cy="152300"/>
            </a:xfrm>
            <a:custGeom>
              <a:rect b="b" l="l" r="r" t="t"/>
              <a:pathLst>
                <a:path extrusionOk="0" h="6092" w="6090">
                  <a:moveTo>
                    <a:pt x="3046" y="962"/>
                  </a:moveTo>
                  <a:cubicBezTo>
                    <a:pt x="3314" y="962"/>
                    <a:pt x="3584" y="1014"/>
                    <a:pt x="3842" y="1121"/>
                  </a:cubicBezTo>
                  <a:cubicBezTo>
                    <a:pt x="4621" y="1443"/>
                    <a:pt x="5129" y="2203"/>
                    <a:pt x="5129" y="3047"/>
                  </a:cubicBezTo>
                  <a:cubicBezTo>
                    <a:pt x="5127" y="4196"/>
                    <a:pt x="4194" y="5128"/>
                    <a:pt x="3045" y="5129"/>
                  </a:cubicBezTo>
                  <a:cubicBezTo>
                    <a:pt x="2201" y="5129"/>
                    <a:pt x="1443" y="4621"/>
                    <a:pt x="1121" y="3843"/>
                  </a:cubicBezTo>
                  <a:cubicBezTo>
                    <a:pt x="797" y="3064"/>
                    <a:pt x="976" y="2168"/>
                    <a:pt x="1572" y="1572"/>
                  </a:cubicBezTo>
                  <a:cubicBezTo>
                    <a:pt x="1970" y="1174"/>
                    <a:pt x="2504" y="962"/>
                    <a:pt x="3046" y="962"/>
                  </a:cubicBezTo>
                  <a:close/>
                  <a:moveTo>
                    <a:pt x="3045" y="1"/>
                  </a:moveTo>
                  <a:cubicBezTo>
                    <a:pt x="1365" y="1"/>
                    <a:pt x="0" y="1367"/>
                    <a:pt x="0" y="3045"/>
                  </a:cubicBezTo>
                  <a:cubicBezTo>
                    <a:pt x="0" y="4725"/>
                    <a:pt x="1365" y="6091"/>
                    <a:pt x="3045" y="6091"/>
                  </a:cubicBezTo>
                  <a:cubicBezTo>
                    <a:pt x="4723" y="6091"/>
                    <a:pt x="6090" y="4725"/>
                    <a:pt x="6090" y="3045"/>
                  </a:cubicBezTo>
                  <a:cubicBezTo>
                    <a:pt x="6090" y="1367"/>
                    <a:pt x="4723" y="1"/>
                    <a:pt x="3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78" name="Google Shape;13778;p142"/>
          <p:cNvSpPr/>
          <p:nvPr/>
        </p:nvSpPr>
        <p:spPr>
          <a:xfrm>
            <a:off x="3304799" y="2324043"/>
            <a:ext cx="297988" cy="354827"/>
          </a:xfrm>
          <a:custGeom>
            <a:rect b="b" l="l" r="r" t="t"/>
            <a:pathLst>
              <a:path extrusionOk="0" h="16412" w="13783">
                <a:moveTo>
                  <a:pt x="9070" y="962"/>
                </a:moveTo>
                <a:lnTo>
                  <a:pt x="6891" y="3577"/>
                </a:lnTo>
                <a:lnTo>
                  <a:pt x="4714" y="962"/>
                </a:lnTo>
                <a:close/>
                <a:moveTo>
                  <a:pt x="3788" y="1354"/>
                </a:moveTo>
                <a:lnTo>
                  <a:pt x="4380" y="2064"/>
                </a:lnTo>
                <a:lnTo>
                  <a:pt x="6155" y="4195"/>
                </a:lnTo>
                <a:lnTo>
                  <a:pt x="4819" y="4958"/>
                </a:lnTo>
                <a:lnTo>
                  <a:pt x="3274" y="2384"/>
                </a:lnTo>
                <a:lnTo>
                  <a:pt x="3788" y="1354"/>
                </a:lnTo>
                <a:close/>
                <a:moveTo>
                  <a:pt x="9996" y="1354"/>
                </a:moveTo>
                <a:lnTo>
                  <a:pt x="10510" y="2384"/>
                </a:lnTo>
                <a:lnTo>
                  <a:pt x="8965" y="4960"/>
                </a:lnTo>
                <a:lnTo>
                  <a:pt x="7628" y="4195"/>
                </a:lnTo>
                <a:lnTo>
                  <a:pt x="9404" y="2064"/>
                </a:lnTo>
                <a:lnTo>
                  <a:pt x="9996" y="1354"/>
                </a:lnTo>
                <a:close/>
                <a:moveTo>
                  <a:pt x="6893" y="4882"/>
                </a:moveTo>
                <a:lnTo>
                  <a:pt x="7613" y="5293"/>
                </a:lnTo>
                <a:lnTo>
                  <a:pt x="7388" y="5769"/>
                </a:lnTo>
                <a:lnTo>
                  <a:pt x="6396" y="5769"/>
                </a:lnTo>
                <a:lnTo>
                  <a:pt x="6171" y="5293"/>
                </a:lnTo>
                <a:lnTo>
                  <a:pt x="6893" y="4882"/>
                </a:lnTo>
                <a:close/>
                <a:moveTo>
                  <a:pt x="7279" y="6732"/>
                </a:moveTo>
                <a:lnTo>
                  <a:pt x="7767" y="9936"/>
                </a:lnTo>
                <a:lnTo>
                  <a:pt x="7533" y="9936"/>
                </a:lnTo>
                <a:cubicBezTo>
                  <a:pt x="7530" y="9936"/>
                  <a:pt x="7527" y="9936"/>
                  <a:pt x="7525" y="9936"/>
                </a:cubicBezTo>
                <a:cubicBezTo>
                  <a:pt x="7259" y="9936"/>
                  <a:pt x="7042" y="10151"/>
                  <a:pt x="7042" y="10418"/>
                </a:cubicBezTo>
                <a:cubicBezTo>
                  <a:pt x="7042" y="10683"/>
                  <a:pt x="7257" y="10898"/>
                  <a:pt x="7522" y="10898"/>
                </a:cubicBezTo>
                <a:cubicBezTo>
                  <a:pt x="7525" y="10898"/>
                  <a:pt x="7529" y="10898"/>
                  <a:pt x="7533" y="10898"/>
                </a:cubicBezTo>
                <a:lnTo>
                  <a:pt x="7913" y="10898"/>
                </a:lnTo>
                <a:lnTo>
                  <a:pt x="8307" y="13481"/>
                </a:lnTo>
                <a:lnTo>
                  <a:pt x="6891" y="15180"/>
                </a:lnTo>
                <a:lnTo>
                  <a:pt x="5476" y="13481"/>
                </a:lnTo>
                <a:lnTo>
                  <a:pt x="6503" y="6732"/>
                </a:lnTo>
                <a:close/>
                <a:moveTo>
                  <a:pt x="2452" y="2886"/>
                </a:moveTo>
                <a:lnTo>
                  <a:pt x="4236" y="5857"/>
                </a:lnTo>
                <a:cubicBezTo>
                  <a:pt x="4325" y="6008"/>
                  <a:pt x="4484" y="6091"/>
                  <a:pt x="4647" y="6091"/>
                </a:cubicBezTo>
                <a:cubicBezTo>
                  <a:pt x="4728" y="6091"/>
                  <a:pt x="4811" y="6070"/>
                  <a:pt x="4886" y="6027"/>
                </a:cubicBezTo>
                <a:lnTo>
                  <a:pt x="5333" y="5772"/>
                </a:lnTo>
                <a:lnTo>
                  <a:pt x="5592" y="6324"/>
                </a:lnTo>
                <a:lnTo>
                  <a:pt x="4494" y="13552"/>
                </a:lnTo>
                <a:cubicBezTo>
                  <a:pt x="4472" y="13686"/>
                  <a:pt x="4511" y="13825"/>
                  <a:pt x="4599" y="13931"/>
                </a:cubicBezTo>
                <a:lnTo>
                  <a:pt x="5865" y="15451"/>
                </a:lnTo>
                <a:lnTo>
                  <a:pt x="962" y="15451"/>
                </a:lnTo>
                <a:lnTo>
                  <a:pt x="962" y="2886"/>
                </a:lnTo>
                <a:close/>
                <a:moveTo>
                  <a:pt x="12821" y="2886"/>
                </a:moveTo>
                <a:lnTo>
                  <a:pt x="12821" y="15451"/>
                </a:lnTo>
                <a:lnTo>
                  <a:pt x="7918" y="15451"/>
                </a:lnTo>
                <a:lnTo>
                  <a:pt x="9185" y="13931"/>
                </a:lnTo>
                <a:cubicBezTo>
                  <a:pt x="9272" y="13825"/>
                  <a:pt x="9310" y="13686"/>
                  <a:pt x="9290" y="13550"/>
                </a:cubicBezTo>
                <a:lnTo>
                  <a:pt x="8887" y="10898"/>
                </a:lnTo>
                <a:lnTo>
                  <a:pt x="9455" y="10898"/>
                </a:lnTo>
                <a:cubicBezTo>
                  <a:pt x="9459" y="10898"/>
                  <a:pt x="9463" y="10898"/>
                  <a:pt x="9466" y="10898"/>
                </a:cubicBezTo>
                <a:cubicBezTo>
                  <a:pt x="9731" y="10898"/>
                  <a:pt x="9946" y="10683"/>
                  <a:pt x="9946" y="10418"/>
                </a:cubicBezTo>
                <a:cubicBezTo>
                  <a:pt x="9946" y="10152"/>
                  <a:pt x="9731" y="9937"/>
                  <a:pt x="9466" y="9937"/>
                </a:cubicBezTo>
                <a:cubicBezTo>
                  <a:pt x="9463" y="9937"/>
                  <a:pt x="9459" y="9937"/>
                  <a:pt x="9455" y="9937"/>
                </a:cubicBezTo>
                <a:lnTo>
                  <a:pt x="8741" y="9937"/>
                </a:lnTo>
                <a:lnTo>
                  <a:pt x="8192" y="6323"/>
                </a:lnTo>
                <a:lnTo>
                  <a:pt x="8452" y="5772"/>
                </a:lnTo>
                <a:lnTo>
                  <a:pt x="8897" y="6027"/>
                </a:lnTo>
                <a:cubicBezTo>
                  <a:pt x="8973" y="6070"/>
                  <a:pt x="9055" y="6091"/>
                  <a:pt x="9136" y="6091"/>
                </a:cubicBezTo>
                <a:cubicBezTo>
                  <a:pt x="9300" y="6091"/>
                  <a:pt x="9459" y="6007"/>
                  <a:pt x="9549" y="5857"/>
                </a:cubicBezTo>
                <a:lnTo>
                  <a:pt x="11331" y="2886"/>
                </a:lnTo>
                <a:close/>
                <a:moveTo>
                  <a:pt x="3687" y="1"/>
                </a:moveTo>
                <a:cubicBezTo>
                  <a:pt x="3504" y="1"/>
                  <a:pt x="3338" y="103"/>
                  <a:pt x="3256" y="266"/>
                </a:cubicBezTo>
                <a:lnTo>
                  <a:pt x="2427" y="1924"/>
                </a:lnTo>
                <a:lnTo>
                  <a:pt x="481" y="1924"/>
                </a:lnTo>
                <a:cubicBezTo>
                  <a:pt x="216" y="1924"/>
                  <a:pt x="1" y="2139"/>
                  <a:pt x="1" y="2404"/>
                </a:cubicBezTo>
                <a:lnTo>
                  <a:pt x="1" y="15930"/>
                </a:lnTo>
                <a:cubicBezTo>
                  <a:pt x="1" y="16196"/>
                  <a:pt x="216" y="16412"/>
                  <a:pt x="481" y="16412"/>
                </a:cubicBezTo>
                <a:lnTo>
                  <a:pt x="13303" y="16412"/>
                </a:lnTo>
                <a:cubicBezTo>
                  <a:pt x="13568" y="16412"/>
                  <a:pt x="13783" y="16196"/>
                  <a:pt x="13783" y="15930"/>
                </a:cubicBezTo>
                <a:lnTo>
                  <a:pt x="13783" y="2404"/>
                </a:lnTo>
                <a:cubicBezTo>
                  <a:pt x="13783" y="2139"/>
                  <a:pt x="13568" y="1924"/>
                  <a:pt x="13303" y="1924"/>
                </a:cubicBezTo>
                <a:lnTo>
                  <a:pt x="11356" y="1924"/>
                </a:lnTo>
                <a:lnTo>
                  <a:pt x="10527" y="266"/>
                </a:lnTo>
                <a:cubicBezTo>
                  <a:pt x="10447" y="103"/>
                  <a:pt x="10280" y="1"/>
                  <a:pt x="100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9" name="Google Shape;13779;p142"/>
          <p:cNvGrpSpPr/>
          <p:nvPr/>
        </p:nvGrpSpPr>
        <p:grpSpPr>
          <a:xfrm>
            <a:off x="2525279" y="2323975"/>
            <a:ext cx="356146" cy="354784"/>
            <a:chOff x="5369350" y="2619200"/>
            <a:chExt cx="411825" cy="410250"/>
          </a:xfrm>
        </p:grpSpPr>
        <p:sp>
          <p:nvSpPr>
            <p:cNvPr id="13780" name="Google Shape;13780;p142"/>
            <p:cNvSpPr/>
            <p:nvPr/>
          </p:nvSpPr>
          <p:spPr>
            <a:xfrm>
              <a:off x="5369350" y="2619200"/>
              <a:ext cx="411825" cy="410250"/>
            </a:xfrm>
            <a:custGeom>
              <a:rect b="b" l="l" r="r" t="t"/>
              <a:pathLst>
                <a:path extrusionOk="0" h="16410" w="16473">
                  <a:moveTo>
                    <a:pt x="8236" y="1282"/>
                  </a:moveTo>
                  <a:lnTo>
                    <a:pt x="9198" y="2563"/>
                  </a:lnTo>
                  <a:cubicBezTo>
                    <a:pt x="8933" y="2563"/>
                    <a:pt x="8718" y="2779"/>
                    <a:pt x="8718" y="3044"/>
                  </a:cubicBezTo>
                  <a:lnTo>
                    <a:pt x="8718" y="8872"/>
                  </a:lnTo>
                  <a:cubicBezTo>
                    <a:pt x="8718" y="9160"/>
                    <a:pt x="8955" y="9354"/>
                    <a:pt x="9202" y="9354"/>
                  </a:cubicBezTo>
                  <a:cubicBezTo>
                    <a:pt x="9316" y="9354"/>
                    <a:pt x="9432" y="9313"/>
                    <a:pt x="9528" y="9222"/>
                  </a:cubicBezTo>
                  <a:cubicBezTo>
                    <a:pt x="10577" y="8235"/>
                    <a:pt x="11938" y="7692"/>
                    <a:pt x="13365" y="7692"/>
                  </a:cubicBezTo>
                  <a:cubicBezTo>
                    <a:pt x="13631" y="7692"/>
                    <a:pt x="13847" y="7477"/>
                    <a:pt x="13847" y="7210"/>
                  </a:cubicBezTo>
                  <a:lnTo>
                    <a:pt x="15128" y="8172"/>
                  </a:lnTo>
                  <a:lnTo>
                    <a:pt x="13847" y="9134"/>
                  </a:lnTo>
                  <a:cubicBezTo>
                    <a:pt x="13847" y="8868"/>
                    <a:pt x="13631" y="8653"/>
                    <a:pt x="13365" y="8653"/>
                  </a:cubicBezTo>
                  <a:cubicBezTo>
                    <a:pt x="10802" y="8653"/>
                    <a:pt x="8718" y="10738"/>
                    <a:pt x="8718" y="13301"/>
                  </a:cubicBezTo>
                  <a:lnTo>
                    <a:pt x="8718" y="15448"/>
                  </a:lnTo>
                  <a:lnTo>
                    <a:pt x="7756" y="15448"/>
                  </a:lnTo>
                  <a:lnTo>
                    <a:pt x="7756" y="10095"/>
                  </a:lnTo>
                  <a:cubicBezTo>
                    <a:pt x="7756" y="7532"/>
                    <a:pt x="5671" y="5448"/>
                    <a:pt x="3109" y="5448"/>
                  </a:cubicBezTo>
                  <a:cubicBezTo>
                    <a:pt x="2843" y="5448"/>
                    <a:pt x="2627" y="5664"/>
                    <a:pt x="2627" y="5929"/>
                  </a:cubicBezTo>
                  <a:lnTo>
                    <a:pt x="1346" y="4967"/>
                  </a:lnTo>
                  <a:lnTo>
                    <a:pt x="2627" y="4006"/>
                  </a:lnTo>
                  <a:cubicBezTo>
                    <a:pt x="2627" y="4271"/>
                    <a:pt x="2843" y="4486"/>
                    <a:pt x="3109" y="4486"/>
                  </a:cubicBezTo>
                  <a:cubicBezTo>
                    <a:pt x="4534" y="4486"/>
                    <a:pt x="5898" y="5029"/>
                    <a:pt x="6946" y="6017"/>
                  </a:cubicBezTo>
                  <a:cubicBezTo>
                    <a:pt x="7043" y="6107"/>
                    <a:pt x="7159" y="6148"/>
                    <a:pt x="7272" y="6148"/>
                  </a:cubicBezTo>
                  <a:cubicBezTo>
                    <a:pt x="7520" y="6148"/>
                    <a:pt x="7756" y="5955"/>
                    <a:pt x="7756" y="5667"/>
                  </a:cubicBezTo>
                  <a:lnTo>
                    <a:pt x="7756" y="3044"/>
                  </a:lnTo>
                  <a:cubicBezTo>
                    <a:pt x="7756" y="2779"/>
                    <a:pt x="7541" y="2563"/>
                    <a:pt x="7276" y="2563"/>
                  </a:cubicBezTo>
                  <a:lnTo>
                    <a:pt x="8236" y="1282"/>
                  </a:lnTo>
                  <a:close/>
                  <a:moveTo>
                    <a:pt x="8237" y="0"/>
                  </a:moveTo>
                  <a:cubicBezTo>
                    <a:pt x="8093" y="0"/>
                    <a:pt x="7949" y="64"/>
                    <a:pt x="7853" y="192"/>
                  </a:cubicBezTo>
                  <a:lnTo>
                    <a:pt x="5928" y="2755"/>
                  </a:lnTo>
                  <a:cubicBezTo>
                    <a:pt x="5691" y="3073"/>
                    <a:pt x="5918" y="3524"/>
                    <a:pt x="6313" y="3524"/>
                  </a:cubicBezTo>
                  <a:lnTo>
                    <a:pt x="6794" y="3524"/>
                  </a:lnTo>
                  <a:lnTo>
                    <a:pt x="6794" y="4665"/>
                  </a:lnTo>
                  <a:cubicBezTo>
                    <a:pt x="5843" y="4013"/>
                    <a:pt x="4738" y="3627"/>
                    <a:pt x="3590" y="3542"/>
                  </a:cubicBezTo>
                  <a:lnTo>
                    <a:pt x="3590" y="3044"/>
                  </a:lnTo>
                  <a:cubicBezTo>
                    <a:pt x="3589" y="2760"/>
                    <a:pt x="3355" y="2563"/>
                    <a:pt x="3107" y="2563"/>
                  </a:cubicBezTo>
                  <a:cubicBezTo>
                    <a:pt x="3009" y="2563"/>
                    <a:pt x="2910" y="2593"/>
                    <a:pt x="2821" y="2660"/>
                  </a:cubicBezTo>
                  <a:lnTo>
                    <a:pt x="255" y="4583"/>
                  </a:lnTo>
                  <a:cubicBezTo>
                    <a:pt x="0" y="4775"/>
                    <a:pt x="0" y="5158"/>
                    <a:pt x="255" y="5352"/>
                  </a:cubicBezTo>
                  <a:lnTo>
                    <a:pt x="2819" y="7274"/>
                  </a:lnTo>
                  <a:cubicBezTo>
                    <a:pt x="2909" y="7341"/>
                    <a:pt x="3009" y="7371"/>
                    <a:pt x="3106" y="7371"/>
                  </a:cubicBezTo>
                  <a:cubicBezTo>
                    <a:pt x="3355" y="7371"/>
                    <a:pt x="3588" y="7175"/>
                    <a:pt x="3588" y="6889"/>
                  </a:cubicBezTo>
                  <a:lnTo>
                    <a:pt x="3588" y="6440"/>
                  </a:lnTo>
                  <a:cubicBezTo>
                    <a:pt x="5395" y="6677"/>
                    <a:pt x="6794" y="8226"/>
                    <a:pt x="6794" y="10095"/>
                  </a:cubicBezTo>
                  <a:lnTo>
                    <a:pt x="6794" y="15929"/>
                  </a:lnTo>
                  <a:cubicBezTo>
                    <a:pt x="6794" y="16195"/>
                    <a:pt x="7009" y="16410"/>
                    <a:pt x="7274" y="16410"/>
                  </a:cubicBezTo>
                  <a:lnTo>
                    <a:pt x="9198" y="16410"/>
                  </a:lnTo>
                  <a:cubicBezTo>
                    <a:pt x="9464" y="16410"/>
                    <a:pt x="9679" y="16195"/>
                    <a:pt x="9679" y="15929"/>
                  </a:cubicBezTo>
                  <a:lnTo>
                    <a:pt x="9679" y="13301"/>
                  </a:lnTo>
                  <a:cubicBezTo>
                    <a:pt x="9679" y="11431"/>
                    <a:pt x="11077" y="9883"/>
                    <a:pt x="12885" y="9645"/>
                  </a:cubicBezTo>
                  <a:lnTo>
                    <a:pt x="12885" y="10095"/>
                  </a:lnTo>
                  <a:cubicBezTo>
                    <a:pt x="12885" y="10380"/>
                    <a:pt x="13118" y="10577"/>
                    <a:pt x="13367" y="10577"/>
                  </a:cubicBezTo>
                  <a:cubicBezTo>
                    <a:pt x="13464" y="10577"/>
                    <a:pt x="13564" y="10547"/>
                    <a:pt x="13653" y="10480"/>
                  </a:cubicBezTo>
                  <a:lnTo>
                    <a:pt x="16216" y="8557"/>
                  </a:lnTo>
                  <a:cubicBezTo>
                    <a:pt x="16472" y="8364"/>
                    <a:pt x="16472" y="7980"/>
                    <a:pt x="16216" y="7789"/>
                  </a:cubicBezTo>
                  <a:lnTo>
                    <a:pt x="16218" y="7789"/>
                  </a:lnTo>
                  <a:lnTo>
                    <a:pt x="13653" y="5864"/>
                  </a:lnTo>
                  <a:cubicBezTo>
                    <a:pt x="13565" y="5798"/>
                    <a:pt x="13465" y="5768"/>
                    <a:pt x="13368" y="5768"/>
                  </a:cubicBezTo>
                  <a:cubicBezTo>
                    <a:pt x="13119" y="5768"/>
                    <a:pt x="12886" y="5965"/>
                    <a:pt x="12885" y="6249"/>
                  </a:cubicBezTo>
                  <a:lnTo>
                    <a:pt x="12885" y="6747"/>
                  </a:lnTo>
                  <a:cubicBezTo>
                    <a:pt x="11736" y="6832"/>
                    <a:pt x="10631" y="7219"/>
                    <a:pt x="9680" y="7869"/>
                  </a:cubicBezTo>
                  <a:lnTo>
                    <a:pt x="9680" y="3525"/>
                  </a:lnTo>
                  <a:lnTo>
                    <a:pt x="10161" y="3525"/>
                  </a:lnTo>
                  <a:cubicBezTo>
                    <a:pt x="10556" y="3524"/>
                    <a:pt x="10782" y="3073"/>
                    <a:pt x="10544" y="2757"/>
                  </a:cubicBezTo>
                  <a:lnTo>
                    <a:pt x="8621" y="192"/>
                  </a:lnTo>
                  <a:cubicBezTo>
                    <a:pt x="8526" y="64"/>
                    <a:pt x="8381" y="0"/>
                    <a:pt x="8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42"/>
            <p:cNvSpPr/>
            <p:nvPr/>
          </p:nvSpPr>
          <p:spPr>
            <a:xfrm>
              <a:off x="5427000" y="2897225"/>
              <a:ext cx="88200" cy="24050"/>
            </a:xfrm>
            <a:custGeom>
              <a:rect b="b" l="l" r="r" t="t"/>
              <a:pathLst>
                <a:path extrusionOk="0" h="962" w="3528">
                  <a:moveTo>
                    <a:pt x="482" y="1"/>
                  </a:moveTo>
                  <a:cubicBezTo>
                    <a:pt x="216" y="1"/>
                    <a:pt x="1" y="216"/>
                    <a:pt x="1" y="481"/>
                  </a:cubicBezTo>
                  <a:cubicBezTo>
                    <a:pt x="1" y="746"/>
                    <a:pt x="216" y="961"/>
                    <a:pt x="482" y="961"/>
                  </a:cubicBezTo>
                  <a:lnTo>
                    <a:pt x="3047" y="961"/>
                  </a:lnTo>
                  <a:cubicBezTo>
                    <a:pt x="3312" y="961"/>
                    <a:pt x="3527" y="746"/>
                    <a:pt x="3527" y="481"/>
                  </a:cubicBezTo>
                  <a:cubicBezTo>
                    <a:pt x="3527" y="216"/>
                    <a:pt x="3312" y="1"/>
                    <a:pt x="30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42"/>
            <p:cNvSpPr/>
            <p:nvPr/>
          </p:nvSpPr>
          <p:spPr>
            <a:xfrm>
              <a:off x="5378900" y="2897225"/>
              <a:ext cx="28100" cy="24050"/>
            </a:xfrm>
            <a:custGeom>
              <a:rect b="b" l="l" r="r" t="t"/>
              <a:pathLst>
                <a:path extrusionOk="0" h="962" w="1124">
                  <a:moveTo>
                    <a:pt x="643" y="1"/>
                  </a:moveTo>
                  <a:cubicBezTo>
                    <a:pt x="214" y="1"/>
                    <a:pt x="0" y="518"/>
                    <a:pt x="302" y="821"/>
                  </a:cubicBezTo>
                  <a:cubicBezTo>
                    <a:pt x="394" y="913"/>
                    <a:pt x="517" y="962"/>
                    <a:pt x="642" y="962"/>
                  </a:cubicBezTo>
                  <a:cubicBezTo>
                    <a:pt x="705" y="962"/>
                    <a:pt x="767" y="949"/>
                    <a:pt x="826" y="925"/>
                  </a:cubicBezTo>
                  <a:cubicBezTo>
                    <a:pt x="1006" y="851"/>
                    <a:pt x="1124" y="676"/>
                    <a:pt x="1124" y="481"/>
                  </a:cubicBezTo>
                  <a:cubicBezTo>
                    <a:pt x="1124" y="216"/>
                    <a:pt x="908"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42"/>
            <p:cNvSpPr/>
            <p:nvPr/>
          </p:nvSpPr>
          <p:spPr>
            <a:xfrm>
              <a:off x="5426775" y="2849150"/>
              <a:ext cx="88625" cy="24050"/>
            </a:xfrm>
            <a:custGeom>
              <a:rect b="b" l="l" r="r" t="t"/>
              <a:pathLst>
                <a:path extrusionOk="0" h="962" w="3545">
                  <a:moveTo>
                    <a:pt x="481" y="1"/>
                  </a:moveTo>
                  <a:cubicBezTo>
                    <a:pt x="216" y="1"/>
                    <a:pt x="1" y="215"/>
                    <a:pt x="1" y="481"/>
                  </a:cubicBezTo>
                  <a:cubicBezTo>
                    <a:pt x="1" y="747"/>
                    <a:pt x="216" y="962"/>
                    <a:pt x="481" y="962"/>
                  </a:cubicBezTo>
                  <a:cubicBezTo>
                    <a:pt x="484" y="962"/>
                    <a:pt x="488" y="962"/>
                    <a:pt x="491" y="961"/>
                  </a:cubicBezTo>
                  <a:lnTo>
                    <a:pt x="3056" y="961"/>
                  </a:lnTo>
                  <a:cubicBezTo>
                    <a:pt x="3059" y="962"/>
                    <a:pt x="3063" y="962"/>
                    <a:pt x="3066" y="962"/>
                  </a:cubicBezTo>
                  <a:cubicBezTo>
                    <a:pt x="3330" y="962"/>
                    <a:pt x="3545" y="747"/>
                    <a:pt x="3545" y="481"/>
                  </a:cubicBezTo>
                  <a:cubicBezTo>
                    <a:pt x="3545" y="215"/>
                    <a:pt x="3330" y="1"/>
                    <a:pt x="3066" y="1"/>
                  </a:cubicBezTo>
                  <a:cubicBezTo>
                    <a:pt x="3063" y="1"/>
                    <a:pt x="3059" y="1"/>
                    <a:pt x="3056" y="1"/>
                  </a:cubicBezTo>
                  <a:lnTo>
                    <a:pt x="491" y="1"/>
                  </a:lnTo>
                  <a:cubicBezTo>
                    <a:pt x="488" y="1"/>
                    <a:pt x="484" y="1"/>
                    <a:pt x="4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42"/>
            <p:cNvSpPr/>
            <p:nvPr/>
          </p:nvSpPr>
          <p:spPr>
            <a:xfrm>
              <a:off x="5378900" y="2849125"/>
              <a:ext cx="28100" cy="24075"/>
            </a:xfrm>
            <a:custGeom>
              <a:rect b="b" l="l" r="r" t="t"/>
              <a:pathLst>
                <a:path extrusionOk="0" h="963" w="1124">
                  <a:moveTo>
                    <a:pt x="643" y="0"/>
                  </a:moveTo>
                  <a:cubicBezTo>
                    <a:pt x="214" y="0"/>
                    <a:pt x="0" y="519"/>
                    <a:pt x="302" y="822"/>
                  </a:cubicBezTo>
                  <a:cubicBezTo>
                    <a:pt x="394" y="914"/>
                    <a:pt x="517" y="963"/>
                    <a:pt x="642" y="963"/>
                  </a:cubicBezTo>
                  <a:cubicBezTo>
                    <a:pt x="705" y="963"/>
                    <a:pt x="767" y="951"/>
                    <a:pt x="826" y="926"/>
                  </a:cubicBezTo>
                  <a:cubicBezTo>
                    <a:pt x="1006" y="851"/>
                    <a:pt x="1124" y="677"/>
                    <a:pt x="1124" y="482"/>
                  </a:cubicBezTo>
                  <a:cubicBezTo>
                    <a:pt x="1124" y="216"/>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42"/>
            <p:cNvSpPr/>
            <p:nvPr/>
          </p:nvSpPr>
          <p:spPr>
            <a:xfrm>
              <a:off x="5426775" y="2945300"/>
              <a:ext cx="88625" cy="24075"/>
            </a:xfrm>
            <a:custGeom>
              <a:rect b="b" l="l" r="r" t="t"/>
              <a:pathLst>
                <a:path extrusionOk="0" h="963" w="3545">
                  <a:moveTo>
                    <a:pt x="481" y="0"/>
                  </a:moveTo>
                  <a:cubicBezTo>
                    <a:pt x="216" y="0"/>
                    <a:pt x="1" y="215"/>
                    <a:pt x="1" y="481"/>
                  </a:cubicBezTo>
                  <a:cubicBezTo>
                    <a:pt x="1" y="748"/>
                    <a:pt x="218" y="963"/>
                    <a:pt x="483" y="963"/>
                  </a:cubicBezTo>
                  <a:cubicBezTo>
                    <a:pt x="486" y="963"/>
                    <a:pt x="489" y="963"/>
                    <a:pt x="491" y="963"/>
                  </a:cubicBezTo>
                  <a:lnTo>
                    <a:pt x="3056" y="963"/>
                  </a:lnTo>
                  <a:cubicBezTo>
                    <a:pt x="3058" y="963"/>
                    <a:pt x="3061" y="963"/>
                    <a:pt x="3064" y="963"/>
                  </a:cubicBezTo>
                  <a:cubicBezTo>
                    <a:pt x="3328" y="963"/>
                    <a:pt x="3545" y="748"/>
                    <a:pt x="3545" y="481"/>
                  </a:cubicBezTo>
                  <a:cubicBezTo>
                    <a:pt x="3545" y="215"/>
                    <a:pt x="3330" y="0"/>
                    <a:pt x="3066" y="0"/>
                  </a:cubicBezTo>
                  <a:cubicBezTo>
                    <a:pt x="3063" y="0"/>
                    <a:pt x="3059" y="0"/>
                    <a:pt x="3056" y="0"/>
                  </a:cubicBezTo>
                  <a:lnTo>
                    <a:pt x="491" y="0"/>
                  </a:lnTo>
                  <a:cubicBezTo>
                    <a:pt x="488" y="0"/>
                    <a:pt x="484" y="0"/>
                    <a:pt x="4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42"/>
            <p:cNvSpPr/>
            <p:nvPr/>
          </p:nvSpPr>
          <p:spPr>
            <a:xfrm>
              <a:off x="5378900" y="2945300"/>
              <a:ext cx="28100" cy="24050"/>
            </a:xfrm>
            <a:custGeom>
              <a:rect b="b" l="l" r="r" t="t"/>
              <a:pathLst>
                <a:path extrusionOk="0" h="962" w="1124">
                  <a:moveTo>
                    <a:pt x="643" y="0"/>
                  </a:moveTo>
                  <a:cubicBezTo>
                    <a:pt x="214" y="0"/>
                    <a:pt x="0" y="517"/>
                    <a:pt x="302" y="821"/>
                  </a:cubicBezTo>
                  <a:cubicBezTo>
                    <a:pt x="394" y="913"/>
                    <a:pt x="519" y="962"/>
                    <a:pt x="644" y="962"/>
                  </a:cubicBezTo>
                  <a:cubicBezTo>
                    <a:pt x="706" y="962"/>
                    <a:pt x="768" y="950"/>
                    <a:pt x="826" y="926"/>
                  </a:cubicBezTo>
                  <a:cubicBezTo>
                    <a:pt x="1006" y="851"/>
                    <a:pt x="1124" y="676"/>
                    <a:pt x="1124" y="481"/>
                  </a:cubicBezTo>
                  <a:cubicBezTo>
                    <a:pt x="1124" y="216"/>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42"/>
            <p:cNvSpPr/>
            <p:nvPr/>
          </p:nvSpPr>
          <p:spPr>
            <a:xfrm>
              <a:off x="5426775" y="2993375"/>
              <a:ext cx="88625" cy="24075"/>
            </a:xfrm>
            <a:custGeom>
              <a:rect b="b" l="l" r="r" t="t"/>
              <a:pathLst>
                <a:path extrusionOk="0" h="963" w="3545">
                  <a:moveTo>
                    <a:pt x="483" y="0"/>
                  </a:moveTo>
                  <a:cubicBezTo>
                    <a:pt x="218" y="0"/>
                    <a:pt x="1" y="215"/>
                    <a:pt x="1" y="481"/>
                  </a:cubicBezTo>
                  <a:cubicBezTo>
                    <a:pt x="1" y="747"/>
                    <a:pt x="218" y="963"/>
                    <a:pt x="483" y="963"/>
                  </a:cubicBezTo>
                  <a:cubicBezTo>
                    <a:pt x="486" y="963"/>
                    <a:pt x="489" y="962"/>
                    <a:pt x="491" y="962"/>
                  </a:cubicBezTo>
                  <a:lnTo>
                    <a:pt x="3056" y="962"/>
                  </a:lnTo>
                  <a:cubicBezTo>
                    <a:pt x="3058" y="962"/>
                    <a:pt x="3061" y="963"/>
                    <a:pt x="3064" y="963"/>
                  </a:cubicBezTo>
                  <a:cubicBezTo>
                    <a:pt x="3328" y="963"/>
                    <a:pt x="3545" y="747"/>
                    <a:pt x="3545" y="481"/>
                  </a:cubicBezTo>
                  <a:cubicBezTo>
                    <a:pt x="3545" y="215"/>
                    <a:pt x="3328" y="0"/>
                    <a:pt x="3064" y="0"/>
                  </a:cubicBezTo>
                  <a:cubicBezTo>
                    <a:pt x="3061" y="0"/>
                    <a:pt x="3058" y="0"/>
                    <a:pt x="3056" y="0"/>
                  </a:cubicBezTo>
                  <a:lnTo>
                    <a:pt x="491" y="0"/>
                  </a:lnTo>
                  <a:cubicBezTo>
                    <a:pt x="489" y="0"/>
                    <a:pt x="486" y="0"/>
                    <a:pt x="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42"/>
            <p:cNvSpPr/>
            <p:nvPr/>
          </p:nvSpPr>
          <p:spPr>
            <a:xfrm>
              <a:off x="5378900" y="2993375"/>
              <a:ext cx="28100" cy="24075"/>
            </a:xfrm>
            <a:custGeom>
              <a:rect b="b" l="l" r="r" t="t"/>
              <a:pathLst>
                <a:path extrusionOk="0" h="963" w="1124">
                  <a:moveTo>
                    <a:pt x="643" y="0"/>
                  </a:moveTo>
                  <a:cubicBezTo>
                    <a:pt x="214" y="0"/>
                    <a:pt x="0" y="519"/>
                    <a:pt x="302" y="822"/>
                  </a:cubicBezTo>
                  <a:cubicBezTo>
                    <a:pt x="394" y="914"/>
                    <a:pt x="517" y="963"/>
                    <a:pt x="642" y="963"/>
                  </a:cubicBezTo>
                  <a:cubicBezTo>
                    <a:pt x="705" y="963"/>
                    <a:pt x="767" y="951"/>
                    <a:pt x="826" y="926"/>
                  </a:cubicBezTo>
                  <a:cubicBezTo>
                    <a:pt x="1006" y="851"/>
                    <a:pt x="1124" y="675"/>
                    <a:pt x="1124" y="481"/>
                  </a:cubicBezTo>
                  <a:cubicBezTo>
                    <a:pt x="1124" y="216"/>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9" name="Google Shape;13789;p142"/>
          <p:cNvGrpSpPr/>
          <p:nvPr/>
        </p:nvGrpSpPr>
        <p:grpSpPr>
          <a:xfrm>
            <a:off x="1762597" y="2323919"/>
            <a:ext cx="359260" cy="354892"/>
            <a:chOff x="4851100" y="2664550"/>
            <a:chExt cx="415425" cy="410375"/>
          </a:xfrm>
        </p:grpSpPr>
        <p:sp>
          <p:nvSpPr>
            <p:cNvPr id="13790" name="Google Shape;13790;p142"/>
            <p:cNvSpPr/>
            <p:nvPr/>
          </p:nvSpPr>
          <p:spPr>
            <a:xfrm>
              <a:off x="5089050" y="2752875"/>
              <a:ext cx="90375" cy="88000"/>
            </a:xfrm>
            <a:custGeom>
              <a:rect b="b" l="l" r="r" t="t"/>
              <a:pathLst>
                <a:path extrusionOk="0" h="3520" w="3615">
                  <a:moveTo>
                    <a:pt x="3086" y="1"/>
                  </a:moveTo>
                  <a:cubicBezTo>
                    <a:pt x="2966" y="1"/>
                    <a:pt x="2845" y="45"/>
                    <a:pt x="2752" y="135"/>
                  </a:cubicBezTo>
                  <a:lnTo>
                    <a:pt x="188" y="2699"/>
                  </a:lnTo>
                  <a:cubicBezTo>
                    <a:pt x="0" y="2887"/>
                    <a:pt x="0" y="3191"/>
                    <a:pt x="188" y="3379"/>
                  </a:cubicBezTo>
                  <a:cubicBezTo>
                    <a:pt x="281" y="3472"/>
                    <a:pt x="404" y="3519"/>
                    <a:pt x="527" y="3519"/>
                  </a:cubicBezTo>
                  <a:cubicBezTo>
                    <a:pt x="650" y="3519"/>
                    <a:pt x="773" y="3472"/>
                    <a:pt x="867" y="3379"/>
                  </a:cubicBezTo>
                  <a:lnTo>
                    <a:pt x="3433" y="815"/>
                  </a:lnTo>
                  <a:cubicBezTo>
                    <a:pt x="3614" y="626"/>
                    <a:pt x="3612" y="327"/>
                    <a:pt x="3426" y="141"/>
                  </a:cubicBezTo>
                  <a:cubicBezTo>
                    <a:pt x="3332" y="47"/>
                    <a:pt x="3209" y="1"/>
                    <a:pt x="3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42"/>
            <p:cNvSpPr/>
            <p:nvPr/>
          </p:nvSpPr>
          <p:spPr>
            <a:xfrm>
              <a:off x="5146275" y="2812800"/>
              <a:ext cx="28100" cy="24075"/>
            </a:xfrm>
            <a:custGeom>
              <a:rect b="b" l="l" r="r" t="t"/>
              <a:pathLst>
                <a:path extrusionOk="0" h="963" w="1124">
                  <a:moveTo>
                    <a:pt x="643" y="1"/>
                  </a:moveTo>
                  <a:cubicBezTo>
                    <a:pt x="214" y="1"/>
                    <a:pt x="0" y="519"/>
                    <a:pt x="303" y="822"/>
                  </a:cubicBezTo>
                  <a:cubicBezTo>
                    <a:pt x="395" y="914"/>
                    <a:pt x="518" y="963"/>
                    <a:pt x="643" y="963"/>
                  </a:cubicBezTo>
                  <a:cubicBezTo>
                    <a:pt x="705" y="963"/>
                    <a:pt x="768" y="951"/>
                    <a:pt x="828" y="926"/>
                  </a:cubicBezTo>
                  <a:cubicBezTo>
                    <a:pt x="1006" y="851"/>
                    <a:pt x="1123" y="676"/>
                    <a:pt x="1123" y="482"/>
                  </a:cubicBezTo>
                  <a:cubicBezTo>
                    <a:pt x="1123" y="216"/>
                    <a:pt x="908"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42"/>
            <p:cNvSpPr/>
            <p:nvPr/>
          </p:nvSpPr>
          <p:spPr>
            <a:xfrm>
              <a:off x="5090175" y="2756725"/>
              <a:ext cx="28100" cy="24050"/>
            </a:xfrm>
            <a:custGeom>
              <a:rect b="b" l="l" r="r" t="t"/>
              <a:pathLst>
                <a:path extrusionOk="0" h="962" w="1124">
                  <a:moveTo>
                    <a:pt x="643" y="0"/>
                  </a:moveTo>
                  <a:cubicBezTo>
                    <a:pt x="214" y="0"/>
                    <a:pt x="1" y="518"/>
                    <a:pt x="304" y="820"/>
                  </a:cubicBezTo>
                  <a:cubicBezTo>
                    <a:pt x="395" y="913"/>
                    <a:pt x="519" y="961"/>
                    <a:pt x="644" y="961"/>
                  </a:cubicBezTo>
                  <a:cubicBezTo>
                    <a:pt x="706" y="961"/>
                    <a:pt x="768" y="950"/>
                    <a:pt x="827" y="926"/>
                  </a:cubicBezTo>
                  <a:cubicBezTo>
                    <a:pt x="1007" y="851"/>
                    <a:pt x="1124" y="675"/>
                    <a:pt x="1124" y="482"/>
                  </a:cubicBezTo>
                  <a:cubicBezTo>
                    <a:pt x="1124" y="215"/>
                    <a:pt x="909"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42"/>
            <p:cNvSpPr/>
            <p:nvPr/>
          </p:nvSpPr>
          <p:spPr>
            <a:xfrm>
              <a:off x="4851100" y="2664550"/>
              <a:ext cx="415425" cy="410375"/>
            </a:xfrm>
            <a:custGeom>
              <a:rect b="b" l="l" r="r" t="t"/>
              <a:pathLst>
                <a:path extrusionOk="0" h="16415" w="16617">
                  <a:moveTo>
                    <a:pt x="11328" y="963"/>
                  </a:moveTo>
                  <a:cubicBezTo>
                    <a:pt x="13714" y="963"/>
                    <a:pt x="15656" y="2904"/>
                    <a:pt x="15656" y="5291"/>
                  </a:cubicBezTo>
                  <a:cubicBezTo>
                    <a:pt x="15656" y="7676"/>
                    <a:pt x="13715" y="9618"/>
                    <a:pt x="11328" y="9618"/>
                  </a:cubicBezTo>
                  <a:cubicBezTo>
                    <a:pt x="8941" y="9618"/>
                    <a:pt x="7001" y="7676"/>
                    <a:pt x="7001" y="5291"/>
                  </a:cubicBezTo>
                  <a:cubicBezTo>
                    <a:pt x="7001" y="2904"/>
                    <a:pt x="8941" y="963"/>
                    <a:pt x="11328" y="963"/>
                  </a:cubicBezTo>
                  <a:close/>
                  <a:moveTo>
                    <a:pt x="7266" y="8674"/>
                  </a:moveTo>
                  <a:cubicBezTo>
                    <a:pt x="7471" y="8920"/>
                    <a:pt x="7699" y="9147"/>
                    <a:pt x="7945" y="9353"/>
                  </a:cubicBezTo>
                  <a:lnTo>
                    <a:pt x="5916" y="11383"/>
                  </a:lnTo>
                  <a:lnTo>
                    <a:pt x="5235" y="10703"/>
                  </a:lnTo>
                  <a:lnTo>
                    <a:pt x="7266" y="8674"/>
                  </a:lnTo>
                  <a:close/>
                  <a:moveTo>
                    <a:pt x="4102" y="10996"/>
                  </a:moveTo>
                  <a:cubicBezTo>
                    <a:pt x="4143" y="10996"/>
                    <a:pt x="4184" y="11012"/>
                    <a:pt x="4215" y="11043"/>
                  </a:cubicBezTo>
                  <a:lnTo>
                    <a:pt x="5576" y="12403"/>
                  </a:lnTo>
                  <a:cubicBezTo>
                    <a:pt x="5637" y="12465"/>
                    <a:pt x="5637" y="12568"/>
                    <a:pt x="5576" y="12630"/>
                  </a:cubicBezTo>
                  <a:lnTo>
                    <a:pt x="3082" y="15123"/>
                  </a:lnTo>
                  <a:cubicBezTo>
                    <a:pt x="2863" y="15342"/>
                    <a:pt x="2576" y="15451"/>
                    <a:pt x="2289" y="15451"/>
                  </a:cubicBezTo>
                  <a:cubicBezTo>
                    <a:pt x="2002" y="15451"/>
                    <a:pt x="1715" y="15342"/>
                    <a:pt x="1496" y="15123"/>
                  </a:cubicBezTo>
                  <a:cubicBezTo>
                    <a:pt x="1058" y="14685"/>
                    <a:pt x="1058" y="13975"/>
                    <a:pt x="1496" y="13537"/>
                  </a:cubicBezTo>
                  <a:lnTo>
                    <a:pt x="3988" y="11043"/>
                  </a:lnTo>
                  <a:cubicBezTo>
                    <a:pt x="4020" y="11012"/>
                    <a:pt x="4061" y="10996"/>
                    <a:pt x="4102" y="10996"/>
                  </a:cubicBezTo>
                  <a:close/>
                  <a:moveTo>
                    <a:pt x="11328" y="1"/>
                  </a:moveTo>
                  <a:cubicBezTo>
                    <a:pt x="8411" y="1"/>
                    <a:pt x="6039" y="2373"/>
                    <a:pt x="6039" y="5291"/>
                  </a:cubicBezTo>
                  <a:cubicBezTo>
                    <a:pt x="6037" y="6193"/>
                    <a:pt x="6269" y="7080"/>
                    <a:pt x="6711" y="7867"/>
                  </a:cubicBezTo>
                  <a:lnTo>
                    <a:pt x="4477" y="10100"/>
                  </a:lnTo>
                  <a:cubicBezTo>
                    <a:pt x="4355" y="10056"/>
                    <a:pt x="4228" y="10035"/>
                    <a:pt x="4102" y="10035"/>
                  </a:cubicBezTo>
                  <a:cubicBezTo>
                    <a:pt x="3810" y="10035"/>
                    <a:pt x="3523" y="10150"/>
                    <a:pt x="3309" y="10363"/>
                  </a:cubicBezTo>
                  <a:lnTo>
                    <a:pt x="815" y="12857"/>
                  </a:lnTo>
                  <a:cubicBezTo>
                    <a:pt x="1" y="13670"/>
                    <a:pt x="1" y="14990"/>
                    <a:pt x="815" y="15804"/>
                  </a:cubicBezTo>
                  <a:cubicBezTo>
                    <a:pt x="1222" y="16211"/>
                    <a:pt x="1755" y="16415"/>
                    <a:pt x="2289" y="16415"/>
                  </a:cubicBezTo>
                  <a:cubicBezTo>
                    <a:pt x="2822" y="16415"/>
                    <a:pt x="3356" y="16211"/>
                    <a:pt x="3763" y="15804"/>
                  </a:cubicBezTo>
                  <a:lnTo>
                    <a:pt x="6255" y="13311"/>
                  </a:lnTo>
                  <a:cubicBezTo>
                    <a:pt x="6561" y="13004"/>
                    <a:pt x="6664" y="12548"/>
                    <a:pt x="6519" y="12141"/>
                  </a:cubicBezTo>
                  <a:lnTo>
                    <a:pt x="8751" y="9910"/>
                  </a:lnTo>
                  <a:cubicBezTo>
                    <a:pt x="9539" y="10350"/>
                    <a:pt x="10425" y="10580"/>
                    <a:pt x="11328" y="10580"/>
                  </a:cubicBezTo>
                  <a:cubicBezTo>
                    <a:pt x="14244" y="10580"/>
                    <a:pt x="16616" y="8206"/>
                    <a:pt x="16616" y="5291"/>
                  </a:cubicBezTo>
                  <a:cubicBezTo>
                    <a:pt x="16616" y="2375"/>
                    <a:pt x="14244" y="1"/>
                    <a:pt x="1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4" name="Google Shape;13794;p142"/>
          <p:cNvGrpSpPr/>
          <p:nvPr/>
        </p:nvGrpSpPr>
        <p:grpSpPr>
          <a:xfrm>
            <a:off x="1015371" y="2323941"/>
            <a:ext cx="354849" cy="354849"/>
            <a:chOff x="4379475" y="2661350"/>
            <a:chExt cx="410325" cy="410325"/>
          </a:xfrm>
        </p:grpSpPr>
        <p:sp>
          <p:nvSpPr>
            <p:cNvPr id="13795" name="Google Shape;13795;p142"/>
            <p:cNvSpPr/>
            <p:nvPr/>
          </p:nvSpPr>
          <p:spPr>
            <a:xfrm>
              <a:off x="4379475" y="2661350"/>
              <a:ext cx="410325" cy="410325"/>
            </a:xfrm>
            <a:custGeom>
              <a:rect b="b" l="l" r="r" t="t"/>
              <a:pathLst>
                <a:path extrusionOk="0" h="16413" w="16413">
                  <a:moveTo>
                    <a:pt x="8206" y="962"/>
                  </a:moveTo>
                  <a:cubicBezTo>
                    <a:pt x="9682" y="962"/>
                    <a:pt x="11154" y="1412"/>
                    <a:pt x="12406" y="2302"/>
                  </a:cubicBezTo>
                  <a:cubicBezTo>
                    <a:pt x="12489" y="2362"/>
                    <a:pt x="12587" y="2391"/>
                    <a:pt x="12684" y="2391"/>
                  </a:cubicBezTo>
                  <a:cubicBezTo>
                    <a:pt x="12808" y="2391"/>
                    <a:pt x="12931" y="2343"/>
                    <a:pt x="13024" y="2250"/>
                  </a:cubicBezTo>
                  <a:lnTo>
                    <a:pt x="13097" y="2176"/>
                  </a:lnTo>
                  <a:lnTo>
                    <a:pt x="13324" y="3764"/>
                  </a:lnTo>
                  <a:lnTo>
                    <a:pt x="13324" y="3764"/>
                  </a:lnTo>
                  <a:lnTo>
                    <a:pt x="11716" y="3534"/>
                  </a:lnTo>
                  <a:cubicBezTo>
                    <a:pt x="11843" y="3310"/>
                    <a:pt x="11773" y="3026"/>
                    <a:pt x="11555" y="2889"/>
                  </a:cubicBezTo>
                  <a:cubicBezTo>
                    <a:pt x="10555" y="2258"/>
                    <a:pt x="9397" y="1923"/>
                    <a:pt x="8215" y="1923"/>
                  </a:cubicBezTo>
                  <a:cubicBezTo>
                    <a:pt x="8212" y="1923"/>
                    <a:pt x="8210" y="1923"/>
                    <a:pt x="8207" y="1923"/>
                  </a:cubicBezTo>
                  <a:cubicBezTo>
                    <a:pt x="4744" y="1923"/>
                    <a:pt x="1925" y="4742"/>
                    <a:pt x="1925" y="8205"/>
                  </a:cubicBezTo>
                  <a:cubicBezTo>
                    <a:pt x="1925" y="11669"/>
                    <a:pt x="4742" y="14488"/>
                    <a:pt x="8207" y="14488"/>
                  </a:cubicBezTo>
                  <a:cubicBezTo>
                    <a:pt x="11510" y="14488"/>
                    <a:pt x="14225" y="11927"/>
                    <a:pt x="14471" y="8686"/>
                  </a:cubicBezTo>
                  <a:lnTo>
                    <a:pt x="15436" y="8686"/>
                  </a:lnTo>
                  <a:cubicBezTo>
                    <a:pt x="15322" y="10440"/>
                    <a:pt x="14583" y="12073"/>
                    <a:pt x="13330" y="13328"/>
                  </a:cubicBezTo>
                  <a:cubicBezTo>
                    <a:pt x="11947" y="14710"/>
                    <a:pt x="10095" y="15450"/>
                    <a:pt x="8206" y="15450"/>
                  </a:cubicBezTo>
                  <a:cubicBezTo>
                    <a:pt x="7371" y="15450"/>
                    <a:pt x="6529" y="15305"/>
                    <a:pt x="5718" y="15008"/>
                  </a:cubicBezTo>
                  <a:cubicBezTo>
                    <a:pt x="3070" y="14038"/>
                    <a:pt x="1225" y="11621"/>
                    <a:pt x="990" y="8810"/>
                  </a:cubicBezTo>
                  <a:cubicBezTo>
                    <a:pt x="755" y="6000"/>
                    <a:pt x="2171" y="3310"/>
                    <a:pt x="4619" y="1913"/>
                  </a:cubicBezTo>
                  <a:cubicBezTo>
                    <a:pt x="5735" y="1277"/>
                    <a:pt x="6972" y="962"/>
                    <a:pt x="8206" y="962"/>
                  </a:cubicBezTo>
                  <a:close/>
                  <a:moveTo>
                    <a:pt x="8222" y="0"/>
                  </a:moveTo>
                  <a:cubicBezTo>
                    <a:pt x="8217" y="0"/>
                    <a:pt x="8212" y="0"/>
                    <a:pt x="8207" y="0"/>
                  </a:cubicBezTo>
                  <a:cubicBezTo>
                    <a:pt x="6015" y="0"/>
                    <a:pt x="3954" y="854"/>
                    <a:pt x="2404" y="2403"/>
                  </a:cubicBezTo>
                  <a:cubicBezTo>
                    <a:pt x="853" y="3953"/>
                    <a:pt x="0" y="6013"/>
                    <a:pt x="0" y="8207"/>
                  </a:cubicBezTo>
                  <a:cubicBezTo>
                    <a:pt x="0" y="10399"/>
                    <a:pt x="854" y="12458"/>
                    <a:pt x="2404" y="14008"/>
                  </a:cubicBezTo>
                  <a:cubicBezTo>
                    <a:pt x="3953" y="15559"/>
                    <a:pt x="6015" y="16412"/>
                    <a:pt x="8207" y="16412"/>
                  </a:cubicBezTo>
                  <a:cubicBezTo>
                    <a:pt x="10400" y="16412"/>
                    <a:pt x="12459" y="15559"/>
                    <a:pt x="14009" y="14008"/>
                  </a:cubicBezTo>
                  <a:cubicBezTo>
                    <a:pt x="15560" y="12458"/>
                    <a:pt x="16413" y="10398"/>
                    <a:pt x="16413" y="8207"/>
                  </a:cubicBezTo>
                  <a:cubicBezTo>
                    <a:pt x="16413" y="7940"/>
                    <a:pt x="16197" y="7725"/>
                    <a:pt x="15932" y="7725"/>
                  </a:cubicBezTo>
                  <a:lnTo>
                    <a:pt x="13047" y="7725"/>
                  </a:lnTo>
                  <a:cubicBezTo>
                    <a:pt x="12785" y="7730"/>
                    <a:pt x="12576" y="7943"/>
                    <a:pt x="12576" y="8205"/>
                  </a:cubicBezTo>
                  <a:cubicBezTo>
                    <a:pt x="12576" y="8468"/>
                    <a:pt x="12785" y="8681"/>
                    <a:pt x="13047" y="8686"/>
                  </a:cubicBezTo>
                  <a:lnTo>
                    <a:pt x="13506" y="8686"/>
                  </a:lnTo>
                  <a:cubicBezTo>
                    <a:pt x="13451" y="9294"/>
                    <a:pt x="13292" y="9885"/>
                    <a:pt x="13036" y="10439"/>
                  </a:cubicBezTo>
                  <a:lnTo>
                    <a:pt x="12639" y="10209"/>
                  </a:lnTo>
                  <a:cubicBezTo>
                    <a:pt x="12562" y="10163"/>
                    <a:pt x="12477" y="10142"/>
                    <a:pt x="12394" y="10142"/>
                  </a:cubicBezTo>
                  <a:cubicBezTo>
                    <a:pt x="12228" y="10142"/>
                    <a:pt x="12066" y="10228"/>
                    <a:pt x="11977" y="10382"/>
                  </a:cubicBezTo>
                  <a:cubicBezTo>
                    <a:pt x="11843" y="10615"/>
                    <a:pt x="11924" y="10910"/>
                    <a:pt x="12158" y="11042"/>
                  </a:cubicBezTo>
                  <a:lnTo>
                    <a:pt x="12554" y="11271"/>
                  </a:lnTo>
                  <a:cubicBezTo>
                    <a:pt x="12202" y="11767"/>
                    <a:pt x="11769" y="12201"/>
                    <a:pt x="11272" y="12552"/>
                  </a:cubicBezTo>
                  <a:lnTo>
                    <a:pt x="11044" y="12155"/>
                  </a:lnTo>
                  <a:cubicBezTo>
                    <a:pt x="10953" y="12006"/>
                    <a:pt x="10795" y="11923"/>
                    <a:pt x="10632" y="11923"/>
                  </a:cubicBezTo>
                  <a:cubicBezTo>
                    <a:pt x="10550" y="11923"/>
                    <a:pt x="10467" y="11944"/>
                    <a:pt x="10391" y="11988"/>
                  </a:cubicBezTo>
                  <a:cubicBezTo>
                    <a:pt x="10164" y="12119"/>
                    <a:pt x="10085" y="12407"/>
                    <a:pt x="10211" y="12637"/>
                  </a:cubicBezTo>
                  <a:lnTo>
                    <a:pt x="10441" y="13034"/>
                  </a:lnTo>
                  <a:cubicBezTo>
                    <a:pt x="9887" y="13290"/>
                    <a:pt x="9295" y="13450"/>
                    <a:pt x="8688" y="13504"/>
                  </a:cubicBezTo>
                  <a:lnTo>
                    <a:pt x="8688" y="13044"/>
                  </a:lnTo>
                  <a:cubicBezTo>
                    <a:pt x="8688" y="12779"/>
                    <a:pt x="8472" y="12564"/>
                    <a:pt x="8207" y="12564"/>
                  </a:cubicBezTo>
                  <a:cubicBezTo>
                    <a:pt x="7942" y="12564"/>
                    <a:pt x="7727" y="12779"/>
                    <a:pt x="7727" y="13044"/>
                  </a:cubicBezTo>
                  <a:lnTo>
                    <a:pt x="7727" y="13504"/>
                  </a:lnTo>
                  <a:cubicBezTo>
                    <a:pt x="7119" y="13450"/>
                    <a:pt x="6526" y="13290"/>
                    <a:pt x="5974" y="13034"/>
                  </a:cubicBezTo>
                  <a:lnTo>
                    <a:pt x="6204" y="12637"/>
                  </a:lnTo>
                  <a:cubicBezTo>
                    <a:pt x="6341" y="12407"/>
                    <a:pt x="6265" y="12107"/>
                    <a:pt x="6032" y="11972"/>
                  </a:cubicBezTo>
                  <a:cubicBezTo>
                    <a:pt x="5956" y="11928"/>
                    <a:pt x="5874" y="11908"/>
                    <a:pt x="5792" y="11908"/>
                  </a:cubicBezTo>
                  <a:cubicBezTo>
                    <a:pt x="5623" y="11908"/>
                    <a:pt x="5459" y="11997"/>
                    <a:pt x="5371" y="12157"/>
                  </a:cubicBezTo>
                  <a:lnTo>
                    <a:pt x="5142" y="12552"/>
                  </a:lnTo>
                  <a:cubicBezTo>
                    <a:pt x="4646" y="12201"/>
                    <a:pt x="4212" y="11767"/>
                    <a:pt x="3861" y="11271"/>
                  </a:cubicBezTo>
                  <a:lnTo>
                    <a:pt x="4256" y="11042"/>
                  </a:lnTo>
                  <a:cubicBezTo>
                    <a:pt x="4483" y="10907"/>
                    <a:pt x="4559" y="10616"/>
                    <a:pt x="4427" y="10389"/>
                  </a:cubicBezTo>
                  <a:cubicBezTo>
                    <a:pt x="4338" y="10235"/>
                    <a:pt x="4177" y="10148"/>
                    <a:pt x="4011" y="10148"/>
                  </a:cubicBezTo>
                  <a:cubicBezTo>
                    <a:pt x="3931" y="10148"/>
                    <a:pt x="3850" y="10168"/>
                    <a:pt x="3776" y="10210"/>
                  </a:cubicBezTo>
                  <a:lnTo>
                    <a:pt x="3379" y="10439"/>
                  </a:lnTo>
                  <a:cubicBezTo>
                    <a:pt x="3123" y="9887"/>
                    <a:pt x="2963" y="9294"/>
                    <a:pt x="2909" y="8687"/>
                  </a:cubicBezTo>
                  <a:lnTo>
                    <a:pt x="3367" y="8687"/>
                  </a:lnTo>
                  <a:cubicBezTo>
                    <a:pt x="3629" y="8681"/>
                    <a:pt x="3839" y="8468"/>
                    <a:pt x="3839" y="8205"/>
                  </a:cubicBezTo>
                  <a:cubicBezTo>
                    <a:pt x="3839" y="7945"/>
                    <a:pt x="3629" y="7731"/>
                    <a:pt x="3367" y="7725"/>
                  </a:cubicBezTo>
                  <a:lnTo>
                    <a:pt x="2909" y="7725"/>
                  </a:lnTo>
                  <a:cubicBezTo>
                    <a:pt x="2963" y="7119"/>
                    <a:pt x="3123" y="6526"/>
                    <a:pt x="3379" y="5974"/>
                  </a:cubicBezTo>
                  <a:lnTo>
                    <a:pt x="3776" y="6202"/>
                  </a:lnTo>
                  <a:cubicBezTo>
                    <a:pt x="3853" y="6248"/>
                    <a:pt x="3937" y="6269"/>
                    <a:pt x="4020" y="6269"/>
                  </a:cubicBezTo>
                  <a:cubicBezTo>
                    <a:pt x="4186" y="6269"/>
                    <a:pt x="4347" y="6183"/>
                    <a:pt x="4436" y="6029"/>
                  </a:cubicBezTo>
                  <a:cubicBezTo>
                    <a:pt x="4571" y="5798"/>
                    <a:pt x="4489" y="5501"/>
                    <a:pt x="4256" y="5370"/>
                  </a:cubicBezTo>
                  <a:lnTo>
                    <a:pt x="3861" y="5142"/>
                  </a:lnTo>
                  <a:cubicBezTo>
                    <a:pt x="4212" y="4644"/>
                    <a:pt x="4646" y="4212"/>
                    <a:pt x="5142" y="3860"/>
                  </a:cubicBezTo>
                  <a:lnTo>
                    <a:pt x="5371" y="4256"/>
                  </a:lnTo>
                  <a:cubicBezTo>
                    <a:pt x="5459" y="4415"/>
                    <a:pt x="5623" y="4505"/>
                    <a:pt x="5792" y="4505"/>
                  </a:cubicBezTo>
                  <a:cubicBezTo>
                    <a:pt x="5874" y="4505"/>
                    <a:pt x="5956" y="4484"/>
                    <a:pt x="6032" y="4440"/>
                  </a:cubicBezTo>
                  <a:cubicBezTo>
                    <a:pt x="6265" y="4306"/>
                    <a:pt x="6341" y="4005"/>
                    <a:pt x="6204" y="3775"/>
                  </a:cubicBezTo>
                  <a:lnTo>
                    <a:pt x="5974" y="3377"/>
                  </a:lnTo>
                  <a:cubicBezTo>
                    <a:pt x="6526" y="3119"/>
                    <a:pt x="7119" y="2961"/>
                    <a:pt x="7725" y="2907"/>
                  </a:cubicBezTo>
                  <a:lnTo>
                    <a:pt x="7725" y="3365"/>
                  </a:lnTo>
                  <a:cubicBezTo>
                    <a:pt x="7725" y="3631"/>
                    <a:pt x="7941" y="3846"/>
                    <a:pt x="8207" y="3846"/>
                  </a:cubicBezTo>
                  <a:cubicBezTo>
                    <a:pt x="8472" y="3846"/>
                    <a:pt x="8688" y="3631"/>
                    <a:pt x="8688" y="3365"/>
                  </a:cubicBezTo>
                  <a:lnTo>
                    <a:pt x="8688" y="2907"/>
                  </a:lnTo>
                  <a:cubicBezTo>
                    <a:pt x="9319" y="2963"/>
                    <a:pt x="9935" y="3133"/>
                    <a:pt x="10506" y="3406"/>
                  </a:cubicBezTo>
                  <a:lnTo>
                    <a:pt x="10378" y="3537"/>
                  </a:lnTo>
                  <a:cubicBezTo>
                    <a:pt x="10096" y="3816"/>
                    <a:pt x="10257" y="4297"/>
                    <a:pt x="10648" y="4352"/>
                  </a:cubicBezTo>
                  <a:lnTo>
                    <a:pt x="13822" y="4806"/>
                  </a:lnTo>
                  <a:cubicBezTo>
                    <a:pt x="13845" y="4810"/>
                    <a:pt x="13867" y="4811"/>
                    <a:pt x="13889" y="4811"/>
                  </a:cubicBezTo>
                  <a:cubicBezTo>
                    <a:pt x="14176" y="4811"/>
                    <a:pt x="14407" y="4557"/>
                    <a:pt x="14365" y="4262"/>
                  </a:cubicBezTo>
                  <a:lnTo>
                    <a:pt x="13913" y="1088"/>
                  </a:lnTo>
                  <a:cubicBezTo>
                    <a:pt x="13876" y="833"/>
                    <a:pt x="13659" y="675"/>
                    <a:pt x="13434" y="675"/>
                  </a:cubicBezTo>
                  <a:cubicBezTo>
                    <a:pt x="13315" y="675"/>
                    <a:pt x="13194" y="720"/>
                    <a:pt x="13097" y="817"/>
                  </a:cubicBezTo>
                  <a:lnTo>
                    <a:pt x="12624" y="1290"/>
                  </a:lnTo>
                  <a:cubicBezTo>
                    <a:pt x="11310" y="447"/>
                    <a:pt x="9783" y="0"/>
                    <a:pt x="8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42"/>
            <p:cNvSpPr/>
            <p:nvPr/>
          </p:nvSpPr>
          <p:spPr>
            <a:xfrm>
              <a:off x="4526825" y="2778125"/>
              <a:ext cx="140950" cy="140450"/>
            </a:xfrm>
            <a:custGeom>
              <a:rect b="b" l="l" r="r" t="t"/>
              <a:pathLst>
                <a:path extrusionOk="0" h="5618" w="5638">
                  <a:moveTo>
                    <a:pt x="2310" y="3053"/>
                  </a:moveTo>
                  <a:cubicBezTo>
                    <a:pt x="2557" y="3053"/>
                    <a:pt x="2794" y="3244"/>
                    <a:pt x="2794" y="3534"/>
                  </a:cubicBezTo>
                  <a:cubicBezTo>
                    <a:pt x="2794" y="3800"/>
                    <a:pt x="2578" y="4015"/>
                    <a:pt x="2313" y="4015"/>
                  </a:cubicBezTo>
                  <a:cubicBezTo>
                    <a:pt x="1884" y="4015"/>
                    <a:pt x="1670" y="3498"/>
                    <a:pt x="1973" y="3195"/>
                  </a:cubicBezTo>
                  <a:cubicBezTo>
                    <a:pt x="2072" y="3097"/>
                    <a:pt x="2192" y="3053"/>
                    <a:pt x="2310" y="3053"/>
                  </a:cubicBezTo>
                  <a:close/>
                  <a:moveTo>
                    <a:pt x="550" y="0"/>
                  </a:moveTo>
                  <a:cubicBezTo>
                    <a:pt x="468" y="0"/>
                    <a:pt x="386" y="21"/>
                    <a:pt x="310" y="65"/>
                  </a:cubicBezTo>
                  <a:cubicBezTo>
                    <a:pt x="80" y="197"/>
                    <a:pt x="1" y="491"/>
                    <a:pt x="134" y="721"/>
                  </a:cubicBezTo>
                  <a:lnTo>
                    <a:pt x="1216" y="2599"/>
                  </a:lnTo>
                  <a:cubicBezTo>
                    <a:pt x="729" y="3170"/>
                    <a:pt x="761" y="4021"/>
                    <a:pt x="1294" y="4554"/>
                  </a:cubicBezTo>
                  <a:cubicBezTo>
                    <a:pt x="1574" y="4834"/>
                    <a:pt x="1943" y="4976"/>
                    <a:pt x="2313" y="4976"/>
                  </a:cubicBezTo>
                  <a:cubicBezTo>
                    <a:pt x="2645" y="4976"/>
                    <a:pt x="2978" y="4861"/>
                    <a:pt x="3249" y="4630"/>
                  </a:cubicBezTo>
                  <a:lnTo>
                    <a:pt x="4848" y="5553"/>
                  </a:lnTo>
                  <a:cubicBezTo>
                    <a:pt x="4924" y="5596"/>
                    <a:pt x="5007" y="5617"/>
                    <a:pt x="5088" y="5617"/>
                  </a:cubicBezTo>
                  <a:cubicBezTo>
                    <a:pt x="5254" y="5617"/>
                    <a:pt x="5416" y="5531"/>
                    <a:pt x="5504" y="5377"/>
                  </a:cubicBezTo>
                  <a:cubicBezTo>
                    <a:pt x="5638" y="5147"/>
                    <a:pt x="5558" y="4852"/>
                    <a:pt x="5329" y="4721"/>
                  </a:cubicBezTo>
                  <a:lnTo>
                    <a:pt x="3731" y="3798"/>
                  </a:lnTo>
                  <a:cubicBezTo>
                    <a:pt x="3896" y="2911"/>
                    <a:pt x="3215" y="2092"/>
                    <a:pt x="2313" y="2092"/>
                  </a:cubicBezTo>
                  <a:cubicBezTo>
                    <a:pt x="2224" y="2092"/>
                    <a:pt x="2136" y="2101"/>
                    <a:pt x="2050" y="2117"/>
                  </a:cubicBezTo>
                  <a:lnTo>
                    <a:pt x="966" y="241"/>
                  </a:lnTo>
                  <a:cubicBezTo>
                    <a:pt x="877" y="87"/>
                    <a:pt x="715" y="0"/>
                    <a:pt x="5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7" name="Google Shape;13797;p142"/>
          <p:cNvGrpSpPr/>
          <p:nvPr/>
        </p:nvGrpSpPr>
        <p:grpSpPr>
          <a:xfrm>
            <a:off x="1014905" y="2883902"/>
            <a:ext cx="355822" cy="354827"/>
            <a:chOff x="3868125" y="2689450"/>
            <a:chExt cx="411450" cy="410300"/>
          </a:xfrm>
        </p:grpSpPr>
        <p:sp>
          <p:nvSpPr>
            <p:cNvPr id="13798" name="Google Shape;13798;p142"/>
            <p:cNvSpPr/>
            <p:nvPr/>
          </p:nvSpPr>
          <p:spPr>
            <a:xfrm>
              <a:off x="4160275" y="2953500"/>
              <a:ext cx="55050" cy="108200"/>
            </a:xfrm>
            <a:custGeom>
              <a:rect b="b" l="l" r="r" t="t"/>
              <a:pathLst>
                <a:path extrusionOk="0" h="4328" w="2202">
                  <a:moveTo>
                    <a:pt x="825" y="945"/>
                  </a:moveTo>
                  <a:lnTo>
                    <a:pt x="825" y="1642"/>
                  </a:lnTo>
                  <a:cubicBezTo>
                    <a:pt x="780" y="1617"/>
                    <a:pt x="737" y="1588"/>
                    <a:pt x="695" y="1556"/>
                  </a:cubicBezTo>
                  <a:cubicBezTo>
                    <a:pt x="620" y="1497"/>
                    <a:pt x="588" y="1376"/>
                    <a:pt x="611" y="1247"/>
                  </a:cubicBezTo>
                  <a:cubicBezTo>
                    <a:pt x="632" y="1138"/>
                    <a:pt x="699" y="1010"/>
                    <a:pt x="825" y="945"/>
                  </a:cubicBezTo>
                  <a:close/>
                  <a:moveTo>
                    <a:pt x="1307" y="2370"/>
                  </a:moveTo>
                  <a:lnTo>
                    <a:pt x="1316" y="2373"/>
                  </a:lnTo>
                  <a:cubicBezTo>
                    <a:pt x="1685" y="2505"/>
                    <a:pt x="1663" y="2821"/>
                    <a:pt x="1647" y="2915"/>
                  </a:cubicBezTo>
                  <a:cubicBezTo>
                    <a:pt x="1614" y="3110"/>
                    <a:pt x="1487" y="3276"/>
                    <a:pt x="1307" y="3359"/>
                  </a:cubicBezTo>
                  <a:lnTo>
                    <a:pt x="1307" y="2370"/>
                  </a:lnTo>
                  <a:close/>
                  <a:moveTo>
                    <a:pt x="1067" y="0"/>
                  </a:moveTo>
                  <a:cubicBezTo>
                    <a:pt x="933" y="0"/>
                    <a:pt x="825" y="107"/>
                    <a:pt x="825" y="241"/>
                  </a:cubicBezTo>
                  <a:lnTo>
                    <a:pt x="825" y="438"/>
                  </a:lnTo>
                  <a:cubicBezTo>
                    <a:pt x="802" y="444"/>
                    <a:pt x="775" y="452"/>
                    <a:pt x="750" y="459"/>
                  </a:cubicBezTo>
                  <a:cubicBezTo>
                    <a:pt x="437" y="553"/>
                    <a:pt x="203" y="821"/>
                    <a:pt x="140" y="1157"/>
                  </a:cubicBezTo>
                  <a:cubicBezTo>
                    <a:pt x="81" y="1466"/>
                    <a:pt x="181" y="1764"/>
                    <a:pt x="399" y="1934"/>
                  </a:cubicBezTo>
                  <a:cubicBezTo>
                    <a:pt x="509" y="2020"/>
                    <a:pt x="642" y="2099"/>
                    <a:pt x="825" y="2181"/>
                  </a:cubicBezTo>
                  <a:lnTo>
                    <a:pt x="825" y="3402"/>
                  </a:lnTo>
                  <a:cubicBezTo>
                    <a:pt x="677" y="3388"/>
                    <a:pt x="575" y="3345"/>
                    <a:pt x="408" y="3235"/>
                  </a:cubicBezTo>
                  <a:cubicBezTo>
                    <a:pt x="367" y="3209"/>
                    <a:pt x="322" y="3196"/>
                    <a:pt x="277" y="3196"/>
                  </a:cubicBezTo>
                  <a:cubicBezTo>
                    <a:pt x="198" y="3196"/>
                    <a:pt x="120" y="3235"/>
                    <a:pt x="74" y="3306"/>
                  </a:cubicBezTo>
                  <a:cubicBezTo>
                    <a:pt x="1" y="3417"/>
                    <a:pt x="33" y="3565"/>
                    <a:pt x="144" y="3638"/>
                  </a:cubicBezTo>
                  <a:cubicBezTo>
                    <a:pt x="411" y="3812"/>
                    <a:pt x="595" y="3868"/>
                    <a:pt x="825" y="3884"/>
                  </a:cubicBezTo>
                  <a:lnTo>
                    <a:pt x="825" y="4088"/>
                  </a:lnTo>
                  <a:cubicBezTo>
                    <a:pt x="825" y="4220"/>
                    <a:pt x="933" y="4328"/>
                    <a:pt x="1067" y="4328"/>
                  </a:cubicBezTo>
                  <a:cubicBezTo>
                    <a:pt x="1198" y="4328"/>
                    <a:pt x="1307" y="4220"/>
                    <a:pt x="1307" y="4088"/>
                  </a:cubicBezTo>
                  <a:lnTo>
                    <a:pt x="1307" y="3864"/>
                  </a:lnTo>
                  <a:cubicBezTo>
                    <a:pt x="1764" y="3760"/>
                    <a:pt x="2057" y="3375"/>
                    <a:pt x="2121" y="2994"/>
                  </a:cubicBezTo>
                  <a:cubicBezTo>
                    <a:pt x="2202" y="2509"/>
                    <a:pt x="1948" y="2087"/>
                    <a:pt x="1475" y="1920"/>
                  </a:cubicBezTo>
                  <a:cubicBezTo>
                    <a:pt x="1420" y="1900"/>
                    <a:pt x="1362" y="1879"/>
                    <a:pt x="1307" y="1859"/>
                  </a:cubicBezTo>
                  <a:lnTo>
                    <a:pt x="1307" y="901"/>
                  </a:lnTo>
                  <a:cubicBezTo>
                    <a:pt x="1431" y="935"/>
                    <a:pt x="1496" y="999"/>
                    <a:pt x="1500" y="1004"/>
                  </a:cubicBezTo>
                  <a:cubicBezTo>
                    <a:pt x="1548" y="1058"/>
                    <a:pt x="1614" y="1085"/>
                    <a:pt x="1681" y="1085"/>
                  </a:cubicBezTo>
                  <a:cubicBezTo>
                    <a:pt x="1737" y="1085"/>
                    <a:pt x="1793" y="1066"/>
                    <a:pt x="1838" y="1026"/>
                  </a:cubicBezTo>
                  <a:cubicBezTo>
                    <a:pt x="1939" y="938"/>
                    <a:pt x="1948" y="785"/>
                    <a:pt x="1862" y="686"/>
                  </a:cubicBezTo>
                  <a:cubicBezTo>
                    <a:pt x="1850" y="674"/>
                    <a:pt x="1663" y="463"/>
                    <a:pt x="1307" y="411"/>
                  </a:cubicBezTo>
                  <a:lnTo>
                    <a:pt x="1307" y="241"/>
                  </a:lnTo>
                  <a:cubicBezTo>
                    <a:pt x="1307" y="107"/>
                    <a:pt x="1198" y="0"/>
                    <a:pt x="10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42"/>
            <p:cNvSpPr/>
            <p:nvPr/>
          </p:nvSpPr>
          <p:spPr>
            <a:xfrm>
              <a:off x="3868125" y="2689450"/>
              <a:ext cx="411450" cy="410300"/>
            </a:xfrm>
            <a:custGeom>
              <a:rect b="b" l="l" r="r" t="t"/>
              <a:pathLst>
                <a:path extrusionOk="0" h="16412" w="16458">
                  <a:moveTo>
                    <a:pt x="6448" y="963"/>
                  </a:moveTo>
                  <a:cubicBezTo>
                    <a:pt x="6643" y="963"/>
                    <a:pt x="6817" y="1080"/>
                    <a:pt x="6892" y="1259"/>
                  </a:cubicBezTo>
                  <a:cubicBezTo>
                    <a:pt x="6967" y="1439"/>
                    <a:pt x="6926" y="1645"/>
                    <a:pt x="6788" y="1783"/>
                  </a:cubicBezTo>
                  <a:cubicBezTo>
                    <a:pt x="6696" y="1875"/>
                    <a:pt x="6573" y="1924"/>
                    <a:pt x="6448" y="1924"/>
                  </a:cubicBezTo>
                  <a:cubicBezTo>
                    <a:pt x="6386" y="1924"/>
                    <a:pt x="6323" y="1912"/>
                    <a:pt x="6264" y="1887"/>
                  </a:cubicBezTo>
                  <a:cubicBezTo>
                    <a:pt x="6085" y="1812"/>
                    <a:pt x="5968" y="1638"/>
                    <a:pt x="5968" y="1443"/>
                  </a:cubicBezTo>
                  <a:cubicBezTo>
                    <a:pt x="5968" y="1178"/>
                    <a:pt x="6183" y="963"/>
                    <a:pt x="6448" y="963"/>
                  </a:cubicBezTo>
                  <a:close/>
                  <a:moveTo>
                    <a:pt x="6928" y="4895"/>
                  </a:moveTo>
                  <a:cubicBezTo>
                    <a:pt x="7529" y="4949"/>
                    <a:pt x="8116" y="5106"/>
                    <a:pt x="8664" y="5359"/>
                  </a:cubicBezTo>
                  <a:lnTo>
                    <a:pt x="8435" y="5758"/>
                  </a:lnTo>
                  <a:cubicBezTo>
                    <a:pt x="8302" y="5988"/>
                    <a:pt x="8381" y="6282"/>
                    <a:pt x="8611" y="6414"/>
                  </a:cubicBezTo>
                  <a:cubicBezTo>
                    <a:pt x="8687" y="6458"/>
                    <a:pt x="8770" y="6478"/>
                    <a:pt x="8851" y="6478"/>
                  </a:cubicBezTo>
                  <a:cubicBezTo>
                    <a:pt x="9017" y="6478"/>
                    <a:pt x="9178" y="6392"/>
                    <a:pt x="9267" y="6238"/>
                  </a:cubicBezTo>
                  <a:lnTo>
                    <a:pt x="9497" y="5841"/>
                  </a:lnTo>
                  <a:cubicBezTo>
                    <a:pt x="9991" y="6190"/>
                    <a:pt x="10420" y="6619"/>
                    <a:pt x="10768" y="7112"/>
                  </a:cubicBezTo>
                  <a:lnTo>
                    <a:pt x="10370" y="7342"/>
                  </a:lnTo>
                  <a:cubicBezTo>
                    <a:pt x="10140" y="7474"/>
                    <a:pt x="10062" y="7768"/>
                    <a:pt x="10194" y="7998"/>
                  </a:cubicBezTo>
                  <a:cubicBezTo>
                    <a:pt x="10284" y="8152"/>
                    <a:pt x="10445" y="8239"/>
                    <a:pt x="10612" y="8239"/>
                  </a:cubicBezTo>
                  <a:cubicBezTo>
                    <a:pt x="10693" y="8239"/>
                    <a:pt x="10776" y="8218"/>
                    <a:pt x="10852" y="8174"/>
                  </a:cubicBezTo>
                  <a:lnTo>
                    <a:pt x="11250" y="7944"/>
                  </a:lnTo>
                  <a:cubicBezTo>
                    <a:pt x="11436" y="8348"/>
                    <a:pt x="11571" y="8776"/>
                    <a:pt x="11651" y="9214"/>
                  </a:cubicBezTo>
                  <a:cubicBezTo>
                    <a:pt x="10165" y="9690"/>
                    <a:pt x="9086" y="11084"/>
                    <a:pt x="9086" y="12726"/>
                  </a:cubicBezTo>
                  <a:cubicBezTo>
                    <a:pt x="9084" y="13333"/>
                    <a:pt x="9234" y="13931"/>
                    <a:pt x="9522" y="14465"/>
                  </a:cubicBezTo>
                  <a:cubicBezTo>
                    <a:pt x="9513" y="14471"/>
                    <a:pt x="9506" y="14477"/>
                    <a:pt x="9497" y="14483"/>
                  </a:cubicBezTo>
                  <a:lnTo>
                    <a:pt x="9497" y="14481"/>
                  </a:lnTo>
                  <a:lnTo>
                    <a:pt x="9269" y="14085"/>
                  </a:lnTo>
                  <a:cubicBezTo>
                    <a:pt x="9181" y="13927"/>
                    <a:pt x="9017" y="13838"/>
                    <a:pt x="8849" y="13838"/>
                  </a:cubicBezTo>
                  <a:cubicBezTo>
                    <a:pt x="8767" y="13838"/>
                    <a:pt x="8684" y="13859"/>
                    <a:pt x="8608" y="13903"/>
                  </a:cubicBezTo>
                  <a:cubicBezTo>
                    <a:pt x="8375" y="14036"/>
                    <a:pt x="8298" y="14335"/>
                    <a:pt x="8435" y="14566"/>
                  </a:cubicBezTo>
                  <a:lnTo>
                    <a:pt x="8665" y="14963"/>
                  </a:lnTo>
                  <a:cubicBezTo>
                    <a:pt x="8116" y="15215"/>
                    <a:pt x="7530" y="15373"/>
                    <a:pt x="6928" y="15427"/>
                  </a:cubicBezTo>
                  <a:lnTo>
                    <a:pt x="6928" y="14969"/>
                  </a:lnTo>
                  <a:cubicBezTo>
                    <a:pt x="6924" y="14707"/>
                    <a:pt x="6710" y="14497"/>
                    <a:pt x="6448" y="14497"/>
                  </a:cubicBezTo>
                  <a:cubicBezTo>
                    <a:pt x="6186" y="14497"/>
                    <a:pt x="5972" y="14707"/>
                    <a:pt x="5968" y="14969"/>
                  </a:cubicBezTo>
                  <a:lnTo>
                    <a:pt x="5968" y="15427"/>
                  </a:lnTo>
                  <a:cubicBezTo>
                    <a:pt x="5366" y="15373"/>
                    <a:pt x="4779" y="15217"/>
                    <a:pt x="4231" y="14963"/>
                  </a:cubicBezTo>
                  <a:lnTo>
                    <a:pt x="4461" y="14566"/>
                  </a:lnTo>
                  <a:cubicBezTo>
                    <a:pt x="4593" y="14335"/>
                    <a:pt x="4515" y="14042"/>
                    <a:pt x="4285" y="13909"/>
                  </a:cubicBezTo>
                  <a:cubicBezTo>
                    <a:pt x="4209" y="13865"/>
                    <a:pt x="4127" y="13844"/>
                    <a:pt x="4045" y="13844"/>
                  </a:cubicBezTo>
                  <a:cubicBezTo>
                    <a:pt x="3879" y="13844"/>
                    <a:pt x="3717" y="13930"/>
                    <a:pt x="3628" y="14085"/>
                  </a:cubicBezTo>
                  <a:lnTo>
                    <a:pt x="3399" y="14480"/>
                  </a:lnTo>
                  <a:cubicBezTo>
                    <a:pt x="2907" y="14131"/>
                    <a:pt x="2478" y="13702"/>
                    <a:pt x="2129" y="13210"/>
                  </a:cubicBezTo>
                  <a:lnTo>
                    <a:pt x="2525" y="12982"/>
                  </a:lnTo>
                  <a:cubicBezTo>
                    <a:pt x="2755" y="12849"/>
                    <a:pt x="2834" y="12554"/>
                    <a:pt x="2701" y="12324"/>
                  </a:cubicBezTo>
                  <a:cubicBezTo>
                    <a:pt x="2611" y="12170"/>
                    <a:pt x="2449" y="12084"/>
                    <a:pt x="2283" y="12084"/>
                  </a:cubicBezTo>
                  <a:cubicBezTo>
                    <a:pt x="2202" y="12084"/>
                    <a:pt x="2119" y="12105"/>
                    <a:pt x="2043" y="12149"/>
                  </a:cubicBezTo>
                  <a:lnTo>
                    <a:pt x="1648" y="12378"/>
                  </a:lnTo>
                  <a:cubicBezTo>
                    <a:pt x="1393" y="11831"/>
                    <a:pt x="1236" y="11243"/>
                    <a:pt x="1182" y="10642"/>
                  </a:cubicBezTo>
                  <a:lnTo>
                    <a:pt x="1640" y="10642"/>
                  </a:lnTo>
                  <a:cubicBezTo>
                    <a:pt x="1644" y="10642"/>
                    <a:pt x="1647" y="10642"/>
                    <a:pt x="1651" y="10642"/>
                  </a:cubicBezTo>
                  <a:cubicBezTo>
                    <a:pt x="1916" y="10642"/>
                    <a:pt x="2131" y="10427"/>
                    <a:pt x="2131" y="10161"/>
                  </a:cubicBezTo>
                  <a:cubicBezTo>
                    <a:pt x="2131" y="9895"/>
                    <a:pt x="1916" y="9681"/>
                    <a:pt x="1651" y="9681"/>
                  </a:cubicBezTo>
                  <a:cubicBezTo>
                    <a:pt x="1647" y="9681"/>
                    <a:pt x="1644" y="9681"/>
                    <a:pt x="1640" y="9681"/>
                  </a:cubicBezTo>
                  <a:lnTo>
                    <a:pt x="1182" y="9681"/>
                  </a:lnTo>
                  <a:cubicBezTo>
                    <a:pt x="1236" y="9079"/>
                    <a:pt x="1393" y="8492"/>
                    <a:pt x="1648" y="7944"/>
                  </a:cubicBezTo>
                  <a:lnTo>
                    <a:pt x="2043" y="8174"/>
                  </a:lnTo>
                  <a:cubicBezTo>
                    <a:pt x="2121" y="8221"/>
                    <a:pt x="2207" y="8243"/>
                    <a:pt x="2291" y="8243"/>
                  </a:cubicBezTo>
                  <a:cubicBezTo>
                    <a:pt x="2458" y="8243"/>
                    <a:pt x="2620" y="8157"/>
                    <a:pt x="2708" y="8003"/>
                  </a:cubicBezTo>
                  <a:cubicBezTo>
                    <a:pt x="2843" y="7770"/>
                    <a:pt x="2761" y="7471"/>
                    <a:pt x="2525" y="7341"/>
                  </a:cubicBezTo>
                  <a:lnTo>
                    <a:pt x="2128" y="7112"/>
                  </a:lnTo>
                  <a:cubicBezTo>
                    <a:pt x="2476" y="6620"/>
                    <a:pt x="2906" y="6191"/>
                    <a:pt x="3399" y="5843"/>
                  </a:cubicBezTo>
                  <a:lnTo>
                    <a:pt x="3628" y="6238"/>
                  </a:lnTo>
                  <a:cubicBezTo>
                    <a:pt x="3718" y="6388"/>
                    <a:pt x="3877" y="6472"/>
                    <a:pt x="4040" y="6472"/>
                  </a:cubicBezTo>
                  <a:cubicBezTo>
                    <a:pt x="4122" y="6472"/>
                    <a:pt x="4205" y="6451"/>
                    <a:pt x="4281" y="6408"/>
                  </a:cubicBezTo>
                  <a:cubicBezTo>
                    <a:pt x="4508" y="6276"/>
                    <a:pt x="4588" y="5986"/>
                    <a:pt x="4459" y="5758"/>
                  </a:cubicBezTo>
                  <a:lnTo>
                    <a:pt x="4231" y="5361"/>
                  </a:lnTo>
                  <a:cubicBezTo>
                    <a:pt x="4779" y="5106"/>
                    <a:pt x="5366" y="4949"/>
                    <a:pt x="5966" y="4895"/>
                  </a:cubicBezTo>
                  <a:lnTo>
                    <a:pt x="5966" y="5353"/>
                  </a:lnTo>
                  <a:cubicBezTo>
                    <a:pt x="5971" y="5616"/>
                    <a:pt x="6185" y="5825"/>
                    <a:pt x="6447" y="5825"/>
                  </a:cubicBezTo>
                  <a:cubicBezTo>
                    <a:pt x="6709" y="5825"/>
                    <a:pt x="6923" y="5616"/>
                    <a:pt x="6928" y="5353"/>
                  </a:cubicBezTo>
                  <a:lnTo>
                    <a:pt x="6928" y="4895"/>
                  </a:lnTo>
                  <a:close/>
                  <a:moveTo>
                    <a:pt x="12772" y="10002"/>
                  </a:moveTo>
                  <a:cubicBezTo>
                    <a:pt x="14274" y="10002"/>
                    <a:pt x="15496" y="11223"/>
                    <a:pt x="15496" y="12726"/>
                  </a:cubicBezTo>
                  <a:cubicBezTo>
                    <a:pt x="15496" y="14228"/>
                    <a:pt x="14273" y="15449"/>
                    <a:pt x="12772" y="15449"/>
                  </a:cubicBezTo>
                  <a:cubicBezTo>
                    <a:pt x="11269" y="15449"/>
                    <a:pt x="10048" y="14228"/>
                    <a:pt x="10048" y="12726"/>
                  </a:cubicBezTo>
                  <a:cubicBezTo>
                    <a:pt x="10048" y="11223"/>
                    <a:pt x="11269" y="10002"/>
                    <a:pt x="12772" y="10002"/>
                  </a:cubicBezTo>
                  <a:close/>
                  <a:moveTo>
                    <a:pt x="6448" y="1"/>
                  </a:moveTo>
                  <a:cubicBezTo>
                    <a:pt x="5745" y="1"/>
                    <a:pt x="5145" y="506"/>
                    <a:pt x="5026" y="1199"/>
                  </a:cubicBezTo>
                  <a:cubicBezTo>
                    <a:pt x="4908" y="1891"/>
                    <a:pt x="5304" y="2568"/>
                    <a:pt x="5968" y="2802"/>
                  </a:cubicBezTo>
                  <a:lnTo>
                    <a:pt x="5968" y="3930"/>
                  </a:lnTo>
                  <a:cubicBezTo>
                    <a:pt x="4644" y="4031"/>
                    <a:pt x="3389" y="4552"/>
                    <a:pt x="2384" y="5418"/>
                  </a:cubicBezTo>
                  <a:lnTo>
                    <a:pt x="1689" y="4722"/>
                  </a:lnTo>
                  <a:lnTo>
                    <a:pt x="1829" y="4580"/>
                  </a:lnTo>
                  <a:cubicBezTo>
                    <a:pt x="2023" y="4394"/>
                    <a:pt x="2025" y="4084"/>
                    <a:pt x="1835" y="3895"/>
                  </a:cubicBezTo>
                  <a:cubicBezTo>
                    <a:pt x="1741" y="3801"/>
                    <a:pt x="1618" y="3754"/>
                    <a:pt x="1495" y="3754"/>
                  </a:cubicBezTo>
                  <a:cubicBezTo>
                    <a:pt x="1369" y="3754"/>
                    <a:pt x="1243" y="3803"/>
                    <a:pt x="1148" y="3901"/>
                  </a:cubicBezTo>
                  <a:lnTo>
                    <a:pt x="188" y="4863"/>
                  </a:lnTo>
                  <a:cubicBezTo>
                    <a:pt x="0" y="5050"/>
                    <a:pt x="0" y="5355"/>
                    <a:pt x="188" y="5542"/>
                  </a:cubicBezTo>
                  <a:cubicBezTo>
                    <a:pt x="281" y="5636"/>
                    <a:pt x="404" y="5683"/>
                    <a:pt x="527" y="5683"/>
                  </a:cubicBezTo>
                  <a:cubicBezTo>
                    <a:pt x="650" y="5683"/>
                    <a:pt x="773" y="5636"/>
                    <a:pt x="867" y="5542"/>
                  </a:cubicBezTo>
                  <a:lnTo>
                    <a:pt x="1008" y="5402"/>
                  </a:lnTo>
                  <a:lnTo>
                    <a:pt x="1703" y="6097"/>
                  </a:lnTo>
                  <a:cubicBezTo>
                    <a:pt x="731" y="7228"/>
                    <a:pt x="196" y="8669"/>
                    <a:pt x="198" y="10161"/>
                  </a:cubicBezTo>
                  <a:cubicBezTo>
                    <a:pt x="198" y="13607"/>
                    <a:pt x="3001" y="16412"/>
                    <a:pt x="6448" y="16412"/>
                  </a:cubicBezTo>
                  <a:cubicBezTo>
                    <a:pt x="7752" y="16410"/>
                    <a:pt x="9023" y="16001"/>
                    <a:pt x="10083" y="15244"/>
                  </a:cubicBezTo>
                  <a:cubicBezTo>
                    <a:pt x="10779" y="15988"/>
                    <a:pt x="11752" y="16412"/>
                    <a:pt x="12772" y="16412"/>
                  </a:cubicBezTo>
                  <a:cubicBezTo>
                    <a:pt x="14804" y="16412"/>
                    <a:pt x="16458" y="14758"/>
                    <a:pt x="16458" y="12726"/>
                  </a:cubicBezTo>
                  <a:cubicBezTo>
                    <a:pt x="16458" y="10693"/>
                    <a:pt x="14804" y="9039"/>
                    <a:pt x="12772" y="9039"/>
                  </a:cubicBezTo>
                  <a:cubicBezTo>
                    <a:pt x="12713" y="9039"/>
                    <a:pt x="12656" y="9041"/>
                    <a:pt x="12597" y="9044"/>
                  </a:cubicBezTo>
                  <a:cubicBezTo>
                    <a:pt x="12401" y="7953"/>
                    <a:pt x="11916" y="6935"/>
                    <a:pt x="11194" y="6094"/>
                  </a:cubicBezTo>
                  <a:lnTo>
                    <a:pt x="11887" y="5402"/>
                  </a:lnTo>
                  <a:lnTo>
                    <a:pt x="12028" y="5542"/>
                  </a:lnTo>
                  <a:cubicBezTo>
                    <a:pt x="12122" y="5636"/>
                    <a:pt x="12245" y="5683"/>
                    <a:pt x="12368" y="5683"/>
                  </a:cubicBezTo>
                  <a:cubicBezTo>
                    <a:pt x="12491" y="5683"/>
                    <a:pt x="12614" y="5636"/>
                    <a:pt x="12709" y="5542"/>
                  </a:cubicBezTo>
                  <a:cubicBezTo>
                    <a:pt x="12896" y="5355"/>
                    <a:pt x="12896" y="5050"/>
                    <a:pt x="12709" y="4863"/>
                  </a:cubicBezTo>
                  <a:lnTo>
                    <a:pt x="11747" y="3901"/>
                  </a:lnTo>
                  <a:cubicBezTo>
                    <a:pt x="11653" y="3803"/>
                    <a:pt x="11527" y="3754"/>
                    <a:pt x="11401" y="3754"/>
                  </a:cubicBezTo>
                  <a:cubicBezTo>
                    <a:pt x="11277" y="3754"/>
                    <a:pt x="11154" y="3801"/>
                    <a:pt x="11060" y="3895"/>
                  </a:cubicBezTo>
                  <a:cubicBezTo>
                    <a:pt x="10869" y="4085"/>
                    <a:pt x="10872" y="4394"/>
                    <a:pt x="11067" y="4582"/>
                  </a:cubicBezTo>
                  <a:lnTo>
                    <a:pt x="11208" y="4722"/>
                  </a:lnTo>
                  <a:lnTo>
                    <a:pt x="10515" y="5415"/>
                  </a:lnTo>
                  <a:cubicBezTo>
                    <a:pt x="9507" y="4551"/>
                    <a:pt x="8251" y="4031"/>
                    <a:pt x="6928" y="3930"/>
                  </a:cubicBezTo>
                  <a:lnTo>
                    <a:pt x="6928" y="2802"/>
                  </a:lnTo>
                  <a:cubicBezTo>
                    <a:pt x="7590" y="2568"/>
                    <a:pt x="7989" y="1891"/>
                    <a:pt x="7870" y="1199"/>
                  </a:cubicBezTo>
                  <a:cubicBezTo>
                    <a:pt x="7750" y="506"/>
                    <a:pt x="7151" y="1"/>
                    <a:pt x="6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42"/>
            <p:cNvSpPr/>
            <p:nvPr/>
          </p:nvSpPr>
          <p:spPr>
            <a:xfrm>
              <a:off x="3975600" y="2862200"/>
              <a:ext cx="91550" cy="155775"/>
            </a:xfrm>
            <a:custGeom>
              <a:rect b="b" l="l" r="r" t="t"/>
              <a:pathLst>
                <a:path extrusionOk="0" h="6231" w="3662">
                  <a:moveTo>
                    <a:pt x="2144" y="2768"/>
                  </a:moveTo>
                  <a:cubicBezTo>
                    <a:pt x="2392" y="2768"/>
                    <a:pt x="2629" y="2961"/>
                    <a:pt x="2629" y="3251"/>
                  </a:cubicBezTo>
                  <a:cubicBezTo>
                    <a:pt x="2629" y="3516"/>
                    <a:pt x="2414" y="3732"/>
                    <a:pt x="2148" y="3732"/>
                  </a:cubicBezTo>
                  <a:cubicBezTo>
                    <a:pt x="1720" y="3732"/>
                    <a:pt x="1505" y="3213"/>
                    <a:pt x="1808" y="2910"/>
                  </a:cubicBezTo>
                  <a:cubicBezTo>
                    <a:pt x="1906" y="2812"/>
                    <a:pt x="2026" y="2768"/>
                    <a:pt x="2144" y="2768"/>
                  </a:cubicBezTo>
                  <a:close/>
                  <a:moveTo>
                    <a:pt x="548" y="1"/>
                  </a:moveTo>
                  <a:cubicBezTo>
                    <a:pt x="467" y="1"/>
                    <a:pt x="384" y="21"/>
                    <a:pt x="308" y="65"/>
                  </a:cubicBezTo>
                  <a:cubicBezTo>
                    <a:pt x="81" y="196"/>
                    <a:pt x="1" y="486"/>
                    <a:pt x="130" y="716"/>
                  </a:cubicBezTo>
                  <a:lnTo>
                    <a:pt x="1052" y="2315"/>
                  </a:lnTo>
                  <a:cubicBezTo>
                    <a:pt x="591" y="2854"/>
                    <a:pt x="591" y="3650"/>
                    <a:pt x="1052" y="4188"/>
                  </a:cubicBezTo>
                  <a:lnTo>
                    <a:pt x="291" y="5509"/>
                  </a:lnTo>
                  <a:cubicBezTo>
                    <a:pt x="157" y="5739"/>
                    <a:pt x="237" y="6034"/>
                    <a:pt x="466" y="6166"/>
                  </a:cubicBezTo>
                  <a:cubicBezTo>
                    <a:pt x="542" y="6209"/>
                    <a:pt x="625" y="6230"/>
                    <a:pt x="706" y="6230"/>
                  </a:cubicBezTo>
                  <a:cubicBezTo>
                    <a:pt x="872" y="6230"/>
                    <a:pt x="1033" y="6144"/>
                    <a:pt x="1123" y="5990"/>
                  </a:cubicBezTo>
                  <a:lnTo>
                    <a:pt x="1886" y="4669"/>
                  </a:lnTo>
                  <a:cubicBezTo>
                    <a:pt x="1975" y="4685"/>
                    <a:pt x="2064" y="4693"/>
                    <a:pt x="2151" y="4693"/>
                  </a:cubicBezTo>
                  <a:cubicBezTo>
                    <a:pt x="2881" y="4693"/>
                    <a:pt x="3515" y="4137"/>
                    <a:pt x="3584" y="3383"/>
                  </a:cubicBezTo>
                  <a:cubicBezTo>
                    <a:pt x="3662" y="2538"/>
                    <a:pt x="2997" y="1809"/>
                    <a:pt x="2149" y="1809"/>
                  </a:cubicBezTo>
                  <a:lnTo>
                    <a:pt x="2148" y="1809"/>
                  </a:lnTo>
                  <a:cubicBezTo>
                    <a:pt x="2060" y="1809"/>
                    <a:pt x="1972" y="1818"/>
                    <a:pt x="1886" y="1834"/>
                  </a:cubicBezTo>
                  <a:lnTo>
                    <a:pt x="961" y="236"/>
                  </a:lnTo>
                  <a:cubicBezTo>
                    <a:pt x="871" y="84"/>
                    <a:pt x="712"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1" name="Google Shape;13801;p142"/>
          <p:cNvSpPr/>
          <p:nvPr/>
        </p:nvSpPr>
        <p:spPr>
          <a:xfrm>
            <a:off x="1764986" y="2883702"/>
            <a:ext cx="354871" cy="355411"/>
          </a:xfrm>
          <a:custGeom>
            <a:rect b="b" l="l" r="r" t="t"/>
            <a:pathLst>
              <a:path extrusionOk="0" h="16439" w="16414">
                <a:moveTo>
                  <a:pt x="14426" y="4528"/>
                </a:moveTo>
                <a:lnTo>
                  <a:pt x="15451" y="5024"/>
                </a:lnTo>
                <a:lnTo>
                  <a:pt x="15451" y="6986"/>
                </a:lnTo>
                <a:lnTo>
                  <a:pt x="14426" y="7481"/>
                </a:lnTo>
                <a:lnTo>
                  <a:pt x="14426" y="4528"/>
                </a:lnTo>
                <a:close/>
                <a:moveTo>
                  <a:pt x="5131" y="4242"/>
                </a:moveTo>
                <a:lnTo>
                  <a:pt x="5131" y="7767"/>
                </a:lnTo>
                <a:lnTo>
                  <a:pt x="2726" y="7767"/>
                </a:lnTo>
                <a:cubicBezTo>
                  <a:pt x="1752" y="7767"/>
                  <a:pt x="965" y="6978"/>
                  <a:pt x="963" y="6005"/>
                </a:cubicBezTo>
                <a:cubicBezTo>
                  <a:pt x="965" y="5031"/>
                  <a:pt x="1752" y="4243"/>
                  <a:pt x="2726" y="4242"/>
                </a:cubicBezTo>
                <a:close/>
                <a:moveTo>
                  <a:pt x="13464" y="2104"/>
                </a:moveTo>
                <a:lnTo>
                  <a:pt x="13464" y="9907"/>
                </a:lnTo>
                <a:cubicBezTo>
                  <a:pt x="12491" y="9293"/>
                  <a:pt x="11446" y="8804"/>
                  <a:pt x="10353" y="8448"/>
                </a:cubicBezTo>
                <a:cubicBezTo>
                  <a:pt x="8977" y="8000"/>
                  <a:pt x="7539" y="7771"/>
                  <a:pt x="6092" y="7767"/>
                </a:cubicBezTo>
                <a:lnTo>
                  <a:pt x="6092" y="4242"/>
                </a:lnTo>
                <a:cubicBezTo>
                  <a:pt x="8701" y="4236"/>
                  <a:pt x="11255" y="3494"/>
                  <a:pt x="13464" y="2104"/>
                </a:cubicBezTo>
                <a:close/>
                <a:moveTo>
                  <a:pt x="5931" y="10652"/>
                </a:moveTo>
                <a:cubicBezTo>
                  <a:pt x="6020" y="10652"/>
                  <a:pt x="6092" y="10724"/>
                  <a:pt x="6092" y="10813"/>
                </a:cubicBezTo>
                <a:lnTo>
                  <a:pt x="6092" y="11453"/>
                </a:lnTo>
                <a:cubicBezTo>
                  <a:pt x="6092" y="11542"/>
                  <a:pt x="6020" y="11613"/>
                  <a:pt x="5931" y="11614"/>
                </a:cubicBezTo>
                <a:lnTo>
                  <a:pt x="5131" y="11614"/>
                </a:lnTo>
                <a:lnTo>
                  <a:pt x="5131" y="10652"/>
                </a:lnTo>
                <a:close/>
                <a:moveTo>
                  <a:pt x="4169" y="8729"/>
                </a:moveTo>
                <a:lnTo>
                  <a:pt x="4169" y="14979"/>
                </a:lnTo>
                <a:cubicBezTo>
                  <a:pt x="4173" y="15249"/>
                  <a:pt x="3956" y="15470"/>
                  <a:pt x="3687" y="15470"/>
                </a:cubicBezTo>
                <a:cubicBezTo>
                  <a:pt x="3418" y="15470"/>
                  <a:pt x="3201" y="15249"/>
                  <a:pt x="3207" y="14979"/>
                </a:cubicBezTo>
                <a:lnTo>
                  <a:pt x="3207" y="8729"/>
                </a:lnTo>
                <a:close/>
                <a:moveTo>
                  <a:pt x="13944" y="1"/>
                </a:moveTo>
                <a:cubicBezTo>
                  <a:pt x="13675" y="1"/>
                  <a:pt x="13458" y="222"/>
                  <a:pt x="13464" y="492"/>
                </a:cubicBezTo>
                <a:lnTo>
                  <a:pt x="13464" y="950"/>
                </a:lnTo>
                <a:cubicBezTo>
                  <a:pt x="11292" y="2467"/>
                  <a:pt x="8707" y="3280"/>
                  <a:pt x="6059" y="3280"/>
                </a:cubicBezTo>
                <a:lnTo>
                  <a:pt x="2726" y="3280"/>
                </a:lnTo>
                <a:cubicBezTo>
                  <a:pt x="1224" y="3280"/>
                  <a:pt x="1" y="4503"/>
                  <a:pt x="1" y="6005"/>
                </a:cubicBezTo>
                <a:cubicBezTo>
                  <a:pt x="1" y="7344"/>
                  <a:pt x="972" y="8458"/>
                  <a:pt x="2245" y="8687"/>
                </a:cubicBezTo>
                <a:lnTo>
                  <a:pt x="2245" y="14979"/>
                </a:lnTo>
                <a:cubicBezTo>
                  <a:pt x="2236" y="15782"/>
                  <a:pt x="2884" y="16438"/>
                  <a:pt x="3687" y="16438"/>
                </a:cubicBezTo>
                <a:cubicBezTo>
                  <a:pt x="4491" y="16438"/>
                  <a:pt x="5138" y="15782"/>
                  <a:pt x="5130" y="14979"/>
                </a:cubicBezTo>
                <a:lnTo>
                  <a:pt x="5130" y="12575"/>
                </a:lnTo>
                <a:lnTo>
                  <a:pt x="5931" y="12575"/>
                </a:lnTo>
                <a:cubicBezTo>
                  <a:pt x="6550" y="12575"/>
                  <a:pt x="7052" y="12072"/>
                  <a:pt x="7052" y="11453"/>
                </a:cubicBezTo>
                <a:lnTo>
                  <a:pt x="7052" y="10813"/>
                </a:lnTo>
                <a:cubicBezTo>
                  <a:pt x="7052" y="10194"/>
                  <a:pt x="6550" y="9691"/>
                  <a:pt x="5931" y="9691"/>
                </a:cubicBezTo>
                <a:lnTo>
                  <a:pt x="5131" y="9691"/>
                </a:lnTo>
                <a:lnTo>
                  <a:pt x="5131" y="8729"/>
                </a:lnTo>
                <a:lnTo>
                  <a:pt x="6059" y="8729"/>
                </a:lnTo>
                <a:cubicBezTo>
                  <a:pt x="8709" y="8729"/>
                  <a:pt x="11293" y="9543"/>
                  <a:pt x="13464" y="11061"/>
                </a:cubicBezTo>
                <a:lnTo>
                  <a:pt x="13464" y="11517"/>
                </a:lnTo>
                <a:cubicBezTo>
                  <a:pt x="13458" y="11787"/>
                  <a:pt x="13675" y="12008"/>
                  <a:pt x="13944" y="12008"/>
                </a:cubicBezTo>
                <a:cubicBezTo>
                  <a:pt x="14214" y="12008"/>
                  <a:pt x="14430" y="11787"/>
                  <a:pt x="14426" y="11517"/>
                </a:cubicBezTo>
                <a:lnTo>
                  <a:pt x="14426" y="8550"/>
                </a:lnTo>
                <a:lnTo>
                  <a:pt x="16141" y="7720"/>
                </a:lnTo>
                <a:cubicBezTo>
                  <a:pt x="16308" y="7640"/>
                  <a:pt x="16413" y="7471"/>
                  <a:pt x="16413" y="7287"/>
                </a:cubicBezTo>
                <a:lnTo>
                  <a:pt x="16413" y="4722"/>
                </a:lnTo>
                <a:cubicBezTo>
                  <a:pt x="16413" y="4538"/>
                  <a:pt x="16308" y="4369"/>
                  <a:pt x="16141" y="4290"/>
                </a:cubicBezTo>
                <a:lnTo>
                  <a:pt x="14424" y="3460"/>
                </a:lnTo>
                <a:lnTo>
                  <a:pt x="14424" y="492"/>
                </a:lnTo>
                <a:cubicBezTo>
                  <a:pt x="14430" y="222"/>
                  <a:pt x="14214" y="1"/>
                  <a:pt x="13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2" name="Google Shape;13802;p142"/>
          <p:cNvGrpSpPr/>
          <p:nvPr/>
        </p:nvGrpSpPr>
        <p:grpSpPr>
          <a:xfrm>
            <a:off x="2540612" y="2883910"/>
            <a:ext cx="325684" cy="354806"/>
            <a:chOff x="2862325" y="2761300"/>
            <a:chExt cx="376600" cy="410275"/>
          </a:xfrm>
        </p:grpSpPr>
        <p:sp>
          <p:nvSpPr>
            <p:cNvPr id="13803" name="Google Shape;13803;p142"/>
            <p:cNvSpPr/>
            <p:nvPr/>
          </p:nvSpPr>
          <p:spPr>
            <a:xfrm>
              <a:off x="3119650" y="3025475"/>
              <a:ext cx="55075" cy="107875"/>
            </a:xfrm>
            <a:custGeom>
              <a:rect b="b" l="l" r="r" t="t"/>
              <a:pathLst>
                <a:path extrusionOk="0" h="4315" w="2203">
                  <a:moveTo>
                    <a:pt x="825" y="938"/>
                  </a:moveTo>
                  <a:lnTo>
                    <a:pt x="825" y="1636"/>
                  </a:lnTo>
                  <a:cubicBezTo>
                    <a:pt x="780" y="1610"/>
                    <a:pt x="736" y="1581"/>
                    <a:pt x="695" y="1549"/>
                  </a:cubicBezTo>
                  <a:cubicBezTo>
                    <a:pt x="620" y="1490"/>
                    <a:pt x="588" y="1368"/>
                    <a:pt x="612" y="1240"/>
                  </a:cubicBezTo>
                  <a:cubicBezTo>
                    <a:pt x="632" y="1131"/>
                    <a:pt x="700" y="1004"/>
                    <a:pt x="825" y="938"/>
                  </a:cubicBezTo>
                  <a:close/>
                  <a:moveTo>
                    <a:pt x="1307" y="2364"/>
                  </a:moveTo>
                  <a:cubicBezTo>
                    <a:pt x="1310" y="2364"/>
                    <a:pt x="1312" y="2366"/>
                    <a:pt x="1315" y="2367"/>
                  </a:cubicBezTo>
                  <a:cubicBezTo>
                    <a:pt x="1685" y="2498"/>
                    <a:pt x="1663" y="2814"/>
                    <a:pt x="1647" y="2908"/>
                  </a:cubicBezTo>
                  <a:cubicBezTo>
                    <a:pt x="1615" y="3102"/>
                    <a:pt x="1487" y="3269"/>
                    <a:pt x="1307" y="3353"/>
                  </a:cubicBezTo>
                  <a:lnTo>
                    <a:pt x="1307" y="2364"/>
                  </a:lnTo>
                  <a:close/>
                  <a:moveTo>
                    <a:pt x="1067" y="1"/>
                  </a:moveTo>
                  <a:cubicBezTo>
                    <a:pt x="937" y="1"/>
                    <a:pt x="830" y="103"/>
                    <a:pt x="825" y="233"/>
                  </a:cubicBezTo>
                  <a:lnTo>
                    <a:pt x="825" y="431"/>
                  </a:lnTo>
                  <a:cubicBezTo>
                    <a:pt x="801" y="437"/>
                    <a:pt x="776" y="444"/>
                    <a:pt x="751" y="452"/>
                  </a:cubicBezTo>
                  <a:cubicBezTo>
                    <a:pt x="437" y="547"/>
                    <a:pt x="203" y="815"/>
                    <a:pt x="139" y="1152"/>
                  </a:cubicBezTo>
                  <a:cubicBezTo>
                    <a:pt x="82" y="1459"/>
                    <a:pt x="181" y="1757"/>
                    <a:pt x="398" y="1928"/>
                  </a:cubicBezTo>
                  <a:cubicBezTo>
                    <a:pt x="508" y="2013"/>
                    <a:pt x="642" y="2092"/>
                    <a:pt x="825" y="2174"/>
                  </a:cubicBezTo>
                  <a:lnTo>
                    <a:pt x="825" y="3395"/>
                  </a:lnTo>
                  <a:cubicBezTo>
                    <a:pt x="678" y="3381"/>
                    <a:pt x="575" y="3338"/>
                    <a:pt x="407" y="3230"/>
                  </a:cubicBezTo>
                  <a:cubicBezTo>
                    <a:pt x="366" y="3203"/>
                    <a:pt x="320" y="3190"/>
                    <a:pt x="275" y="3190"/>
                  </a:cubicBezTo>
                  <a:cubicBezTo>
                    <a:pt x="197" y="3190"/>
                    <a:pt x="121" y="3228"/>
                    <a:pt x="74" y="3299"/>
                  </a:cubicBezTo>
                  <a:cubicBezTo>
                    <a:pt x="1" y="3410"/>
                    <a:pt x="33" y="3559"/>
                    <a:pt x="144" y="3632"/>
                  </a:cubicBezTo>
                  <a:cubicBezTo>
                    <a:pt x="411" y="3805"/>
                    <a:pt x="596" y="3862"/>
                    <a:pt x="825" y="3879"/>
                  </a:cubicBezTo>
                  <a:lnTo>
                    <a:pt x="825" y="4081"/>
                  </a:lnTo>
                  <a:cubicBezTo>
                    <a:pt x="830" y="4211"/>
                    <a:pt x="937" y="4315"/>
                    <a:pt x="1067" y="4315"/>
                  </a:cubicBezTo>
                  <a:cubicBezTo>
                    <a:pt x="1197" y="4315"/>
                    <a:pt x="1303" y="4211"/>
                    <a:pt x="1307" y="4081"/>
                  </a:cubicBezTo>
                  <a:lnTo>
                    <a:pt x="1307" y="3857"/>
                  </a:lnTo>
                  <a:cubicBezTo>
                    <a:pt x="1764" y="3753"/>
                    <a:pt x="2057" y="3367"/>
                    <a:pt x="2122" y="2988"/>
                  </a:cubicBezTo>
                  <a:cubicBezTo>
                    <a:pt x="2202" y="2503"/>
                    <a:pt x="1949" y="2082"/>
                    <a:pt x="1474" y="1913"/>
                  </a:cubicBezTo>
                  <a:cubicBezTo>
                    <a:pt x="1420" y="1894"/>
                    <a:pt x="1363" y="1874"/>
                    <a:pt x="1307" y="1852"/>
                  </a:cubicBezTo>
                  <a:lnTo>
                    <a:pt x="1307" y="894"/>
                  </a:lnTo>
                  <a:cubicBezTo>
                    <a:pt x="1379" y="912"/>
                    <a:pt x="1445" y="947"/>
                    <a:pt x="1501" y="996"/>
                  </a:cubicBezTo>
                  <a:cubicBezTo>
                    <a:pt x="1548" y="1051"/>
                    <a:pt x="1615" y="1078"/>
                    <a:pt x="1681" y="1078"/>
                  </a:cubicBezTo>
                  <a:cubicBezTo>
                    <a:pt x="1737" y="1078"/>
                    <a:pt x="1793" y="1059"/>
                    <a:pt x="1839" y="1018"/>
                  </a:cubicBezTo>
                  <a:cubicBezTo>
                    <a:pt x="1940" y="931"/>
                    <a:pt x="1949" y="780"/>
                    <a:pt x="1862" y="680"/>
                  </a:cubicBezTo>
                  <a:cubicBezTo>
                    <a:pt x="1851" y="667"/>
                    <a:pt x="1662" y="458"/>
                    <a:pt x="1307" y="403"/>
                  </a:cubicBezTo>
                  <a:lnTo>
                    <a:pt x="1307" y="233"/>
                  </a:lnTo>
                  <a:cubicBezTo>
                    <a:pt x="1303" y="103"/>
                    <a:pt x="1197" y="1"/>
                    <a:pt x="1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42"/>
            <p:cNvSpPr/>
            <p:nvPr/>
          </p:nvSpPr>
          <p:spPr>
            <a:xfrm>
              <a:off x="2862325" y="2761300"/>
              <a:ext cx="376600" cy="410275"/>
            </a:xfrm>
            <a:custGeom>
              <a:rect b="b" l="l" r="r" t="t"/>
              <a:pathLst>
                <a:path extrusionOk="0" h="16411" w="15064">
                  <a:moveTo>
                    <a:pt x="4968" y="961"/>
                  </a:moveTo>
                  <a:cubicBezTo>
                    <a:pt x="6647" y="961"/>
                    <a:pt x="8012" y="2327"/>
                    <a:pt x="8012" y="4005"/>
                  </a:cubicBezTo>
                  <a:lnTo>
                    <a:pt x="8012" y="5769"/>
                  </a:lnTo>
                  <a:lnTo>
                    <a:pt x="1923" y="5769"/>
                  </a:lnTo>
                  <a:lnTo>
                    <a:pt x="1923" y="4005"/>
                  </a:lnTo>
                  <a:cubicBezTo>
                    <a:pt x="1923" y="2327"/>
                    <a:pt x="3289" y="961"/>
                    <a:pt x="4968" y="961"/>
                  </a:cubicBezTo>
                  <a:close/>
                  <a:moveTo>
                    <a:pt x="8974" y="6731"/>
                  </a:moveTo>
                  <a:lnTo>
                    <a:pt x="8974" y="9932"/>
                  </a:lnTo>
                  <a:cubicBezTo>
                    <a:pt x="7963" y="10802"/>
                    <a:pt x="7500" y="12152"/>
                    <a:pt x="7766" y="13460"/>
                  </a:cubicBezTo>
                  <a:lnTo>
                    <a:pt x="961" y="13461"/>
                  </a:lnTo>
                  <a:lnTo>
                    <a:pt x="961" y="6731"/>
                  </a:lnTo>
                  <a:close/>
                  <a:moveTo>
                    <a:pt x="11379" y="9999"/>
                  </a:moveTo>
                  <a:cubicBezTo>
                    <a:pt x="12880" y="9999"/>
                    <a:pt x="14105" y="11222"/>
                    <a:pt x="14105" y="12725"/>
                  </a:cubicBezTo>
                  <a:cubicBezTo>
                    <a:pt x="14105" y="14226"/>
                    <a:pt x="12882" y="15449"/>
                    <a:pt x="11379" y="15449"/>
                  </a:cubicBezTo>
                  <a:cubicBezTo>
                    <a:pt x="9877" y="15449"/>
                    <a:pt x="8654" y="14226"/>
                    <a:pt x="8654" y="12725"/>
                  </a:cubicBezTo>
                  <a:cubicBezTo>
                    <a:pt x="8654" y="11222"/>
                    <a:pt x="9877" y="9999"/>
                    <a:pt x="11379" y="9999"/>
                  </a:cubicBezTo>
                  <a:close/>
                  <a:moveTo>
                    <a:pt x="4968" y="0"/>
                  </a:moveTo>
                  <a:cubicBezTo>
                    <a:pt x="2759" y="0"/>
                    <a:pt x="961" y="1797"/>
                    <a:pt x="961" y="4005"/>
                  </a:cubicBezTo>
                  <a:lnTo>
                    <a:pt x="961" y="5769"/>
                  </a:lnTo>
                  <a:lnTo>
                    <a:pt x="481" y="5769"/>
                  </a:lnTo>
                  <a:cubicBezTo>
                    <a:pt x="215" y="5769"/>
                    <a:pt x="0" y="5984"/>
                    <a:pt x="0" y="6249"/>
                  </a:cubicBezTo>
                  <a:lnTo>
                    <a:pt x="0" y="13942"/>
                  </a:lnTo>
                  <a:cubicBezTo>
                    <a:pt x="0" y="14208"/>
                    <a:pt x="215" y="14424"/>
                    <a:pt x="481" y="14424"/>
                  </a:cubicBezTo>
                  <a:lnTo>
                    <a:pt x="8108" y="14424"/>
                  </a:lnTo>
                  <a:cubicBezTo>
                    <a:pt x="8723" y="15602"/>
                    <a:pt x="9959" y="16411"/>
                    <a:pt x="11379" y="16411"/>
                  </a:cubicBezTo>
                  <a:cubicBezTo>
                    <a:pt x="13410" y="16411"/>
                    <a:pt x="15064" y="14756"/>
                    <a:pt x="15064" y="12725"/>
                  </a:cubicBezTo>
                  <a:cubicBezTo>
                    <a:pt x="15064" y="10692"/>
                    <a:pt x="13410" y="9039"/>
                    <a:pt x="11379" y="9039"/>
                  </a:cubicBezTo>
                  <a:cubicBezTo>
                    <a:pt x="11376" y="9039"/>
                    <a:pt x="11372" y="9039"/>
                    <a:pt x="11368" y="9039"/>
                  </a:cubicBezTo>
                  <a:cubicBezTo>
                    <a:pt x="10876" y="9039"/>
                    <a:pt x="10389" y="9138"/>
                    <a:pt x="9937" y="9332"/>
                  </a:cubicBezTo>
                  <a:lnTo>
                    <a:pt x="9937" y="6249"/>
                  </a:lnTo>
                  <a:cubicBezTo>
                    <a:pt x="9937" y="5984"/>
                    <a:pt x="9721" y="5769"/>
                    <a:pt x="9455" y="5769"/>
                  </a:cubicBezTo>
                  <a:lnTo>
                    <a:pt x="8974" y="5769"/>
                  </a:lnTo>
                  <a:lnTo>
                    <a:pt x="8974" y="4005"/>
                  </a:lnTo>
                  <a:cubicBezTo>
                    <a:pt x="8974" y="1797"/>
                    <a:pt x="7178" y="0"/>
                    <a:pt x="49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42"/>
            <p:cNvSpPr/>
            <p:nvPr/>
          </p:nvSpPr>
          <p:spPr>
            <a:xfrm>
              <a:off x="2948000" y="2961600"/>
              <a:ext cx="77050" cy="111925"/>
            </a:xfrm>
            <a:custGeom>
              <a:rect b="b" l="l" r="r" t="t"/>
              <a:pathLst>
                <a:path extrusionOk="0" h="4477" w="3082">
                  <a:moveTo>
                    <a:pt x="1538" y="961"/>
                  </a:moveTo>
                  <a:cubicBezTo>
                    <a:pt x="1785" y="961"/>
                    <a:pt x="2021" y="1152"/>
                    <a:pt x="2021" y="1443"/>
                  </a:cubicBezTo>
                  <a:cubicBezTo>
                    <a:pt x="2021" y="1708"/>
                    <a:pt x="1806" y="1923"/>
                    <a:pt x="1541" y="1923"/>
                  </a:cubicBezTo>
                  <a:cubicBezTo>
                    <a:pt x="1113" y="1923"/>
                    <a:pt x="898" y="1406"/>
                    <a:pt x="1201" y="1103"/>
                  </a:cubicBezTo>
                  <a:cubicBezTo>
                    <a:pt x="1299" y="1005"/>
                    <a:pt x="1420" y="961"/>
                    <a:pt x="1538" y="961"/>
                  </a:cubicBezTo>
                  <a:close/>
                  <a:moveTo>
                    <a:pt x="1541" y="0"/>
                  </a:moveTo>
                  <a:cubicBezTo>
                    <a:pt x="838" y="0"/>
                    <a:pt x="239" y="507"/>
                    <a:pt x="119" y="1198"/>
                  </a:cubicBezTo>
                  <a:cubicBezTo>
                    <a:pt x="0" y="1891"/>
                    <a:pt x="398" y="2569"/>
                    <a:pt x="1060" y="2803"/>
                  </a:cubicBezTo>
                  <a:lnTo>
                    <a:pt x="1060" y="4007"/>
                  </a:lnTo>
                  <a:cubicBezTo>
                    <a:pt x="1065" y="4268"/>
                    <a:pt x="1279" y="4477"/>
                    <a:pt x="1541" y="4477"/>
                  </a:cubicBezTo>
                  <a:cubicBezTo>
                    <a:pt x="1803" y="4477"/>
                    <a:pt x="2017" y="4268"/>
                    <a:pt x="2021" y="4007"/>
                  </a:cubicBezTo>
                  <a:lnTo>
                    <a:pt x="2021" y="2802"/>
                  </a:lnTo>
                  <a:cubicBezTo>
                    <a:pt x="2684" y="2567"/>
                    <a:pt x="3081" y="1891"/>
                    <a:pt x="2963" y="1198"/>
                  </a:cubicBezTo>
                  <a:cubicBezTo>
                    <a:pt x="2844" y="505"/>
                    <a:pt x="2244"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6" name="Google Shape;13806;p142"/>
          <p:cNvSpPr/>
          <p:nvPr/>
        </p:nvSpPr>
        <p:spPr>
          <a:xfrm>
            <a:off x="3275372" y="2891670"/>
            <a:ext cx="356838" cy="339477"/>
          </a:xfrm>
          <a:custGeom>
            <a:rect b="b" l="l" r="r" t="t"/>
            <a:pathLst>
              <a:path extrusionOk="0" h="15702" w="16505">
                <a:moveTo>
                  <a:pt x="11430" y="1147"/>
                </a:moveTo>
                <a:lnTo>
                  <a:pt x="15312" y="5031"/>
                </a:lnTo>
                <a:cubicBezTo>
                  <a:pt x="14982" y="5473"/>
                  <a:pt x="14839" y="6028"/>
                  <a:pt x="14917" y="6576"/>
                </a:cubicBezTo>
                <a:lnTo>
                  <a:pt x="14917" y="6574"/>
                </a:lnTo>
                <a:lnTo>
                  <a:pt x="14917" y="6574"/>
                </a:lnTo>
                <a:cubicBezTo>
                  <a:pt x="14965" y="6924"/>
                  <a:pt x="14848" y="7276"/>
                  <a:pt x="14599" y="7526"/>
                </a:cubicBezTo>
                <a:lnTo>
                  <a:pt x="11652" y="4580"/>
                </a:lnTo>
                <a:cubicBezTo>
                  <a:pt x="11884" y="4523"/>
                  <a:pt x="12108" y="4439"/>
                  <a:pt x="12320" y="4329"/>
                </a:cubicBezTo>
                <a:cubicBezTo>
                  <a:pt x="12557" y="4211"/>
                  <a:pt x="12654" y="3922"/>
                  <a:pt x="12535" y="3683"/>
                </a:cubicBezTo>
                <a:cubicBezTo>
                  <a:pt x="12451" y="3515"/>
                  <a:pt x="12282" y="3418"/>
                  <a:pt x="12106" y="3418"/>
                </a:cubicBezTo>
                <a:cubicBezTo>
                  <a:pt x="12033" y="3418"/>
                  <a:pt x="11959" y="3435"/>
                  <a:pt x="11889" y="3470"/>
                </a:cubicBezTo>
                <a:cubicBezTo>
                  <a:pt x="11622" y="3604"/>
                  <a:pt x="11400" y="3674"/>
                  <a:pt x="11193" y="3674"/>
                </a:cubicBezTo>
                <a:cubicBezTo>
                  <a:pt x="10861" y="3674"/>
                  <a:pt x="10567" y="3493"/>
                  <a:pt x="10179" y="3105"/>
                </a:cubicBezTo>
                <a:cubicBezTo>
                  <a:pt x="10085" y="3011"/>
                  <a:pt x="9962" y="2964"/>
                  <a:pt x="9839" y="2964"/>
                </a:cubicBezTo>
                <a:cubicBezTo>
                  <a:pt x="9716" y="2964"/>
                  <a:pt x="9593" y="3011"/>
                  <a:pt x="9499" y="3105"/>
                </a:cubicBezTo>
                <a:lnTo>
                  <a:pt x="7574" y="5034"/>
                </a:lnTo>
                <a:cubicBezTo>
                  <a:pt x="7448" y="5159"/>
                  <a:pt x="7284" y="5221"/>
                  <a:pt x="7120" y="5221"/>
                </a:cubicBezTo>
                <a:cubicBezTo>
                  <a:pt x="6956" y="5221"/>
                  <a:pt x="6792" y="5159"/>
                  <a:pt x="6667" y="5034"/>
                </a:cubicBezTo>
                <a:cubicBezTo>
                  <a:pt x="6417" y="4783"/>
                  <a:pt x="6417" y="4378"/>
                  <a:pt x="6667" y="4127"/>
                </a:cubicBezTo>
                <a:lnTo>
                  <a:pt x="8933" y="1860"/>
                </a:lnTo>
                <a:cubicBezTo>
                  <a:pt x="9145" y="1649"/>
                  <a:pt x="9430" y="1533"/>
                  <a:pt x="9726" y="1533"/>
                </a:cubicBezTo>
                <a:cubicBezTo>
                  <a:pt x="9779" y="1533"/>
                  <a:pt x="9832" y="1536"/>
                  <a:pt x="9885" y="1544"/>
                </a:cubicBezTo>
                <a:cubicBezTo>
                  <a:pt x="9981" y="1557"/>
                  <a:pt x="10078" y="1564"/>
                  <a:pt x="10175" y="1564"/>
                </a:cubicBezTo>
                <a:cubicBezTo>
                  <a:pt x="10625" y="1564"/>
                  <a:pt x="11065" y="1419"/>
                  <a:pt x="11430" y="1147"/>
                </a:cubicBezTo>
                <a:close/>
                <a:moveTo>
                  <a:pt x="3947" y="7113"/>
                </a:moveTo>
                <a:cubicBezTo>
                  <a:pt x="4111" y="7113"/>
                  <a:pt x="4275" y="7175"/>
                  <a:pt x="4400" y="7301"/>
                </a:cubicBezTo>
                <a:cubicBezTo>
                  <a:pt x="4651" y="7550"/>
                  <a:pt x="4651" y="7957"/>
                  <a:pt x="4400" y="8207"/>
                </a:cubicBezTo>
                <a:lnTo>
                  <a:pt x="2814" y="9793"/>
                </a:lnTo>
                <a:cubicBezTo>
                  <a:pt x="2689" y="9918"/>
                  <a:pt x="2525" y="9981"/>
                  <a:pt x="2361" y="9981"/>
                </a:cubicBezTo>
                <a:cubicBezTo>
                  <a:pt x="2197" y="9981"/>
                  <a:pt x="2033" y="9918"/>
                  <a:pt x="1908" y="9793"/>
                </a:cubicBezTo>
                <a:cubicBezTo>
                  <a:pt x="1657" y="9543"/>
                  <a:pt x="1657" y="9137"/>
                  <a:pt x="1908" y="8887"/>
                </a:cubicBezTo>
                <a:lnTo>
                  <a:pt x="3494" y="7301"/>
                </a:lnTo>
                <a:cubicBezTo>
                  <a:pt x="3619" y="7175"/>
                  <a:pt x="3783" y="7113"/>
                  <a:pt x="3947" y="7113"/>
                </a:cubicBezTo>
                <a:close/>
                <a:moveTo>
                  <a:pt x="5988" y="8246"/>
                </a:moveTo>
                <a:cubicBezTo>
                  <a:pt x="6151" y="8246"/>
                  <a:pt x="6315" y="8308"/>
                  <a:pt x="6440" y="8433"/>
                </a:cubicBezTo>
                <a:cubicBezTo>
                  <a:pt x="6691" y="8683"/>
                  <a:pt x="6691" y="9090"/>
                  <a:pt x="6440" y="9341"/>
                </a:cubicBezTo>
                <a:lnTo>
                  <a:pt x="4400" y="11379"/>
                </a:lnTo>
                <a:cubicBezTo>
                  <a:pt x="4278" y="11502"/>
                  <a:pt x="4114" y="11567"/>
                  <a:pt x="3947" y="11567"/>
                </a:cubicBezTo>
                <a:cubicBezTo>
                  <a:pt x="3864" y="11567"/>
                  <a:pt x="3781" y="11551"/>
                  <a:pt x="3702" y="11518"/>
                </a:cubicBezTo>
                <a:cubicBezTo>
                  <a:pt x="3461" y="11420"/>
                  <a:pt x="3305" y="11186"/>
                  <a:pt x="3306" y="10927"/>
                </a:cubicBezTo>
                <a:cubicBezTo>
                  <a:pt x="3305" y="10757"/>
                  <a:pt x="3374" y="10593"/>
                  <a:pt x="3494" y="10473"/>
                </a:cubicBezTo>
                <a:lnTo>
                  <a:pt x="5534" y="8434"/>
                </a:lnTo>
                <a:cubicBezTo>
                  <a:pt x="5659" y="8309"/>
                  <a:pt x="5823" y="8246"/>
                  <a:pt x="5988" y="8246"/>
                </a:cubicBezTo>
                <a:close/>
                <a:moveTo>
                  <a:pt x="5077" y="1147"/>
                </a:moveTo>
                <a:cubicBezTo>
                  <a:pt x="5440" y="1419"/>
                  <a:pt x="5879" y="1563"/>
                  <a:pt x="6328" y="1563"/>
                </a:cubicBezTo>
                <a:cubicBezTo>
                  <a:pt x="6426" y="1563"/>
                  <a:pt x="6524" y="1556"/>
                  <a:pt x="6622" y="1542"/>
                </a:cubicBezTo>
                <a:cubicBezTo>
                  <a:pt x="6673" y="1535"/>
                  <a:pt x="6725" y="1532"/>
                  <a:pt x="6777" y="1532"/>
                </a:cubicBezTo>
                <a:cubicBezTo>
                  <a:pt x="7073" y="1532"/>
                  <a:pt x="7360" y="1648"/>
                  <a:pt x="7574" y="1860"/>
                </a:cubicBezTo>
                <a:lnTo>
                  <a:pt x="5986" y="3446"/>
                </a:lnTo>
                <a:cubicBezTo>
                  <a:pt x="5361" y="4073"/>
                  <a:pt x="5361" y="5088"/>
                  <a:pt x="5986" y="5713"/>
                </a:cubicBezTo>
                <a:cubicBezTo>
                  <a:pt x="6300" y="6026"/>
                  <a:pt x="6710" y="6182"/>
                  <a:pt x="7120" y="6182"/>
                </a:cubicBezTo>
                <a:cubicBezTo>
                  <a:pt x="7530" y="6182"/>
                  <a:pt x="7940" y="6026"/>
                  <a:pt x="8253" y="5713"/>
                </a:cubicBezTo>
                <a:lnTo>
                  <a:pt x="9839" y="4127"/>
                </a:lnTo>
                <a:lnTo>
                  <a:pt x="14259" y="8545"/>
                </a:lnTo>
                <a:lnTo>
                  <a:pt x="14599" y="8885"/>
                </a:lnTo>
                <a:cubicBezTo>
                  <a:pt x="14848" y="9136"/>
                  <a:pt x="14848" y="9541"/>
                  <a:pt x="14599" y="9792"/>
                </a:cubicBezTo>
                <a:lnTo>
                  <a:pt x="14599" y="9793"/>
                </a:lnTo>
                <a:cubicBezTo>
                  <a:pt x="14474" y="9918"/>
                  <a:pt x="14310" y="9981"/>
                  <a:pt x="14145" y="9981"/>
                </a:cubicBezTo>
                <a:cubicBezTo>
                  <a:pt x="13981" y="9981"/>
                  <a:pt x="13817" y="9918"/>
                  <a:pt x="13692" y="9793"/>
                </a:cubicBezTo>
                <a:lnTo>
                  <a:pt x="12219" y="8320"/>
                </a:lnTo>
                <a:cubicBezTo>
                  <a:pt x="12125" y="8225"/>
                  <a:pt x="12002" y="8178"/>
                  <a:pt x="11879" y="8178"/>
                </a:cubicBezTo>
                <a:cubicBezTo>
                  <a:pt x="11756" y="8178"/>
                  <a:pt x="11633" y="8225"/>
                  <a:pt x="11539" y="8320"/>
                </a:cubicBezTo>
                <a:cubicBezTo>
                  <a:pt x="11352" y="8507"/>
                  <a:pt x="11352" y="8812"/>
                  <a:pt x="11539" y="8999"/>
                </a:cubicBezTo>
                <a:lnTo>
                  <a:pt x="13013" y="10473"/>
                </a:lnTo>
                <a:cubicBezTo>
                  <a:pt x="13263" y="10723"/>
                  <a:pt x="13263" y="11129"/>
                  <a:pt x="13013" y="11379"/>
                </a:cubicBezTo>
                <a:cubicBezTo>
                  <a:pt x="12888" y="11504"/>
                  <a:pt x="12723" y="11567"/>
                  <a:pt x="12559" y="11567"/>
                </a:cubicBezTo>
                <a:cubicBezTo>
                  <a:pt x="12395" y="11567"/>
                  <a:pt x="12231" y="11504"/>
                  <a:pt x="12106" y="11379"/>
                </a:cubicBezTo>
                <a:lnTo>
                  <a:pt x="10633" y="9906"/>
                </a:lnTo>
                <a:cubicBezTo>
                  <a:pt x="10539" y="9816"/>
                  <a:pt x="10419" y="9771"/>
                  <a:pt x="10299" y="9771"/>
                </a:cubicBezTo>
                <a:cubicBezTo>
                  <a:pt x="10176" y="9771"/>
                  <a:pt x="10053" y="9818"/>
                  <a:pt x="9959" y="9912"/>
                </a:cubicBezTo>
                <a:cubicBezTo>
                  <a:pt x="9773" y="10096"/>
                  <a:pt x="9770" y="10396"/>
                  <a:pt x="9953" y="10585"/>
                </a:cubicBezTo>
                <a:lnTo>
                  <a:pt x="11427" y="12059"/>
                </a:lnTo>
                <a:cubicBezTo>
                  <a:pt x="11676" y="12309"/>
                  <a:pt x="11677" y="12715"/>
                  <a:pt x="11427" y="12965"/>
                </a:cubicBezTo>
                <a:cubicBezTo>
                  <a:pt x="11301" y="13090"/>
                  <a:pt x="11137" y="13153"/>
                  <a:pt x="10973" y="13153"/>
                </a:cubicBezTo>
                <a:cubicBezTo>
                  <a:pt x="10809" y="13153"/>
                  <a:pt x="10645" y="13090"/>
                  <a:pt x="10520" y="12965"/>
                </a:cubicBezTo>
                <a:lnTo>
                  <a:pt x="9047" y="11493"/>
                </a:lnTo>
                <a:cubicBezTo>
                  <a:pt x="8954" y="11401"/>
                  <a:pt x="8831" y="11352"/>
                  <a:pt x="8707" y="11352"/>
                </a:cubicBezTo>
                <a:cubicBezTo>
                  <a:pt x="8628" y="11352"/>
                  <a:pt x="8548" y="11372"/>
                  <a:pt x="8474" y="11413"/>
                </a:cubicBezTo>
                <a:cubicBezTo>
                  <a:pt x="8602" y="10637"/>
                  <a:pt x="8149" y="9884"/>
                  <a:pt x="7404" y="9633"/>
                </a:cubicBezTo>
                <a:cubicBezTo>
                  <a:pt x="7707" y="9058"/>
                  <a:pt x="7632" y="8356"/>
                  <a:pt x="7215" y="7857"/>
                </a:cubicBezTo>
                <a:cubicBezTo>
                  <a:pt x="6904" y="7488"/>
                  <a:pt x="6451" y="7283"/>
                  <a:pt x="5985" y="7283"/>
                </a:cubicBezTo>
                <a:cubicBezTo>
                  <a:pt x="5823" y="7283"/>
                  <a:pt x="5660" y="7308"/>
                  <a:pt x="5500" y="7359"/>
                </a:cubicBezTo>
                <a:cubicBezTo>
                  <a:pt x="5358" y="6800"/>
                  <a:pt x="4927" y="6360"/>
                  <a:pt x="4371" y="6208"/>
                </a:cubicBezTo>
                <a:cubicBezTo>
                  <a:pt x="4231" y="6169"/>
                  <a:pt x="4088" y="6150"/>
                  <a:pt x="3946" y="6150"/>
                </a:cubicBezTo>
                <a:cubicBezTo>
                  <a:pt x="3527" y="6150"/>
                  <a:pt x="3118" y="6315"/>
                  <a:pt x="2814" y="6620"/>
                </a:cubicBezTo>
                <a:lnTo>
                  <a:pt x="1908" y="7526"/>
                </a:lnTo>
                <a:cubicBezTo>
                  <a:pt x="1659" y="7276"/>
                  <a:pt x="1540" y="6924"/>
                  <a:pt x="1590" y="6574"/>
                </a:cubicBezTo>
                <a:cubicBezTo>
                  <a:pt x="1666" y="6028"/>
                  <a:pt x="1524" y="5471"/>
                  <a:pt x="1193" y="5029"/>
                </a:cubicBezTo>
                <a:lnTo>
                  <a:pt x="5077" y="1147"/>
                </a:lnTo>
                <a:close/>
                <a:moveTo>
                  <a:pt x="6893" y="10512"/>
                </a:moveTo>
                <a:cubicBezTo>
                  <a:pt x="7057" y="10512"/>
                  <a:pt x="7221" y="10574"/>
                  <a:pt x="7347" y="10700"/>
                </a:cubicBezTo>
                <a:cubicBezTo>
                  <a:pt x="7597" y="10950"/>
                  <a:pt x="7597" y="11356"/>
                  <a:pt x="7347" y="11606"/>
                </a:cubicBezTo>
                <a:lnTo>
                  <a:pt x="5986" y="12967"/>
                </a:lnTo>
                <a:cubicBezTo>
                  <a:pt x="5861" y="13092"/>
                  <a:pt x="5697" y="13154"/>
                  <a:pt x="5533" y="13154"/>
                </a:cubicBezTo>
                <a:cubicBezTo>
                  <a:pt x="5369" y="13154"/>
                  <a:pt x="5205" y="13092"/>
                  <a:pt x="5080" y="12967"/>
                </a:cubicBezTo>
                <a:cubicBezTo>
                  <a:pt x="4829" y="12716"/>
                  <a:pt x="4829" y="12311"/>
                  <a:pt x="5080" y="12060"/>
                </a:cubicBezTo>
                <a:lnTo>
                  <a:pt x="6440" y="10700"/>
                </a:lnTo>
                <a:cubicBezTo>
                  <a:pt x="6565" y="10574"/>
                  <a:pt x="6729" y="10512"/>
                  <a:pt x="6893" y="10512"/>
                </a:cubicBezTo>
                <a:close/>
                <a:moveTo>
                  <a:pt x="7801" y="12779"/>
                </a:moveTo>
                <a:cubicBezTo>
                  <a:pt x="7964" y="12779"/>
                  <a:pt x="8128" y="12841"/>
                  <a:pt x="8253" y="12965"/>
                </a:cubicBezTo>
                <a:cubicBezTo>
                  <a:pt x="8504" y="13216"/>
                  <a:pt x="8504" y="13623"/>
                  <a:pt x="8253" y="13873"/>
                </a:cubicBezTo>
                <a:lnTo>
                  <a:pt x="7913" y="14213"/>
                </a:lnTo>
                <a:lnTo>
                  <a:pt x="7574" y="14553"/>
                </a:lnTo>
                <a:cubicBezTo>
                  <a:pt x="7448" y="14677"/>
                  <a:pt x="7284" y="14739"/>
                  <a:pt x="7120" y="14739"/>
                </a:cubicBezTo>
                <a:cubicBezTo>
                  <a:pt x="6956" y="14739"/>
                  <a:pt x="6792" y="14677"/>
                  <a:pt x="6667" y="14553"/>
                </a:cubicBezTo>
                <a:cubicBezTo>
                  <a:pt x="6417" y="14302"/>
                  <a:pt x="6417" y="13897"/>
                  <a:pt x="6667" y="13646"/>
                </a:cubicBezTo>
                <a:lnTo>
                  <a:pt x="7347" y="12967"/>
                </a:lnTo>
                <a:cubicBezTo>
                  <a:pt x="7472" y="12841"/>
                  <a:pt x="7636" y="12779"/>
                  <a:pt x="7801" y="12779"/>
                </a:cubicBezTo>
                <a:close/>
                <a:moveTo>
                  <a:pt x="9387" y="13192"/>
                </a:moveTo>
                <a:lnTo>
                  <a:pt x="9839" y="13646"/>
                </a:lnTo>
                <a:cubicBezTo>
                  <a:pt x="10090" y="13897"/>
                  <a:pt x="10090" y="14302"/>
                  <a:pt x="9839" y="14553"/>
                </a:cubicBezTo>
                <a:cubicBezTo>
                  <a:pt x="9714" y="14678"/>
                  <a:pt x="9550" y="14740"/>
                  <a:pt x="9386" y="14740"/>
                </a:cubicBezTo>
                <a:cubicBezTo>
                  <a:pt x="9222" y="14740"/>
                  <a:pt x="9058" y="14678"/>
                  <a:pt x="8933" y="14553"/>
                </a:cubicBezTo>
                <a:cubicBezTo>
                  <a:pt x="9234" y="14252"/>
                  <a:pt x="9404" y="13844"/>
                  <a:pt x="9403" y="13419"/>
                </a:cubicBezTo>
                <a:cubicBezTo>
                  <a:pt x="9403" y="13343"/>
                  <a:pt x="9397" y="13268"/>
                  <a:pt x="9387" y="13192"/>
                </a:cubicBezTo>
                <a:close/>
                <a:moveTo>
                  <a:pt x="5061" y="1"/>
                </a:moveTo>
                <a:cubicBezTo>
                  <a:pt x="4938" y="1"/>
                  <a:pt x="4815" y="48"/>
                  <a:pt x="4721" y="142"/>
                </a:cubicBezTo>
                <a:lnTo>
                  <a:pt x="188" y="4675"/>
                </a:lnTo>
                <a:cubicBezTo>
                  <a:pt x="1" y="4862"/>
                  <a:pt x="1" y="5167"/>
                  <a:pt x="188" y="5354"/>
                </a:cubicBezTo>
                <a:lnTo>
                  <a:pt x="320" y="5486"/>
                </a:lnTo>
                <a:cubicBezTo>
                  <a:pt x="569" y="5737"/>
                  <a:pt x="686" y="6089"/>
                  <a:pt x="638" y="6438"/>
                </a:cubicBezTo>
                <a:cubicBezTo>
                  <a:pt x="547" y="7087"/>
                  <a:pt x="765" y="7741"/>
                  <a:pt x="1227" y="8206"/>
                </a:cubicBezTo>
                <a:cubicBezTo>
                  <a:pt x="771" y="8663"/>
                  <a:pt x="632" y="9348"/>
                  <a:pt x="877" y="9945"/>
                </a:cubicBezTo>
                <a:cubicBezTo>
                  <a:pt x="1120" y="10543"/>
                  <a:pt x="1698" y="10935"/>
                  <a:pt x="2344" y="10941"/>
                </a:cubicBezTo>
                <a:cubicBezTo>
                  <a:pt x="2351" y="11814"/>
                  <a:pt x="3059" y="12520"/>
                  <a:pt x="3932" y="12529"/>
                </a:cubicBezTo>
                <a:cubicBezTo>
                  <a:pt x="3939" y="13402"/>
                  <a:pt x="4645" y="14107"/>
                  <a:pt x="5518" y="14115"/>
                </a:cubicBezTo>
                <a:cubicBezTo>
                  <a:pt x="5525" y="14759"/>
                  <a:pt x="5917" y="15338"/>
                  <a:pt x="6515" y="15581"/>
                </a:cubicBezTo>
                <a:cubicBezTo>
                  <a:pt x="6711" y="15661"/>
                  <a:pt x="6917" y="15700"/>
                  <a:pt x="7121" y="15700"/>
                </a:cubicBezTo>
                <a:cubicBezTo>
                  <a:pt x="7537" y="15700"/>
                  <a:pt x="7946" y="15538"/>
                  <a:pt x="8252" y="15232"/>
                </a:cubicBezTo>
                <a:cubicBezTo>
                  <a:pt x="8559" y="15538"/>
                  <a:pt x="8969" y="15701"/>
                  <a:pt x="9386" y="15701"/>
                </a:cubicBezTo>
                <a:cubicBezTo>
                  <a:pt x="9590" y="15701"/>
                  <a:pt x="9795" y="15662"/>
                  <a:pt x="9992" y="15582"/>
                </a:cubicBezTo>
                <a:cubicBezTo>
                  <a:pt x="10589" y="15338"/>
                  <a:pt x="10982" y="14759"/>
                  <a:pt x="10987" y="14113"/>
                </a:cubicBezTo>
                <a:cubicBezTo>
                  <a:pt x="11860" y="14106"/>
                  <a:pt x="12566" y="13400"/>
                  <a:pt x="12573" y="12527"/>
                </a:cubicBezTo>
                <a:cubicBezTo>
                  <a:pt x="13448" y="12520"/>
                  <a:pt x="14154" y="11814"/>
                  <a:pt x="14161" y="10940"/>
                </a:cubicBezTo>
                <a:cubicBezTo>
                  <a:pt x="14807" y="10934"/>
                  <a:pt x="15385" y="10541"/>
                  <a:pt x="15628" y="9944"/>
                </a:cubicBezTo>
                <a:cubicBezTo>
                  <a:pt x="15873" y="9346"/>
                  <a:pt x="15734" y="8661"/>
                  <a:pt x="15278" y="8206"/>
                </a:cubicBezTo>
                <a:cubicBezTo>
                  <a:pt x="15740" y="7741"/>
                  <a:pt x="15958" y="7087"/>
                  <a:pt x="15867" y="6438"/>
                </a:cubicBezTo>
                <a:cubicBezTo>
                  <a:pt x="15817" y="6088"/>
                  <a:pt x="15936" y="5737"/>
                  <a:pt x="16185" y="5486"/>
                </a:cubicBezTo>
                <a:lnTo>
                  <a:pt x="16317" y="5354"/>
                </a:lnTo>
                <a:cubicBezTo>
                  <a:pt x="16504" y="5166"/>
                  <a:pt x="16504" y="4861"/>
                  <a:pt x="16317" y="4674"/>
                </a:cubicBezTo>
                <a:lnTo>
                  <a:pt x="16317" y="4674"/>
                </a:lnTo>
                <a:lnTo>
                  <a:pt x="16318" y="4675"/>
                </a:lnTo>
                <a:lnTo>
                  <a:pt x="16317" y="4673"/>
                </a:lnTo>
                <a:lnTo>
                  <a:pt x="16317" y="4673"/>
                </a:lnTo>
                <a:cubicBezTo>
                  <a:pt x="16317" y="4674"/>
                  <a:pt x="16317" y="4674"/>
                  <a:pt x="16317" y="4674"/>
                </a:cubicBezTo>
                <a:lnTo>
                  <a:pt x="16317" y="4674"/>
                </a:lnTo>
                <a:lnTo>
                  <a:pt x="11784" y="142"/>
                </a:lnTo>
                <a:cubicBezTo>
                  <a:pt x="11690" y="48"/>
                  <a:pt x="11567" y="1"/>
                  <a:pt x="11444" y="1"/>
                </a:cubicBezTo>
                <a:cubicBezTo>
                  <a:pt x="11321" y="1"/>
                  <a:pt x="11198" y="48"/>
                  <a:pt x="11105" y="142"/>
                </a:cubicBezTo>
                <a:lnTo>
                  <a:pt x="10973" y="274"/>
                </a:lnTo>
                <a:cubicBezTo>
                  <a:pt x="10760" y="485"/>
                  <a:pt x="10475" y="602"/>
                  <a:pt x="10180" y="602"/>
                </a:cubicBezTo>
                <a:cubicBezTo>
                  <a:pt x="10127" y="602"/>
                  <a:pt x="10074" y="598"/>
                  <a:pt x="10021" y="590"/>
                </a:cubicBezTo>
                <a:cubicBezTo>
                  <a:pt x="9924" y="577"/>
                  <a:pt x="9827" y="570"/>
                  <a:pt x="9731" y="570"/>
                </a:cubicBezTo>
                <a:cubicBezTo>
                  <a:pt x="9181" y="570"/>
                  <a:pt x="8648" y="787"/>
                  <a:pt x="8253" y="1181"/>
                </a:cubicBezTo>
                <a:cubicBezTo>
                  <a:pt x="7858" y="787"/>
                  <a:pt x="7325" y="570"/>
                  <a:pt x="6776" y="570"/>
                </a:cubicBezTo>
                <a:cubicBezTo>
                  <a:pt x="6679" y="570"/>
                  <a:pt x="6582" y="577"/>
                  <a:pt x="6486" y="590"/>
                </a:cubicBezTo>
                <a:cubicBezTo>
                  <a:pt x="6433" y="598"/>
                  <a:pt x="6379" y="602"/>
                  <a:pt x="6327" y="602"/>
                </a:cubicBezTo>
                <a:cubicBezTo>
                  <a:pt x="6031" y="602"/>
                  <a:pt x="5746" y="485"/>
                  <a:pt x="5534" y="274"/>
                </a:cubicBezTo>
                <a:lnTo>
                  <a:pt x="5402" y="142"/>
                </a:lnTo>
                <a:cubicBezTo>
                  <a:pt x="5307" y="48"/>
                  <a:pt x="5184" y="1"/>
                  <a:pt x="5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7" name="Google Shape;13807;p142"/>
          <p:cNvGrpSpPr/>
          <p:nvPr/>
        </p:nvGrpSpPr>
        <p:grpSpPr>
          <a:xfrm>
            <a:off x="4030663" y="2883888"/>
            <a:ext cx="361011" cy="354849"/>
            <a:chOff x="1790575" y="2776750"/>
            <a:chExt cx="417450" cy="410325"/>
          </a:xfrm>
        </p:grpSpPr>
        <p:sp>
          <p:nvSpPr>
            <p:cNvPr id="13808" name="Google Shape;13808;p142"/>
            <p:cNvSpPr/>
            <p:nvPr/>
          </p:nvSpPr>
          <p:spPr>
            <a:xfrm>
              <a:off x="2036150" y="2858450"/>
              <a:ext cx="171875" cy="328625"/>
            </a:xfrm>
            <a:custGeom>
              <a:rect b="b" l="l" r="r" t="t"/>
              <a:pathLst>
                <a:path extrusionOk="0" h="13145" w="6875">
                  <a:moveTo>
                    <a:pt x="4968" y="964"/>
                  </a:moveTo>
                  <a:cubicBezTo>
                    <a:pt x="5177" y="964"/>
                    <a:pt x="5383" y="1046"/>
                    <a:pt x="5536" y="1199"/>
                  </a:cubicBezTo>
                  <a:cubicBezTo>
                    <a:pt x="5766" y="1429"/>
                    <a:pt x="5833" y="1773"/>
                    <a:pt x="5710" y="2072"/>
                  </a:cubicBezTo>
                  <a:cubicBezTo>
                    <a:pt x="5585" y="2372"/>
                    <a:pt x="5293" y="2566"/>
                    <a:pt x="4969" y="2566"/>
                  </a:cubicBezTo>
                  <a:cubicBezTo>
                    <a:pt x="4527" y="2566"/>
                    <a:pt x="4168" y="2208"/>
                    <a:pt x="4168" y="1765"/>
                  </a:cubicBezTo>
                  <a:cubicBezTo>
                    <a:pt x="4168" y="1442"/>
                    <a:pt x="4363" y="1149"/>
                    <a:pt x="4663" y="1024"/>
                  </a:cubicBezTo>
                  <a:cubicBezTo>
                    <a:pt x="4761" y="984"/>
                    <a:pt x="4865" y="964"/>
                    <a:pt x="4968" y="964"/>
                  </a:cubicBezTo>
                  <a:close/>
                  <a:moveTo>
                    <a:pt x="4969" y="3515"/>
                  </a:moveTo>
                  <a:cubicBezTo>
                    <a:pt x="5417" y="3515"/>
                    <a:pt x="5777" y="3882"/>
                    <a:pt x="5770" y="4330"/>
                  </a:cubicBezTo>
                  <a:lnTo>
                    <a:pt x="5770" y="8175"/>
                  </a:lnTo>
                  <a:cubicBezTo>
                    <a:pt x="5770" y="8618"/>
                    <a:pt x="5411" y="8976"/>
                    <a:pt x="4969" y="8976"/>
                  </a:cubicBezTo>
                  <a:lnTo>
                    <a:pt x="2405" y="8976"/>
                  </a:lnTo>
                  <a:cubicBezTo>
                    <a:pt x="2140" y="8976"/>
                    <a:pt x="1924" y="9192"/>
                    <a:pt x="1924" y="9458"/>
                  </a:cubicBezTo>
                  <a:lnTo>
                    <a:pt x="1924" y="11702"/>
                  </a:lnTo>
                  <a:cubicBezTo>
                    <a:pt x="1924" y="11967"/>
                    <a:pt x="1709" y="12182"/>
                    <a:pt x="1444" y="12182"/>
                  </a:cubicBezTo>
                  <a:cubicBezTo>
                    <a:pt x="1177" y="12182"/>
                    <a:pt x="962" y="11967"/>
                    <a:pt x="962" y="11702"/>
                  </a:cubicBezTo>
                  <a:lnTo>
                    <a:pt x="962" y="8817"/>
                  </a:lnTo>
                  <a:cubicBezTo>
                    <a:pt x="964" y="8375"/>
                    <a:pt x="1321" y="8016"/>
                    <a:pt x="1763" y="8016"/>
                  </a:cubicBezTo>
                  <a:lnTo>
                    <a:pt x="3688" y="8016"/>
                  </a:lnTo>
                  <a:cubicBezTo>
                    <a:pt x="3953" y="8016"/>
                    <a:pt x="4168" y="7800"/>
                    <a:pt x="4168" y="7534"/>
                  </a:cubicBezTo>
                  <a:lnTo>
                    <a:pt x="4168" y="4330"/>
                  </a:lnTo>
                  <a:cubicBezTo>
                    <a:pt x="4161" y="3882"/>
                    <a:pt x="4522" y="3515"/>
                    <a:pt x="4969" y="3515"/>
                  </a:cubicBezTo>
                  <a:close/>
                  <a:moveTo>
                    <a:pt x="5770" y="9939"/>
                  </a:moveTo>
                  <a:lnTo>
                    <a:pt x="5770" y="12182"/>
                  </a:lnTo>
                  <a:lnTo>
                    <a:pt x="2885" y="12182"/>
                  </a:lnTo>
                  <a:lnTo>
                    <a:pt x="2885" y="9939"/>
                  </a:lnTo>
                  <a:close/>
                  <a:moveTo>
                    <a:pt x="4969" y="1"/>
                  </a:moveTo>
                  <a:cubicBezTo>
                    <a:pt x="4246" y="1"/>
                    <a:pt x="3597" y="442"/>
                    <a:pt x="3330" y="1114"/>
                  </a:cubicBezTo>
                  <a:cubicBezTo>
                    <a:pt x="3064" y="1786"/>
                    <a:pt x="3234" y="2552"/>
                    <a:pt x="3761" y="3047"/>
                  </a:cubicBezTo>
                  <a:cubicBezTo>
                    <a:pt x="3406" y="3379"/>
                    <a:pt x="3206" y="3844"/>
                    <a:pt x="3206" y="4328"/>
                  </a:cubicBezTo>
                  <a:lnTo>
                    <a:pt x="3206" y="7052"/>
                  </a:lnTo>
                  <a:lnTo>
                    <a:pt x="1763" y="7052"/>
                  </a:lnTo>
                  <a:cubicBezTo>
                    <a:pt x="791" y="7054"/>
                    <a:pt x="1" y="7843"/>
                    <a:pt x="0" y="8815"/>
                  </a:cubicBezTo>
                  <a:lnTo>
                    <a:pt x="0" y="11702"/>
                  </a:lnTo>
                  <a:cubicBezTo>
                    <a:pt x="0" y="12197"/>
                    <a:pt x="255" y="12658"/>
                    <a:pt x="674" y="12922"/>
                  </a:cubicBezTo>
                  <a:cubicBezTo>
                    <a:pt x="908" y="13069"/>
                    <a:pt x="1175" y="13144"/>
                    <a:pt x="1443" y="13144"/>
                  </a:cubicBezTo>
                  <a:cubicBezTo>
                    <a:pt x="1655" y="13144"/>
                    <a:pt x="1867" y="13097"/>
                    <a:pt x="2065" y="13004"/>
                  </a:cubicBezTo>
                  <a:cubicBezTo>
                    <a:pt x="2154" y="13093"/>
                    <a:pt x="2277" y="13144"/>
                    <a:pt x="2405" y="13144"/>
                  </a:cubicBezTo>
                  <a:lnTo>
                    <a:pt x="6250" y="13144"/>
                  </a:lnTo>
                  <a:cubicBezTo>
                    <a:pt x="6517" y="13144"/>
                    <a:pt x="6732" y="12929"/>
                    <a:pt x="6732" y="12664"/>
                  </a:cubicBezTo>
                  <a:lnTo>
                    <a:pt x="6732" y="9458"/>
                  </a:lnTo>
                  <a:cubicBezTo>
                    <a:pt x="6732" y="9290"/>
                    <a:pt x="6644" y="9135"/>
                    <a:pt x="6501" y="9047"/>
                  </a:cubicBezTo>
                  <a:cubicBezTo>
                    <a:pt x="6652" y="8782"/>
                    <a:pt x="6732" y="8481"/>
                    <a:pt x="6732" y="8175"/>
                  </a:cubicBezTo>
                  <a:lnTo>
                    <a:pt x="6732" y="4330"/>
                  </a:lnTo>
                  <a:cubicBezTo>
                    <a:pt x="6731" y="3844"/>
                    <a:pt x="6530" y="3379"/>
                    <a:pt x="6177" y="3048"/>
                  </a:cubicBezTo>
                  <a:lnTo>
                    <a:pt x="6177" y="3047"/>
                  </a:lnTo>
                  <a:cubicBezTo>
                    <a:pt x="6703" y="2552"/>
                    <a:pt x="6874" y="1786"/>
                    <a:pt x="6608" y="1114"/>
                  </a:cubicBezTo>
                  <a:cubicBezTo>
                    <a:pt x="6341" y="442"/>
                    <a:pt x="5691" y="1"/>
                    <a:pt x="4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42"/>
            <p:cNvSpPr/>
            <p:nvPr/>
          </p:nvSpPr>
          <p:spPr>
            <a:xfrm>
              <a:off x="1790575" y="2858450"/>
              <a:ext cx="171900" cy="328600"/>
            </a:xfrm>
            <a:custGeom>
              <a:rect b="b" l="l" r="r" t="t"/>
              <a:pathLst>
                <a:path extrusionOk="0" h="13144" w="6876">
                  <a:moveTo>
                    <a:pt x="1907" y="963"/>
                  </a:moveTo>
                  <a:cubicBezTo>
                    <a:pt x="2116" y="963"/>
                    <a:pt x="2321" y="1045"/>
                    <a:pt x="2474" y="1199"/>
                  </a:cubicBezTo>
                  <a:cubicBezTo>
                    <a:pt x="2703" y="1427"/>
                    <a:pt x="2772" y="1771"/>
                    <a:pt x="2647" y="2072"/>
                  </a:cubicBezTo>
                  <a:cubicBezTo>
                    <a:pt x="2523" y="2370"/>
                    <a:pt x="2231" y="2566"/>
                    <a:pt x="1908" y="2566"/>
                  </a:cubicBezTo>
                  <a:cubicBezTo>
                    <a:pt x="1464" y="2565"/>
                    <a:pt x="1106" y="2208"/>
                    <a:pt x="1105" y="1765"/>
                  </a:cubicBezTo>
                  <a:cubicBezTo>
                    <a:pt x="1105" y="1440"/>
                    <a:pt x="1301" y="1149"/>
                    <a:pt x="1600" y="1024"/>
                  </a:cubicBezTo>
                  <a:cubicBezTo>
                    <a:pt x="1699" y="983"/>
                    <a:pt x="1804" y="963"/>
                    <a:pt x="1907" y="963"/>
                  </a:cubicBezTo>
                  <a:close/>
                  <a:moveTo>
                    <a:pt x="3990" y="9939"/>
                  </a:moveTo>
                  <a:lnTo>
                    <a:pt x="3990" y="12182"/>
                  </a:lnTo>
                  <a:lnTo>
                    <a:pt x="1105" y="12182"/>
                  </a:lnTo>
                  <a:lnTo>
                    <a:pt x="1105" y="9939"/>
                  </a:lnTo>
                  <a:close/>
                  <a:moveTo>
                    <a:pt x="1908" y="3515"/>
                  </a:moveTo>
                  <a:cubicBezTo>
                    <a:pt x="2354" y="3515"/>
                    <a:pt x="2714" y="3882"/>
                    <a:pt x="2709" y="4330"/>
                  </a:cubicBezTo>
                  <a:lnTo>
                    <a:pt x="2709" y="7534"/>
                  </a:lnTo>
                  <a:cubicBezTo>
                    <a:pt x="2709" y="7800"/>
                    <a:pt x="2924" y="8016"/>
                    <a:pt x="3189" y="8016"/>
                  </a:cubicBezTo>
                  <a:lnTo>
                    <a:pt x="5112" y="8016"/>
                  </a:lnTo>
                  <a:cubicBezTo>
                    <a:pt x="5554" y="8016"/>
                    <a:pt x="5913" y="8375"/>
                    <a:pt x="5913" y="8817"/>
                  </a:cubicBezTo>
                  <a:lnTo>
                    <a:pt x="5913" y="11702"/>
                  </a:lnTo>
                  <a:cubicBezTo>
                    <a:pt x="5917" y="11970"/>
                    <a:pt x="5701" y="12191"/>
                    <a:pt x="5431" y="12191"/>
                  </a:cubicBezTo>
                  <a:cubicBezTo>
                    <a:pt x="5163" y="12191"/>
                    <a:pt x="4946" y="11970"/>
                    <a:pt x="4951" y="11702"/>
                  </a:cubicBezTo>
                  <a:lnTo>
                    <a:pt x="4951" y="9458"/>
                  </a:lnTo>
                  <a:cubicBezTo>
                    <a:pt x="4951" y="9192"/>
                    <a:pt x="4735" y="8976"/>
                    <a:pt x="4470" y="8976"/>
                  </a:cubicBezTo>
                  <a:lnTo>
                    <a:pt x="1908" y="8976"/>
                  </a:lnTo>
                  <a:cubicBezTo>
                    <a:pt x="1464" y="8976"/>
                    <a:pt x="1106" y="8618"/>
                    <a:pt x="1105" y="8175"/>
                  </a:cubicBezTo>
                  <a:lnTo>
                    <a:pt x="1105" y="4330"/>
                  </a:lnTo>
                  <a:cubicBezTo>
                    <a:pt x="1099" y="3882"/>
                    <a:pt x="1459" y="3515"/>
                    <a:pt x="1908" y="3515"/>
                  </a:cubicBezTo>
                  <a:close/>
                  <a:moveTo>
                    <a:pt x="1906" y="1"/>
                  </a:moveTo>
                  <a:cubicBezTo>
                    <a:pt x="1184" y="1"/>
                    <a:pt x="534" y="442"/>
                    <a:pt x="267" y="1114"/>
                  </a:cubicBezTo>
                  <a:cubicBezTo>
                    <a:pt x="1" y="1786"/>
                    <a:pt x="172" y="2552"/>
                    <a:pt x="698" y="3048"/>
                  </a:cubicBezTo>
                  <a:cubicBezTo>
                    <a:pt x="345" y="3379"/>
                    <a:pt x="143" y="3844"/>
                    <a:pt x="143" y="4330"/>
                  </a:cubicBezTo>
                  <a:lnTo>
                    <a:pt x="143" y="8175"/>
                  </a:lnTo>
                  <a:cubicBezTo>
                    <a:pt x="143" y="8481"/>
                    <a:pt x="223" y="8782"/>
                    <a:pt x="376" y="9047"/>
                  </a:cubicBezTo>
                  <a:cubicBezTo>
                    <a:pt x="231" y="9133"/>
                    <a:pt x="143" y="9290"/>
                    <a:pt x="143" y="9458"/>
                  </a:cubicBezTo>
                  <a:lnTo>
                    <a:pt x="143" y="12662"/>
                  </a:lnTo>
                  <a:cubicBezTo>
                    <a:pt x="143" y="12928"/>
                    <a:pt x="358" y="13143"/>
                    <a:pt x="625" y="13143"/>
                  </a:cubicBezTo>
                  <a:lnTo>
                    <a:pt x="4470" y="13143"/>
                  </a:lnTo>
                  <a:cubicBezTo>
                    <a:pt x="4472" y="13143"/>
                    <a:pt x="4474" y="13143"/>
                    <a:pt x="4476" y="13143"/>
                  </a:cubicBezTo>
                  <a:cubicBezTo>
                    <a:pt x="4601" y="13143"/>
                    <a:pt x="4722" y="13092"/>
                    <a:pt x="4810" y="13002"/>
                  </a:cubicBezTo>
                  <a:cubicBezTo>
                    <a:pt x="5008" y="13097"/>
                    <a:pt x="5221" y="13143"/>
                    <a:pt x="5433" y="13143"/>
                  </a:cubicBezTo>
                  <a:cubicBezTo>
                    <a:pt x="5701" y="13143"/>
                    <a:pt x="5968" y="13069"/>
                    <a:pt x="6201" y="12922"/>
                  </a:cubicBezTo>
                  <a:cubicBezTo>
                    <a:pt x="6620" y="12657"/>
                    <a:pt x="6875" y="12197"/>
                    <a:pt x="6875" y="11702"/>
                  </a:cubicBezTo>
                  <a:lnTo>
                    <a:pt x="6875" y="8817"/>
                  </a:lnTo>
                  <a:cubicBezTo>
                    <a:pt x="6874" y="7843"/>
                    <a:pt x="6084" y="7055"/>
                    <a:pt x="5112" y="7054"/>
                  </a:cubicBezTo>
                  <a:lnTo>
                    <a:pt x="3669" y="7054"/>
                  </a:lnTo>
                  <a:lnTo>
                    <a:pt x="3669" y="4330"/>
                  </a:lnTo>
                  <a:cubicBezTo>
                    <a:pt x="3669" y="3844"/>
                    <a:pt x="3469" y="3379"/>
                    <a:pt x="3114" y="3048"/>
                  </a:cubicBezTo>
                  <a:cubicBezTo>
                    <a:pt x="3641" y="2552"/>
                    <a:pt x="3811" y="1786"/>
                    <a:pt x="3545" y="1114"/>
                  </a:cubicBezTo>
                  <a:cubicBezTo>
                    <a:pt x="3280" y="442"/>
                    <a:pt x="2630" y="1"/>
                    <a:pt x="1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42"/>
            <p:cNvSpPr/>
            <p:nvPr/>
          </p:nvSpPr>
          <p:spPr>
            <a:xfrm>
              <a:off x="1907375" y="2986700"/>
              <a:ext cx="183850" cy="200325"/>
            </a:xfrm>
            <a:custGeom>
              <a:rect b="b" l="l" r="r" t="t"/>
              <a:pathLst>
                <a:path extrusionOk="0" h="8013" w="7354">
                  <a:moveTo>
                    <a:pt x="472" y="1"/>
                  </a:moveTo>
                  <a:cubicBezTo>
                    <a:pt x="210" y="5"/>
                    <a:pt x="0" y="219"/>
                    <a:pt x="0" y="481"/>
                  </a:cubicBezTo>
                  <a:cubicBezTo>
                    <a:pt x="0" y="743"/>
                    <a:pt x="210" y="957"/>
                    <a:pt x="472" y="961"/>
                  </a:cubicBezTo>
                  <a:lnTo>
                    <a:pt x="3197" y="961"/>
                  </a:lnTo>
                  <a:lnTo>
                    <a:pt x="3197" y="7052"/>
                  </a:lnTo>
                  <a:lnTo>
                    <a:pt x="3036" y="7052"/>
                  </a:lnTo>
                  <a:cubicBezTo>
                    <a:pt x="2771" y="7052"/>
                    <a:pt x="2556" y="7267"/>
                    <a:pt x="2556" y="7532"/>
                  </a:cubicBezTo>
                  <a:cubicBezTo>
                    <a:pt x="2556" y="7798"/>
                    <a:pt x="2771" y="8013"/>
                    <a:pt x="3036" y="8013"/>
                  </a:cubicBezTo>
                  <a:lnTo>
                    <a:pt x="4318" y="8013"/>
                  </a:lnTo>
                  <a:cubicBezTo>
                    <a:pt x="4583" y="8013"/>
                    <a:pt x="4798" y="7798"/>
                    <a:pt x="4798" y="7532"/>
                  </a:cubicBezTo>
                  <a:cubicBezTo>
                    <a:pt x="4798" y="7267"/>
                    <a:pt x="4583" y="7052"/>
                    <a:pt x="4318" y="7052"/>
                  </a:cubicBezTo>
                  <a:lnTo>
                    <a:pt x="4158" y="7052"/>
                  </a:lnTo>
                  <a:lnTo>
                    <a:pt x="4158" y="961"/>
                  </a:lnTo>
                  <a:lnTo>
                    <a:pt x="6883" y="961"/>
                  </a:lnTo>
                  <a:cubicBezTo>
                    <a:pt x="7144" y="957"/>
                    <a:pt x="7354" y="743"/>
                    <a:pt x="7354" y="481"/>
                  </a:cubicBezTo>
                  <a:cubicBezTo>
                    <a:pt x="7354" y="219"/>
                    <a:pt x="7144" y="5"/>
                    <a:pt x="68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42"/>
            <p:cNvSpPr/>
            <p:nvPr/>
          </p:nvSpPr>
          <p:spPr>
            <a:xfrm>
              <a:off x="1907150" y="2776750"/>
              <a:ext cx="184325" cy="184350"/>
            </a:xfrm>
            <a:custGeom>
              <a:rect b="b" l="l" r="r" t="t"/>
              <a:pathLst>
                <a:path extrusionOk="0" h="7374" w="7373">
                  <a:moveTo>
                    <a:pt x="3687" y="962"/>
                  </a:moveTo>
                  <a:cubicBezTo>
                    <a:pt x="5189" y="962"/>
                    <a:pt x="6411" y="2185"/>
                    <a:pt x="6411" y="3688"/>
                  </a:cubicBezTo>
                  <a:cubicBezTo>
                    <a:pt x="6411" y="5189"/>
                    <a:pt x="5189" y="6411"/>
                    <a:pt x="3687" y="6411"/>
                  </a:cubicBezTo>
                  <a:cubicBezTo>
                    <a:pt x="2184" y="6411"/>
                    <a:pt x="963" y="5189"/>
                    <a:pt x="963" y="3686"/>
                  </a:cubicBezTo>
                  <a:cubicBezTo>
                    <a:pt x="963" y="2185"/>
                    <a:pt x="2186" y="962"/>
                    <a:pt x="3687" y="962"/>
                  </a:cubicBezTo>
                  <a:close/>
                  <a:moveTo>
                    <a:pt x="3687" y="0"/>
                  </a:moveTo>
                  <a:cubicBezTo>
                    <a:pt x="1654" y="0"/>
                    <a:pt x="1" y="1655"/>
                    <a:pt x="1" y="3688"/>
                  </a:cubicBezTo>
                  <a:cubicBezTo>
                    <a:pt x="1" y="5719"/>
                    <a:pt x="1654" y="7374"/>
                    <a:pt x="3687" y="7374"/>
                  </a:cubicBezTo>
                  <a:cubicBezTo>
                    <a:pt x="5718" y="7374"/>
                    <a:pt x="7373" y="5719"/>
                    <a:pt x="7373" y="3688"/>
                  </a:cubicBezTo>
                  <a:cubicBezTo>
                    <a:pt x="7373" y="1655"/>
                    <a:pt x="5719" y="0"/>
                    <a:pt x="3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42"/>
            <p:cNvSpPr/>
            <p:nvPr/>
          </p:nvSpPr>
          <p:spPr>
            <a:xfrm>
              <a:off x="1972225" y="2814950"/>
              <a:ext cx="55050" cy="107900"/>
            </a:xfrm>
            <a:custGeom>
              <a:rect b="b" l="l" r="r" t="t"/>
              <a:pathLst>
                <a:path extrusionOk="0" h="4316" w="2202">
                  <a:moveTo>
                    <a:pt x="825" y="940"/>
                  </a:moveTo>
                  <a:lnTo>
                    <a:pt x="825" y="1638"/>
                  </a:lnTo>
                  <a:cubicBezTo>
                    <a:pt x="779" y="1612"/>
                    <a:pt x="735" y="1583"/>
                    <a:pt x="693" y="1550"/>
                  </a:cubicBezTo>
                  <a:cubicBezTo>
                    <a:pt x="618" y="1492"/>
                    <a:pt x="586" y="1370"/>
                    <a:pt x="609" y="1241"/>
                  </a:cubicBezTo>
                  <a:cubicBezTo>
                    <a:pt x="630" y="1133"/>
                    <a:pt x="697" y="1006"/>
                    <a:pt x="825" y="940"/>
                  </a:cubicBezTo>
                  <a:close/>
                  <a:moveTo>
                    <a:pt x="1305" y="2366"/>
                  </a:moveTo>
                  <a:lnTo>
                    <a:pt x="1312" y="2369"/>
                  </a:lnTo>
                  <a:lnTo>
                    <a:pt x="1312" y="2368"/>
                  </a:lnTo>
                  <a:cubicBezTo>
                    <a:pt x="1683" y="2499"/>
                    <a:pt x="1661" y="2816"/>
                    <a:pt x="1645" y="2909"/>
                  </a:cubicBezTo>
                  <a:cubicBezTo>
                    <a:pt x="1612" y="3104"/>
                    <a:pt x="1485" y="3271"/>
                    <a:pt x="1305" y="3355"/>
                  </a:cubicBezTo>
                  <a:lnTo>
                    <a:pt x="1305" y="2366"/>
                  </a:lnTo>
                  <a:close/>
                  <a:moveTo>
                    <a:pt x="1065" y="1"/>
                  </a:moveTo>
                  <a:cubicBezTo>
                    <a:pt x="934" y="1"/>
                    <a:pt x="827" y="105"/>
                    <a:pt x="825" y="235"/>
                  </a:cubicBezTo>
                  <a:lnTo>
                    <a:pt x="825" y="433"/>
                  </a:lnTo>
                  <a:cubicBezTo>
                    <a:pt x="800" y="439"/>
                    <a:pt x="775" y="446"/>
                    <a:pt x="748" y="454"/>
                  </a:cubicBezTo>
                  <a:cubicBezTo>
                    <a:pt x="435" y="549"/>
                    <a:pt x="201" y="817"/>
                    <a:pt x="138" y="1154"/>
                  </a:cubicBezTo>
                  <a:cubicBezTo>
                    <a:pt x="79" y="1461"/>
                    <a:pt x="179" y="1758"/>
                    <a:pt x="397" y="1930"/>
                  </a:cubicBezTo>
                  <a:cubicBezTo>
                    <a:pt x="507" y="2015"/>
                    <a:pt x="641" y="2094"/>
                    <a:pt x="825" y="2176"/>
                  </a:cubicBezTo>
                  <a:lnTo>
                    <a:pt x="825" y="3397"/>
                  </a:lnTo>
                  <a:cubicBezTo>
                    <a:pt x="675" y="3382"/>
                    <a:pt x="573" y="3340"/>
                    <a:pt x="406" y="3230"/>
                  </a:cubicBezTo>
                  <a:cubicBezTo>
                    <a:pt x="365" y="3204"/>
                    <a:pt x="320" y="3191"/>
                    <a:pt x="274" y="3191"/>
                  </a:cubicBezTo>
                  <a:cubicBezTo>
                    <a:pt x="196" y="3191"/>
                    <a:pt x="118" y="3230"/>
                    <a:pt x="72" y="3300"/>
                  </a:cubicBezTo>
                  <a:cubicBezTo>
                    <a:pt x="0" y="3412"/>
                    <a:pt x="31" y="3561"/>
                    <a:pt x="142" y="3633"/>
                  </a:cubicBezTo>
                  <a:cubicBezTo>
                    <a:pt x="409" y="3807"/>
                    <a:pt x="593" y="3863"/>
                    <a:pt x="825" y="3879"/>
                  </a:cubicBezTo>
                  <a:lnTo>
                    <a:pt x="825" y="4082"/>
                  </a:lnTo>
                  <a:cubicBezTo>
                    <a:pt x="827" y="4213"/>
                    <a:pt x="934" y="4315"/>
                    <a:pt x="1065" y="4315"/>
                  </a:cubicBezTo>
                  <a:cubicBezTo>
                    <a:pt x="1195" y="4315"/>
                    <a:pt x="1302" y="4213"/>
                    <a:pt x="1305" y="4082"/>
                  </a:cubicBezTo>
                  <a:lnTo>
                    <a:pt x="1305" y="3858"/>
                  </a:lnTo>
                  <a:cubicBezTo>
                    <a:pt x="1763" y="3754"/>
                    <a:pt x="2056" y="3369"/>
                    <a:pt x="2119" y="2990"/>
                  </a:cubicBezTo>
                  <a:cubicBezTo>
                    <a:pt x="2201" y="2504"/>
                    <a:pt x="1946" y="2082"/>
                    <a:pt x="1473" y="1915"/>
                  </a:cubicBezTo>
                  <a:cubicBezTo>
                    <a:pt x="1418" y="1896"/>
                    <a:pt x="1361" y="1875"/>
                    <a:pt x="1305" y="1854"/>
                  </a:cubicBezTo>
                  <a:lnTo>
                    <a:pt x="1305" y="896"/>
                  </a:lnTo>
                  <a:cubicBezTo>
                    <a:pt x="1377" y="913"/>
                    <a:pt x="1443" y="948"/>
                    <a:pt x="1498" y="998"/>
                  </a:cubicBezTo>
                  <a:cubicBezTo>
                    <a:pt x="1546" y="1052"/>
                    <a:pt x="1613" y="1080"/>
                    <a:pt x="1680" y="1080"/>
                  </a:cubicBezTo>
                  <a:cubicBezTo>
                    <a:pt x="1736" y="1080"/>
                    <a:pt x="1792" y="1060"/>
                    <a:pt x="1838" y="1020"/>
                  </a:cubicBezTo>
                  <a:cubicBezTo>
                    <a:pt x="1938" y="932"/>
                    <a:pt x="1948" y="782"/>
                    <a:pt x="1860" y="682"/>
                  </a:cubicBezTo>
                  <a:cubicBezTo>
                    <a:pt x="1850" y="669"/>
                    <a:pt x="1661" y="458"/>
                    <a:pt x="1305" y="405"/>
                  </a:cubicBezTo>
                  <a:lnTo>
                    <a:pt x="1305" y="235"/>
                  </a:lnTo>
                  <a:cubicBezTo>
                    <a:pt x="1302" y="105"/>
                    <a:pt x="1195" y="1"/>
                    <a:pt x="10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3" name="Google Shape;13813;p142"/>
          <p:cNvGrpSpPr/>
          <p:nvPr/>
        </p:nvGrpSpPr>
        <p:grpSpPr>
          <a:xfrm>
            <a:off x="4791604" y="2883461"/>
            <a:ext cx="354896" cy="356263"/>
            <a:chOff x="1079575" y="2794925"/>
            <a:chExt cx="408725" cy="410300"/>
          </a:xfrm>
        </p:grpSpPr>
        <p:sp>
          <p:nvSpPr>
            <p:cNvPr id="13814" name="Google Shape;13814;p142"/>
            <p:cNvSpPr/>
            <p:nvPr/>
          </p:nvSpPr>
          <p:spPr>
            <a:xfrm>
              <a:off x="1111650" y="2794925"/>
              <a:ext cx="344575" cy="200400"/>
            </a:xfrm>
            <a:custGeom>
              <a:rect b="b" l="l" r="r" t="t"/>
              <a:pathLst>
                <a:path extrusionOk="0" h="8016" w="13783">
                  <a:moveTo>
                    <a:pt x="12340" y="962"/>
                  </a:moveTo>
                  <a:cubicBezTo>
                    <a:pt x="12605" y="963"/>
                    <a:pt x="12821" y="1177"/>
                    <a:pt x="12821" y="1443"/>
                  </a:cubicBezTo>
                  <a:lnTo>
                    <a:pt x="12821" y="5289"/>
                  </a:lnTo>
                  <a:cubicBezTo>
                    <a:pt x="12821" y="5554"/>
                    <a:pt x="12605" y="5769"/>
                    <a:pt x="12340" y="5769"/>
                  </a:cubicBezTo>
                  <a:lnTo>
                    <a:pt x="11700" y="5769"/>
                  </a:lnTo>
                  <a:cubicBezTo>
                    <a:pt x="11434" y="5769"/>
                    <a:pt x="11219" y="5985"/>
                    <a:pt x="11219" y="6251"/>
                  </a:cubicBezTo>
                  <a:lnTo>
                    <a:pt x="11219" y="6532"/>
                  </a:lnTo>
                  <a:lnTo>
                    <a:pt x="10397" y="5875"/>
                  </a:lnTo>
                  <a:cubicBezTo>
                    <a:pt x="10312" y="5808"/>
                    <a:pt x="10205" y="5769"/>
                    <a:pt x="10097" y="5769"/>
                  </a:cubicBezTo>
                  <a:lnTo>
                    <a:pt x="3687" y="5769"/>
                  </a:lnTo>
                  <a:cubicBezTo>
                    <a:pt x="3577" y="5769"/>
                    <a:pt x="3472" y="5808"/>
                    <a:pt x="3387" y="5875"/>
                  </a:cubicBezTo>
                  <a:lnTo>
                    <a:pt x="2565" y="6532"/>
                  </a:lnTo>
                  <a:lnTo>
                    <a:pt x="2565" y="6251"/>
                  </a:lnTo>
                  <a:cubicBezTo>
                    <a:pt x="2565" y="5985"/>
                    <a:pt x="2350" y="5769"/>
                    <a:pt x="2085" y="5769"/>
                  </a:cubicBezTo>
                  <a:lnTo>
                    <a:pt x="1443" y="5769"/>
                  </a:lnTo>
                  <a:cubicBezTo>
                    <a:pt x="1178" y="5769"/>
                    <a:pt x="963" y="5554"/>
                    <a:pt x="963" y="5289"/>
                  </a:cubicBezTo>
                  <a:lnTo>
                    <a:pt x="963" y="1443"/>
                  </a:lnTo>
                  <a:cubicBezTo>
                    <a:pt x="963" y="1177"/>
                    <a:pt x="1178" y="963"/>
                    <a:pt x="1443" y="962"/>
                  </a:cubicBezTo>
                  <a:close/>
                  <a:moveTo>
                    <a:pt x="1443" y="1"/>
                  </a:moveTo>
                  <a:cubicBezTo>
                    <a:pt x="647" y="2"/>
                    <a:pt x="2" y="647"/>
                    <a:pt x="1" y="1443"/>
                  </a:cubicBezTo>
                  <a:lnTo>
                    <a:pt x="1" y="5289"/>
                  </a:lnTo>
                  <a:cubicBezTo>
                    <a:pt x="2" y="6086"/>
                    <a:pt x="647" y="6730"/>
                    <a:pt x="1443" y="6732"/>
                  </a:cubicBezTo>
                  <a:lnTo>
                    <a:pt x="1603" y="6732"/>
                  </a:lnTo>
                  <a:lnTo>
                    <a:pt x="1603" y="7533"/>
                  </a:lnTo>
                  <a:cubicBezTo>
                    <a:pt x="1603" y="7818"/>
                    <a:pt x="1837" y="8015"/>
                    <a:pt x="2086" y="8015"/>
                  </a:cubicBezTo>
                  <a:cubicBezTo>
                    <a:pt x="2188" y="8015"/>
                    <a:pt x="2292" y="7982"/>
                    <a:pt x="2383" y="7909"/>
                  </a:cubicBezTo>
                  <a:lnTo>
                    <a:pt x="3855" y="6733"/>
                  </a:lnTo>
                  <a:lnTo>
                    <a:pt x="9928" y="6733"/>
                  </a:lnTo>
                  <a:lnTo>
                    <a:pt x="11399" y="7909"/>
                  </a:lnTo>
                  <a:cubicBezTo>
                    <a:pt x="11490" y="7982"/>
                    <a:pt x="11595" y="8015"/>
                    <a:pt x="11697" y="8015"/>
                  </a:cubicBezTo>
                  <a:cubicBezTo>
                    <a:pt x="11946" y="8015"/>
                    <a:pt x="12181" y="7820"/>
                    <a:pt x="12181" y="7534"/>
                  </a:cubicBezTo>
                  <a:lnTo>
                    <a:pt x="12181" y="6733"/>
                  </a:lnTo>
                  <a:lnTo>
                    <a:pt x="12340" y="6733"/>
                  </a:lnTo>
                  <a:cubicBezTo>
                    <a:pt x="13137" y="6732"/>
                    <a:pt x="13781" y="6086"/>
                    <a:pt x="13783" y="5291"/>
                  </a:cubicBezTo>
                  <a:lnTo>
                    <a:pt x="13783" y="1443"/>
                  </a:lnTo>
                  <a:cubicBezTo>
                    <a:pt x="13781" y="647"/>
                    <a:pt x="13137" y="2"/>
                    <a:pt x="1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42"/>
            <p:cNvSpPr/>
            <p:nvPr/>
          </p:nvSpPr>
          <p:spPr>
            <a:xfrm>
              <a:off x="1079575" y="3012800"/>
              <a:ext cx="408725" cy="192425"/>
            </a:xfrm>
            <a:custGeom>
              <a:rect b="b" l="l" r="r" t="t"/>
              <a:pathLst>
                <a:path extrusionOk="0" h="7697" w="16349">
                  <a:moveTo>
                    <a:pt x="3366" y="965"/>
                  </a:moveTo>
                  <a:cubicBezTo>
                    <a:pt x="3885" y="965"/>
                    <a:pt x="4352" y="1278"/>
                    <a:pt x="4551" y="1757"/>
                  </a:cubicBezTo>
                  <a:cubicBezTo>
                    <a:pt x="4749" y="2234"/>
                    <a:pt x="4639" y="2786"/>
                    <a:pt x="4273" y="3152"/>
                  </a:cubicBezTo>
                  <a:cubicBezTo>
                    <a:pt x="4028" y="3398"/>
                    <a:pt x="3699" y="3528"/>
                    <a:pt x="3366" y="3528"/>
                  </a:cubicBezTo>
                  <a:cubicBezTo>
                    <a:pt x="3201" y="3528"/>
                    <a:pt x="3035" y="3496"/>
                    <a:pt x="2877" y="3431"/>
                  </a:cubicBezTo>
                  <a:cubicBezTo>
                    <a:pt x="2398" y="3232"/>
                    <a:pt x="2085" y="2764"/>
                    <a:pt x="2085" y="2246"/>
                  </a:cubicBezTo>
                  <a:cubicBezTo>
                    <a:pt x="2086" y="1539"/>
                    <a:pt x="2659" y="966"/>
                    <a:pt x="3366" y="965"/>
                  </a:cubicBezTo>
                  <a:close/>
                  <a:moveTo>
                    <a:pt x="12982" y="965"/>
                  </a:moveTo>
                  <a:cubicBezTo>
                    <a:pt x="13500" y="965"/>
                    <a:pt x="13967" y="1278"/>
                    <a:pt x="14167" y="1757"/>
                  </a:cubicBezTo>
                  <a:cubicBezTo>
                    <a:pt x="14364" y="2234"/>
                    <a:pt x="14255" y="2786"/>
                    <a:pt x="13888" y="3152"/>
                  </a:cubicBezTo>
                  <a:cubicBezTo>
                    <a:pt x="13643" y="3398"/>
                    <a:pt x="13315" y="3528"/>
                    <a:pt x="12981" y="3528"/>
                  </a:cubicBezTo>
                  <a:cubicBezTo>
                    <a:pt x="12817" y="3528"/>
                    <a:pt x="12651" y="3496"/>
                    <a:pt x="12493" y="3431"/>
                  </a:cubicBezTo>
                  <a:cubicBezTo>
                    <a:pt x="12014" y="3232"/>
                    <a:pt x="11700" y="2764"/>
                    <a:pt x="11700" y="2246"/>
                  </a:cubicBezTo>
                  <a:cubicBezTo>
                    <a:pt x="11702" y="1539"/>
                    <a:pt x="12275" y="966"/>
                    <a:pt x="12982" y="965"/>
                  </a:cubicBezTo>
                  <a:close/>
                  <a:moveTo>
                    <a:pt x="7855" y="4491"/>
                  </a:moveTo>
                  <a:cubicBezTo>
                    <a:pt x="8115" y="4495"/>
                    <a:pt x="8325" y="4709"/>
                    <a:pt x="8325" y="4971"/>
                  </a:cubicBezTo>
                  <a:cubicBezTo>
                    <a:pt x="8325" y="5233"/>
                    <a:pt x="8115" y="5447"/>
                    <a:pt x="7855" y="5452"/>
                  </a:cubicBezTo>
                  <a:lnTo>
                    <a:pt x="7855" y="5453"/>
                  </a:lnTo>
                  <a:lnTo>
                    <a:pt x="6084" y="5453"/>
                  </a:lnTo>
                  <a:cubicBezTo>
                    <a:pt x="5752" y="5453"/>
                    <a:pt x="5520" y="5781"/>
                    <a:pt x="5630" y="6093"/>
                  </a:cubicBezTo>
                  <a:cubicBezTo>
                    <a:pt x="5705" y="6300"/>
                    <a:pt x="5749" y="6515"/>
                    <a:pt x="5765" y="6735"/>
                  </a:cubicBezTo>
                  <a:lnTo>
                    <a:pt x="969" y="6735"/>
                  </a:lnTo>
                  <a:cubicBezTo>
                    <a:pt x="1052" y="5482"/>
                    <a:pt x="2096" y="4491"/>
                    <a:pt x="3368" y="4491"/>
                  </a:cubicBezTo>
                  <a:close/>
                  <a:moveTo>
                    <a:pt x="12982" y="4491"/>
                  </a:moveTo>
                  <a:cubicBezTo>
                    <a:pt x="14255" y="4491"/>
                    <a:pt x="15299" y="5484"/>
                    <a:pt x="15381" y="6735"/>
                  </a:cubicBezTo>
                  <a:lnTo>
                    <a:pt x="10585" y="6735"/>
                  </a:lnTo>
                  <a:cubicBezTo>
                    <a:pt x="10599" y="6515"/>
                    <a:pt x="10645" y="6300"/>
                    <a:pt x="10719" y="6093"/>
                  </a:cubicBezTo>
                  <a:cubicBezTo>
                    <a:pt x="10829" y="5781"/>
                    <a:pt x="10596" y="5453"/>
                    <a:pt x="10265" y="5453"/>
                  </a:cubicBezTo>
                  <a:lnTo>
                    <a:pt x="9214" y="5453"/>
                  </a:lnTo>
                  <a:cubicBezTo>
                    <a:pt x="9324" y="5141"/>
                    <a:pt x="9324" y="4803"/>
                    <a:pt x="9214" y="4491"/>
                  </a:cubicBezTo>
                  <a:close/>
                  <a:moveTo>
                    <a:pt x="12982" y="1"/>
                  </a:moveTo>
                  <a:cubicBezTo>
                    <a:pt x="12195" y="1"/>
                    <a:pt x="11458" y="415"/>
                    <a:pt x="11052" y="1102"/>
                  </a:cubicBezTo>
                  <a:cubicBezTo>
                    <a:pt x="10604" y="1859"/>
                    <a:pt x="10639" y="2808"/>
                    <a:pt x="11143" y="3530"/>
                  </a:cubicBezTo>
                  <a:lnTo>
                    <a:pt x="5207" y="3530"/>
                  </a:lnTo>
                  <a:cubicBezTo>
                    <a:pt x="5709" y="2808"/>
                    <a:pt x="5746" y="1859"/>
                    <a:pt x="5296" y="1102"/>
                  </a:cubicBezTo>
                  <a:cubicBezTo>
                    <a:pt x="4890" y="416"/>
                    <a:pt x="4154" y="2"/>
                    <a:pt x="3368" y="2"/>
                  </a:cubicBezTo>
                  <a:cubicBezTo>
                    <a:pt x="3287" y="2"/>
                    <a:pt x="3206" y="7"/>
                    <a:pt x="3125" y="16"/>
                  </a:cubicBezTo>
                  <a:cubicBezTo>
                    <a:pt x="2250" y="111"/>
                    <a:pt x="1512" y="707"/>
                    <a:pt x="1235" y="1543"/>
                  </a:cubicBezTo>
                  <a:cubicBezTo>
                    <a:pt x="960" y="2378"/>
                    <a:pt x="1199" y="3297"/>
                    <a:pt x="1845" y="3893"/>
                  </a:cubicBezTo>
                  <a:cubicBezTo>
                    <a:pt x="714" y="4468"/>
                    <a:pt x="2" y="5627"/>
                    <a:pt x="1" y="6896"/>
                  </a:cubicBezTo>
                  <a:lnTo>
                    <a:pt x="1" y="7216"/>
                  </a:lnTo>
                  <a:cubicBezTo>
                    <a:pt x="1" y="7481"/>
                    <a:pt x="216" y="7697"/>
                    <a:pt x="483" y="7697"/>
                  </a:cubicBezTo>
                  <a:lnTo>
                    <a:pt x="6251" y="7697"/>
                  </a:lnTo>
                  <a:cubicBezTo>
                    <a:pt x="6516" y="7697"/>
                    <a:pt x="6733" y="7481"/>
                    <a:pt x="6733" y="7216"/>
                  </a:cubicBezTo>
                  <a:lnTo>
                    <a:pt x="6733" y="6896"/>
                  </a:lnTo>
                  <a:cubicBezTo>
                    <a:pt x="6732" y="6735"/>
                    <a:pt x="6720" y="6573"/>
                    <a:pt x="6696" y="6414"/>
                  </a:cubicBezTo>
                  <a:lnTo>
                    <a:pt x="9653" y="6414"/>
                  </a:lnTo>
                  <a:cubicBezTo>
                    <a:pt x="9628" y="6573"/>
                    <a:pt x="9617" y="6735"/>
                    <a:pt x="9617" y="6896"/>
                  </a:cubicBezTo>
                  <a:lnTo>
                    <a:pt x="9617" y="7216"/>
                  </a:lnTo>
                  <a:cubicBezTo>
                    <a:pt x="9617" y="7481"/>
                    <a:pt x="9832" y="7697"/>
                    <a:pt x="10098" y="7697"/>
                  </a:cubicBezTo>
                  <a:lnTo>
                    <a:pt x="15867" y="7697"/>
                  </a:lnTo>
                  <a:cubicBezTo>
                    <a:pt x="16133" y="7697"/>
                    <a:pt x="16349" y="7481"/>
                    <a:pt x="16349" y="7216"/>
                  </a:cubicBezTo>
                  <a:lnTo>
                    <a:pt x="16349" y="6896"/>
                  </a:lnTo>
                  <a:cubicBezTo>
                    <a:pt x="16347" y="5627"/>
                    <a:pt x="15634" y="4468"/>
                    <a:pt x="14505" y="3893"/>
                  </a:cubicBezTo>
                  <a:cubicBezTo>
                    <a:pt x="15151" y="3297"/>
                    <a:pt x="15389" y="2378"/>
                    <a:pt x="15114" y="1542"/>
                  </a:cubicBezTo>
                  <a:cubicBezTo>
                    <a:pt x="14837" y="707"/>
                    <a:pt x="14099" y="109"/>
                    <a:pt x="13225" y="14"/>
                  </a:cubicBezTo>
                  <a:cubicBezTo>
                    <a:pt x="13144" y="5"/>
                    <a:pt x="13063" y="1"/>
                    <a:pt x="12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42"/>
            <p:cNvSpPr/>
            <p:nvPr/>
          </p:nvSpPr>
          <p:spPr>
            <a:xfrm>
              <a:off x="1299925" y="2843000"/>
              <a:ext cx="28100" cy="24050"/>
            </a:xfrm>
            <a:custGeom>
              <a:rect b="b" l="l" r="r" t="t"/>
              <a:pathLst>
                <a:path extrusionOk="0" h="962" w="1124">
                  <a:moveTo>
                    <a:pt x="641" y="1"/>
                  </a:moveTo>
                  <a:cubicBezTo>
                    <a:pt x="213" y="1"/>
                    <a:pt x="0" y="518"/>
                    <a:pt x="302" y="821"/>
                  </a:cubicBezTo>
                  <a:cubicBezTo>
                    <a:pt x="394" y="913"/>
                    <a:pt x="516" y="962"/>
                    <a:pt x="641" y="962"/>
                  </a:cubicBezTo>
                  <a:cubicBezTo>
                    <a:pt x="704" y="962"/>
                    <a:pt x="766" y="950"/>
                    <a:pt x="826" y="925"/>
                  </a:cubicBezTo>
                  <a:cubicBezTo>
                    <a:pt x="1006" y="852"/>
                    <a:pt x="1123" y="676"/>
                    <a:pt x="1123" y="481"/>
                  </a:cubicBezTo>
                  <a:cubicBezTo>
                    <a:pt x="1123" y="215"/>
                    <a:pt x="908" y="1"/>
                    <a:pt x="643" y="1"/>
                  </a:cubicBezTo>
                  <a:cubicBezTo>
                    <a:pt x="642" y="1"/>
                    <a:pt x="642"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42"/>
            <p:cNvSpPr/>
            <p:nvPr/>
          </p:nvSpPr>
          <p:spPr>
            <a:xfrm>
              <a:off x="1235800" y="2843000"/>
              <a:ext cx="28100" cy="24050"/>
            </a:xfrm>
            <a:custGeom>
              <a:rect b="b" l="l" r="r" t="t"/>
              <a:pathLst>
                <a:path extrusionOk="0" h="962" w="1124">
                  <a:moveTo>
                    <a:pt x="646" y="1"/>
                  </a:moveTo>
                  <a:cubicBezTo>
                    <a:pt x="645" y="1"/>
                    <a:pt x="645" y="1"/>
                    <a:pt x="644" y="1"/>
                  </a:cubicBezTo>
                  <a:cubicBezTo>
                    <a:pt x="215" y="1"/>
                    <a:pt x="1" y="518"/>
                    <a:pt x="304" y="821"/>
                  </a:cubicBezTo>
                  <a:cubicBezTo>
                    <a:pt x="395" y="913"/>
                    <a:pt x="518" y="962"/>
                    <a:pt x="643" y="962"/>
                  </a:cubicBezTo>
                  <a:cubicBezTo>
                    <a:pt x="705" y="962"/>
                    <a:pt x="767" y="950"/>
                    <a:pt x="827" y="925"/>
                  </a:cubicBezTo>
                  <a:cubicBezTo>
                    <a:pt x="1007" y="852"/>
                    <a:pt x="1124" y="676"/>
                    <a:pt x="1124" y="481"/>
                  </a:cubicBezTo>
                  <a:cubicBezTo>
                    <a:pt x="1124" y="215"/>
                    <a:pt x="910" y="1"/>
                    <a:pt x="6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42"/>
            <p:cNvSpPr/>
            <p:nvPr/>
          </p:nvSpPr>
          <p:spPr>
            <a:xfrm>
              <a:off x="1238650" y="2882900"/>
              <a:ext cx="90750" cy="37500"/>
            </a:xfrm>
            <a:custGeom>
              <a:rect b="b" l="l" r="r" t="t"/>
              <a:pathLst>
                <a:path extrusionOk="0" h="1500" w="3630">
                  <a:moveTo>
                    <a:pt x="3100" y="1"/>
                  </a:moveTo>
                  <a:cubicBezTo>
                    <a:pt x="2974" y="1"/>
                    <a:pt x="2848" y="50"/>
                    <a:pt x="2753" y="149"/>
                  </a:cubicBezTo>
                  <a:cubicBezTo>
                    <a:pt x="2493" y="409"/>
                    <a:pt x="2152" y="539"/>
                    <a:pt x="1811" y="539"/>
                  </a:cubicBezTo>
                  <a:cubicBezTo>
                    <a:pt x="1470" y="539"/>
                    <a:pt x="1129" y="409"/>
                    <a:pt x="869" y="149"/>
                  </a:cubicBezTo>
                  <a:cubicBezTo>
                    <a:pt x="776" y="54"/>
                    <a:pt x="653" y="7"/>
                    <a:pt x="530" y="7"/>
                  </a:cubicBezTo>
                  <a:cubicBezTo>
                    <a:pt x="407" y="7"/>
                    <a:pt x="284" y="54"/>
                    <a:pt x="190" y="149"/>
                  </a:cubicBezTo>
                  <a:cubicBezTo>
                    <a:pt x="1" y="336"/>
                    <a:pt x="1" y="641"/>
                    <a:pt x="190" y="828"/>
                  </a:cubicBezTo>
                  <a:cubicBezTo>
                    <a:pt x="637" y="1276"/>
                    <a:pt x="1224" y="1500"/>
                    <a:pt x="1811" y="1500"/>
                  </a:cubicBezTo>
                  <a:cubicBezTo>
                    <a:pt x="2398" y="1500"/>
                    <a:pt x="2986" y="1276"/>
                    <a:pt x="3434" y="828"/>
                  </a:cubicBezTo>
                  <a:cubicBezTo>
                    <a:pt x="3627" y="641"/>
                    <a:pt x="3630" y="332"/>
                    <a:pt x="3440" y="142"/>
                  </a:cubicBezTo>
                  <a:cubicBezTo>
                    <a:pt x="3346" y="48"/>
                    <a:pt x="3223" y="1"/>
                    <a:pt x="3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9" name="Google Shape;13819;p142"/>
          <p:cNvSpPr/>
          <p:nvPr/>
        </p:nvSpPr>
        <p:spPr>
          <a:xfrm>
            <a:off x="5546052" y="2883994"/>
            <a:ext cx="355195" cy="354827"/>
          </a:xfrm>
          <a:custGeom>
            <a:rect b="b" l="l" r="r" t="t"/>
            <a:pathLst>
              <a:path extrusionOk="0" h="16412" w="16429">
                <a:moveTo>
                  <a:pt x="9039" y="2885"/>
                </a:moveTo>
                <a:lnTo>
                  <a:pt x="9039" y="4488"/>
                </a:lnTo>
                <a:lnTo>
                  <a:pt x="8174" y="4488"/>
                </a:lnTo>
                <a:cubicBezTo>
                  <a:pt x="7731" y="4487"/>
                  <a:pt x="7373" y="4130"/>
                  <a:pt x="7371" y="3687"/>
                </a:cubicBezTo>
                <a:cubicBezTo>
                  <a:pt x="7373" y="3245"/>
                  <a:pt x="7731" y="2886"/>
                  <a:pt x="8174" y="2885"/>
                </a:cubicBezTo>
                <a:close/>
                <a:moveTo>
                  <a:pt x="14500" y="2725"/>
                </a:moveTo>
                <a:cubicBezTo>
                  <a:pt x="15032" y="2725"/>
                  <a:pt x="15462" y="3154"/>
                  <a:pt x="15462" y="3687"/>
                </a:cubicBezTo>
                <a:cubicBezTo>
                  <a:pt x="15462" y="4219"/>
                  <a:pt x="15032" y="4648"/>
                  <a:pt x="14500" y="4648"/>
                </a:cubicBezTo>
                <a:cubicBezTo>
                  <a:pt x="14496" y="4648"/>
                  <a:pt x="14491" y="4648"/>
                  <a:pt x="14487" y="4648"/>
                </a:cubicBezTo>
                <a:lnTo>
                  <a:pt x="14487" y="2725"/>
                </a:lnTo>
                <a:cubicBezTo>
                  <a:pt x="14491" y="2725"/>
                  <a:pt x="14496" y="2725"/>
                  <a:pt x="14500" y="2725"/>
                </a:cubicBezTo>
                <a:close/>
                <a:moveTo>
                  <a:pt x="13526" y="1549"/>
                </a:moveTo>
                <a:lnTo>
                  <a:pt x="13526" y="5824"/>
                </a:lnTo>
                <a:cubicBezTo>
                  <a:pt x="12501" y="5055"/>
                  <a:pt x="11278" y="4598"/>
                  <a:pt x="10000" y="4504"/>
                </a:cubicBezTo>
                <a:lnTo>
                  <a:pt x="10000" y="2869"/>
                </a:lnTo>
                <a:cubicBezTo>
                  <a:pt x="11278" y="2775"/>
                  <a:pt x="12501" y="2318"/>
                  <a:pt x="13526" y="1549"/>
                </a:cubicBezTo>
                <a:close/>
                <a:moveTo>
                  <a:pt x="3685" y="7437"/>
                </a:moveTo>
                <a:cubicBezTo>
                  <a:pt x="4061" y="7437"/>
                  <a:pt x="4429" y="7583"/>
                  <a:pt x="4706" y="7860"/>
                </a:cubicBezTo>
                <a:cubicBezTo>
                  <a:pt x="5119" y="8271"/>
                  <a:pt x="5242" y="8892"/>
                  <a:pt x="5019" y="9431"/>
                </a:cubicBezTo>
                <a:cubicBezTo>
                  <a:pt x="4795" y="9970"/>
                  <a:pt x="4269" y="10321"/>
                  <a:pt x="3687" y="10321"/>
                </a:cubicBezTo>
                <a:cubicBezTo>
                  <a:pt x="2890" y="10321"/>
                  <a:pt x="2244" y="9675"/>
                  <a:pt x="2244" y="8879"/>
                </a:cubicBezTo>
                <a:cubicBezTo>
                  <a:pt x="2244" y="8296"/>
                  <a:pt x="2596" y="7770"/>
                  <a:pt x="3134" y="7546"/>
                </a:cubicBezTo>
                <a:cubicBezTo>
                  <a:pt x="3313" y="7472"/>
                  <a:pt x="3500" y="7437"/>
                  <a:pt x="3685" y="7437"/>
                </a:cubicBezTo>
                <a:close/>
                <a:moveTo>
                  <a:pt x="8814" y="7447"/>
                </a:moveTo>
                <a:cubicBezTo>
                  <a:pt x="9076" y="7447"/>
                  <a:pt x="9290" y="7656"/>
                  <a:pt x="9295" y="7918"/>
                </a:cubicBezTo>
                <a:lnTo>
                  <a:pt x="9295" y="11443"/>
                </a:lnTo>
                <a:cubicBezTo>
                  <a:pt x="9294" y="11885"/>
                  <a:pt x="8937" y="12244"/>
                  <a:pt x="8494" y="12244"/>
                </a:cubicBezTo>
                <a:lnTo>
                  <a:pt x="6623" y="12244"/>
                </a:lnTo>
                <a:cubicBezTo>
                  <a:pt x="6276" y="12244"/>
                  <a:pt x="6043" y="12600"/>
                  <a:pt x="6182" y="12918"/>
                </a:cubicBezTo>
                <a:cubicBezTo>
                  <a:pt x="6333" y="13262"/>
                  <a:pt x="6410" y="13632"/>
                  <a:pt x="6410" y="14007"/>
                </a:cubicBezTo>
                <a:lnTo>
                  <a:pt x="6410" y="15450"/>
                </a:lnTo>
                <a:lnTo>
                  <a:pt x="961" y="15450"/>
                </a:lnTo>
                <a:lnTo>
                  <a:pt x="961" y="14007"/>
                </a:lnTo>
                <a:cubicBezTo>
                  <a:pt x="961" y="12505"/>
                  <a:pt x="2184" y="11283"/>
                  <a:pt x="3685" y="11283"/>
                </a:cubicBezTo>
                <a:lnTo>
                  <a:pt x="7853" y="11283"/>
                </a:lnTo>
                <a:cubicBezTo>
                  <a:pt x="8118" y="11283"/>
                  <a:pt x="8333" y="11068"/>
                  <a:pt x="8333" y="10802"/>
                </a:cubicBezTo>
                <a:lnTo>
                  <a:pt x="8333" y="7918"/>
                </a:lnTo>
                <a:cubicBezTo>
                  <a:pt x="8339" y="7656"/>
                  <a:pt x="8553" y="7447"/>
                  <a:pt x="8814" y="7447"/>
                </a:cubicBezTo>
                <a:close/>
                <a:moveTo>
                  <a:pt x="14003" y="0"/>
                </a:moveTo>
                <a:cubicBezTo>
                  <a:pt x="13885" y="0"/>
                  <a:pt x="13765" y="44"/>
                  <a:pt x="13667" y="142"/>
                </a:cubicBezTo>
                <a:lnTo>
                  <a:pt x="13557" y="252"/>
                </a:lnTo>
                <a:cubicBezTo>
                  <a:pt x="12492" y="1323"/>
                  <a:pt x="11046" y="1924"/>
                  <a:pt x="9536" y="1924"/>
                </a:cubicBezTo>
                <a:cubicBezTo>
                  <a:pt x="9531" y="1924"/>
                  <a:pt x="9525" y="1924"/>
                  <a:pt x="9520" y="1924"/>
                </a:cubicBezTo>
                <a:lnTo>
                  <a:pt x="8174" y="1924"/>
                </a:lnTo>
                <a:cubicBezTo>
                  <a:pt x="8167" y="1924"/>
                  <a:pt x="8161" y="1924"/>
                  <a:pt x="8155" y="1924"/>
                </a:cubicBezTo>
                <a:cubicBezTo>
                  <a:pt x="7182" y="1924"/>
                  <a:pt x="6393" y="2712"/>
                  <a:pt x="6393" y="3687"/>
                </a:cubicBezTo>
                <a:cubicBezTo>
                  <a:pt x="6393" y="4662"/>
                  <a:pt x="7182" y="5451"/>
                  <a:pt x="8155" y="5451"/>
                </a:cubicBezTo>
                <a:cubicBezTo>
                  <a:pt x="8161" y="5451"/>
                  <a:pt x="8167" y="5451"/>
                  <a:pt x="8174" y="5451"/>
                </a:cubicBezTo>
                <a:lnTo>
                  <a:pt x="8333" y="5451"/>
                </a:lnTo>
                <a:lnTo>
                  <a:pt x="8333" y="6559"/>
                </a:lnTo>
                <a:cubicBezTo>
                  <a:pt x="7758" y="6763"/>
                  <a:pt x="7373" y="7307"/>
                  <a:pt x="7371" y="7918"/>
                </a:cubicBezTo>
                <a:lnTo>
                  <a:pt x="7371" y="10323"/>
                </a:lnTo>
                <a:lnTo>
                  <a:pt x="5608" y="10323"/>
                </a:lnTo>
                <a:cubicBezTo>
                  <a:pt x="5921" y="9907"/>
                  <a:pt x="6090" y="9400"/>
                  <a:pt x="6090" y="8880"/>
                </a:cubicBezTo>
                <a:cubicBezTo>
                  <a:pt x="6090" y="7555"/>
                  <a:pt x="5012" y="6476"/>
                  <a:pt x="3685" y="6476"/>
                </a:cubicBezTo>
                <a:cubicBezTo>
                  <a:pt x="2360" y="6476"/>
                  <a:pt x="1282" y="7555"/>
                  <a:pt x="1282" y="8880"/>
                </a:cubicBezTo>
                <a:cubicBezTo>
                  <a:pt x="1282" y="9570"/>
                  <a:pt x="1579" y="10226"/>
                  <a:pt x="2098" y="10682"/>
                </a:cubicBezTo>
                <a:cubicBezTo>
                  <a:pt x="859" y="11276"/>
                  <a:pt x="0" y="12544"/>
                  <a:pt x="0" y="14007"/>
                </a:cubicBezTo>
                <a:lnTo>
                  <a:pt x="0" y="15932"/>
                </a:lnTo>
                <a:cubicBezTo>
                  <a:pt x="0" y="16197"/>
                  <a:pt x="216" y="16412"/>
                  <a:pt x="481" y="16412"/>
                </a:cubicBezTo>
                <a:lnTo>
                  <a:pt x="6891" y="16412"/>
                </a:lnTo>
                <a:cubicBezTo>
                  <a:pt x="7157" y="16412"/>
                  <a:pt x="7373" y="16197"/>
                  <a:pt x="7371" y="15932"/>
                </a:cubicBezTo>
                <a:lnTo>
                  <a:pt x="7371" y="14007"/>
                </a:lnTo>
                <a:cubicBezTo>
                  <a:pt x="7373" y="13738"/>
                  <a:pt x="7343" y="13470"/>
                  <a:pt x="7285" y="13206"/>
                </a:cubicBezTo>
                <a:lnTo>
                  <a:pt x="8494" y="13206"/>
                </a:lnTo>
                <a:cubicBezTo>
                  <a:pt x="9467" y="13205"/>
                  <a:pt x="10256" y="12417"/>
                  <a:pt x="10256" y="11443"/>
                </a:cubicBezTo>
                <a:lnTo>
                  <a:pt x="10256" y="7918"/>
                </a:lnTo>
                <a:cubicBezTo>
                  <a:pt x="10256" y="7306"/>
                  <a:pt x="9871" y="6763"/>
                  <a:pt x="9295" y="6558"/>
                </a:cubicBezTo>
                <a:lnTo>
                  <a:pt x="9295" y="5449"/>
                </a:lnTo>
                <a:lnTo>
                  <a:pt x="9520" y="5449"/>
                </a:lnTo>
                <a:cubicBezTo>
                  <a:pt x="9523" y="5449"/>
                  <a:pt x="9527" y="5449"/>
                  <a:pt x="9531" y="5449"/>
                </a:cubicBezTo>
                <a:cubicBezTo>
                  <a:pt x="11042" y="5449"/>
                  <a:pt x="12491" y="6051"/>
                  <a:pt x="13557" y="7121"/>
                </a:cubicBezTo>
                <a:lnTo>
                  <a:pt x="13667" y="7231"/>
                </a:lnTo>
                <a:cubicBezTo>
                  <a:pt x="13759" y="7324"/>
                  <a:pt x="13883" y="7373"/>
                  <a:pt x="14008" y="7373"/>
                </a:cubicBezTo>
                <a:cubicBezTo>
                  <a:pt x="14070" y="7373"/>
                  <a:pt x="14132" y="7361"/>
                  <a:pt x="14191" y="7337"/>
                </a:cubicBezTo>
                <a:cubicBezTo>
                  <a:pt x="14370" y="7262"/>
                  <a:pt x="14487" y="7086"/>
                  <a:pt x="14487" y="6892"/>
                </a:cubicBezTo>
                <a:lnTo>
                  <a:pt x="14487" y="5610"/>
                </a:lnTo>
                <a:cubicBezTo>
                  <a:pt x="14493" y="5610"/>
                  <a:pt x="14500" y="5610"/>
                  <a:pt x="14506" y="5610"/>
                </a:cubicBezTo>
                <a:cubicBezTo>
                  <a:pt x="15568" y="5610"/>
                  <a:pt x="16429" y="4750"/>
                  <a:pt x="16429" y="3687"/>
                </a:cubicBezTo>
                <a:cubicBezTo>
                  <a:pt x="16429" y="2625"/>
                  <a:pt x="15568" y="1764"/>
                  <a:pt x="14506" y="1764"/>
                </a:cubicBezTo>
                <a:cubicBezTo>
                  <a:pt x="14500" y="1764"/>
                  <a:pt x="14493" y="1764"/>
                  <a:pt x="14487" y="1764"/>
                </a:cubicBezTo>
                <a:lnTo>
                  <a:pt x="14487" y="1763"/>
                </a:lnTo>
                <a:lnTo>
                  <a:pt x="14487" y="482"/>
                </a:lnTo>
                <a:cubicBezTo>
                  <a:pt x="14488" y="192"/>
                  <a:pt x="14251" y="0"/>
                  <a:pt x="14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0" name="Google Shape;13820;p142"/>
          <p:cNvGrpSpPr/>
          <p:nvPr/>
        </p:nvGrpSpPr>
        <p:grpSpPr>
          <a:xfrm>
            <a:off x="6302513" y="2883862"/>
            <a:ext cx="353465" cy="354849"/>
            <a:chOff x="6894725" y="3524525"/>
            <a:chExt cx="408725" cy="410325"/>
          </a:xfrm>
        </p:grpSpPr>
        <p:sp>
          <p:nvSpPr>
            <p:cNvPr id="13821" name="Google Shape;13821;p142"/>
            <p:cNvSpPr/>
            <p:nvPr/>
          </p:nvSpPr>
          <p:spPr>
            <a:xfrm>
              <a:off x="6894725" y="3524525"/>
              <a:ext cx="408725" cy="168325"/>
            </a:xfrm>
            <a:custGeom>
              <a:rect b="b" l="l" r="r" t="t"/>
              <a:pathLst>
                <a:path extrusionOk="0" h="6733" w="16349">
                  <a:moveTo>
                    <a:pt x="3047" y="964"/>
                  </a:moveTo>
                  <a:cubicBezTo>
                    <a:pt x="3297" y="964"/>
                    <a:pt x="3542" y="1061"/>
                    <a:pt x="3726" y="1245"/>
                  </a:cubicBezTo>
                  <a:cubicBezTo>
                    <a:pt x="4002" y="1521"/>
                    <a:pt x="4084" y="1934"/>
                    <a:pt x="3934" y="2294"/>
                  </a:cubicBezTo>
                  <a:cubicBezTo>
                    <a:pt x="3786" y="2653"/>
                    <a:pt x="3435" y="2887"/>
                    <a:pt x="3047" y="2887"/>
                  </a:cubicBezTo>
                  <a:cubicBezTo>
                    <a:pt x="2515" y="2887"/>
                    <a:pt x="2085" y="2457"/>
                    <a:pt x="2085" y="1925"/>
                  </a:cubicBezTo>
                  <a:cubicBezTo>
                    <a:pt x="2085" y="1537"/>
                    <a:pt x="2319" y="1185"/>
                    <a:pt x="2678" y="1037"/>
                  </a:cubicBezTo>
                  <a:cubicBezTo>
                    <a:pt x="2797" y="988"/>
                    <a:pt x="2923" y="964"/>
                    <a:pt x="3047" y="964"/>
                  </a:cubicBezTo>
                  <a:close/>
                  <a:moveTo>
                    <a:pt x="8175" y="964"/>
                  </a:moveTo>
                  <a:cubicBezTo>
                    <a:pt x="8426" y="964"/>
                    <a:pt x="8671" y="1061"/>
                    <a:pt x="8855" y="1245"/>
                  </a:cubicBezTo>
                  <a:cubicBezTo>
                    <a:pt x="9130" y="1521"/>
                    <a:pt x="9212" y="1934"/>
                    <a:pt x="9063" y="2294"/>
                  </a:cubicBezTo>
                  <a:cubicBezTo>
                    <a:pt x="8914" y="2653"/>
                    <a:pt x="8564" y="2887"/>
                    <a:pt x="8174" y="2887"/>
                  </a:cubicBezTo>
                  <a:cubicBezTo>
                    <a:pt x="7644" y="2887"/>
                    <a:pt x="7213" y="2457"/>
                    <a:pt x="7213" y="1925"/>
                  </a:cubicBezTo>
                  <a:cubicBezTo>
                    <a:pt x="7213" y="1537"/>
                    <a:pt x="7448" y="1185"/>
                    <a:pt x="7806" y="1037"/>
                  </a:cubicBezTo>
                  <a:cubicBezTo>
                    <a:pt x="7926" y="988"/>
                    <a:pt x="8051" y="964"/>
                    <a:pt x="8175" y="964"/>
                  </a:cubicBezTo>
                  <a:close/>
                  <a:moveTo>
                    <a:pt x="13303" y="964"/>
                  </a:moveTo>
                  <a:cubicBezTo>
                    <a:pt x="13553" y="964"/>
                    <a:pt x="13800" y="1061"/>
                    <a:pt x="13984" y="1245"/>
                  </a:cubicBezTo>
                  <a:cubicBezTo>
                    <a:pt x="14257" y="1521"/>
                    <a:pt x="14341" y="1934"/>
                    <a:pt x="14191" y="2294"/>
                  </a:cubicBezTo>
                  <a:cubicBezTo>
                    <a:pt x="14042" y="2653"/>
                    <a:pt x="13692" y="2887"/>
                    <a:pt x="13303" y="2887"/>
                  </a:cubicBezTo>
                  <a:cubicBezTo>
                    <a:pt x="12772" y="2887"/>
                    <a:pt x="12342" y="2457"/>
                    <a:pt x="12342" y="1925"/>
                  </a:cubicBezTo>
                  <a:cubicBezTo>
                    <a:pt x="12342" y="1537"/>
                    <a:pt x="12576" y="1185"/>
                    <a:pt x="12935" y="1037"/>
                  </a:cubicBezTo>
                  <a:cubicBezTo>
                    <a:pt x="13054" y="988"/>
                    <a:pt x="13179" y="964"/>
                    <a:pt x="13303" y="964"/>
                  </a:cubicBezTo>
                  <a:close/>
                  <a:moveTo>
                    <a:pt x="3045" y="3845"/>
                  </a:moveTo>
                  <a:cubicBezTo>
                    <a:pt x="4136" y="3845"/>
                    <a:pt x="5041" y="4685"/>
                    <a:pt x="5123" y="5772"/>
                  </a:cubicBezTo>
                  <a:lnTo>
                    <a:pt x="967" y="5772"/>
                  </a:lnTo>
                  <a:cubicBezTo>
                    <a:pt x="1049" y="4685"/>
                    <a:pt x="1956" y="3845"/>
                    <a:pt x="3045" y="3845"/>
                  </a:cubicBezTo>
                  <a:close/>
                  <a:moveTo>
                    <a:pt x="8174" y="3845"/>
                  </a:moveTo>
                  <a:cubicBezTo>
                    <a:pt x="9264" y="3845"/>
                    <a:pt x="10170" y="4685"/>
                    <a:pt x="10252" y="5772"/>
                  </a:cubicBezTo>
                  <a:lnTo>
                    <a:pt x="6096" y="5772"/>
                  </a:lnTo>
                  <a:cubicBezTo>
                    <a:pt x="6178" y="4685"/>
                    <a:pt x="7084" y="3845"/>
                    <a:pt x="8174" y="3845"/>
                  </a:cubicBezTo>
                  <a:close/>
                  <a:moveTo>
                    <a:pt x="13303" y="3845"/>
                  </a:moveTo>
                  <a:cubicBezTo>
                    <a:pt x="14392" y="3845"/>
                    <a:pt x="15299" y="4685"/>
                    <a:pt x="15381" y="5772"/>
                  </a:cubicBezTo>
                  <a:lnTo>
                    <a:pt x="11224" y="5772"/>
                  </a:lnTo>
                  <a:cubicBezTo>
                    <a:pt x="11306" y="4685"/>
                    <a:pt x="12211" y="3845"/>
                    <a:pt x="13303" y="3845"/>
                  </a:cubicBezTo>
                  <a:close/>
                  <a:moveTo>
                    <a:pt x="3047" y="1"/>
                  </a:moveTo>
                  <a:cubicBezTo>
                    <a:pt x="2281" y="1"/>
                    <a:pt x="1588" y="455"/>
                    <a:pt x="1284" y="1156"/>
                  </a:cubicBezTo>
                  <a:cubicBezTo>
                    <a:pt x="978" y="1858"/>
                    <a:pt x="1117" y="2673"/>
                    <a:pt x="1638" y="3233"/>
                  </a:cubicBezTo>
                  <a:cubicBezTo>
                    <a:pt x="632" y="3758"/>
                    <a:pt x="2" y="4798"/>
                    <a:pt x="1" y="5932"/>
                  </a:cubicBezTo>
                  <a:lnTo>
                    <a:pt x="1" y="6252"/>
                  </a:lnTo>
                  <a:cubicBezTo>
                    <a:pt x="1" y="6518"/>
                    <a:pt x="216" y="6733"/>
                    <a:pt x="483" y="6733"/>
                  </a:cubicBezTo>
                  <a:lnTo>
                    <a:pt x="15867" y="6733"/>
                  </a:lnTo>
                  <a:cubicBezTo>
                    <a:pt x="16133" y="6733"/>
                    <a:pt x="16349" y="6518"/>
                    <a:pt x="16349" y="6252"/>
                  </a:cubicBezTo>
                  <a:lnTo>
                    <a:pt x="16349" y="5932"/>
                  </a:lnTo>
                  <a:cubicBezTo>
                    <a:pt x="16347" y="4798"/>
                    <a:pt x="15716" y="3758"/>
                    <a:pt x="14711" y="3233"/>
                  </a:cubicBezTo>
                  <a:cubicBezTo>
                    <a:pt x="15233" y="2673"/>
                    <a:pt x="15372" y="1858"/>
                    <a:pt x="15066" y="1156"/>
                  </a:cubicBezTo>
                  <a:cubicBezTo>
                    <a:pt x="14760" y="455"/>
                    <a:pt x="14068" y="1"/>
                    <a:pt x="13303" y="1"/>
                  </a:cubicBezTo>
                  <a:cubicBezTo>
                    <a:pt x="12538" y="1"/>
                    <a:pt x="11845" y="455"/>
                    <a:pt x="11539" y="1156"/>
                  </a:cubicBezTo>
                  <a:cubicBezTo>
                    <a:pt x="11235" y="1858"/>
                    <a:pt x="11374" y="2673"/>
                    <a:pt x="11895" y="3233"/>
                  </a:cubicBezTo>
                  <a:cubicBezTo>
                    <a:pt x="11424" y="3480"/>
                    <a:pt x="11025" y="3845"/>
                    <a:pt x="10738" y="4292"/>
                  </a:cubicBezTo>
                  <a:cubicBezTo>
                    <a:pt x="10451" y="3845"/>
                    <a:pt x="10053" y="3480"/>
                    <a:pt x="9583" y="3233"/>
                  </a:cubicBezTo>
                  <a:cubicBezTo>
                    <a:pt x="10104" y="2673"/>
                    <a:pt x="10243" y="1858"/>
                    <a:pt x="9937" y="1156"/>
                  </a:cubicBezTo>
                  <a:cubicBezTo>
                    <a:pt x="9631" y="455"/>
                    <a:pt x="8940" y="1"/>
                    <a:pt x="8174" y="1"/>
                  </a:cubicBezTo>
                  <a:cubicBezTo>
                    <a:pt x="7410" y="1"/>
                    <a:pt x="6717" y="455"/>
                    <a:pt x="6412" y="1156"/>
                  </a:cubicBezTo>
                  <a:cubicBezTo>
                    <a:pt x="6106" y="1858"/>
                    <a:pt x="6245" y="2673"/>
                    <a:pt x="6767" y="3233"/>
                  </a:cubicBezTo>
                  <a:cubicBezTo>
                    <a:pt x="6295" y="3480"/>
                    <a:pt x="5898" y="3845"/>
                    <a:pt x="5611" y="4292"/>
                  </a:cubicBezTo>
                  <a:cubicBezTo>
                    <a:pt x="5323" y="3845"/>
                    <a:pt x="4924" y="3480"/>
                    <a:pt x="4454" y="3233"/>
                  </a:cubicBezTo>
                  <a:cubicBezTo>
                    <a:pt x="4976" y="2673"/>
                    <a:pt x="5115" y="1858"/>
                    <a:pt x="4809" y="1156"/>
                  </a:cubicBezTo>
                  <a:cubicBezTo>
                    <a:pt x="4504" y="455"/>
                    <a:pt x="3811" y="1"/>
                    <a:pt x="30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42"/>
            <p:cNvSpPr/>
            <p:nvPr/>
          </p:nvSpPr>
          <p:spPr>
            <a:xfrm>
              <a:off x="7006950" y="3718500"/>
              <a:ext cx="184325" cy="216350"/>
            </a:xfrm>
            <a:custGeom>
              <a:rect b="b" l="l" r="r" t="t"/>
              <a:pathLst>
                <a:path extrusionOk="0" h="8654" w="7373">
                  <a:moveTo>
                    <a:pt x="3684" y="961"/>
                  </a:moveTo>
                  <a:cubicBezTo>
                    <a:pt x="4060" y="961"/>
                    <a:pt x="4429" y="1108"/>
                    <a:pt x="4706" y="1384"/>
                  </a:cubicBezTo>
                  <a:cubicBezTo>
                    <a:pt x="5117" y="1797"/>
                    <a:pt x="5242" y="2417"/>
                    <a:pt x="5018" y="2956"/>
                  </a:cubicBezTo>
                  <a:cubicBezTo>
                    <a:pt x="4795" y="3495"/>
                    <a:pt x="4268" y="3846"/>
                    <a:pt x="3685" y="3846"/>
                  </a:cubicBezTo>
                  <a:cubicBezTo>
                    <a:pt x="2888" y="3846"/>
                    <a:pt x="2244" y="3200"/>
                    <a:pt x="2242" y="2404"/>
                  </a:cubicBezTo>
                  <a:cubicBezTo>
                    <a:pt x="2242" y="1821"/>
                    <a:pt x="2594" y="1295"/>
                    <a:pt x="3133" y="1071"/>
                  </a:cubicBezTo>
                  <a:cubicBezTo>
                    <a:pt x="3311" y="997"/>
                    <a:pt x="3498" y="961"/>
                    <a:pt x="3684" y="961"/>
                  </a:cubicBezTo>
                  <a:close/>
                  <a:moveTo>
                    <a:pt x="3685" y="4808"/>
                  </a:moveTo>
                  <a:cubicBezTo>
                    <a:pt x="5188" y="4808"/>
                    <a:pt x="6409" y="6030"/>
                    <a:pt x="6409" y="7532"/>
                  </a:cubicBezTo>
                  <a:lnTo>
                    <a:pt x="6409" y="7693"/>
                  </a:lnTo>
                  <a:lnTo>
                    <a:pt x="961" y="7693"/>
                  </a:lnTo>
                  <a:lnTo>
                    <a:pt x="961" y="7532"/>
                  </a:lnTo>
                  <a:cubicBezTo>
                    <a:pt x="961" y="6030"/>
                    <a:pt x="2182" y="4808"/>
                    <a:pt x="3685" y="4808"/>
                  </a:cubicBezTo>
                  <a:close/>
                  <a:moveTo>
                    <a:pt x="3685" y="0"/>
                  </a:moveTo>
                  <a:cubicBezTo>
                    <a:pt x="2360" y="0"/>
                    <a:pt x="1283" y="1080"/>
                    <a:pt x="1283" y="2404"/>
                  </a:cubicBezTo>
                  <a:cubicBezTo>
                    <a:pt x="1282" y="3095"/>
                    <a:pt x="1579" y="3751"/>
                    <a:pt x="2099" y="4206"/>
                  </a:cubicBezTo>
                  <a:cubicBezTo>
                    <a:pt x="859" y="4801"/>
                    <a:pt x="0" y="6068"/>
                    <a:pt x="0" y="7532"/>
                  </a:cubicBezTo>
                  <a:lnTo>
                    <a:pt x="0" y="8174"/>
                  </a:lnTo>
                  <a:cubicBezTo>
                    <a:pt x="0" y="8439"/>
                    <a:pt x="216" y="8654"/>
                    <a:pt x="481" y="8654"/>
                  </a:cubicBezTo>
                  <a:lnTo>
                    <a:pt x="6892" y="8654"/>
                  </a:lnTo>
                  <a:cubicBezTo>
                    <a:pt x="7157" y="8654"/>
                    <a:pt x="7372" y="8439"/>
                    <a:pt x="7372" y="8174"/>
                  </a:cubicBezTo>
                  <a:lnTo>
                    <a:pt x="7372" y="7532"/>
                  </a:lnTo>
                  <a:cubicBezTo>
                    <a:pt x="7372" y="6068"/>
                    <a:pt x="6514" y="4801"/>
                    <a:pt x="5275" y="4206"/>
                  </a:cubicBezTo>
                  <a:lnTo>
                    <a:pt x="5274" y="4206"/>
                  </a:lnTo>
                  <a:cubicBezTo>
                    <a:pt x="5792" y="3751"/>
                    <a:pt x="6090" y="3095"/>
                    <a:pt x="6090" y="2404"/>
                  </a:cubicBezTo>
                  <a:cubicBezTo>
                    <a:pt x="6090" y="1078"/>
                    <a:pt x="5010" y="0"/>
                    <a:pt x="3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23" name="Google Shape;13823;p142"/>
          <p:cNvSpPr/>
          <p:nvPr/>
        </p:nvSpPr>
        <p:spPr>
          <a:xfrm>
            <a:off x="7053839" y="2883983"/>
            <a:ext cx="353444" cy="354849"/>
          </a:xfrm>
          <a:custGeom>
            <a:rect b="b" l="l" r="r" t="t"/>
            <a:pathLst>
              <a:path extrusionOk="0" h="16413" w="16348">
                <a:moveTo>
                  <a:pt x="13303" y="964"/>
                </a:moveTo>
                <a:cubicBezTo>
                  <a:pt x="13553" y="964"/>
                  <a:pt x="13798" y="1061"/>
                  <a:pt x="13982" y="1245"/>
                </a:cubicBezTo>
                <a:cubicBezTo>
                  <a:pt x="14257" y="1520"/>
                  <a:pt x="14339" y="1933"/>
                  <a:pt x="14192" y="2294"/>
                </a:cubicBezTo>
                <a:cubicBezTo>
                  <a:pt x="14042" y="2652"/>
                  <a:pt x="13692" y="2887"/>
                  <a:pt x="13303" y="2887"/>
                </a:cubicBezTo>
                <a:cubicBezTo>
                  <a:pt x="12772" y="2887"/>
                  <a:pt x="12342" y="2456"/>
                  <a:pt x="12340" y="1925"/>
                </a:cubicBezTo>
                <a:cubicBezTo>
                  <a:pt x="12340" y="1537"/>
                  <a:pt x="12575" y="1185"/>
                  <a:pt x="12935" y="1037"/>
                </a:cubicBezTo>
                <a:cubicBezTo>
                  <a:pt x="13054" y="988"/>
                  <a:pt x="13179" y="964"/>
                  <a:pt x="13303" y="964"/>
                </a:cubicBezTo>
                <a:close/>
                <a:moveTo>
                  <a:pt x="8173" y="3527"/>
                </a:moveTo>
                <a:cubicBezTo>
                  <a:pt x="8424" y="3527"/>
                  <a:pt x="8670" y="3625"/>
                  <a:pt x="8854" y="3809"/>
                </a:cubicBezTo>
                <a:cubicBezTo>
                  <a:pt x="9129" y="4083"/>
                  <a:pt x="9211" y="4498"/>
                  <a:pt x="9063" y="4856"/>
                </a:cubicBezTo>
                <a:cubicBezTo>
                  <a:pt x="8914" y="5217"/>
                  <a:pt x="8564" y="5451"/>
                  <a:pt x="8174" y="5451"/>
                </a:cubicBezTo>
                <a:cubicBezTo>
                  <a:pt x="7644" y="5450"/>
                  <a:pt x="7213" y="5021"/>
                  <a:pt x="7213" y="4489"/>
                </a:cubicBezTo>
                <a:cubicBezTo>
                  <a:pt x="7212" y="4101"/>
                  <a:pt x="7446" y="3749"/>
                  <a:pt x="7806" y="3600"/>
                </a:cubicBezTo>
                <a:cubicBezTo>
                  <a:pt x="7925" y="3551"/>
                  <a:pt x="8050" y="3527"/>
                  <a:pt x="8173" y="3527"/>
                </a:cubicBezTo>
                <a:close/>
                <a:moveTo>
                  <a:pt x="13303" y="3849"/>
                </a:moveTo>
                <a:cubicBezTo>
                  <a:pt x="14391" y="3850"/>
                  <a:pt x="15294" y="4687"/>
                  <a:pt x="15381" y="5772"/>
                </a:cubicBezTo>
                <a:lnTo>
                  <a:pt x="11225" y="5772"/>
                </a:lnTo>
                <a:cubicBezTo>
                  <a:pt x="11311" y="4687"/>
                  <a:pt x="12215" y="3850"/>
                  <a:pt x="13303" y="3849"/>
                </a:cubicBezTo>
                <a:close/>
                <a:moveTo>
                  <a:pt x="3046" y="6091"/>
                </a:moveTo>
                <a:cubicBezTo>
                  <a:pt x="3296" y="6091"/>
                  <a:pt x="3542" y="6188"/>
                  <a:pt x="3725" y="6372"/>
                </a:cubicBezTo>
                <a:cubicBezTo>
                  <a:pt x="4000" y="6648"/>
                  <a:pt x="4082" y="7061"/>
                  <a:pt x="3934" y="7421"/>
                </a:cubicBezTo>
                <a:cubicBezTo>
                  <a:pt x="3785" y="7780"/>
                  <a:pt x="3435" y="8014"/>
                  <a:pt x="3045" y="8014"/>
                </a:cubicBezTo>
                <a:cubicBezTo>
                  <a:pt x="2515" y="8014"/>
                  <a:pt x="2085" y="7583"/>
                  <a:pt x="2085" y="7053"/>
                </a:cubicBezTo>
                <a:cubicBezTo>
                  <a:pt x="2085" y="6664"/>
                  <a:pt x="2318" y="6312"/>
                  <a:pt x="2678" y="6164"/>
                </a:cubicBezTo>
                <a:cubicBezTo>
                  <a:pt x="2797" y="6115"/>
                  <a:pt x="2922" y="6091"/>
                  <a:pt x="3046" y="6091"/>
                </a:cubicBezTo>
                <a:close/>
                <a:moveTo>
                  <a:pt x="8174" y="6412"/>
                </a:moveTo>
                <a:cubicBezTo>
                  <a:pt x="9262" y="6413"/>
                  <a:pt x="10166" y="7251"/>
                  <a:pt x="10252" y="8335"/>
                </a:cubicBezTo>
                <a:lnTo>
                  <a:pt x="6096" y="8335"/>
                </a:lnTo>
                <a:cubicBezTo>
                  <a:pt x="6181" y="7249"/>
                  <a:pt x="7086" y="6413"/>
                  <a:pt x="8174" y="6412"/>
                </a:cubicBezTo>
                <a:close/>
                <a:moveTo>
                  <a:pt x="3045" y="8976"/>
                </a:moveTo>
                <a:cubicBezTo>
                  <a:pt x="4134" y="8977"/>
                  <a:pt x="5037" y="9814"/>
                  <a:pt x="5124" y="10899"/>
                </a:cubicBezTo>
                <a:lnTo>
                  <a:pt x="967" y="10899"/>
                </a:lnTo>
                <a:cubicBezTo>
                  <a:pt x="1052" y="9814"/>
                  <a:pt x="1957" y="8977"/>
                  <a:pt x="3045" y="8976"/>
                </a:cubicBezTo>
                <a:close/>
                <a:moveTo>
                  <a:pt x="15387" y="6732"/>
                </a:moveTo>
                <a:lnTo>
                  <a:pt x="15387" y="15452"/>
                </a:lnTo>
                <a:lnTo>
                  <a:pt x="963" y="15452"/>
                </a:lnTo>
                <a:lnTo>
                  <a:pt x="963" y="11861"/>
                </a:lnTo>
                <a:lnTo>
                  <a:pt x="5611" y="11861"/>
                </a:lnTo>
                <a:cubicBezTo>
                  <a:pt x="5876" y="11861"/>
                  <a:pt x="6092" y="11646"/>
                  <a:pt x="6092" y="11381"/>
                </a:cubicBezTo>
                <a:lnTo>
                  <a:pt x="6092" y="9297"/>
                </a:lnTo>
                <a:lnTo>
                  <a:pt x="10740" y="9297"/>
                </a:lnTo>
                <a:cubicBezTo>
                  <a:pt x="11005" y="9297"/>
                  <a:pt x="11220" y="9081"/>
                  <a:pt x="11220" y="8816"/>
                </a:cubicBezTo>
                <a:lnTo>
                  <a:pt x="11220" y="6732"/>
                </a:lnTo>
                <a:close/>
                <a:moveTo>
                  <a:pt x="13303" y="0"/>
                </a:moveTo>
                <a:cubicBezTo>
                  <a:pt x="12538" y="0"/>
                  <a:pt x="11845" y="454"/>
                  <a:pt x="11539" y="1156"/>
                </a:cubicBezTo>
                <a:cubicBezTo>
                  <a:pt x="11235" y="1857"/>
                  <a:pt x="11374" y="2673"/>
                  <a:pt x="11894" y="3232"/>
                </a:cubicBezTo>
                <a:cubicBezTo>
                  <a:pt x="10889" y="3758"/>
                  <a:pt x="10258" y="4798"/>
                  <a:pt x="10258" y="5931"/>
                </a:cubicBezTo>
                <a:lnTo>
                  <a:pt x="10258" y="6277"/>
                </a:lnTo>
                <a:cubicBezTo>
                  <a:pt x="10056" y="6088"/>
                  <a:pt x="9829" y="5926"/>
                  <a:pt x="9583" y="5797"/>
                </a:cubicBezTo>
                <a:cubicBezTo>
                  <a:pt x="10104" y="5237"/>
                  <a:pt x="10243" y="4422"/>
                  <a:pt x="9937" y="3720"/>
                </a:cubicBezTo>
                <a:cubicBezTo>
                  <a:pt x="9631" y="3019"/>
                  <a:pt x="8940" y="2565"/>
                  <a:pt x="8174" y="2565"/>
                </a:cubicBezTo>
                <a:cubicBezTo>
                  <a:pt x="7410" y="2565"/>
                  <a:pt x="6717" y="3019"/>
                  <a:pt x="6411" y="3720"/>
                </a:cubicBezTo>
                <a:cubicBezTo>
                  <a:pt x="6106" y="4422"/>
                  <a:pt x="6245" y="5237"/>
                  <a:pt x="6765" y="5797"/>
                </a:cubicBezTo>
                <a:cubicBezTo>
                  <a:pt x="5761" y="6322"/>
                  <a:pt x="5131" y="7362"/>
                  <a:pt x="5129" y="8496"/>
                </a:cubicBezTo>
                <a:lnTo>
                  <a:pt x="5129" y="8841"/>
                </a:lnTo>
                <a:cubicBezTo>
                  <a:pt x="4927" y="8651"/>
                  <a:pt x="4700" y="8490"/>
                  <a:pt x="4454" y="8361"/>
                </a:cubicBezTo>
                <a:cubicBezTo>
                  <a:pt x="4976" y="7800"/>
                  <a:pt x="5115" y="6984"/>
                  <a:pt x="4809" y="6283"/>
                </a:cubicBezTo>
                <a:cubicBezTo>
                  <a:pt x="4504" y="5581"/>
                  <a:pt x="3811" y="5129"/>
                  <a:pt x="3045" y="5129"/>
                </a:cubicBezTo>
                <a:cubicBezTo>
                  <a:pt x="2281" y="5129"/>
                  <a:pt x="1588" y="5581"/>
                  <a:pt x="1282" y="6283"/>
                </a:cubicBezTo>
                <a:cubicBezTo>
                  <a:pt x="978" y="6984"/>
                  <a:pt x="1117" y="7800"/>
                  <a:pt x="1638" y="8361"/>
                </a:cubicBezTo>
                <a:cubicBezTo>
                  <a:pt x="632" y="8887"/>
                  <a:pt x="2" y="9926"/>
                  <a:pt x="1" y="11060"/>
                </a:cubicBezTo>
                <a:lnTo>
                  <a:pt x="1" y="15932"/>
                </a:lnTo>
                <a:cubicBezTo>
                  <a:pt x="1" y="16197"/>
                  <a:pt x="216" y="16413"/>
                  <a:pt x="481" y="16413"/>
                </a:cubicBezTo>
                <a:lnTo>
                  <a:pt x="15867" y="16413"/>
                </a:lnTo>
                <a:cubicBezTo>
                  <a:pt x="16132" y="16413"/>
                  <a:pt x="16347" y="16197"/>
                  <a:pt x="16347" y="15932"/>
                </a:cubicBezTo>
                <a:lnTo>
                  <a:pt x="16347" y="5931"/>
                </a:lnTo>
                <a:cubicBezTo>
                  <a:pt x="16347" y="4798"/>
                  <a:pt x="15716" y="3758"/>
                  <a:pt x="14711" y="3232"/>
                </a:cubicBezTo>
                <a:cubicBezTo>
                  <a:pt x="15231" y="2673"/>
                  <a:pt x="15370" y="1857"/>
                  <a:pt x="15066" y="1156"/>
                </a:cubicBezTo>
                <a:cubicBezTo>
                  <a:pt x="14760" y="454"/>
                  <a:pt x="14067" y="0"/>
                  <a:pt x="13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4" name="Google Shape;13824;p142"/>
          <p:cNvGrpSpPr/>
          <p:nvPr/>
        </p:nvGrpSpPr>
        <p:grpSpPr>
          <a:xfrm>
            <a:off x="7814180" y="2883885"/>
            <a:ext cx="353509" cy="354806"/>
            <a:chOff x="5781250" y="3485550"/>
            <a:chExt cx="408775" cy="410275"/>
          </a:xfrm>
        </p:grpSpPr>
        <p:sp>
          <p:nvSpPr>
            <p:cNvPr id="13825" name="Google Shape;13825;p142"/>
            <p:cNvSpPr/>
            <p:nvPr/>
          </p:nvSpPr>
          <p:spPr>
            <a:xfrm>
              <a:off x="5781325" y="3485550"/>
              <a:ext cx="184325" cy="184325"/>
            </a:xfrm>
            <a:custGeom>
              <a:rect b="b" l="l" r="r" t="t"/>
              <a:pathLst>
                <a:path extrusionOk="0" h="7373" w="7373">
                  <a:moveTo>
                    <a:pt x="3687" y="961"/>
                  </a:moveTo>
                  <a:cubicBezTo>
                    <a:pt x="5189" y="961"/>
                    <a:pt x="6411" y="2184"/>
                    <a:pt x="6411" y="3686"/>
                  </a:cubicBezTo>
                  <a:cubicBezTo>
                    <a:pt x="6411" y="5187"/>
                    <a:pt x="5189" y="6410"/>
                    <a:pt x="3687" y="6410"/>
                  </a:cubicBezTo>
                  <a:cubicBezTo>
                    <a:pt x="2184" y="6410"/>
                    <a:pt x="963" y="5189"/>
                    <a:pt x="963" y="3686"/>
                  </a:cubicBezTo>
                  <a:cubicBezTo>
                    <a:pt x="963" y="2184"/>
                    <a:pt x="2184" y="961"/>
                    <a:pt x="3687" y="961"/>
                  </a:cubicBezTo>
                  <a:close/>
                  <a:moveTo>
                    <a:pt x="3687" y="0"/>
                  </a:moveTo>
                  <a:cubicBezTo>
                    <a:pt x="1654" y="0"/>
                    <a:pt x="1" y="1653"/>
                    <a:pt x="1" y="3685"/>
                  </a:cubicBezTo>
                  <a:cubicBezTo>
                    <a:pt x="1" y="5717"/>
                    <a:pt x="1654" y="7371"/>
                    <a:pt x="3687" y="7371"/>
                  </a:cubicBezTo>
                  <a:lnTo>
                    <a:pt x="3687" y="7372"/>
                  </a:lnTo>
                  <a:cubicBezTo>
                    <a:pt x="5720" y="7372"/>
                    <a:pt x="7373" y="5719"/>
                    <a:pt x="7373" y="3686"/>
                  </a:cubicBezTo>
                  <a:cubicBezTo>
                    <a:pt x="7373" y="1653"/>
                    <a:pt x="5720" y="0"/>
                    <a:pt x="3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42"/>
            <p:cNvSpPr/>
            <p:nvPr/>
          </p:nvSpPr>
          <p:spPr>
            <a:xfrm>
              <a:off x="5846400" y="3523750"/>
              <a:ext cx="55050" cy="107900"/>
            </a:xfrm>
            <a:custGeom>
              <a:rect b="b" l="l" r="r" t="t"/>
              <a:pathLst>
                <a:path extrusionOk="0" h="4316" w="2202">
                  <a:moveTo>
                    <a:pt x="825" y="938"/>
                  </a:moveTo>
                  <a:lnTo>
                    <a:pt x="825" y="1637"/>
                  </a:lnTo>
                  <a:cubicBezTo>
                    <a:pt x="779" y="1610"/>
                    <a:pt x="735" y="1583"/>
                    <a:pt x="694" y="1550"/>
                  </a:cubicBezTo>
                  <a:cubicBezTo>
                    <a:pt x="620" y="1492"/>
                    <a:pt x="586" y="1370"/>
                    <a:pt x="611" y="1241"/>
                  </a:cubicBezTo>
                  <a:cubicBezTo>
                    <a:pt x="631" y="1133"/>
                    <a:pt x="697" y="1004"/>
                    <a:pt x="825" y="938"/>
                  </a:cubicBezTo>
                  <a:close/>
                  <a:moveTo>
                    <a:pt x="1305" y="2365"/>
                  </a:moveTo>
                  <a:lnTo>
                    <a:pt x="1314" y="2367"/>
                  </a:lnTo>
                  <a:cubicBezTo>
                    <a:pt x="1684" y="2498"/>
                    <a:pt x="1661" y="2814"/>
                    <a:pt x="1645" y="2909"/>
                  </a:cubicBezTo>
                  <a:cubicBezTo>
                    <a:pt x="1613" y="3104"/>
                    <a:pt x="1485" y="3271"/>
                    <a:pt x="1305" y="3353"/>
                  </a:cubicBezTo>
                  <a:lnTo>
                    <a:pt x="1305" y="2365"/>
                  </a:lnTo>
                  <a:close/>
                  <a:moveTo>
                    <a:pt x="1065" y="1"/>
                  </a:moveTo>
                  <a:cubicBezTo>
                    <a:pt x="935" y="1"/>
                    <a:pt x="828" y="105"/>
                    <a:pt x="825" y="235"/>
                  </a:cubicBezTo>
                  <a:lnTo>
                    <a:pt x="825" y="433"/>
                  </a:lnTo>
                  <a:cubicBezTo>
                    <a:pt x="800" y="439"/>
                    <a:pt x="775" y="445"/>
                    <a:pt x="749" y="453"/>
                  </a:cubicBezTo>
                  <a:cubicBezTo>
                    <a:pt x="435" y="547"/>
                    <a:pt x="201" y="815"/>
                    <a:pt x="138" y="1152"/>
                  </a:cubicBezTo>
                  <a:cubicBezTo>
                    <a:pt x="79" y="1460"/>
                    <a:pt x="179" y="1758"/>
                    <a:pt x="397" y="1928"/>
                  </a:cubicBezTo>
                  <a:cubicBezTo>
                    <a:pt x="507" y="2015"/>
                    <a:pt x="642" y="2094"/>
                    <a:pt x="825" y="2176"/>
                  </a:cubicBezTo>
                  <a:lnTo>
                    <a:pt x="825" y="3396"/>
                  </a:lnTo>
                  <a:cubicBezTo>
                    <a:pt x="675" y="3381"/>
                    <a:pt x="574" y="3338"/>
                    <a:pt x="406" y="3230"/>
                  </a:cubicBezTo>
                  <a:cubicBezTo>
                    <a:pt x="365" y="3203"/>
                    <a:pt x="319" y="3190"/>
                    <a:pt x="274" y="3190"/>
                  </a:cubicBezTo>
                  <a:cubicBezTo>
                    <a:pt x="195" y="3190"/>
                    <a:pt x="119" y="3228"/>
                    <a:pt x="73" y="3299"/>
                  </a:cubicBezTo>
                  <a:cubicBezTo>
                    <a:pt x="0" y="3410"/>
                    <a:pt x="31" y="3560"/>
                    <a:pt x="142" y="3633"/>
                  </a:cubicBezTo>
                  <a:cubicBezTo>
                    <a:pt x="409" y="3807"/>
                    <a:pt x="593" y="3863"/>
                    <a:pt x="825" y="3879"/>
                  </a:cubicBezTo>
                  <a:lnTo>
                    <a:pt x="825" y="4081"/>
                  </a:lnTo>
                  <a:cubicBezTo>
                    <a:pt x="828" y="4211"/>
                    <a:pt x="935" y="4315"/>
                    <a:pt x="1065" y="4315"/>
                  </a:cubicBezTo>
                  <a:cubicBezTo>
                    <a:pt x="1195" y="4315"/>
                    <a:pt x="1302" y="4211"/>
                    <a:pt x="1305" y="4081"/>
                  </a:cubicBezTo>
                  <a:lnTo>
                    <a:pt x="1305" y="3857"/>
                  </a:lnTo>
                  <a:cubicBezTo>
                    <a:pt x="1763" y="3753"/>
                    <a:pt x="2056" y="3368"/>
                    <a:pt x="2119" y="2988"/>
                  </a:cubicBezTo>
                  <a:cubicBezTo>
                    <a:pt x="2201" y="2504"/>
                    <a:pt x="1948" y="2082"/>
                    <a:pt x="1473" y="1913"/>
                  </a:cubicBezTo>
                  <a:cubicBezTo>
                    <a:pt x="1419" y="1894"/>
                    <a:pt x="1362" y="1874"/>
                    <a:pt x="1305" y="1853"/>
                  </a:cubicBezTo>
                  <a:lnTo>
                    <a:pt x="1305" y="896"/>
                  </a:lnTo>
                  <a:cubicBezTo>
                    <a:pt x="1377" y="913"/>
                    <a:pt x="1444" y="948"/>
                    <a:pt x="1498" y="997"/>
                  </a:cubicBezTo>
                  <a:cubicBezTo>
                    <a:pt x="1546" y="1049"/>
                    <a:pt x="1612" y="1075"/>
                    <a:pt x="1677" y="1075"/>
                  </a:cubicBezTo>
                  <a:cubicBezTo>
                    <a:pt x="1734" y="1075"/>
                    <a:pt x="1790" y="1056"/>
                    <a:pt x="1835" y="1016"/>
                  </a:cubicBezTo>
                  <a:cubicBezTo>
                    <a:pt x="1933" y="929"/>
                    <a:pt x="1945" y="780"/>
                    <a:pt x="1860" y="680"/>
                  </a:cubicBezTo>
                  <a:cubicBezTo>
                    <a:pt x="1850" y="667"/>
                    <a:pt x="1661" y="458"/>
                    <a:pt x="1305" y="405"/>
                  </a:cubicBezTo>
                  <a:lnTo>
                    <a:pt x="1305" y="235"/>
                  </a:lnTo>
                  <a:cubicBezTo>
                    <a:pt x="1302" y="105"/>
                    <a:pt x="1195" y="1"/>
                    <a:pt x="10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42"/>
            <p:cNvSpPr/>
            <p:nvPr/>
          </p:nvSpPr>
          <p:spPr>
            <a:xfrm>
              <a:off x="5933600" y="3727550"/>
              <a:ext cx="104175" cy="168275"/>
            </a:xfrm>
            <a:custGeom>
              <a:rect b="b" l="l" r="r" t="t"/>
              <a:pathLst>
                <a:path extrusionOk="0" h="6731" w="4167">
                  <a:moveTo>
                    <a:pt x="3205" y="961"/>
                  </a:moveTo>
                  <a:lnTo>
                    <a:pt x="3205" y="5770"/>
                  </a:lnTo>
                  <a:lnTo>
                    <a:pt x="961" y="5770"/>
                  </a:lnTo>
                  <a:lnTo>
                    <a:pt x="961" y="961"/>
                  </a:lnTo>
                  <a:close/>
                  <a:moveTo>
                    <a:pt x="481" y="0"/>
                  </a:moveTo>
                  <a:cubicBezTo>
                    <a:pt x="216" y="0"/>
                    <a:pt x="1" y="215"/>
                    <a:pt x="1" y="480"/>
                  </a:cubicBezTo>
                  <a:lnTo>
                    <a:pt x="1" y="6250"/>
                  </a:lnTo>
                  <a:cubicBezTo>
                    <a:pt x="1" y="6515"/>
                    <a:pt x="216" y="6731"/>
                    <a:pt x="481" y="6731"/>
                  </a:cubicBezTo>
                  <a:lnTo>
                    <a:pt x="3687" y="6731"/>
                  </a:lnTo>
                  <a:cubicBezTo>
                    <a:pt x="3952" y="6731"/>
                    <a:pt x="4167" y="6515"/>
                    <a:pt x="4167" y="6250"/>
                  </a:cubicBezTo>
                  <a:lnTo>
                    <a:pt x="4167" y="480"/>
                  </a:lnTo>
                  <a:cubicBezTo>
                    <a:pt x="4167" y="215"/>
                    <a:pt x="3952" y="0"/>
                    <a:pt x="36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42"/>
            <p:cNvSpPr/>
            <p:nvPr/>
          </p:nvSpPr>
          <p:spPr>
            <a:xfrm>
              <a:off x="6085825" y="3679425"/>
              <a:ext cx="104200" cy="216400"/>
            </a:xfrm>
            <a:custGeom>
              <a:rect b="b" l="l" r="r" t="t"/>
              <a:pathLst>
                <a:path extrusionOk="0" h="8656" w="4168">
                  <a:moveTo>
                    <a:pt x="3207" y="963"/>
                  </a:moveTo>
                  <a:lnTo>
                    <a:pt x="3207" y="7695"/>
                  </a:lnTo>
                  <a:lnTo>
                    <a:pt x="963" y="7695"/>
                  </a:lnTo>
                  <a:lnTo>
                    <a:pt x="963" y="963"/>
                  </a:lnTo>
                  <a:close/>
                  <a:moveTo>
                    <a:pt x="481" y="1"/>
                  </a:moveTo>
                  <a:cubicBezTo>
                    <a:pt x="216" y="1"/>
                    <a:pt x="1" y="216"/>
                    <a:pt x="1" y="483"/>
                  </a:cubicBezTo>
                  <a:lnTo>
                    <a:pt x="1" y="8175"/>
                  </a:lnTo>
                  <a:cubicBezTo>
                    <a:pt x="1" y="8440"/>
                    <a:pt x="216" y="8656"/>
                    <a:pt x="481" y="8656"/>
                  </a:cubicBezTo>
                  <a:lnTo>
                    <a:pt x="3687" y="8656"/>
                  </a:lnTo>
                  <a:cubicBezTo>
                    <a:pt x="3952" y="8656"/>
                    <a:pt x="4167" y="8440"/>
                    <a:pt x="4167" y="8175"/>
                  </a:cubicBezTo>
                  <a:lnTo>
                    <a:pt x="4167" y="483"/>
                  </a:lnTo>
                  <a:cubicBezTo>
                    <a:pt x="4167" y="216"/>
                    <a:pt x="3952" y="1"/>
                    <a:pt x="3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42"/>
            <p:cNvSpPr/>
            <p:nvPr/>
          </p:nvSpPr>
          <p:spPr>
            <a:xfrm>
              <a:off x="5781325" y="3775600"/>
              <a:ext cx="104200" cy="120225"/>
            </a:xfrm>
            <a:custGeom>
              <a:rect b="b" l="l" r="r" t="t"/>
              <a:pathLst>
                <a:path extrusionOk="0" h="4809" w="4168">
                  <a:moveTo>
                    <a:pt x="3207" y="962"/>
                  </a:moveTo>
                  <a:lnTo>
                    <a:pt x="3207" y="3848"/>
                  </a:lnTo>
                  <a:lnTo>
                    <a:pt x="963" y="3848"/>
                  </a:lnTo>
                  <a:lnTo>
                    <a:pt x="963" y="962"/>
                  </a:lnTo>
                  <a:close/>
                  <a:moveTo>
                    <a:pt x="481" y="1"/>
                  </a:moveTo>
                  <a:cubicBezTo>
                    <a:pt x="216" y="1"/>
                    <a:pt x="1" y="216"/>
                    <a:pt x="1" y="481"/>
                  </a:cubicBezTo>
                  <a:lnTo>
                    <a:pt x="1" y="4328"/>
                  </a:lnTo>
                  <a:cubicBezTo>
                    <a:pt x="1" y="4593"/>
                    <a:pt x="216" y="4809"/>
                    <a:pt x="481" y="4809"/>
                  </a:cubicBezTo>
                  <a:lnTo>
                    <a:pt x="3687" y="4809"/>
                  </a:lnTo>
                  <a:cubicBezTo>
                    <a:pt x="3952" y="4809"/>
                    <a:pt x="4167" y="4593"/>
                    <a:pt x="4167" y="4328"/>
                  </a:cubicBezTo>
                  <a:lnTo>
                    <a:pt x="4167" y="481"/>
                  </a:lnTo>
                  <a:cubicBezTo>
                    <a:pt x="4167" y="216"/>
                    <a:pt x="3952" y="1"/>
                    <a:pt x="3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42"/>
            <p:cNvSpPr/>
            <p:nvPr/>
          </p:nvSpPr>
          <p:spPr>
            <a:xfrm>
              <a:off x="5781250" y="3485550"/>
              <a:ext cx="408775" cy="248425"/>
            </a:xfrm>
            <a:custGeom>
              <a:rect b="b" l="l" r="r" t="t"/>
              <a:pathLst>
                <a:path extrusionOk="0" h="9937" w="16351">
                  <a:moveTo>
                    <a:pt x="13306" y="0"/>
                  </a:moveTo>
                  <a:cubicBezTo>
                    <a:pt x="13041" y="0"/>
                    <a:pt x="12825" y="214"/>
                    <a:pt x="12825" y="480"/>
                  </a:cubicBezTo>
                  <a:cubicBezTo>
                    <a:pt x="12825" y="745"/>
                    <a:pt x="13041" y="961"/>
                    <a:pt x="13306" y="961"/>
                  </a:cubicBezTo>
                  <a:lnTo>
                    <a:pt x="14653" y="961"/>
                  </a:lnTo>
                  <a:cubicBezTo>
                    <a:pt x="14439" y="1167"/>
                    <a:pt x="14219" y="1382"/>
                    <a:pt x="13994" y="1604"/>
                  </a:cubicBezTo>
                  <a:cubicBezTo>
                    <a:pt x="12526" y="3040"/>
                    <a:pt x="10700" y="4830"/>
                    <a:pt x="8457" y="6284"/>
                  </a:cubicBezTo>
                  <a:cubicBezTo>
                    <a:pt x="5843" y="7980"/>
                    <a:pt x="3229" y="8859"/>
                    <a:pt x="464" y="8976"/>
                  </a:cubicBezTo>
                  <a:cubicBezTo>
                    <a:pt x="204" y="8987"/>
                    <a:pt x="1" y="9204"/>
                    <a:pt x="5" y="9465"/>
                  </a:cubicBezTo>
                  <a:cubicBezTo>
                    <a:pt x="11" y="9725"/>
                    <a:pt x="223" y="9935"/>
                    <a:pt x="484" y="9936"/>
                  </a:cubicBezTo>
                  <a:lnTo>
                    <a:pt x="505" y="9936"/>
                  </a:lnTo>
                  <a:cubicBezTo>
                    <a:pt x="7149" y="9660"/>
                    <a:pt x="11673" y="5225"/>
                    <a:pt x="14666" y="2292"/>
                  </a:cubicBezTo>
                  <a:cubicBezTo>
                    <a:pt x="14915" y="2049"/>
                    <a:pt x="15157" y="1812"/>
                    <a:pt x="15388" y="1587"/>
                  </a:cubicBezTo>
                  <a:lnTo>
                    <a:pt x="15388" y="3046"/>
                  </a:lnTo>
                  <a:cubicBezTo>
                    <a:pt x="15394" y="3307"/>
                    <a:pt x="15608" y="3518"/>
                    <a:pt x="15870" y="3518"/>
                  </a:cubicBezTo>
                  <a:cubicBezTo>
                    <a:pt x="16131" y="3518"/>
                    <a:pt x="16344" y="3307"/>
                    <a:pt x="16350" y="3046"/>
                  </a:cubicBezTo>
                  <a:lnTo>
                    <a:pt x="16350" y="480"/>
                  </a:lnTo>
                  <a:cubicBezTo>
                    <a:pt x="16350" y="215"/>
                    <a:pt x="16135" y="0"/>
                    <a:pt x="1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1" name="Google Shape;13831;p142"/>
          <p:cNvGrpSpPr/>
          <p:nvPr/>
        </p:nvGrpSpPr>
        <p:grpSpPr>
          <a:xfrm>
            <a:off x="7813541" y="3438815"/>
            <a:ext cx="354827" cy="354827"/>
            <a:chOff x="5254050" y="3500500"/>
            <a:chExt cx="410300" cy="410300"/>
          </a:xfrm>
        </p:grpSpPr>
        <p:sp>
          <p:nvSpPr>
            <p:cNvPr id="13832" name="Google Shape;13832;p142"/>
            <p:cNvSpPr/>
            <p:nvPr/>
          </p:nvSpPr>
          <p:spPr>
            <a:xfrm>
              <a:off x="5254050" y="3500500"/>
              <a:ext cx="410300" cy="410300"/>
            </a:xfrm>
            <a:custGeom>
              <a:rect b="b" l="l" r="r" t="t"/>
              <a:pathLst>
                <a:path extrusionOk="0" h="16412" w="16412">
                  <a:moveTo>
                    <a:pt x="14969" y="962"/>
                  </a:moveTo>
                  <a:cubicBezTo>
                    <a:pt x="15234" y="962"/>
                    <a:pt x="15449" y="1177"/>
                    <a:pt x="15449" y="1443"/>
                  </a:cubicBezTo>
                  <a:lnTo>
                    <a:pt x="15451" y="7853"/>
                  </a:lnTo>
                  <a:cubicBezTo>
                    <a:pt x="15451" y="8118"/>
                    <a:pt x="15234" y="8334"/>
                    <a:pt x="14969" y="8335"/>
                  </a:cubicBezTo>
                  <a:lnTo>
                    <a:pt x="11529" y="8335"/>
                  </a:lnTo>
                  <a:cubicBezTo>
                    <a:pt x="11576" y="8105"/>
                    <a:pt x="11451" y="7875"/>
                    <a:pt x="11233" y="7790"/>
                  </a:cubicBezTo>
                  <a:cubicBezTo>
                    <a:pt x="11176" y="7768"/>
                    <a:pt x="11117" y="7758"/>
                    <a:pt x="11059" y="7758"/>
                  </a:cubicBezTo>
                  <a:cubicBezTo>
                    <a:pt x="10894" y="7758"/>
                    <a:pt x="10735" y="7843"/>
                    <a:pt x="10646" y="7991"/>
                  </a:cubicBezTo>
                  <a:lnTo>
                    <a:pt x="10441" y="8335"/>
                  </a:lnTo>
                  <a:lnTo>
                    <a:pt x="7276" y="8335"/>
                  </a:lnTo>
                  <a:cubicBezTo>
                    <a:pt x="7011" y="8334"/>
                    <a:pt x="6796" y="8118"/>
                    <a:pt x="6796" y="7853"/>
                  </a:cubicBezTo>
                  <a:lnTo>
                    <a:pt x="6796" y="1443"/>
                  </a:lnTo>
                  <a:cubicBezTo>
                    <a:pt x="6796" y="1177"/>
                    <a:pt x="7011" y="962"/>
                    <a:pt x="7276" y="962"/>
                  </a:cubicBezTo>
                  <a:close/>
                  <a:moveTo>
                    <a:pt x="3366" y="9040"/>
                  </a:moveTo>
                  <a:cubicBezTo>
                    <a:pt x="3699" y="9040"/>
                    <a:pt x="4026" y="9170"/>
                    <a:pt x="4271" y="9416"/>
                  </a:cubicBezTo>
                  <a:cubicBezTo>
                    <a:pt x="4637" y="9782"/>
                    <a:pt x="4747" y="10333"/>
                    <a:pt x="4549" y="10812"/>
                  </a:cubicBezTo>
                  <a:cubicBezTo>
                    <a:pt x="4350" y="11290"/>
                    <a:pt x="3883" y="11602"/>
                    <a:pt x="3366" y="11602"/>
                  </a:cubicBezTo>
                  <a:cubicBezTo>
                    <a:pt x="2659" y="11601"/>
                    <a:pt x="2084" y="11028"/>
                    <a:pt x="2084" y="10321"/>
                  </a:cubicBezTo>
                  <a:cubicBezTo>
                    <a:pt x="2084" y="9803"/>
                    <a:pt x="2396" y="9335"/>
                    <a:pt x="2875" y="9138"/>
                  </a:cubicBezTo>
                  <a:cubicBezTo>
                    <a:pt x="3034" y="9072"/>
                    <a:pt x="3201" y="9040"/>
                    <a:pt x="3366" y="9040"/>
                  </a:cubicBezTo>
                  <a:close/>
                  <a:moveTo>
                    <a:pt x="7853" y="12565"/>
                  </a:moveTo>
                  <a:cubicBezTo>
                    <a:pt x="8115" y="12569"/>
                    <a:pt x="8325" y="12783"/>
                    <a:pt x="8325" y="13045"/>
                  </a:cubicBezTo>
                  <a:cubicBezTo>
                    <a:pt x="8325" y="13307"/>
                    <a:pt x="8115" y="13521"/>
                    <a:pt x="7853" y="13527"/>
                  </a:cubicBezTo>
                  <a:lnTo>
                    <a:pt x="6084" y="13527"/>
                  </a:lnTo>
                  <a:cubicBezTo>
                    <a:pt x="5752" y="13527"/>
                    <a:pt x="5520" y="13855"/>
                    <a:pt x="5630" y="14167"/>
                  </a:cubicBezTo>
                  <a:cubicBezTo>
                    <a:pt x="5722" y="14424"/>
                    <a:pt x="5769" y="14695"/>
                    <a:pt x="5771" y="14968"/>
                  </a:cubicBezTo>
                  <a:lnTo>
                    <a:pt x="5771" y="15450"/>
                  </a:lnTo>
                  <a:lnTo>
                    <a:pt x="963" y="15450"/>
                  </a:lnTo>
                  <a:lnTo>
                    <a:pt x="963" y="14968"/>
                  </a:lnTo>
                  <a:cubicBezTo>
                    <a:pt x="963" y="13642"/>
                    <a:pt x="2041" y="12565"/>
                    <a:pt x="3366" y="12565"/>
                  </a:cubicBezTo>
                  <a:close/>
                  <a:moveTo>
                    <a:pt x="7276" y="1"/>
                  </a:moveTo>
                  <a:cubicBezTo>
                    <a:pt x="6479" y="1"/>
                    <a:pt x="5835" y="647"/>
                    <a:pt x="5834" y="1443"/>
                  </a:cubicBezTo>
                  <a:lnTo>
                    <a:pt x="5834" y="7853"/>
                  </a:lnTo>
                  <a:cubicBezTo>
                    <a:pt x="5835" y="8650"/>
                    <a:pt x="6479" y="9294"/>
                    <a:pt x="7276" y="9296"/>
                  </a:cubicBezTo>
                  <a:lnTo>
                    <a:pt x="9864" y="9296"/>
                  </a:lnTo>
                  <a:lnTo>
                    <a:pt x="8411" y="11715"/>
                  </a:lnTo>
                  <a:cubicBezTo>
                    <a:pt x="8235" y="11642"/>
                    <a:pt x="8045" y="11604"/>
                    <a:pt x="7853" y="11604"/>
                  </a:cubicBezTo>
                  <a:lnTo>
                    <a:pt x="5205" y="11604"/>
                  </a:lnTo>
                  <a:cubicBezTo>
                    <a:pt x="5709" y="10882"/>
                    <a:pt x="5744" y="9933"/>
                    <a:pt x="5296" y="9176"/>
                  </a:cubicBezTo>
                  <a:cubicBezTo>
                    <a:pt x="4890" y="8489"/>
                    <a:pt x="4153" y="8076"/>
                    <a:pt x="3368" y="8076"/>
                  </a:cubicBezTo>
                  <a:cubicBezTo>
                    <a:pt x="3287" y="8076"/>
                    <a:pt x="3206" y="8080"/>
                    <a:pt x="3124" y="8089"/>
                  </a:cubicBezTo>
                  <a:cubicBezTo>
                    <a:pt x="2250" y="8184"/>
                    <a:pt x="1510" y="8780"/>
                    <a:pt x="1235" y="9617"/>
                  </a:cubicBezTo>
                  <a:cubicBezTo>
                    <a:pt x="960" y="10451"/>
                    <a:pt x="1197" y="11371"/>
                    <a:pt x="1844" y="11967"/>
                  </a:cubicBezTo>
                  <a:cubicBezTo>
                    <a:pt x="750" y="12525"/>
                    <a:pt x="1" y="13660"/>
                    <a:pt x="1" y="14969"/>
                  </a:cubicBezTo>
                  <a:lnTo>
                    <a:pt x="1" y="15931"/>
                  </a:lnTo>
                  <a:cubicBezTo>
                    <a:pt x="1" y="16196"/>
                    <a:pt x="216" y="16412"/>
                    <a:pt x="481" y="16412"/>
                  </a:cubicBezTo>
                  <a:lnTo>
                    <a:pt x="6251" y="16412"/>
                  </a:lnTo>
                  <a:cubicBezTo>
                    <a:pt x="6516" y="16412"/>
                    <a:pt x="6731" y="16196"/>
                    <a:pt x="6731" y="15931"/>
                  </a:cubicBezTo>
                  <a:lnTo>
                    <a:pt x="6731" y="14969"/>
                  </a:lnTo>
                  <a:cubicBezTo>
                    <a:pt x="6731" y="14810"/>
                    <a:pt x="6720" y="14649"/>
                    <a:pt x="6696" y="14489"/>
                  </a:cubicBezTo>
                  <a:lnTo>
                    <a:pt x="7853" y="14489"/>
                  </a:lnTo>
                  <a:cubicBezTo>
                    <a:pt x="8357" y="14489"/>
                    <a:pt x="8824" y="14227"/>
                    <a:pt x="9086" y="13796"/>
                  </a:cubicBezTo>
                  <a:cubicBezTo>
                    <a:pt x="9348" y="13366"/>
                    <a:pt x="9366" y="12830"/>
                    <a:pt x="9133" y="12383"/>
                  </a:cubicBezTo>
                  <a:lnTo>
                    <a:pt x="10984" y="9297"/>
                  </a:lnTo>
                  <a:lnTo>
                    <a:pt x="14969" y="9297"/>
                  </a:lnTo>
                  <a:cubicBezTo>
                    <a:pt x="15766" y="9296"/>
                    <a:pt x="16410" y="8650"/>
                    <a:pt x="16411" y="7855"/>
                  </a:cubicBezTo>
                  <a:lnTo>
                    <a:pt x="16411" y="1443"/>
                  </a:lnTo>
                  <a:cubicBezTo>
                    <a:pt x="16410" y="647"/>
                    <a:pt x="15766" y="1"/>
                    <a:pt x="14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42"/>
            <p:cNvSpPr/>
            <p:nvPr/>
          </p:nvSpPr>
          <p:spPr>
            <a:xfrm>
              <a:off x="5592050" y="3548575"/>
              <a:ext cx="24325" cy="136475"/>
            </a:xfrm>
            <a:custGeom>
              <a:rect b="b" l="l" r="r" t="t"/>
              <a:pathLst>
                <a:path extrusionOk="0" h="5459" w="973">
                  <a:moveTo>
                    <a:pt x="487" y="1"/>
                  </a:moveTo>
                  <a:cubicBezTo>
                    <a:pt x="222" y="1"/>
                    <a:pt x="6" y="216"/>
                    <a:pt x="6" y="481"/>
                  </a:cubicBezTo>
                  <a:lnTo>
                    <a:pt x="6" y="4968"/>
                  </a:lnTo>
                  <a:cubicBezTo>
                    <a:pt x="1" y="5238"/>
                    <a:pt x="217" y="5459"/>
                    <a:pt x="487" y="5459"/>
                  </a:cubicBezTo>
                  <a:cubicBezTo>
                    <a:pt x="756" y="5459"/>
                    <a:pt x="973" y="5238"/>
                    <a:pt x="969" y="4968"/>
                  </a:cubicBezTo>
                  <a:lnTo>
                    <a:pt x="969" y="481"/>
                  </a:lnTo>
                  <a:cubicBezTo>
                    <a:pt x="969" y="216"/>
                    <a:pt x="753" y="1"/>
                    <a:pt x="4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42"/>
            <p:cNvSpPr/>
            <p:nvPr/>
          </p:nvSpPr>
          <p:spPr>
            <a:xfrm>
              <a:off x="5543975" y="3572625"/>
              <a:ext cx="24350" cy="112425"/>
            </a:xfrm>
            <a:custGeom>
              <a:rect b="b" l="l" r="r" t="t"/>
              <a:pathLst>
                <a:path extrusionOk="0" h="4497" w="974">
                  <a:moveTo>
                    <a:pt x="484" y="1"/>
                  </a:moveTo>
                  <a:cubicBezTo>
                    <a:pt x="220" y="1"/>
                    <a:pt x="7" y="216"/>
                    <a:pt x="7" y="481"/>
                  </a:cubicBezTo>
                  <a:lnTo>
                    <a:pt x="7" y="4006"/>
                  </a:lnTo>
                  <a:cubicBezTo>
                    <a:pt x="1" y="4276"/>
                    <a:pt x="217" y="4497"/>
                    <a:pt x="487" y="4497"/>
                  </a:cubicBezTo>
                  <a:cubicBezTo>
                    <a:pt x="756" y="4497"/>
                    <a:pt x="973" y="4276"/>
                    <a:pt x="969" y="4006"/>
                  </a:cubicBezTo>
                  <a:lnTo>
                    <a:pt x="969" y="481"/>
                  </a:lnTo>
                  <a:cubicBezTo>
                    <a:pt x="969" y="216"/>
                    <a:pt x="753" y="1"/>
                    <a:pt x="490" y="1"/>
                  </a:cubicBezTo>
                  <a:cubicBezTo>
                    <a:pt x="489" y="1"/>
                    <a:pt x="488" y="1"/>
                    <a:pt x="487" y="1"/>
                  </a:cubicBezTo>
                  <a:cubicBezTo>
                    <a:pt x="486" y="1"/>
                    <a:pt x="485" y="1"/>
                    <a:pt x="4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42"/>
            <p:cNvSpPr/>
            <p:nvPr/>
          </p:nvSpPr>
          <p:spPr>
            <a:xfrm>
              <a:off x="5495900" y="3596650"/>
              <a:ext cx="24350" cy="88400"/>
            </a:xfrm>
            <a:custGeom>
              <a:rect b="b" l="l" r="r" t="t"/>
              <a:pathLst>
                <a:path extrusionOk="0" h="3536" w="974">
                  <a:moveTo>
                    <a:pt x="487" y="1"/>
                  </a:moveTo>
                  <a:cubicBezTo>
                    <a:pt x="222" y="1"/>
                    <a:pt x="7" y="216"/>
                    <a:pt x="7" y="481"/>
                  </a:cubicBezTo>
                  <a:lnTo>
                    <a:pt x="7" y="3045"/>
                  </a:lnTo>
                  <a:cubicBezTo>
                    <a:pt x="1" y="3315"/>
                    <a:pt x="218" y="3536"/>
                    <a:pt x="487" y="3536"/>
                  </a:cubicBezTo>
                  <a:cubicBezTo>
                    <a:pt x="756" y="3536"/>
                    <a:pt x="973" y="3315"/>
                    <a:pt x="967" y="3045"/>
                  </a:cubicBezTo>
                  <a:lnTo>
                    <a:pt x="967" y="481"/>
                  </a:lnTo>
                  <a:cubicBezTo>
                    <a:pt x="967" y="216"/>
                    <a:pt x="752" y="1"/>
                    <a:pt x="4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42"/>
            <p:cNvSpPr/>
            <p:nvPr/>
          </p:nvSpPr>
          <p:spPr>
            <a:xfrm>
              <a:off x="5447825" y="3620700"/>
              <a:ext cx="24350" cy="64350"/>
            </a:xfrm>
            <a:custGeom>
              <a:rect b="b" l="l" r="r" t="t"/>
              <a:pathLst>
                <a:path extrusionOk="0" h="2574" w="974">
                  <a:moveTo>
                    <a:pt x="487" y="1"/>
                  </a:moveTo>
                  <a:cubicBezTo>
                    <a:pt x="221" y="1"/>
                    <a:pt x="5" y="216"/>
                    <a:pt x="5" y="481"/>
                  </a:cubicBezTo>
                  <a:lnTo>
                    <a:pt x="5" y="2083"/>
                  </a:lnTo>
                  <a:cubicBezTo>
                    <a:pt x="1" y="2353"/>
                    <a:pt x="218" y="2574"/>
                    <a:pt x="487" y="2574"/>
                  </a:cubicBezTo>
                  <a:cubicBezTo>
                    <a:pt x="757" y="2574"/>
                    <a:pt x="973" y="2353"/>
                    <a:pt x="968" y="2083"/>
                  </a:cubicBezTo>
                  <a:lnTo>
                    <a:pt x="968" y="481"/>
                  </a:lnTo>
                  <a:cubicBezTo>
                    <a:pt x="968" y="216"/>
                    <a:pt x="752" y="1"/>
                    <a:pt x="4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42"/>
            <p:cNvSpPr/>
            <p:nvPr/>
          </p:nvSpPr>
          <p:spPr>
            <a:xfrm>
              <a:off x="5447725" y="3548575"/>
              <a:ext cx="72150" cy="24100"/>
            </a:xfrm>
            <a:custGeom>
              <a:rect b="b" l="l" r="r" t="t"/>
              <a:pathLst>
                <a:path extrusionOk="0" h="964" w="2886">
                  <a:moveTo>
                    <a:pt x="481" y="1"/>
                  </a:moveTo>
                  <a:cubicBezTo>
                    <a:pt x="216" y="1"/>
                    <a:pt x="1" y="215"/>
                    <a:pt x="1" y="481"/>
                  </a:cubicBezTo>
                  <a:cubicBezTo>
                    <a:pt x="1" y="748"/>
                    <a:pt x="217" y="963"/>
                    <a:pt x="483" y="963"/>
                  </a:cubicBezTo>
                  <a:cubicBezTo>
                    <a:pt x="486" y="963"/>
                    <a:pt x="488" y="963"/>
                    <a:pt x="491" y="963"/>
                  </a:cubicBezTo>
                  <a:lnTo>
                    <a:pt x="2414" y="963"/>
                  </a:lnTo>
                  <a:cubicBezTo>
                    <a:pt x="2676" y="957"/>
                    <a:pt x="2886" y="743"/>
                    <a:pt x="2886" y="481"/>
                  </a:cubicBezTo>
                  <a:cubicBezTo>
                    <a:pt x="2886" y="219"/>
                    <a:pt x="2676" y="5"/>
                    <a:pt x="2414" y="1"/>
                  </a:cubicBezTo>
                  <a:lnTo>
                    <a:pt x="491" y="1"/>
                  </a:lnTo>
                  <a:cubicBezTo>
                    <a:pt x="488" y="1"/>
                    <a:pt x="484" y="1"/>
                    <a:pt x="4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8" name="Google Shape;13838;p142"/>
          <p:cNvGrpSpPr/>
          <p:nvPr/>
        </p:nvGrpSpPr>
        <p:grpSpPr>
          <a:xfrm>
            <a:off x="7064046" y="3438837"/>
            <a:ext cx="332645" cy="354784"/>
            <a:chOff x="4817850" y="3478300"/>
            <a:chExt cx="384650" cy="410250"/>
          </a:xfrm>
        </p:grpSpPr>
        <p:sp>
          <p:nvSpPr>
            <p:cNvPr id="13839" name="Google Shape;13839;p142"/>
            <p:cNvSpPr/>
            <p:nvPr/>
          </p:nvSpPr>
          <p:spPr>
            <a:xfrm>
              <a:off x="4817850" y="3478300"/>
              <a:ext cx="384650" cy="410250"/>
            </a:xfrm>
            <a:custGeom>
              <a:rect b="b" l="l" r="r" t="t"/>
              <a:pathLst>
                <a:path extrusionOk="0" h="16410" w="15386">
                  <a:moveTo>
                    <a:pt x="11378" y="0"/>
                  </a:moveTo>
                  <a:cubicBezTo>
                    <a:pt x="11379" y="0"/>
                    <a:pt x="11379" y="0"/>
                    <a:pt x="11379" y="0"/>
                  </a:cubicBezTo>
                  <a:lnTo>
                    <a:pt x="11379" y="0"/>
                  </a:lnTo>
                  <a:cubicBezTo>
                    <a:pt x="11379" y="0"/>
                    <a:pt x="11380" y="0"/>
                    <a:pt x="11380" y="0"/>
                  </a:cubicBezTo>
                  <a:close/>
                  <a:moveTo>
                    <a:pt x="11380" y="962"/>
                  </a:moveTo>
                  <a:cubicBezTo>
                    <a:pt x="13058" y="962"/>
                    <a:pt x="14424" y="2327"/>
                    <a:pt x="14424" y="4007"/>
                  </a:cubicBezTo>
                  <a:cubicBezTo>
                    <a:pt x="14424" y="5685"/>
                    <a:pt x="13058" y="7051"/>
                    <a:pt x="11380" y="7051"/>
                  </a:cubicBezTo>
                  <a:cubicBezTo>
                    <a:pt x="9700" y="7051"/>
                    <a:pt x="8335" y="5687"/>
                    <a:pt x="8335" y="4007"/>
                  </a:cubicBezTo>
                  <a:cubicBezTo>
                    <a:pt x="8335" y="2327"/>
                    <a:pt x="9700" y="962"/>
                    <a:pt x="11380" y="962"/>
                  </a:cubicBezTo>
                  <a:close/>
                  <a:moveTo>
                    <a:pt x="3688" y="7436"/>
                  </a:moveTo>
                  <a:cubicBezTo>
                    <a:pt x="4063" y="7436"/>
                    <a:pt x="4431" y="7582"/>
                    <a:pt x="4706" y="7858"/>
                  </a:cubicBezTo>
                  <a:cubicBezTo>
                    <a:pt x="5119" y="8270"/>
                    <a:pt x="5244" y="8891"/>
                    <a:pt x="5020" y="9430"/>
                  </a:cubicBezTo>
                  <a:cubicBezTo>
                    <a:pt x="4797" y="9969"/>
                    <a:pt x="4271" y="10320"/>
                    <a:pt x="3688" y="10322"/>
                  </a:cubicBezTo>
                  <a:cubicBezTo>
                    <a:pt x="2892" y="10320"/>
                    <a:pt x="2246" y="9674"/>
                    <a:pt x="2246" y="8879"/>
                  </a:cubicBezTo>
                  <a:lnTo>
                    <a:pt x="2244" y="8879"/>
                  </a:lnTo>
                  <a:cubicBezTo>
                    <a:pt x="2244" y="8295"/>
                    <a:pt x="2596" y="7769"/>
                    <a:pt x="3135" y="7546"/>
                  </a:cubicBezTo>
                  <a:cubicBezTo>
                    <a:pt x="3314" y="7472"/>
                    <a:pt x="3502" y="7436"/>
                    <a:pt x="3688" y="7436"/>
                  </a:cubicBezTo>
                  <a:close/>
                  <a:moveTo>
                    <a:pt x="9136" y="7428"/>
                  </a:moveTo>
                  <a:cubicBezTo>
                    <a:pt x="9404" y="7428"/>
                    <a:pt x="9621" y="7649"/>
                    <a:pt x="9617" y="7917"/>
                  </a:cubicBezTo>
                  <a:lnTo>
                    <a:pt x="9617" y="11443"/>
                  </a:lnTo>
                  <a:cubicBezTo>
                    <a:pt x="9617" y="11886"/>
                    <a:pt x="9258" y="12244"/>
                    <a:pt x="8815" y="12244"/>
                  </a:cubicBezTo>
                  <a:lnTo>
                    <a:pt x="6623" y="12244"/>
                  </a:lnTo>
                  <a:cubicBezTo>
                    <a:pt x="6278" y="12244"/>
                    <a:pt x="6045" y="12600"/>
                    <a:pt x="6182" y="12918"/>
                  </a:cubicBezTo>
                  <a:cubicBezTo>
                    <a:pt x="6333" y="13261"/>
                    <a:pt x="6411" y="13633"/>
                    <a:pt x="6411" y="14008"/>
                  </a:cubicBezTo>
                  <a:lnTo>
                    <a:pt x="6411" y="15450"/>
                  </a:lnTo>
                  <a:lnTo>
                    <a:pt x="963" y="15450"/>
                  </a:lnTo>
                  <a:lnTo>
                    <a:pt x="963" y="14008"/>
                  </a:lnTo>
                  <a:cubicBezTo>
                    <a:pt x="963" y="12505"/>
                    <a:pt x="2184" y="11282"/>
                    <a:pt x="3687" y="11282"/>
                  </a:cubicBezTo>
                  <a:lnTo>
                    <a:pt x="8174" y="11282"/>
                  </a:lnTo>
                  <a:cubicBezTo>
                    <a:pt x="8439" y="11282"/>
                    <a:pt x="8654" y="11067"/>
                    <a:pt x="8654" y="10802"/>
                  </a:cubicBezTo>
                  <a:lnTo>
                    <a:pt x="8654" y="7917"/>
                  </a:lnTo>
                  <a:cubicBezTo>
                    <a:pt x="8650" y="7649"/>
                    <a:pt x="8867" y="7428"/>
                    <a:pt x="9136" y="7428"/>
                  </a:cubicBezTo>
                  <a:close/>
                  <a:moveTo>
                    <a:pt x="11379" y="0"/>
                  </a:moveTo>
                  <a:lnTo>
                    <a:pt x="11379" y="0"/>
                  </a:lnTo>
                  <a:cubicBezTo>
                    <a:pt x="9169" y="0"/>
                    <a:pt x="7373" y="1799"/>
                    <a:pt x="7373" y="4007"/>
                  </a:cubicBezTo>
                  <a:cubicBezTo>
                    <a:pt x="7372" y="4994"/>
                    <a:pt x="7736" y="5946"/>
                    <a:pt x="8397" y="6679"/>
                  </a:cubicBezTo>
                  <a:cubicBezTo>
                    <a:pt x="7960" y="6940"/>
                    <a:pt x="7694" y="7410"/>
                    <a:pt x="7694" y="7918"/>
                  </a:cubicBezTo>
                  <a:lnTo>
                    <a:pt x="7694" y="10322"/>
                  </a:lnTo>
                  <a:lnTo>
                    <a:pt x="5608" y="10322"/>
                  </a:lnTo>
                  <a:cubicBezTo>
                    <a:pt x="5922" y="9906"/>
                    <a:pt x="6092" y="9399"/>
                    <a:pt x="6090" y="8879"/>
                  </a:cubicBezTo>
                  <a:cubicBezTo>
                    <a:pt x="6090" y="7554"/>
                    <a:pt x="5012" y="6474"/>
                    <a:pt x="3687" y="6474"/>
                  </a:cubicBezTo>
                  <a:cubicBezTo>
                    <a:pt x="2362" y="6474"/>
                    <a:pt x="1282" y="7554"/>
                    <a:pt x="1282" y="8879"/>
                  </a:cubicBezTo>
                  <a:cubicBezTo>
                    <a:pt x="1282" y="9569"/>
                    <a:pt x="1580" y="10225"/>
                    <a:pt x="2098" y="10680"/>
                  </a:cubicBezTo>
                  <a:cubicBezTo>
                    <a:pt x="859" y="11275"/>
                    <a:pt x="1" y="12543"/>
                    <a:pt x="1" y="14006"/>
                  </a:cubicBezTo>
                  <a:lnTo>
                    <a:pt x="1" y="15929"/>
                  </a:lnTo>
                  <a:cubicBezTo>
                    <a:pt x="1" y="16194"/>
                    <a:pt x="216" y="16409"/>
                    <a:pt x="481" y="16409"/>
                  </a:cubicBezTo>
                  <a:lnTo>
                    <a:pt x="6891" y="16409"/>
                  </a:lnTo>
                  <a:cubicBezTo>
                    <a:pt x="7156" y="16409"/>
                    <a:pt x="7372" y="16194"/>
                    <a:pt x="7372" y="15929"/>
                  </a:cubicBezTo>
                  <a:lnTo>
                    <a:pt x="7372" y="14006"/>
                  </a:lnTo>
                  <a:cubicBezTo>
                    <a:pt x="7372" y="13737"/>
                    <a:pt x="7342" y="13469"/>
                    <a:pt x="7284" y="13205"/>
                  </a:cubicBezTo>
                  <a:lnTo>
                    <a:pt x="8814" y="13205"/>
                  </a:lnTo>
                  <a:cubicBezTo>
                    <a:pt x="9788" y="13204"/>
                    <a:pt x="10576" y="12416"/>
                    <a:pt x="10577" y="11443"/>
                  </a:cubicBezTo>
                  <a:lnTo>
                    <a:pt x="10577" y="7933"/>
                  </a:lnTo>
                  <a:cubicBezTo>
                    <a:pt x="10841" y="7987"/>
                    <a:pt x="11109" y="8014"/>
                    <a:pt x="11378" y="8014"/>
                  </a:cubicBezTo>
                  <a:cubicBezTo>
                    <a:pt x="13588" y="8014"/>
                    <a:pt x="15385" y="6217"/>
                    <a:pt x="15385" y="4007"/>
                  </a:cubicBezTo>
                  <a:cubicBezTo>
                    <a:pt x="15385" y="1799"/>
                    <a:pt x="13589" y="0"/>
                    <a:pt x="11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42"/>
            <p:cNvSpPr/>
            <p:nvPr/>
          </p:nvSpPr>
          <p:spPr>
            <a:xfrm>
              <a:off x="5075250" y="3524525"/>
              <a:ext cx="55000" cy="107875"/>
            </a:xfrm>
            <a:custGeom>
              <a:rect b="b" l="l" r="r" t="t"/>
              <a:pathLst>
                <a:path extrusionOk="0" h="4315" w="2200">
                  <a:moveTo>
                    <a:pt x="825" y="939"/>
                  </a:moveTo>
                  <a:lnTo>
                    <a:pt x="825" y="1636"/>
                  </a:lnTo>
                  <a:cubicBezTo>
                    <a:pt x="778" y="1612"/>
                    <a:pt x="735" y="1582"/>
                    <a:pt x="693" y="1550"/>
                  </a:cubicBezTo>
                  <a:cubicBezTo>
                    <a:pt x="618" y="1491"/>
                    <a:pt x="586" y="1370"/>
                    <a:pt x="609" y="1241"/>
                  </a:cubicBezTo>
                  <a:cubicBezTo>
                    <a:pt x="630" y="1133"/>
                    <a:pt x="697" y="1005"/>
                    <a:pt x="825" y="939"/>
                  </a:cubicBezTo>
                  <a:close/>
                  <a:moveTo>
                    <a:pt x="1305" y="2364"/>
                  </a:moveTo>
                  <a:lnTo>
                    <a:pt x="1314" y="2367"/>
                  </a:lnTo>
                  <a:cubicBezTo>
                    <a:pt x="1684" y="2499"/>
                    <a:pt x="1661" y="2815"/>
                    <a:pt x="1645" y="2909"/>
                  </a:cubicBezTo>
                  <a:cubicBezTo>
                    <a:pt x="1612" y="3104"/>
                    <a:pt x="1485" y="3271"/>
                    <a:pt x="1305" y="3353"/>
                  </a:cubicBezTo>
                  <a:lnTo>
                    <a:pt x="1305" y="2364"/>
                  </a:lnTo>
                  <a:close/>
                  <a:moveTo>
                    <a:pt x="1065" y="1"/>
                  </a:moveTo>
                  <a:cubicBezTo>
                    <a:pt x="934" y="1"/>
                    <a:pt x="827" y="105"/>
                    <a:pt x="823" y="235"/>
                  </a:cubicBezTo>
                  <a:lnTo>
                    <a:pt x="823" y="431"/>
                  </a:lnTo>
                  <a:cubicBezTo>
                    <a:pt x="800" y="439"/>
                    <a:pt x="773" y="444"/>
                    <a:pt x="748" y="453"/>
                  </a:cubicBezTo>
                  <a:cubicBezTo>
                    <a:pt x="435" y="547"/>
                    <a:pt x="201" y="815"/>
                    <a:pt x="138" y="1152"/>
                  </a:cubicBezTo>
                  <a:cubicBezTo>
                    <a:pt x="79" y="1459"/>
                    <a:pt x="179" y="1757"/>
                    <a:pt x="397" y="1928"/>
                  </a:cubicBezTo>
                  <a:cubicBezTo>
                    <a:pt x="507" y="2014"/>
                    <a:pt x="642" y="2092"/>
                    <a:pt x="823" y="2175"/>
                  </a:cubicBezTo>
                  <a:lnTo>
                    <a:pt x="823" y="3395"/>
                  </a:lnTo>
                  <a:cubicBezTo>
                    <a:pt x="675" y="3381"/>
                    <a:pt x="573" y="3340"/>
                    <a:pt x="406" y="3230"/>
                  </a:cubicBezTo>
                  <a:cubicBezTo>
                    <a:pt x="365" y="3203"/>
                    <a:pt x="319" y="3190"/>
                    <a:pt x="273" y="3190"/>
                  </a:cubicBezTo>
                  <a:cubicBezTo>
                    <a:pt x="195" y="3190"/>
                    <a:pt x="118" y="3228"/>
                    <a:pt x="72" y="3299"/>
                  </a:cubicBezTo>
                  <a:cubicBezTo>
                    <a:pt x="0" y="3410"/>
                    <a:pt x="31" y="3559"/>
                    <a:pt x="142" y="3633"/>
                  </a:cubicBezTo>
                  <a:cubicBezTo>
                    <a:pt x="409" y="3807"/>
                    <a:pt x="593" y="3862"/>
                    <a:pt x="823" y="3879"/>
                  </a:cubicBezTo>
                  <a:lnTo>
                    <a:pt x="823" y="4081"/>
                  </a:lnTo>
                  <a:cubicBezTo>
                    <a:pt x="827" y="4211"/>
                    <a:pt x="934" y="4315"/>
                    <a:pt x="1065" y="4315"/>
                  </a:cubicBezTo>
                  <a:cubicBezTo>
                    <a:pt x="1195" y="4315"/>
                    <a:pt x="1301" y="4211"/>
                    <a:pt x="1305" y="4081"/>
                  </a:cubicBezTo>
                  <a:lnTo>
                    <a:pt x="1305" y="3857"/>
                  </a:lnTo>
                  <a:cubicBezTo>
                    <a:pt x="1762" y="3753"/>
                    <a:pt x="2055" y="3369"/>
                    <a:pt x="2119" y="2988"/>
                  </a:cubicBezTo>
                  <a:cubicBezTo>
                    <a:pt x="2200" y="2503"/>
                    <a:pt x="1946" y="2082"/>
                    <a:pt x="1473" y="1915"/>
                  </a:cubicBezTo>
                  <a:cubicBezTo>
                    <a:pt x="1418" y="1894"/>
                    <a:pt x="1361" y="1874"/>
                    <a:pt x="1305" y="1853"/>
                  </a:cubicBezTo>
                  <a:lnTo>
                    <a:pt x="1305" y="895"/>
                  </a:lnTo>
                  <a:cubicBezTo>
                    <a:pt x="1429" y="929"/>
                    <a:pt x="1494" y="992"/>
                    <a:pt x="1498" y="998"/>
                  </a:cubicBezTo>
                  <a:cubicBezTo>
                    <a:pt x="1546" y="1052"/>
                    <a:pt x="1612" y="1080"/>
                    <a:pt x="1679" y="1080"/>
                  </a:cubicBezTo>
                  <a:cubicBezTo>
                    <a:pt x="1735" y="1080"/>
                    <a:pt x="1792" y="1060"/>
                    <a:pt x="1838" y="1020"/>
                  </a:cubicBezTo>
                  <a:cubicBezTo>
                    <a:pt x="1938" y="932"/>
                    <a:pt x="1948" y="781"/>
                    <a:pt x="1860" y="680"/>
                  </a:cubicBezTo>
                  <a:cubicBezTo>
                    <a:pt x="1848" y="668"/>
                    <a:pt x="1661" y="458"/>
                    <a:pt x="1305" y="405"/>
                  </a:cubicBezTo>
                  <a:lnTo>
                    <a:pt x="1305" y="235"/>
                  </a:lnTo>
                  <a:cubicBezTo>
                    <a:pt x="1301" y="105"/>
                    <a:pt x="1195" y="1"/>
                    <a:pt x="10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1" name="Google Shape;13841;p142"/>
          <p:cNvSpPr/>
          <p:nvPr/>
        </p:nvSpPr>
        <p:spPr>
          <a:xfrm>
            <a:off x="6322152" y="3438957"/>
            <a:ext cx="314744" cy="354784"/>
          </a:xfrm>
          <a:custGeom>
            <a:rect b="b" l="l" r="r" t="t"/>
            <a:pathLst>
              <a:path extrusionOk="0" h="16410" w="14558">
                <a:moveTo>
                  <a:pt x="13046" y="961"/>
                </a:moveTo>
                <a:lnTo>
                  <a:pt x="12262" y="2137"/>
                </a:lnTo>
                <a:cubicBezTo>
                  <a:pt x="12154" y="2298"/>
                  <a:pt x="12154" y="2509"/>
                  <a:pt x="12262" y="2670"/>
                </a:cubicBezTo>
                <a:lnTo>
                  <a:pt x="13046" y="3846"/>
                </a:lnTo>
                <a:lnTo>
                  <a:pt x="8335" y="3846"/>
                </a:lnTo>
                <a:lnTo>
                  <a:pt x="8335" y="961"/>
                </a:lnTo>
                <a:close/>
                <a:moveTo>
                  <a:pt x="3364" y="7436"/>
                </a:moveTo>
                <a:cubicBezTo>
                  <a:pt x="3698" y="7436"/>
                  <a:pt x="4026" y="7567"/>
                  <a:pt x="4272" y="7812"/>
                </a:cubicBezTo>
                <a:cubicBezTo>
                  <a:pt x="4638" y="8178"/>
                  <a:pt x="4748" y="8730"/>
                  <a:pt x="4549" y="9209"/>
                </a:cubicBezTo>
                <a:cubicBezTo>
                  <a:pt x="4351" y="9688"/>
                  <a:pt x="3884" y="10000"/>
                  <a:pt x="3366" y="10000"/>
                </a:cubicBezTo>
                <a:cubicBezTo>
                  <a:pt x="2658" y="9998"/>
                  <a:pt x="2086" y="9426"/>
                  <a:pt x="2084" y="8718"/>
                </a:cubicBezTo>
                <a:cubicBezTo>
                  <a:pt x="2084" y="8200"/>
                  <a:pt x="2396" y="7733"/>
                  <a:pt x="2875" y="7534"/>
                </a:cubicBezTo>
                <a:cubicBezTo>
                  <a:pt x="3033" y="7468"/>
                  <a:pt x="3199" y="7436"/>
                  <a:pt x="3364" y="7436"/>
                </a:cubicBezTo>
                <a:close/>
                <a:moveTo>
                  <a:pt x="7865" y="10962"/>
                </a:moveTo>
                <a:cubicBezTo>
                  <a:pt x="8128" y="10962"/>
                  <a:pt x="8343" y="11176"/>
                  <a:pt x="8343" y="11442"/>
                </a:cubicBezTo>
                <a:cubicBezTo>
                  <a:pt x="8343" y="11708"/>
                  <a:pt x="8128" y="11923"/>
                  <a:pt x="7865" y="11923"/>
                </a:cubicBezTo>
                <a:cubicBezTo>
                  <a:pt x="7861" y="11923"/>
                  <a:pt x="7858" y="11923"/>
                  <a:pt x="7854" y="11923"/>
                </a:cubicBezTo>
                <a:lnTo>
                  <a:pt x="6084" y="11923"/>
                </a:lnTo>
                <a:cubicBezTo>
                  <a:pt x="5751" y="11924"/>
                  <a:pt x="5520" y="12251"/>
                  <a:pt x="5630" y="12564"/>
                </a:cubicBezTo>
                <a:cubicBezTo>
                  <a:pt x="5722" y="12820"/>
                  <a:pt x="5770" y="13091"/>
                  <a:pt x="5770" y="13365"/>
                </a:cubicBezTo>
                <a:lnTo>
                  <a:pt x="5770" y="15450"/>
                </a:lnTo>
                <a:lnTo>
                  <a:pt x="962" y="15450"/>
                </a:lnTo>
                <a:lnTo>
                  <a:pt x="962" y="13365"/>
                </a:lnTo>
                <a:cubicBezTo>
                  <a:pt x="962" y="12040"/>
                  <a:pt x="2040" y="10962"/>
                  <a:pt x="3366" y="10962"/>
                </a:cubicBezTo>
                <a:lnTo>
                  <a:pt x="7854" y="10962"/>
                </a:lnTo>
                <a:cubicBezTo>
                  <a:pt x="7858" y="10962"/>
                  <a:pt x="7861" y="10962"/>
                  <a:pt x="7865" y="10962"/>
                </a:cubicBezTo>
                <a:close/>
                <a:moveTo>
                  <a:pt x="7852" y="0"/>
                </a:moveTo>
                <a:cubicBezTo>
                  <a:pt x="7586" y="0"/>
                  <a:pt x="7372" y="217"/>
                  <a:pt x="7372" y="481"/>
                </a:cubicBezTo>
                <a:lnTo>
                  <a:pt x="7372" y="10000"/>
                </a:lnTo>
                <a:lnTo>
                  <a:pt x="5206" y="10000"/>
                </a:lnTo>
                <a:cubicBezTo>
                  <a:pt x="5710" y="9278"/>
                  <a:pt x="5745" y="8329"/>
                  <a:pt x="5297" y="7572"/>
                </a:cubicBezTo>
                <a:cubicBezTo>
                  <a:pt x="4891" y="6885"/>
                  <a:pt x="4154" y="6472"/>
                  <a:pt x="3368" y="6472"/>
                </a:cubicBezTo>
                <a:cubicBezTo>
                  <a:pt x="3287" y="6472"/>
                  <a:pt x="3206" y="6476"/>
                  <a:pt x="3124" y="6485"/>
                </a:cubicBezTo>
                <a:cubicBezTo>
                  <a:pt x="2250" y="6579"/>
                  <a:pt x="1512" y="7176"/>
                  <a:pt x="1236" y="8012"/>
                </a:cubicBezTo>
                <a:cubicBezTo>
                  <a:pt x="960" y="8847"/>
                  <a:pt x="1198" y="9767"/>
                  <a:pt x="1844" y="10364"/>
                </a:cubicBezTo>
                <a:cubicBezTo>
                  <a:pt x="752" y="10921"/>
                  <a:pt x="0" y="12057"/>
                  <a:pt x="0" y="13365"/>
                </a:cubicBezTo>
                <a:lnTo>
                  <a:pt x="0" y="15929"/>
                </a:lnTo>
                <a:cubicBezTo>
                  <a:pt x="0" y="16194"/>
                  <a:pt x="216" y="16410"/>
                  <a:pt x="482" y="16410"/>
                </a:cubicBezTo>
                <a:lnTo>
                  <a:pt x="6251" y="16410"/>
                </a:lnTo>
                <a:cubicBezTo>
                  <a:pt x="6517" y="16410"/>
                  <a:pt x="6732" y="16194"/>
                  <a:pt x="6732" y="15929"/>
                </a:cubicBezTo>
                <a:lnTo>
                  <a:pt x="6732" y="13365"/>
                </a:lnTo>
                <a:cubicBezTo>
                  <a:pt x="6732" y="13204"/>
                  <a:pt x="6721" y="13044"/>
                  <a:pt x="6697" y="12885"/>
                </a:cubicBezTo>
                <a:lnTo>
                  <a:pt x="7854" y="12885"/>
                </a:lnTo>
                <a:cubicBezTo>
                  <a:pt x="8556" y="12885"/>
                  <a:pt x="9156" y="12378"/>
                  <a:pt x="9275" y="11687"/>
                </a:cubicBezTo>
                <a:cubicBezTo>
                  <a:pt x="9393" y="10994"/>
                  <a:pt x="8997" y="10317"/>
                  <a:pt x="8335" y="10083"/>
                </a:cubicBezTo>
                <a:lnTo>
                  <a:pt x="8335" y="4808"/>
                </a:lnTo>
                <a:lnTo>
                  <a:pt x="13944" y="4808"/>
                </a:lnTo>
                <a:cubicBezTo>
                  <a:pt x="14327" y="4807"/>
                  <a:pt x="14557" y="4379"/>
                  <a:pt x="14343" y="4060"/>
                </a:cubicBezTo>
                <a:lnTo>
                  <a:pt x="13239" y="2404"/>
                </a:lnTo>
                <a:lnTo>
                  <a:pt x="14343" y="747"/>
                </a:lnTo>
                <a:cubicBezTo>
                  <a:pt x="14557" y="429"/>
                  <a:pt x="14328" y="0"/>
                  <a:pt x="13945" y="0"/>
                </a:cubicBezTo>
                <a:cubicBezTo>
                  <a:pt x="13945" y="0"/>
                  <a:pt x="13944" y="0"/>
                  <a:pt x="13944" y="0"/>
                </a:cubicBezTo>
                <a:lnTo>
                  <a:pt x="7854" y="0"/>
                </a:lnTo>
                <a:cubicBezTo>
                  <a:pt x="7853" y="0"/>
                  <a:pt x="7852" y="0"/>
                  <a:pt x="7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42"/>
          <p:cNvSpPr/>
          <p:nvPr/>
        </p:nvSpPr>
        <p:spPr>
          <a:xfrm>
            <a:off x="5546225" y="3438924"/>
            <a:ext cx="354849" cy="354849"/>
          </a:xfrm>
          <a:custGeom>
            <a:rect b="b" l="l" r="r" t="t"/>
            <a:pathLst>
              <a:path extrusionOk="0" h="16413" w="16413">
                <a:moveTo>
                  <a:pt x="7727" y="977"/>
                </a:moveTo>
                <a:lnTo>
                  <a:pt x="7725" y="3260"/>
                </a:lnTo>
                <a:cubicBezTo>
                  <a:pt x="7182" y="3313"/>
                  <a:pt x="6649" y="3457"/>
                  <a:pt x="6151" y="3684"/>
                </a:cubicBezTo>
                <a:lnTo>
                  <a:pt x="5009" y="1702"/>
                </a:lnTo>
                <a:cubicBezTo>
                  <a:pt x="5858" y="1285"/>
                  <a:pt x="6781" y="1037"/>
                  <a:pt x="7727" y="977"/>
                </a:cubicBezTo>
                <a:close/>
                <a:moveTo>
                  <a:pt x="8687" y="977"/>
                </a:moveTo>
                <a:cubicBezTo>
                  <a:pt x="9632" y="1037"/>
                  <a:pt x="10556" y="1285"/>
                  <a:pt x="11405" y="1702"/>
                </a:cubicBezTo>
                <a:lnTo>
                  <a:pt x="10262" y="3684"/>
                </a:lnTo>
                <a:cubicBezTo>
                  <a:pt x="9764" y="3457"/>
                  <a:pt x="9232" y="3313"/>
                  <a:pt x="8687" y="3260"/>
                </a:cubicBezTo>
                <a:lnTo>
                  <a:pt x="8687" y="977"/>
                </a:lnTo>
                <a:close/>
                <a:moveTo>
                  <a:pt x="12237" y="2184"/>
                </a:moveTo>
                <a:cubicBezTo>
                  <a:pt x="13022" y="2713"/>
                  <a:pt x="13697" y="3388"/>
                  <a:pt x="14227" y="4173"/>
                </a:cubicBezTo>
                <a:lnTo>
                  <a:pt x="14227" y="4174"/>
                </a:lnTo>
                <a:lnTo>
                  <a:pt x="12247" y="5317"/>
                </a:lnTo>
                <a:cubicBezTo>
                  <a:pt x="11928" y="4873"/>
                  <a:pt x="11539" y="4483"/>
                  <a:pt x="11093" y="4164"/>
                </a:cubicBezTo>
                <a:lnTo>
                  <a:pt x="12237" y="2184"/>
                </a:lnTo>
                <a:close/>
                <a:moveTo>
                  <a:pt x="4175" y="2184"/>
                </a:moveTo>
                <a:lnTo>
                  <a:pt x="5319" y="4166"/>
                </a:lnTo>
                <a:cubicBezTo>
                  <a:pt x="4874" y="4483"/>
                  <a:pt x="4486" y="4873"/>
                  <a:pt x="4167" y="5318"/>
                </a:cubicBezTo>
                <a:lnTo>
                  <a:pt x="2187" y="4174"/>
                </a:lnTo>
                <a:cubicBezTo>
                  <a:pt x="2450" y="3782"/>
                  <a:pt x="2750" y="3417"/>
                  <a:pt x="3084" y="3083"/>
                </a:cubicBezTo>
                <a:cubicBezTo>
                  <a:pt x="3418" y="2749"/>
                  <a:pt x="3783" y="2448"/>
                  <a:pt x="4175" y="2184"/>
                </a:cubicBezTo>
                <a:close/>
                <a:moveTo>
                  <a:pt x="1703" y="5006"/>
                </a:moveTo>
                <a:lnTo>
                  <a:pt x="1705" y="5008"/>
                </a:lnTo>
                <a:lnTo>
                  <a:pt x="3685" y="6150"/>
                </a:lnTo>
                <a:cubicBezTo>
                  <a:pt x="3458" y="6648"/>
                  <a:pt x="3314" y="7179"/>
                  <a:pt x="3263" y="7724"/>
                </a:cubicBezTo>
                <a:lnTo>
                  <a:pt x="978" y="7724"/>
                </a:lnTo>
                <a:cubicBezTo>
                  <a:pt x="1038" y="6780"/>
                  <a:pt x="1286" y="5856"/>
                  <a:pt x="1703" y="5006"/>
                </a:cubicBezTo>
                <a:close/>
                <a:moveTo>
                  <a:pt x="14711" y="5006"/>
                </a:moveTo>
                <a:cubicBezTo>
                  <a:pt x="15128" y="5856"/>
                  <a:pt x="15374" y="6780"/>
                  <a:pt x="15436" y="7726"/>
                </a:cubicBezTo>
                <a:lnTo>
                  <a:pt x="13151" y="7726"/>
                </a:lnTo>
                <a:cubicBezTo>
                  <a:pt x="13098" y="7181"/>
                  <a:pt x="12956" y="6648"/>
                  <a:pt x="12729" y="6151"/>
                </a:cubicBezTo>
                <a:lnTo>
                  <a:pt x="14711" y="5006"/>
                </a:lnTo>
                <a:close/>
                <a:moveTo>
                  <a:pt x="8207" y="6122"/>
                </a:moveTo>
                <a:cubicBezTo>
                  <a:pt x="8499" y="6122"/>
                  <a:pt x="8786" y="6236"/>
                  <a:pt x="9001" y="6450"/>
                </a:cubicBezTo>
                <a:cubicBezTo>
                  <a:pt x="9321" y="6771"/>
                  <a:pt x="9418" y="7254"/>
                  <a:pt x="9244" y="7673"/>
                </a:cubicBezTo>
                <a:cubicBezTo>
                  <a:pt x="9070" y="8092"/>
                  <a:pt x="8661" y="8366"/>
                  <a:pt x="8207" y="8366"/>
                </a:cubicBezTo>
                <a:cubicBezTo>
                  <a:pt x="7588" y="8366"/>
                  <a:pt x="7087" y="7863"/>
                  <a:pt x="7085" y="7244"/>
                </a:cubicBezTo>
                <a:cubicBezTo>
                  <a:pt x="7085" y="6790"/>
                  <a:pt x="7359" y="6381"/>
                  <a:pt x="7778" y="6207"/>
                </a:cubicBezTo>
                <a:cubicBezTo>
                  <a:pt x="7917" y="6150"/>
                  <a:pt x="8062" y="6122"/>
                  <a:pt x="8207" y="6122"/>
                </a:cubicBezTo>
                <a:close/>
                <a:moveTo>
                  <a:pt x="8207" y="4199"/>
                </a:moveTo>
                <a:cubicBezTo>
                  <a:pt x="10417" y="4199"/>
                  <a:pt x="12214" y="5996"/>
                  <a:pt x="12214" y="8206"/>
                </a:cubicBezTo>
                <a:cubicBezTo>
                  <a:pt x="12214" y="9086"/>
                  <a:pt x="11924" y="9941"/>
                  <a:pt x="11388" y="10638"/>
                </a:cubicBezTo>
                <a:cubicBezTo>
                  <a:pt x="11098" y="9796"/>
                  <a:pt x="10487" y="9102"/>
                  <a:pt x="9688" y="8708"/>
                </a:cubicBezTo>
                <a:cubicBezTo>
                  <a:pt x="10278" y="8111"/>
                  <a:pt x="10453" y="7216"/>
                  <a:pt x="10130" y="6440"/>
                </a:cubicBezTo>
                <a:cubicBezTo>
                  <a:pt x="9805" y="5664"/>
                  <a:pt x="9048" y="5158"/>
                  <a:pt x="8207" y="5158"/>
                </a:cubicBezTo>
                <a:cubicBezTo>
                  <a:pt x="7365" y="5158"/>
                  <a:pt x="6608" y="5664"/>
                  <a:pt x="6284" y="6440"/>
                </a:cubicBezTo>
                <a:cubicBezTo>
                  <a:pt x="5961" y="7216"/>
                  <a:pt x="6135" y="8111"/>
                  <a:pt x="6725" y="8708"/>
                </a:cubicBezTo>
                <a:cubicBezTo>
                  <a:pt x="5927" y="9102"/>
                  <a:pt x="5316" y="9796"/>
                  <a:pt x="5026" y="10638"/>
                </a:cubicBezTo>
                <a:cubicBezTo>
                  <a:pt x="4490" y="9941"/>
                  <a:pt x="4200" y="9086"/>
                  <a:pt x="4200" y="8206"/>
                </a:cubicBezTo>
                <a:cubicBezTo>
                  <a:pt x="4200" y="5996"/>
                  <a:pt x="5999" y="4199"/>
                  <a:pt x="8207" y="4199"/>
                </a:cubicBezTo>
                <a:close/>
                <a:moveTo>
                  <a:pt x="3263" y="8686"/>
                </a:moveTo>
                <a:cubicBezTo>
                  <a:pt x="3314" y="9231"/>
                  <a:pt x="3458" y="9764"/>
                  <a:pt x="3685" y="10262"/>
                </a:cubicBezTo>
                <a:lnTo>
                  <a:pt x="1705" y="11404"/>
                </a:lnTo>
                <a:cubicBezTo>
                  <a:pt x="1286" y="10555"/>
                  <a:pt x="1040" y="9631"/>
                  <a:pt x="980" y="8686"/>
                </a:cubicBezTo>
                <a:close/>
                <a:moveTo>
                  <a:pt x="15436" y="8686"/>
                </a:moveTo>
                <a:cubicBezTo>
                  <a:pt x="15374" y="9631"/>
                  <a:pt x="15128" y="10555"/>
                  <a:pt x="14711" y="11404"/>
                </a:cubicBezTo>
                <a:lnTo>
                  <a:pt x="12729" y="10262"/>
                </a:lnTo>
                <a:cubicBezTo>
                  <a:pt x="12956" y="9764"/>
                  <a:pt x="13100" y="9231"/>
                  <a:pt x="13153" y="8686"/>
                </a:cubicBezTo>
                <a:close/>
                <a:moveTo>
                  <a:pt x="8207" y="9328"/>
                </a:moveTo>
                <a:cubicBezTo>
                  <a:pt x="9415" y="9328"/>
                  <a:pt x="10436" y="10227"/>
                  <a:pt x="10588" y="11426"/>
                </a:cubicBezTo>
                <a:cubicBezTo>
                  <a:pt x="9881" y="11951"/>
                  <a:pt x="9044" y="12213"/>
                  <a:pt x="8207" y="12213"/>
                </a:cubicBezTo>
                <a:cubicBezTo>
                  <a:pt x="7370" y="12213"/>
                  <a:pt x="6533" y="11951"/>
                  <a:pt x="5826" y="11426"/>
                </a:cubicBezTo>
                <a:cubicBezTo>
                  <a:pt x="5978" y="10227"/>
                  <a:pt x="6999" y="9328"/>
                  <a:pt x="8207" y="9328"/>
                </a:cubicBezTo>
                <a:close/>
                <a:moveTo>
                  <a:pt x="12247" y="11092"/>
                </a:moveTo>
                <a:lnTo>
                  <a:pt x="14227" y="12236"/>
                </a:lnTo>
                <a:cubicBezTo>
                  <a:pt x="13964" y="12627"/>
                  <a:pt x="13664" y="12993"/>
                  <a:pt x="13330" y="13327"/>
                </a:cubicBezTo>
                <a:lnTo>
                  <a:pt x="13328" y="13327"/>
                </a:lnTo>
                <a:cubicBezTo>
                  <a:pt x="12994" y="13661"/>
                  <a:pt x="12630" y="13961"/>
                  <a:pt x="12237" y="14225"/>
                </a:cubicBezTo>
                <a:lnTo>
                  <a:pt x="11095" y="12245"/>
                </a:lnTo>
                <a:cubicBezTo>
                  <a:pt x="11539" y="11926"/>
                  <a:pt x="11928" y="11536"/>
                  <a:pt x="12247" y="11092"/>
                </a:cubicBezTo>
                <a:close/>
                <a:moveTo>
                  <a:pt x="4167" y="11092"/>
                </a:moveTo>
                <a:cubicBezTo>
                  <a:pt x="4484" y="11536"/>
                  <a:pt x="4874" y="11926"/>
                  <a:pt x="5319" y="12245"/>
                </a:cubicBezTo>
                <a:lnTo>
                  <a:pt x="4175" y="14226"/>
                </a:lnTo>
                <a:cubicBezTo>
                  <a:pt x="3390" y="13696"/>
                  <a:pt x="2715" y="13021"/>
                  <a:pt x="2185" y="12236"/>
                </a:cubicBezTo>
                <a:lnTo>
                  <a:pt x="4167" y="11092"/>
                </a:lnTo>
                <a:close/>
                <a:moveTo>
                  <a:pt x="6151" y="12728"/>
                </a:moveTo>
                <a:cubicBezTo>
                  <a:pt x="6649" y="12955"/>
                  <a:pt x="7180" y="13097"/>
                  <a:pt x="7725" y="13150"/>
                </a:cubicBezTo>
                <a:lnTo>
                  <a:pt x="7727" y="13150"/>
                </a:lnTo>
                <a:lnTo>
                  <a:pt x="7727" y="15433"/>
                </a:lnTo>
                <a:cubicBezTo>
                  <a:pt x="6781" y="15373"/>
                  <a:pt x="5858" y="15127"/>
                  <a:pt x="5007" y="14708"/>
                </a:cubicBezTo>
                <a:lnTo>
                  <a:pt x="6151" y="12728"/>
                </a:lnTo>
                <a:close/>
                <a:moveTo>
                  <a:pt x="10262" y="12728"/>
                </a:moveTo>
                <a:lnTo>
                  <a:pt x="11405" y="14708"/>
                </a:lnTo>
                <a:cubicBezTo>
                  <a:pt x="10556" y="15127"/>
                  <a:pt x="9632" y="15373"/>
                  <a:pt x="8687" y="15433"/>
                </a:cubicBezTo>
                <a:lnTo>
                  <a:pt x="8687" y="13150"/>
                </a:lnTo>
                <a:cubicBezTo>
                  <a:pt x="9232" y="13097"/>
                  <a:pt x="9765" y="12955"/>
                  <a:pt x="10262" y="12728"/>
                </a:cubicBezTo>
                <a:close/>
                <a:moveTo>
                  <a:pt x="8206" y="1"/>
                </a:moveTo>
                <a:cubicBezTo>
                  <a:pt x="6013" y="1"/>
                  <a:pt x="3953" y="854"/>
                  <a:pt x="2403" y="2404"/>
                </a:cubicBezTo>
                <a:cubicBezTo>
                  <a:pt x="852" y="3953"/>
                  <a:pt x="0" y="6014"/>
                  <a:pt x="0" y="8206"/>
                </a:cubicBezTo>
                <a:cubicBezTo>
                  <a:pt x="0" y="10398"/>
                  <a:pt x="852" y="12459"/>
                  <a:pt x="2403" y="14010"/>
                </a:cubicBezTo>
                <a:cubicBezTo>
                  <a:pt x="3953" y="15560"/>
                  <a:pt x="6013" y="16413"/>
                  <a:pt x="8206" y="16413"/>
                </a:cubicBezTo>
                <a:cubicBezTo>
                  <a:pt x="10398" y="16413"/>
                  <a:pt x="12458" y="15559"/>
                  <a:pt x="14009" y="14010"/>
                </a:cubicBezTo>
                <a:cubicBezTo>
                  <a:pt x="15559" y="12460"/>
                  <a:pt x="16412" y="10398"/>
                  <a:pt x="16412" y="8206"/>
                </a:cubicBezTo>
                <a:cubicBezTo>
                  <a:pt x="16412" y="6014"/>
                  <a:pt x="15559" y="3955"/>
                  <a:pt x="14009" y="2404"/>
                </a:cubicBezTo>
                <a:cubicBezTo>
                  <a:pt x="12458" y="854"/>
                  <a:pt x="10398" y="1"/>
                  <a:pt x="8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3" name="Google Shape;13843;p142"/>
          <p:cNvGrpSpPr/>
          <p:nvPr/>
        </p:nvGrpSpPr>
        <p:grpSpPr>
          <a:xfrm>
            <a:off x="4838941" y="3438804"/>
            <a:ext cx="259808" cy="354849"/>
            <a:chOff x="3291625" y="3507475"/>
            <a:chExt cx="300425" cy="410325"/>
          </a:xfrm>
        </p:grpSpPr>
        <p:sp>
          <p:nvSpPr>
            <p:cNvPr id="13844" name="Google Shape;13844;p142"/>
            <p:cNvSpPr/>
            <p:nvPr/>
          </p:nvSpPr>
          <p:spPr>
            <a:xfrm>
              <a:off x="3291625" y="3507475"/>
              <a:ext cx="300425" cy="410325"/>
            </a:xfrm>
            <a:custGeom>
              <a:rect b="b" l="l" r="r" t="t"/>
              <a:pathLst>
                <a:path extrusionOk="0" h="16413" w="12017">
                  <a:moveTo>
                    <a:pt x="6008" y="962"/>
                  </a:moveTo>
                  <a:cubicBezTo>
                    <a:pt x="6300" y="962"/>
                    <a:pt x="6587" y="1076"/>
                    <a:pt x="6802" y="1290"/>
                  </a:cubicBezTo>
                  <a:cubicBezTo>
                    <a:pt x="7122" y="1611"/>
                    <a:pt x="7219" y="2094"/>
                    <a:pt x="7045" y="2513"/>
                  </a:cubicBezTo>
                  <a:cubicBezTo>
                    <a:pt x="6872" y="2932"/>
                    <a:pt x="6462" y="3206"/>
                    <a:pt x="6008" y="3206"/>
                  </a:cubicBezTo>
                  <a:cubicBezTo>
                    <a:pt x="5390" y="3204"/>
                    <a:pt x="4887" y="2704"/>
                    <a:pt x="4886" y="2084"/>
                  </a:cubicBezTo>
                  <a:cubicBezTo>
                    <a:pt x="4886" y="1630"/>
                    <a:pt x="5160" y="1222"/>
                    <a:pt x="5579" y="1047"/>
                  </a:cubicBezTo>
                  <a:cubicBezTo>
                    <a:pt x="5717" y="990"/>
                    <a:pt x="5863" y="962"/>
                    <a:pt x="6008" y="962"/>
                  </a:cubicBezTo>
                  <a:close/>
                  <a:moveTo>
                    <a:pt x="6008" y="4168"/>
                  </a:moveTo>
                  <a:cubicBezTo>
                    <a:pt x="7280" y="4168"/>
                    <a:pt x="8325" y="5160"/>
                    <a:pt x="8407" y="6412"/>
                  </a:cubicBezTo>
                  <a:lnTo>
                    <a:pt x="3610" y="6412"/>
                  </a:lnTo>
                  <a:cubicBezTo>
                    <a:pt x="3692" y="5160"/>
                    <a:pt x="4737" y="4168"/>
                    <a:pt x="6008" y="4168"/>
                  </a:cubicBezTo>
                  <a:close/>
                  <a:moveTo>
                    <a:pt x="10791" y="7372"/>
                  </a:moveTo>
                  <a:lnTo>
                    <a:pt x="10470" y="8334"/>
                  </a:lnTo>
                  <a:lnTo>
                    <a:pt x="1547" y="8334"/>
                  </a:lnTo>
                  <a:lnTo>
                    <a:pt x="1226" y="7372"/>
                  </a:lnTo>
                  <a:close/>
                  <a:moveTo>
                    <a:pt x="9304" y="9297"/>
                  </a:moveTo>
                  <a:lnTo>
                    <a:pt x="8473" y="15452"/>
                  </a:lnTo>
                  <a:lnTo>
                    <a:pt x="3545" y="15452"/>
                  </a:lnTo>
                  <a:lnTo>
                    <a:pt x="2713" y="9297"/>
                  </a:lnTo>
                  <a:close/>
                  <a:moveTo>
                    <a:pt x="6009" y="0"/>
                  </a:moveTo>
                  <a:cubicBezTo>
                    <a:pt x="5167" y="0"/>
                    <a:pt x="4409" y="505"/>
                    <a:pt x="4085" y="1282"/>
                  </a:cubicBezTo>
                  <a:cubicBezTo>
                    <a:pt x="3761" y="2058"/>
                    <a:pt x="3937" y="2953"/>
                    <a:pt x="4529" y="3550"/>
                  </a:cubicBezTo>
                  <a:cubicBezTo>
                    <a:pt x="3458" y="4077"/>
                    <a:pt x="2707" y="5155"/>
                    <a:pt x="2647" y="6413"/>
                  </a:cubicBezTo>
                  <a:lnTo>
                    <a:pt x="1682" y="6413"/>
                  </a:lnTo>
                  <a:lnTo>
                    <a:pt x="1682" y="4306"/>
                  </a:lnTo>
                  <a:lnTo>
                    <a:pt x="2698" y="3796"/>
                  </a:lnTo>
                  <a:cubicBezTo>
                    <a:pt x="2935" y="3677"/>
                    <a:pt x="3032" y="3389"/>
                    <a:pt x="2913" y="3152"/>
                  </a:cubicBezTo>
                  <a:cubicBezTo>
                    <a:pt x="2829" y="2983"/>
                    <a:pt x="2659" y="2886"/>
                    <a:pt x="2482" y="2886"/>
                  </a:cubicBezTo>
                  <a:cubicBezTo>
                    <a:pt x="2410" y="2886"/>
                    <a:pt x="2336" y="2902"/>
                    <a:pt x="2268" y="2936"/>
                  </a:cubicBezTo>
                  <a:lnTo>
                    <a:pt x="986" y="3576"/>
                  </a:lnTo>
                  <a:cubicBezTo>
                    <a:pt x="824" y="3658"/>
                    <a:pt x="721" y="3825"/>
                    <a:pt x="721" y="4007"/>
                  </a:cubicBezTo>
                  <a:lnTo>
                    <a:pt x="721" y="6412"/>
                  </a:lnTo>
                  <a:lnTo>
                    <a:pt x="560" y="6412"/>
                  </a:lnTo>
                  <a:cubicBezTo>
                    <a:pt x="232" y="6412"/>
                    <a:pt x="1" y="6732"/>
                    <a:pt x="105" y="7044"/>
                  </a:cubicBezTo>
                  <a:lnTo>
                    <a:pt x="745" y="8967"/>
                  </a:lnTo>
                  <a:cubicBezTo>
                    <a:pt x="810" y="9163"/>
                    <a:pt x="995" y="9295"/>
                    <a:pt x="1201" y="9295"/>
                  </a:cubicBezTo>
                  <a:lnTo>
                    <a:pt x="1743" y="9295"/>
                  </a:lnTo>
                  <a:lnTo>
                    <a:pt x="2574" y="15452"/>
                  </a:lnTo>
                  <a:lnTo>
                    <a:pt x="881" y="15452"/>
                  </a:lnTo>
                  <a:cubicBezTo>
                    <a:pt x="877" y="15452"/>
                    <a:pt x="874" y="15452"/>
                    <a:pt x="870" y="15452"/>
                  </a:cubicBezTo>
                  <a:cubicBezTo>
                    <a:pt x="605" y="15452"/>
                    <a:pt x="390" y="15666"/>
                    <a:pt x="390" y="15932"/>
                  </a:cubicBezTo>
                  <a:cubicBezTo>
                    <a:pt x="390" y="16198"/>
                    <a:pt x="605" y="16413"/>
                    <a:pt x="870" y="16413"/>
                  </a:cubicBezTo>
                  <a:cubicBezTo>
                    <a:pt x="874" y="16413"/>
                    <a:pt x="877" y="16412"/>
                    <a:pt x="881" y="16412"/>
                  </a:cubicBezTo>
                  <a:lnTo>
                    <a:pt x="11138" y="16412"/>
                  </a:lnTo>
                  <a:cubicBezTo>
                    <a:pt x="11399" y="16408"/>
                    <a:pt x="11608" y="16194"/>
                    <a:pt x="11608" y="15932"/>
                  </a:cubicBezTo>
                  <a:cubicBezTo>
                    <a:pt x="11608" y="15670"/>
                    <a:pt x="11399" y="15456"/>
                    <a:pt x="11138" y="15452"/>
                  </a:cubicBezTo>
                  <a:lnTo>
                    <a:pt x="9443" y="15452"/>
                  </a:lnTo>
                  <a:lnTo>
                    <a:pt x="10275" y="9297"/>
                  </a:lnTo>
                  <a:lnTo>
                    <a:pt x="10817" y="9297"/>
                  </a:lnTo>
                  <a:cubicBezTo>
                    <a:pt x="11024" y="9297"/>
                    <a:pt x="11207" y="9165"/>
                    <a:pt x="11273" y="8969"/>
                  </a:cubicBezTo>
                  <a:lnTo>
                    <a:pt x="11913" y="7044"/>
                  </a:lnTo>
                  <a:cubicBezTo>
                    <a:pt x="12017" y="6734"/>
                    <a:pt x="11785" y="6412"/>
                    <a:pt x="11457" y="6412"/>
                  </a:cubicBezTo>
                  <a:lnTo>
                    <a:pt x="11296" y="6412"/>
                  </a:lnTo>
                  <a:lnTo>
                    <a:pt x="11296" y="4008"/>
                  </a:lnTo>
                  <a:cubicBezTo>
                    <a:pt x="11297" y="3825"/>
                    <a:pt x="11193" y="3660"/>
                    <a:pt x="11031" y="3578"/>
                  </a:cubicBezTo>
                  <a:lnTo>
                    <a:pt x="9750" y="2938"/>
                  </a:lnTo>
                  <a:cubicBezTo>
                    <a:pt x="9680" y="2903"/>
                    <a:pt x="9607" y="2886"/>
                    <a:pt x="9534" y="2886"/>
                  </a:cubicBezTo>
                  <a:cubicBezTo>
                    <a:pt x="9358" y="2886"/>
                    <a:pt x="9189" y="2984"/>
                    <a:pt x="9104" y="3152"/>
                  </a:cubicBezTo>
                  <a:cubicBezTo>
                    <a:pt x="8985" y="3390"/>
                    <a:pt x="9082" y="3679"/>
                    <a:pt x="9319" y="3798"/>
                  </a:cubicBezTo>
                  <a:lnTo>
                    <a:pt x="10335" y="4306"/>
                  </a:lnTo>
                  <a:lnTo>
                    <a:pt x="10335" y="6413"/>
                  </a:lnTo>
                  <a:lnTo>
                    <a:pt x="9370" y="6413"/>
                  </a:lnTo>
                  <a:cubicBezTo>
                    <a:pt x="9312" y="5155"/>
                    <a:pt x="8559" y="4077"/>
                    <a:pt x="7488" y="3550"/>
                  </a:cubicBezTo>
                  <a:cubicBezTo>
                    <a:pt x="8080" y="2953"/>
                    <a:pt x="8256" y="2058"/>
                    <a:pt x="7932" y="1282"/>
                  </a:cubicBezTo>
                  <a:cubicBezTo>
                    <a:pt x="7608" y="505"/>
                    <a:pt x="6850" y="0"/>
                    <a:pt x="6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42"/>
            <p:cNvSpPr/>
            <p:nvPr/>
          </p:nvSpPr>
          <p:spPr>
            <a:xfrm>
              <a:off x="3387875" y="3763925"/>
              <a:ext cx="107875" cy="105775"/>
            </a:xfrm>
            <a:custGeom>
              <a:rect b="b" l="l" r="r" t="t"/>
              <a:pathLst>
                <a:path extrusionOk="0" h="4231" w="4315">
                  <a:moveTo>
                    <a:pt x="3252" y="961"/>
                  </a:moveTo>
                  <a:lnTo>
                    <a:pt x="2944" y="3269"/>
                  </a:lnTo>
                  <a:lnTo>
                    <a:pt x="1373" y="3269"/>
                  </a:lnTo>
                  <a:lnTo>
                    <a:pt x="1065" y="961"/>
                  </a:lnTo>
                  <a:close/>
                  <a:moveTo>
                    <a:pt x="515" y="1"/>
                  </a:moveTo>
                  <a:cubicBezTo>
                    <a:pt x="225" y="1"/>
                    <a:pt x="1" y="257"/>
                    <a:pt x="39" y="544"/>
                  </a:cubicBezTo>
                  <a:lnTo>
                    <a:pt x="477" y="3814"/>
                  </a:lnTo>
                  <a:cubicBezTo>
                    <a:pt x="507" y="4053"/>
                    <a:pt x="711" y="4230"/>
                    <a:pt x="953" y="4230"/>
                  </a:cubicBezTo>
                  <a:lnTo>
                    <a:pt x="3365" y="4230"/>
                  </a:lnTo>
                  <a:cubicBezTo>
                    <a:pt x="3605" y="4230"/>
                    <a:pt x="3808" y="4053"/>
                    <a:pt x="3840" y="3814"/>
                  </a:cubicBezTo>
                  <a:lnTo>
                    <a:pt x="4277" y="544"/>
                  </a:lnTo>
                  <a:cubicBezTo>
                    <a:pt x="4315" y="257"/>
                    <a:pt x="4092" y="1"/>
                    <a:pt x="3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6" name="Google Shape;13846;p142"/>
          <p:cNvGrpSpPr/>
          <p:nvPr/>
        </p:nvGrpSpPr>
        <p:grpSpPr>
          <a:xfrm>
            <a:off x="4034409" y="3438803"/>
            <a:ext cx="353444" cy="354849"/>
            <a:chOff x="2733800" y="3534200"/>
            <a:chExt cx="408700" cy="410325"/>
          </a:xfrm>
        </p:grpSpPr>
        <p:sp>
          <p:nvSpPr>
            <p:cNvPr id="13847" name="Google Shape;13847;p142"/>
            <p:cNvSpPr/>
            <p:nvPr/>
          </p:nvSpPr>
          <p:spPr>
            <a:xfrm>
              <a:off x="2733800" y="3784175"/>
              <a:ext cx="408700" cy="160350"/>
            </a:xfrm>
            <a:custGeom>
              <a:rect b="b" l="l" r="r" t="t"/>
              <a:pathLst>
                <a:path extrusionOk="0" h="6414" w="16348">
                  <a:moveTo>
                    <a:pt x="3045" y="965"/>
                  </a:moveTo>
                  <a:cubicBezTo>
                    <a:pt x="3295" y="965"/>
                    <a:pt x="3542" y="1062"/>
                    <a:pt x="3725" y="1247"/>
                  </a:cubicBezTo>
                  <a:cubicBezTo>
                    <a:pt x="4000" y="1521"/>
                    <a:pt x="4082" y="1935"/>
                    <a:pt x="3934" y="2294"/>
                  </a:cubicBezTo>
                  <a:cubicBezTo>
                    <a:pt x="3785" y="2654"/>
                    <a:pt x="3435" y="2889"/>
                    <a:pt x="3046" y="2889"/>
                  </a:cubicBezTo>
                  <a:cubicBezTo>
                    <a:pt x="2515" y="2887"/>
                    <a:pt x="2085" y="2457"/>
                    <a:pt x="2083" y="1926"/>
                  </a:cubicBezTo>
                  <a:cubicBezTo>
                    <a:pt x="2085" y="1537"/>
                    <a:pt x="2318" y="1187"/>
                    <a:pt x="2678" y="1037"/>
                  </a:cubicBezTo>
                  <a:cubicBezTo>
                    <a:pt x="2796" y="989"/>
                    <a:pt x="2921" y="965"/>
                    <a:pt x="3045" y="965"/>
                  </a:cubicBezTo>
                  <a:close/>
                  <a:moveTo>
                    <a:pt x="8173" y="965"/>
                  </a:moveTo>
                  <a:cubicBezTo>
                    <a:pt x="8423" y="965"/>
                    <a:pt x="8669" y="1062"/>
                    <a:pt x="8854" y="1247"/>
                  </a:cubicBezTo>
                  <a:cubicBezTo>
                    <a:pt x="9129" y="1521"/>
                    <a:pt x="9211" y="1935"/>
                    <a:pt x="9063" y="2294"/>
                  </a:cubicBezTo>
                  <a:cubicBezTo>
                    <a:pt x="8914" y="2654"/>
                    <a:pt x="8564" y="2889"/>
                    <a:pt x="8174" y="2889"/>
                  </a:cubicBezTo>
                  <a:cubicBezTo>
                    <a:pt x="7644" y="2887"/>
                    <a:pt x="7213" y="2457"/>
                    <a:pt x="7212" y="1926"/>
                  </a:cubicBezTo>
                  <a:cubicBezTo>
                    <a:pt x="7212" y="1537"/>
                    <a:pt x="7446" y="1187"/>
                    <a:pt x="7807" y="1037"/>
                  </a:cubicBezTo>
                  <a:cubicBezTo>
                    <a:pt x="7925" y="989"/>
                    <a:pt x="8050" y="965"/>
                    <a:pt x="8173" y="965"/>
                  </a:cubicBezTo>
                  <a:close/>
                  <a:moveTo>
                    <a:pt x="13302" y="965"/>
                  </a:moveTo>
                  <a:cubicBezTo>
                    <a:pt x="13552" y="965"/>
                    <a:pt x="13798" y="1062"/>
                    <a:pt x="13982" y="1247"/>
                  </a:cubicBezTo>
                  <a:cubicBezTo>
                    <a:pt x="14258" y="1521"/>
                    <a:pt x="14340" y="1935"/>
                    <a:pt x="14192" y="2294"/>
                  </a:cubicBezTo>
                  <a:cubicBezTo>
                    <a:pt x="14042" y="2654"/>
                    <a:pt x="13691" y="2889"/>
                    <a:pt x="13303" y="2889"/>
                  </a:cubicBezTo>
                  <a:cubicBezTo>
                    <a:pt x="12771" y="2887"/>
                    <a:pt x="12342" y="2457"/>
                    <a:pt x="12341" y="1926"/>
                  </a:cubicBezTo>
                  <a:cubicBezTo>
                    <a:pt x="12341" y="1537"/>
                    <a:pt x="12575" y="1187"/>
                    <a:pt x="12935" y="1037"/>
                  </a:cubicBezTo>
                  <a:cubicBezTo>
                    <a:pt x="13054" y="989"/>
                    <a:pt x="13178" y="965"/>
                    <a:pt x="13302" y="965"/>
                  </a:cubicBezTo>
                  <a:close/>
                  <a:moveTo>
                    <a:pt x="3046" y="3849"/>
                  </a:moveTo>
                  <a:cubicBezTo>
                    <a:pt x="4011" y="3849"/>
                    <a:pt x="4850" y="4513"/>
                    <a:pt x="5072" y="5451"/>
                  </a:cubicBezTo>
                  <a:lnTo>
                    <a:pt x="1019" y="5451"/>
                  </a:lnTo>
                  <a:cubicBezTo>
                    <a:pt x="1241" y="4513"/>
                    <a:pt x="2080" y="3849"/>
                    <a:pt x="3046" y="3849"/>
                  </a:cubicBezTo>
                  <a:close/>
                  <a:moveTo>
                    <a:pt x="8174" y="3849"/>
                  </a:moveTo>
                  <a:cubicBezTo>
                    <a:pt x="9139" y="3849"/>
                    <a:pt x="9978" y="4513"/>
                    <a:pt x="10201" y="5451"/>
                  </a:cubicBezTo>
                  <a:lnTo>
                    <a:pt x="6146" y="5451"/>
                  </a:lnTo>
                  <a:cubicBezTo>
                    <a:pt x="6370" y="4513"/>
                    <a:pt x="7209" y="3849"/>
                    <a:pt x="8174" y="3849"/>
                  </a:cubicBezTo>
                  <a:close/>
                  <a:moveTo>
                    <a:pt x="13303" y="3849"/>
                  </a:moveTo>
                  <a:cubicBezTo>
                    <a:pt x="14268" y="3849"/>
                    <a:pt x="15107" y="4513"/>
                    <a:pt x="15330" y="5451"/>
                  </a:cubicBezTo>
                  <a:lnTo>
                    <a:pt x="11274" y="5451"/>
                  </a:lnTo>
                  <a:cubicBezTo>
                    <a:pt x="11498" y="4513"/>
                    <a:pt x="12338" y="3849"/>
                    <a:pt x="13303" y="3849"/>
                  </a:cubicBezTo>
                  <a:close/>
                  <a:moveTo>
                    <a:pt x="3046" y="1"/>
                  </a:moveTo>
                  <a:cubicBezTo>
                    <a:pt x="2281" y="1"/>
                    <a:pt x="1588" y="455"/>
                    <a:pt x="1282" y="1156"/>
                  </a:cubicBezTo>
                  <a:cubicBezTo>
                    <a:pt x="976" y="1858"/>
                    <a:pt x="1117" y="2673"/>
                    <a:pt x="1637" y="3234"/>
                  </a:cubicBezTo>
                  <a:cubicBezTo>
                    <a:pt x="632" y="3758"/>
                    <a:pt x="1" y="4798"/>
                    <a:pt x="1" y="5933"/>
                  </a:cubicBezTo>
                  <a:cubicBezTo>
                    <a:pt x="1" y="6198"/>
                    <a:pt x="216" y="6413"/>
                    <a:pt x="481" y="6413"/>
                  </a:cubicBezTo>
                  <a:lnTo>
                    <a:pt x="15867" y="6413"/>
                  </a:lnTo>
                  <a:cubicBezTo>
                    <a:pt x="16132" y="6413"/>
                    <a:pt x="16347" y="6198"/>
                    <a:pt x="16347" y="5933"/>
                  </a:cubicBezTo>
                  <a:cubicBezTo>
                    <a:pt x="16346" y="4798"/>
                    <a:pt x="15716" y="3758"/>
                    <a:pt x="14712" y="3234"/>
                  </a:cubicBezTo>
                  <a:cubicBezTo>
                    <a:pt x="15231" y="2673"/>
                    <a:pt x="15372" y="1858"/>
                    <a:pt x="15066" y="1156"/>
                  </a:cubicBezTo>
                  <a:cubicBezTo>
                    <a:pt x="14760" y="455"/>
                    <a:pt x="14067" y="1"/>
                    <a:pt x="13303" y="1"/>
                  </a:cubicBezTo>
                  <a:cubicBezTo>
                    <a:pt x="12537" y="1"/>
                    <a:pt x="11846" y="455"/>
                    <a:pt x="11539" y="1156"/>
                  </a:cubicBezTo>
                  <a:cubicBezTo>
                    <a:pt x="11233" y="1858"/>
                    <a:pt x="11373" y="2673"/>
                    <a:pt x="11894" y="3234"/>
                  </a:cubicBezTo>
                  <a:cubicBezTo>
                    <a:pt x="11424" y="3480"/>
                    <a:pt x="11025" y="3845"/>
                    <a:pt x="10738" y="4291"/>
                  </a:cubicBezTo>
                  <a:cubicBezTo>
                    <a:pt x="10451" y="3845"/>
                    <a:pt x="10053" y="3480"/>
                    <a:pt x="9583" y="3234"/>
                  </a:cubicBezTo>
                  <a:cubicBezTo>
                    <a:pt x="10104" y="2673"/>
                    <a:pt x="10243" y="1858"/>
                    <a:pt x="9937" y="1156"/>
                  </a:cubicBezTo>
                  <a:cubicBezTo>
                    <a:pt x="9631" y="455"/>
                    <a:pt x="8939" y="1"/>
                    <a:pt x="8174" y="1"/>
                  </a:cubicBezTo>
                  <a:cubicBezTo>
                    <a:pt x="7410" y="1"/>
                    <a:pt x="6717" y="455"/>
                    <a:pt x="6411" y="1156"/>
                  </a:cubicBezTo>
                  <a:cubicBezTo>
                    <a:pt x="6105" y="1858"/>
                    <a:pt x="6244" y="2673"/>
                    <a:pt x="6765" y="3234"/>
                  </a:cubicBezTo>
                  <a:cubicBezTo>
                    <a:pt x="6295" y="3480"/>
                    <a:pt x="5897" y="3845"/>
                    <a:pt x="5610" y="4291"/>
                  </a:cubicBezTo>
                  <a:cubicBezTo>
                    <a:pt x="5323" y="3845"/>
                    <a:pt x="4924" y="3480"/>
                    <a:pt x="4454" y="3234"/>
                  </a:cubicBezTo>
                  <a:cubicBezTo>
                    <a:pt x="4976" y="2673"/>
                    <a:pt x="5115" y="1858"/>
                    <a:pt x="4809" y="1156"/>
                  </a:cubicBezTo>
                  <a:cubicBezTo>
                    <a:pt x="4503" y="455"/>
                    <a:pt x="3811" y="1"/>
                    <a:pt x="30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42"/>
            <p:cNvSpPr/>
            <p:nvPr/>
          </p:nvSpPr>
          <p:spPr>
            <a:xfrm>
              <a:off x="2821725" y="3534200"/>
              <a:ext cx="232400" cy="224400"/>
            </a:xfrm>
            <a:custGeom>
              <a:rect b="b" l="l" r="r" t="t"/>
              <a:pathLst>
                <a:path extrusionOk="0" h="8976" w="9296">
                  <a:moveTo>
                    <a:pt x="4658" y="963"/>
                  </a:moveTo>
                  <a:cubicBezTo>
                    <a:pt x="4907" y="963"/>
                    <a:pt x="5153" y="1061"/>
                    <a:pt x="5337" y="1245"/>
                  </a:cubicBezTo>
                  <a:cubicBezTo>
                    <a:pt x="5612" y="1520"/>
                    <a:pt x="5694" y="1933"/>
                    <a:pt x="5546" y="2294"/>
                  </a:cubicBezTo>
                  <a:cubicBezTo>
                    <a:pt x="5397" y="2652"/>
                    <a:pt x="5047" y="2887"/>
                    <a:pt x="4657" y="2887"/>
                  </a:cubicBezTo>
                  <a:cubicBezTo>
                    <a:pt x="4127" y="2885"/>
                    <a:pt x="3696" y="2456"/>
                    <a:pt x="3695" y="1925"/>
                  </a:cubicBezTo>
                  <a:cubicBezTo>
                    <a:pt x="3695" y="1536"/>
                    <a:pt x="3929" y="1185"/>
                    <a:pt x="4290" y="1037"/>
                  </a:cubicBezTo>
                  <a:cubicBezTo>
                    <a:pt x="4409" y="988"/>
                    <a:pt x="4534" y="963"/>
                    <a:pt x="4658" y="963"/>
                  </a:cubicBezTo>
                  <a:close/>
                  <a:moveTo>
                    <a:pt x="4657" y="3849"/>
                  </a:moveTo>
                  <a:cubicBezTo>
                    <a:pt x="5622" y="3849"/>
                    <a:pt x="6461" y="4512"/>
                    <a:pt x="6685" y="5451"/>
                  </a:cubicBezTo>
                  <a:lnTo>
                    <a:pt x="2630" y="5451"/>
                  </a:lnTo>
                  <a:cubicBezTo>
                    <a:pt x="2854" y="4512"/>
                    <a:pt x="3692" y="3849"/>
                    <a:pt x="4657" y="3849"/>
                  </a:cubicBezTo>
                  <a:close/>
                  <a:moveTo>
                    <a:pt x="7381" y="6412"/>
                  </a:moveTo>
                  <a:lnTo>
                    <a:pt x="7381" y="8015"/>
                  </a:lnTo>
                  <a:lnTo>
                    <a:pt x="1933" y="8015"/>
                  </a:lnTo>
                  <a:lnTo>
                    <a:pt x="1933" y="6412"/>
                  </a:lnTo>
                  <a:close/>
                  <a:moveTo>
                    <a:pt x="4657" y="0"/>
                  </a:moveTo>
                  <a:cubicBezTo>
                    <a:pt x="3893" y="0"/>
                    <a:pt x="3200" y="453"/>
                    <a:pt x="2894" y="1154"/>
                  </a:cubicBezTo>
                  <a:cubicBezTo>
                    <a:pt x="2588" y="1856"/>
                    <a:pt x="2727" y="2671"/>
                    <a:pt x="3248" y="3232"/>
                  </a:cubicBezTo>
                  <a:cubicBezTo>
                    <a:pt x="2396" y="3679"/>
                    <a:pt x="1804" y="4501"/>
                    <a:pt x="1651" y="5451"/>
                  </a:cubicBezTo>
                  <a:lnTo>
                    <a:pt x="491" y="5451"/>
                  </a:lnTo>
                  <a:cubicBezTo>
                    <a:pt x="487" y="5451"/>
                    <a:pt x="484" y="5451"/>
                    <a:pt x="480" y="5451"/>
                  </a:cubicBezTo>
                  <a:cubicBezTo>
                    <a:pt x="215" y="5451"/>
                    <a:pt x="0" y="5665"/>
                    <a:pt x="0" y="5931"/>
                  </a:cubicBezTo>
                  <a:cubicBezTo>
                    <a:pt x="0" y="6197"/>
                    <a:pt x="215" y="6412"/>
                    <a:pt x="480" y="6412"/>
                  </a:cubicBezTo>
                  <a:cubicBezTo>
                    <a:pt x="484" y="6412"/>
                    <a:pt x="487" y="6412"/>
                    <a:pt x="491" y="6412"/>
                  </a:cubicBezTo>
                  <a:lnTo>
                    <a:pt x="971" y="6412"/>
                  </a:lnTo>
                  <a:lnTo>
                    <a:pt x="971" y="8496"/>
                  </a:lnTo>
                  <a:cubicBezTo>
                    <a:pt x="971" y="8761"/>
                    <a:pt x="1186" y="8976"/>
                    <a:pt x="1451" y="8976"/>
                  </a:cubicBezTo>
                  <a:lnTo>
                    <a:pt x="7863" y="8976"/>
                  </a:lnTo>
                  <a:cubicBezTo>
                    <a:pt x="8128" y="8976"/>
                    <a:pt x="8343" y="8761"/>
                    <a:pt x="8343" y="8496"/>
                  </a:cubicBezTo>
                  <a:lnTo>
                    <a:pt x="8343" y="6412"/>
                  </a:lnTo>
                  <a:lnTo>
                    <a:pt x="8824" y="6412"/>
                  </a:lnTo>
                  <a:cubicBezTo>
                    <a:pt x="9086" y="6407"/>
                    <a:pt x="9295" y="6193"/>
                    <a:pt x="9295" y="5931"/>
                  </a:cubicBezTo>
                  <a:cubicBezTo>
                    <a:pt x="9295" y="5669"/>
                    <a:pt x="9086" y="5455"/>
                    <a:pt x="8824" y="5451"/>
                  </a:cubicBezTo>
                  <a:lnTo>
                    <a:pt x="7664" y="5451"/>
                  </a:lnTo>
                  <a:cubicBezTo>
                    <a:pt x="7510" y="4501"/>
                    <a:pt x="6918" y="3679"/>
                    <a:pt x="6066" y="3232"/>
                  </a:cubicBezTo>
                  <a:cubicBezTo>
                    <a:pt x="6587" y="2671"/>
                    <a:pt x="6726" y="1856"/>
                    <a:pt x="6420" y="1154"/>
                  </a:cubicBezTo>
                  <a:cubicBezTo>
                    <a:pt x="6114" y="453"/>
                    <a:pt x="5422" y="0"/>
                    <a:pt x="46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9" name="Google Shape;13849;p142"/>
          <p:cNvSpPr/>
          <p:nvPr/>
        </p:nvSpPr>
        <p:spPr>
          <a:xfrm>
            <a:off x="3274702" y="3438827"/>
            <a:ext cx="358179" cy="355044"/>
          </a:xfrm>
          <a:custGeom>
            <a:rect b="b" l="l" r="r" t="t"/>
            <a:pathLst>
              <a:path extrusionOk="0" h="16422" w="16567">
                <a:moveTo>
                  <a:pt x="12880" y="961"/>
                </a:moveTo>
                <a:cubicBezTo>
                  <a:pt x="13255" y="961"/>
                  <a:pt x="13624" y="1108"/>
                  <a:pt x="13900" y="1384"/>
                </a:cubicBezTo>
                <a:cubicBezTo>
                  <a:pt x="14313" y="1796"/>
                  <a:pt x="14436" y="2417"/>
                  <a:pt x="14213" y="2956"/>
                </a:cubicBezTo>
                <a:cubicBezTo>
                  <a:pt x="13989" y="3494"/>
                  <a:pt x="13463" y="3846"/>
                  <a:pt x="12880" y="3846"/>
                </a:cubicBezTo>
                <a:cubicBezTo>
                  <a:pt x="12084" y="3844"/>
                  <a:pt x="11439" y="3200"/>
                  <a:pt x="11438" y="2403"/>
                </a:cubicBezTo>
                <a:cubicBezTo>
                  <a:pt x="11438" y="1821"/>
                  <a:pt x="11789" y="1295"/>
                  <a:pt x="12328" y="1071"/>
                </a:cubicBezTo>
                <a:cubicBezTo>
                  <a:pt x="12507" y="997"/>
                  <a:pt x="12694" y="961"/>
                  <a:pt x="12880" y="961"/>
                </a:cubicBezTo>
                <a:close/>
                <a:moveTo>
                  <a:pt x="12882" y="4808"/>
                </a:moveTo>
                <a:cubicBezTo>
                  <a:pt x="14384" y="4808"/>
                  <a:pt x="15606" y="6031"/>
                  <a:pt x="15606" y="7533"/>
                </a:cubicBezTo>
                <a:lnTo>
                  <a:pt x="15606" y="7693"/>
                </a:lnTo>
                <a:lnTo>
                  <a:pt x="12006" y="7693"/>
                </a:lnTo>
                <a:cubicBezTo>
                  <a:pt x="11849" y="6921"/>
                  <a:pt x="11469" y="6213"/>
                  <a:pt x="10911" y="5657"/>
                </a:cubicBezTo>
                <a:lnTo>
                  <a:pt x="10908" y="5655"/>
                </a:lnTo>
                <a:cubicBezTo>
                  <a:pt x="11423" y="5114"/>
                  <a:pt x="12135" y="4808"/>
                  <a:pt x="12882" y="4808"/>
                </a:cubicBezTo>
                <a:close/>
                <a:moveTo>
                  <a:pt x="8076" y="5446"/>
                </a:moveTo>
                <a:cubicBezTo>
                  <a:pt x="8856" y="5446"/>
                  <a:pt x="9636" y="5743"/>
                  <a:pt x="10230" y="6337"/>
                </a:cubicBezTo>
                <a:cubicBezTo>
                  <a:pt x="11419" y="7525"/>
                  <a:pt x="11419" y="9453"/>
                  <a:pt x="10230" y="10643"/>
                </a:cubicBezTo>
                <a:cubicBezTo>
                  <a:pt x="9634" y="11246"/>
                  <a:pt x="8848" y="11549"/>
                  <a:pt x="8062" y="11549"/>
                </a:cubicBezTo>
                <a:cubicBezTo>
                  <a:pt x="7283" y="11549"/>
                  <a:pt x="6504" y="11252"/>
                  <a:pt x="5910" y="10657"/>
                </a:cubicBezTo>
                <a:cubicBezTo>
                  <a:pt x="4714" y="9462"/>
                  <a:pt x="4720" y="7523"/>
                  <a:pt x="5924" y="6337"/>
                </a:cubicBezTo>
                <a:cubicBezTo>
                  <a:pt x="6517" y="5743"/>
                  <a:pt x="7297" y="5446"/>
                  <a:pt x="8076" y="5446"/>
                </a:cubicBezTo>
                <a:close/>
                <a:moveTo>
                  <a:pt x="4924" y="10962"/>
                </a:moveTo>
                <a:cubicBezTo>
                  <a:pt x="5122" y="11215"/>
                  <a:pt x="5350" y="11444"/>
                  <a:pt x="5603" y="11643"/>
                </a:cubicBezTo>
                <a:lnTo>
                  <a:pt x="1938" y="15308"/>
                </a:lnTo>
                <a:cubicBezTo>
                  <a:pt x="1843" y="15402"/>
                  <a:pt x="1720" y="15449"/>
                  <a:pt x="1597" y="15449"/>
                </a:cubicBezTo>
                <a:cubicBezTo>
                  <a:pt x="1474" y="15449"/>
                  <a:pt x="1351" y="15402"/>
                  <a:pt x="1257" y="15308"/>
                </a:cubicBezTo>
                <a:cubicBezTo>
                  <a:pt x="1069" y="15121"/>
                  <a:pt x="1069" y="14816"/>
                  <a:pt x="1257" y="14629"/>
                </a:cubicBezTo>
                <a:lnTo>
                  <a:pt x="4924" y="10962"/>
                </a:lnTo>
                <a:close/>
                <a:moveTo>
                  <a:pt x="12880" y="0"/>
                </a:moveTo>
                <a:cubicBezTo>
                  <a:pt x="11555" y="0"/>
                  <a:pt x="10477" y="1078"/>
                  <a:pt x="10477" y="2403"/>
                </a:cubicBezTo>
                <a:cubicBezTo>
                  <a:pt x="10476" y="3095"/>
                  <a:pt x="10774" y="3751"/>
                  <a:pt x="11293" y="4206"/>
                </a:cubicBezTo>
                <a:cubicBezTo>
                  <a:pt x="10859" y="4413"/>
                  <a:pt x="10470" y="4703"/>
                  <a:pt x="10148" y="5060"/>
                </a:cubicBezTo>
                <a:cubicBezTo>
                  <a:pt x="9513" y="4677"/>
                  <a:pt x="8794" y="4485"/>
                  <a:pt x="8076" y="4485"/>
                </a:cubicBezTo>
                <a:cubicBezTo>
                  <a:pt x="7050" y="4485"/>
                  <a:pt x="6024" y="4876"/>
                  <a:pt x="5243" y="5656"/>
                </a:cubicBezTo>
                <a:cubicBezTo>
                  <a:pt x="4073" y="6829"/>
                  <a:pt x="3744" y="8600"/>
                  <a:pt x="4413" y="10114"/>
                </a:cubicBezTo>
                <a:lnTo>
                  <a:pt x="579" y="13948"/>
                </a:lnTo>
                <a:cubicBezTo>
                  <a:pt x="5" y="14510"/>
                  <a:pt x="0" y="15431"/>
                  <a:pt x="567" y="15998"/>
                </a:cubicBezTo>
                <a:cubicBezTo>
                  <a:pt x="849" y="16280"/>
                  <a:pt x="1219" y="16421"/>
                  <a:pt x="1588" y="16421"/>
                </a:cubicBezTo>
                <a:cubicBezTo>
                  <a:pt x="1962" y="16421"/>
                  <a:pt x="2335" y="16277"/>
                  <a:pt x="2617" y="15988"/>
                </a:cubicBezTo>
                <a:lnTo>
                  <a:pt x="6453" y="12154"/>
                </a:lnTo>
                <a:cubicBezTo>
                  <a:pt x="6971" y="12384"/>
                  <a:pt x="7524" y="12497"/>
                  <a:pt x="8074" y="12497"/>
                </a:cubicBezTo>
                <a:cubicBezTo>
                  <a:pt x="8812" y="12497"/>
                  <a:pt x="9547" y="12293"/>
                  <a:pt x="10192" y="11892"/>
                </a:cubicBezTo>
                <a:cubicBezTo>
                  <a:pt x="11318" y="11192"/>
                  <a:pt x="12025" y="9979"/>
                  <a:pt x="12079" y="8654"/>
                </a:cubicBezTo>
                <a:lnTo>
                  <a:pt x="16086" y="8654"/>
                </a:lnTo>
                <a:cubicBezTo>
                  <a:pt x="16351" y="8654"/>
                  <a:pt x="16566" y="8438"/>
                  <a:pt x="16566" y="8173"/>
                </a:cubicBezTo>
                <a:lnTo>
                  <a:pt x="16566" y="7532"/>
                </a:lnTo>
                <a:cubicBezTo>
                  <a:pt x="16566" y="6068"/>
                  <a:pt x="15708" y="4801"/>
                  <a:pt x="14469" y="4206"/>
                </a:cubicBezTo>
                <a:cubicBezTo>
                  <a:pt x="14988" y="3751"/>
                  <a:pt x="15285" y="3093"/>
                  <a:pt x="15285" y="2403"/>
                </a:cubicBezTo>
                <a:cubicBezTo>
                  <a:pt x="15285" y="1078"/>
                  <a:pt x="14206" y="0"/>
                  <a:pt x="128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0" name="Google Shape;13850;p142"/>
          <p:cNvGrpSpPr/>
          <p:nvPr/>
        </p:nvGrpSpPr>
        <p:grpSpPr>
          <a:xfrm>
            <a:off x="2521570" y="3438812"/>
            <a:ext cx="363865" cy="354827"/>
            <a:chOff x="1633750" y="3576625"/>
            <a:chExt cx="420750" cy="410300"/>
          </a:xfrm>
        </p:grpSpPr>
        <p:sp>
          <p:nvSpPr>
            <p:cNvPr id="13851" name="Google Shape;13851;p142"/>
            <p:cNvSpPr/>
            <p:nvPr/>
          </p:nvSpPr>
          <p:spPr>
            <a:xfrm>
              <a:off x="1633750" y="3576625"/>
              <a:ext cx="420750" cy="410300"/>
            </a:xfrm>
            <a:custGeom>
              <a:rect b="b" l="l" r="r" t="t"/>
              <a:pathLst>
                <a:path extrusionOk="0" h="16412" w="16830">
                  <a:moveTo>
                    <a:pt x="14049" y="963"/>
                  </a:moveTo>
                  <a:cubicBezTo>
                    <a:pt x="14485" y="963"/>
                    <a:pt x="14922" y="994"/>
                    <a:pt x="15356" y="1056"/>
                  </a:cubicBezTo>
                  <a:cubicBezTo>
                    <a:pt x="15525" y="2234"/>
                    <a:pt x="15465" y="3433"/>
                    <a:pt x="15178" y="4587"/>
                  </a:cubicBezTo>
                  <a:lnTo>
                    <a:pt x="15173" y="4595"/>
                  </a:lnTo>
                  <a:cubicBezTo>
                    <a:pt x="13438" y="4337"/>
                    <a:pt x="12076" y="2975"/>
                    <a:pt x="11818" y="1240"/>
                  </a:cubicBezTo>
                  <a:lnTo>
                    <a:pt x="11827" y="1235"/>
                  </a:lnTo>
                  <a:cubicBezTo>
                    <a:pt x="12555" y="1054"/>
                    <a:pt x="13301" y="963"/>
                    <a:pt x="14049" y="963"/>
                  </a:cubicBezTo>
                  <a:close/>
                  <a:moveTo>
                    <a:pt x="6079" y="3808"/>
                  </a:moveTo>
                  <a:cubicBezTo>
                    <a:pt x="5247" y="4744"/>
                    <a:pt x="4514" y="5765"/>
                    <a:pt x="3891" y="6851"/>
                  </a:cubicBezTo>
                  <a:lnTo>
                    <a:pt x="2081" y="5946"/>
                  </a:lnTo>
                  <a:lnTo>
                    <a:pt x="2516" y="5511"/>
                  </a:lnTo>
                  <a:cubicBezTo>
                    <a:pt x="3474" y="4552"/>
                    <a:pt x="4732" y="3952"/>
                    <a:pt x="6079" y="3808"/>
                  </a:cubicBezTo>
                  <a:close/>
                  <a:moveTo>
                    <a:pt x="10890" y="1521"/>
                  </a:moveTo>
                  <a:cubicBezTo>
                    <a:pt x="11253" y="3562"/>
                    <a:pt x="12851" y="5160"/>
                    <a:pt x="14892" y="5522"/>
                  </a:cubicBezTo>
                  <a:cubicBezTo>
                    <a:pt x="14432" y="6780"/>
                    <a:pt x="13705" y="7920"/>
                    <a:pt x="12757" y="8868"/>
                  </a:cubicBezTo>
                  <a:lnTo>
                    <a:pt x="12734" y="8893"/>
                  </a:lnTo>
                  <a:cubicBezTo>
                    <a:pt x="11054" y="10577"/>
                    <a:pt x="9043" y="11898"/>
                    <a:pt x="6829" y="12769"/>
                  </a:cubicBezTo>
                  <a:lnTo>
                    <a:pt x="5575" y="11517"/>
                  </a:lnTo>
                  <a:lnTo>
                    <a:pt x="7955" y="9137"/>
                  </a:lnTo>
                  <a:cubicBezTo>
                    <a:pt x="8144" y="8950"/>
                    <a:pt x="8144" y="8645"/>
                    <a:pt x="7955" y="8458"/>
                  </a:cubicBezTo>
                  <a:cubicBezTo>
                    <a:pt x="7861" y="8363"/>
                    <a:pt x="7738" y="8316"/>
                    <a:pt x="7615" y="8316"/>
                  </a:cubicBezTo>
                  <a:cubicBezTo>
                    <a:pt x="7492" y="8316"/>
                    <a:pt x="7369" y="8363"/>
                    <a:pt x="7276" y="8458"/>
                  </a:cubicBezTo>
                  <a:lnTo>
                    <a:pt x="4896" y="10838"/>
                  </a:lnTo>
                  <a:lnTo>
                    <a:pt x="3644" y="9584"/>
                  </a:lnTo>
                  <a:cubicBezTo>
                    <a:pt x="4515" y="7370"/>
                    <a:pt x="5834" y="5359"/>
                    <a:pt x="7522" y="3679"/>
                  </a:cubicBezTo>
                  <a:lnTo>
                    <a:pt x="7545" y="3654"/>
                  </a:lnTo>
                  <a:cubicBezTo>
                    <a:pt x="8491" y="2708"/>
                    <a:pt x="9633" y="1981"/>
                    <a:pt x="10890" y="1521"/>
                  </a:cubicBezTo>
                  <a:close/>
                  <a:moveTo>
                    <a:pt x="12605" y="10334"/>
                  </a:moveTo>
                  <a:lnTo>
                    <a:pt x="12605" y="10334"/>
                  </a:lnTo>
                  <a:cubicBezTo>
                    <a:pt x="12461" y="11681"/>
                    <a:pt x="11861" y="12939"/>
                    <a:pt x="10902" y="13897"/>
                  </a:cubicBezTo>
                  <a:lnTo>
                    <a:pt x="10467" y="14333"/>
                  </a:lnTo>
                  <a:lnTo>
                    <a:pt x="9562" y="12520"/>
                  </a:lnTo>
                  <a:cubicBezTo>
                    <a:pt x="10648" y="11898"/>
                    <a:pt x="11667" y="11166"/>
                    <a:pt x="12605" y="10334"/>
                  </a:cubicBezTo>
                  <a:close/>
                  <a:moveTo>
                    <a:pt x="3402" y="10704"/>
                  </a:moveTo>
                  <a:lnTo>
                    <a:pt x="4216" y="11517"/>
                  </a:lnTo>
                  <a:lnTo>
                    <a:pt x="3196" y="12538"/>
                  </a:lnTo>
                  <a:cubicBezTo>
                    <a:pt x="3014" y="12727"/>
                    <a:pt x="3017" y="13025"/>
                    <a:pt x="3201" y="13211"/>
                  </a:cubicBezTo>
                  <a:cubicBezTo>
                    <a:pt x="3295" y="13305"/>
                    <a:pt x="3418" y="13352"/>
                    <a:pt x="3541" y="13352"/>
                  </a:cubicBezTo>
                  <a:cubicBezTo>
                    <a:pt x="3662" y="13352"/>
                    <a:pt x="3782" y="13307"/>
                    <a:pt x="3875" y="13217"/>
                  </a:cubicBezTo>
                  <a:lnTo>
                    <a:pt x="4896" y="12198"/>
                  </a:lnTo>
                  <a:lnTo>
                    <a:pt x="5709" y="13011"/>
                  </a:lnTo>
                  <a:cubicBezTo>
                    <a:pt x="5196" y="13712"/>
                    <a:pt x="4537" y="14294"/>
                    <a:pt x="3777" y="14714"/>
                  </a:cubicBezTo>
                  <a:cubicBezTo>
                    <a:pt x="2914" y="15188"/>
                    <a:pt x="1946" y="15442"/>
                    <a:pt x="962" y="15451"/>
                  </a:cubicBezTo>
                  <a:cubicBezTo>
                    <a:pt x="978" y="13572"/>
                    <a:pt x="1883" y="11811"/>
                    <a:pt x="3402" y="10704"/>
                  </a:cubicBezTo>
                  <a:close/>
                  <a:moveTo>
                    <a:pt x="14045" y="1"/>
                  </a:moveTo>
                  <a:cubicBezTo>
                    <a:pt x="11451" y="1"/>
                    <a:pt x="8929" y="995"/>
                    <a:pt x="7022" y="2821"/>
                  </a:cubicBezTo>
                  <a:cubicBezTo>
                    <a:pt x="6915" y="2816"/>
                    <a:pt x="6807" y="2814"/>
                    <a:pt x="6700" y="2814"/>
                  </a:cubicBezTo>
                  <a:cubicBezTo>
                    <a:pt x="4880" y="2814"/>
                    <a:pt x="3128" y="3537"/>
                    <a:pt x="1836" y="4830"/>
                  </a:cubicBezTo>
                  <a:lnTo>
                    <a:pt x="930" y="5737"/>
                  </a:lnTo>
                  <a:cubicBezTo>
                    <a:pt x="697" y="5970"/>
                    <a:pt x="760" y="6361"/>
                    <a:pt x="1054" y="6507"/>
                  </a:cubicBezTo>
                  <a:lnTo>
                    <a:pt x="3436" y="7698"/>
                  </a:lnTo>
                  <a:cubicBezTo>
                    <a:pt x="3135" y="8295"/>
                    <a:pt x="2867" y="8909"/>
                    <a:pt x="2632" y="9536"/>
                  </a:cubicBezTo>
                  <a:cubicBezTo>
                    <a:pt x="2570" y="9698"/>
                    <a:pt x="2604" y="9883"/>
                    <a:pt x="2717" y="10016"/>
                  </a:cubicBezTo>
                  <a:cubicBezTo>
                    <a:pt x="1006" y="11319"/>
                    <a:pt x="0" y="13346"/>
                    <a:pt x="0" y="15497"/>
                  </a:cubicBezTo>
                  <a:lnTo>
                    <a:pt x="0" y="15931"/>
                  </a:lnTo>
                  <a:cubicBezTo>
                    <a:pt x="0" y="16196"/>
                    <a:pt x="215" y="16411"/>
                    <a:pt x="480" y="16411"/>
                  </a:cubicBezTo>
                  <a:lnTo>
                    <a:pt x="915" y="16411"/>
                  </a:lnTo>
                  <a:cubicBezTo>
                    <a:pt x="3067" y="16411"/>
                    <a:pt x="5093" y="15407"/>
                    <a:pt x="6397" y="13695"/>
                  </a:cubicBezTo>
                  <a:cubicBezTo>
                    <a:pt x="6485" y="13771"/>
                    <a:pt x="6597" y="13810"/>
                    <a:pt x="6710" y="13810"/>
                  </a:cubicBezTo>
                  <a:cubicBezTo>
                    <a:pt x="6766" y="13810"/>
                    <a:pt x="6824" y="13800"/>
                    <a:pt x="6879" y="13780"/>
                  </a:cubicBezTo>
                  <a:cubicBezTo>
                    <a:pt x="7504" y="13545"/>
                    <a:pt x="8116" y="13277"/>
                    <a:pt x="8714" y="12976"/>
                  </a:cubicBezTo>
                  <a:lnTo>
                    <a:pt x="9906" y="15358"/>
                  </a:lnTo>
                  <a:cubicBezTo>
                    <a:pt x="9975" y="15496"/>
                    <a:pt x="10106" y="15593"/>
                    <a:pt x="10259" y="15618"/>
                  </a:cubicBezTo>
                  <a:cubicBezTo>
                    <a:pt x="10284" y="15622"/>
                    <a:pt x="10310" y="15623"/>
                    <a:pt x="10335" y="15623"/>
                  </a:cubicBezTo>
                  <a:cubicBezTo>
                    <a:pt x="10462" y="15623"/>
                    <a:pt x="10585" y="15572"/>
                    <a:pt x="10675" y="15483"/>
                  </a:cubicBezTo>
                  <a:lnTo>
                    <a:pt x="11581" y="14576"/>
                  </a:lnTo>
                  <a:cubicBezTo>
                    <a:pt x="12952" y="13207"/>
                    <a:pt x="13681" y="11324"/>
                    <a:pt x="13592" y="9391"/>
                  </a:cubicBezTo>
                  <a:cubicBezTo>
                    <a:pt x="15841" y="7040"/>
                    <a:pt x="16830" y="3754"/>
                    <a:pt x="16248" y="553"/>
                  </a:cubicBezTo>
                  <a:cubicBezTo>
                    <a:pt x="16212" y="355"/>
                    <a:pt x="16058" y="201"/>
                    <a:pt x="15860" y="165"/>
                  </a:cubicBezTo>
                  <a:cubicBezTo>
                    <a:pt x="15256" y="55"/>
                    <a:pt x="14648" y="1"/>
                    <a:pt x="14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42"/>
            <p:cNvSpPr/>
            <p:nvPr/>
          </p:nvSpPr>
          <p:spPr>
            <a:xfrm>
              <a:off x="1830525" y="3682150"/>
              <a:ext cx="113050" cy="104175"/>
            </a:xfrm>
            <a:custGeom>
              <a:rect b="b" l="l" r="r" t="t"/>
              <a:pathLst>
                <a:path extrusionOk="0" h="4167" w="4522">
                  <a:moveTo>
                    <a:pt x="2238" y="962"/>
                  </a:moveTo>
                  <a:cubicBezTo>
                    <a:pt x="2529" y="962"/>
                    <a:pt x="2816" y="1076"/>
                    <a:pt x="3031" y="1290"/>
                  </a:cubicBezTo>
                  <a:cubicBezTo>
                    <a:pt x="3468" y="1728"/>
                    <a:pt x="3468" y="2438"/>
                    <a:pt x="3031" y="2876"/>
                  </a:cubicBezTo>
                  <a:cubicBezTo>
                    <a:pt x="2816" y="3091"/>
                    <a:pt x="2529" y="3205"/>
                    <a:pt x="2238" y="3205"/>
                  </a:cubicBezTo>
                  <a:cubicBezTo>
                    <a:pt x="2093" y="3205"/>
                    <a:pt x="1948" y="3177"/>
                    <a:pt x="1809" y="3119"/>
                  </a:cubicBezTo>
                  <a:cubicBezTo>
                    <a:pt x="1390" y="2945"/>
                    <a:pt x="1116" y="2537"/>
                    <a:pt x="1116" y="2083"/>
                  </a:cubicBezTo>
                  <a:cubicBezTo>
                    <a:pt x="1116" y="1630"/>
                    <a:pt x="1390" y="1220"/>
                    <a:pt x="1809" y="1047"/>
                  </a:cubicBezTo>
                  <a:cubicBezTo>
                    <a:pt x="1948" y="990"/>
                    <a:pt x="2093" y="962"/>
                    <a:pt x="2238" y="962"/>
                  </a:cubicBezTo>
                  <a:close/>
                  <a:moveTo>
                    <a:pt x="2242" y="0"/>
                  </a:moveTo>
                  <a:cubicBezTo>
                    <a:pt x="2240" y="0"/>
                    <a:pt x="2239" y="0"/>
                    <a:pt x="2237" y="0"/>
                  </a:cubicBezTo>
                  <a:cubicBezTo>
                    <a:pt x="1244" y="0"/>
                    <a:pt x="389" y="702"/>
                    <a:pt x="194" y="1677"/>
                  </a:cubicBezTo>
                  <a:cubicBezTo>
                    <a:pt x="1" y="2651"/>
                    <a:pt x="522" y="3628"/>
                    <a:pt x="1440" y="4007"/>
                  </a:cubicBezTo>
                  <a:cubicBezTo>
                    <a:pt x="1700" y="4114"/>
                    <a:pt x="1970" y="4166"/>
                    <a:pt x="2237" y="4166"/>
                  </a:cubicBezTo>
                  <a:cubicBezTo>
                    <a:pt x="2916" y="4166"/>
                    <a:pt x="3573" y="3833"/>
                    <a:pt x="3969" y="3240"/>
                  </a:cubicBezTo>
                  <a:cubicBezTo>
                    <a:pt x="4521" y="2414"/>
                    <a:pt x="4413" y="1312"/>
                    <a:pt x="3710" y="609"/>
                  </a:cubicBezTo>
                  <a:cubicBezTo>
                    <a:pt x="3322" y="220"/>
                    <a:pt x="2794" y="0"/>
                    <a:pt x="22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142"/>
          <p:cNvGrpSpPr/>
          <p:nvPr/>
        </p:nvGrpSpPr>
        <p:grpSpPr>
          <a:xfrm>
            <a:off x="1764377" y="3438448"/>
            <a:ext cx="356242" cy="356263"/>
            <a:chOff x="1068100" y="3571575"/>
            <a:chExt cx="410275" cy="410300"/>
          </a:xfrm>
        </p:grpSpPr>
        <p:sp>
          <p:nvSpPr>
            <p:cNvPr id="13854" name="Google Shape;13854;p142"/>
            <p:cNvSpPr/>
            <p:nvPr/>
          </p:nvSpPr>
          <p:spPr>
            <a:xfrm>
              <a:off x="1245225" y="3917725"/>
              <a:ext cx="56075" cy="24100"/>
            </a:xfrm>
            <a:custGeom>
              <a:rect b="b" l="l" r="r" t="t"/>
              <a:pathLst>
                <a:path extrusionOk="0" h="964" w="2243">
                  <a:moveTo>
                    <a:pt x="480" y="1"/>
                  </a:moveTo>
                  <a:cubicBezTo>
                    <a:pt x="214" y="1"/>
                    <a:pt x="0" y="216"/>
                    <a:pt x="0" y="483"/>
                  </a:cubicBezTo>
                  <a:cubicBezTo>
                    <a:pt x="0" y="748"/>
                    <a:pt x="214" y="963"/>
                    <a:pt x="480" y="963"/>
                  </a:cubicBezTo>
                  <a:lnTo>
                    <a:pt x="1762" y="963"/>
                  </a:lnTo>
                  <a:cubicBezTo>
                    <a:pt x="2027" y="963"/>
                    <a:pt x="2242" y="748"/>
                    <a:pt x="2242" y="483"/>
                  </a:cubicBezTo>
                  <a:cubicBezTo>
                    <a:pt x="2242" y="216"/>
                    <a:pt x="2027"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42"/>
            <p:cNvSpPr/>
            <p:nvPr/>
          </p:nvSpPr>
          <p:spPr>
            <a:xfrm>
              <a:off x="1325325" y="3917725"/>
              <a:ext cx="40075" cy="24100"/>
            </a:xfrm>
            <a:custGeom>
              <a:rect b="b" l="l" r="r" t="t"/>
              <a:pathLst>
                <a:path extrusionOk="0" h="964" w="1603">
                  <a:moveTo>
                    <a:pt x="481" y="1"/>
                  </a:moveTo>
                  <a:cubicBezTo>
                    <a:pt x="216" y="1"/>
                    <a:pt x="0" y="216"/>
                    <a:pt x="0" y="483"/>
                  </a:cubicBezTo>
                  <a:cubicBezTo>
                    <a:pt x="0" y="748"/>
                    <a:pt x="216" y="963"/>
                    <a:pt x="481" y="963"/>
                  </a:cubicBezTo>
                  <a:lnTo>
                    <a:pt x="1122" y="963"/>
                  </a:lnTo>
                  <a:cubicBezTo>
                    <a:pt x="1387" y="963"/>
                    <a:pt x="1602" y="748"/>
                    <a:pt x="1602" y="483"/>
                  </a:cubicBezTo>
                  <a:cubicBezTo>
                    <a:pt x="1602" y="216"/>
                    <a:pt x="1387" y="1"/>
                    <a:pt x="1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42"/>
            <p:cNvSpPr/>
            <p:nvPr/>
          </p:nvSpPr>
          <p:spPr>
            <a:xfrm>
              <a:off x="1181075" y="3917725"/>
              <a:ext cx="40075" cy="24100"/>
            </a:xfrm>
            <a:custGeom>
              <a:rect b="b" l="l" r="r" t="t"/>
              <a:pathLst>
                <a:path extrusionOk="0" h="964" w="1603">
                  <a:moveTo>
                    <a:pt x="482" y="1"/>
                  </a:moveTo>
                  <a:cubicBezTo>
                    <a:pt x="216" y="1"/>
                    <a:pt x="0" y="216"/>
                    <a:pt x="0" y="483"/>
                  </a:cubicBezTo>
                  <a:cubicBezTo>
                    <a:pt x="0" y="748"/>
                    <a:pt x="216" y="963"/>
                    <a:pt x="482" y="963"/>
                  </a:cubicBezTo>
                  <a:lnTo>
                    <a:pt x="1122" y="963"/>
                  </a:lnTo>
                  <a:cubicBezTo>
                    <a:pt x="1387" y="963"/>
                    <a:pt x="1602" y="748"/>
                    <a:pt x="1602" y="483"/>
                  </a:cubicBezTo>
                  <a:cubicBezTo>
                    <a:pt x="1602" y="216"/>
                    <a:pt x="1387" y="1"/>
                    <a:pt x="1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42"/>
            <p:cNvSpPr/>
            <p:nvPr/>
          </p:nvSpPr>
          <p:spPr>
            <a:xfrm>
              <a:off x="1068100" y="3571575"/>
              <a:ext cx="410275" cy="410300"/>
            </a:xfrm>
            <a:custGeom>
              <a:rect b="b" l="l" r="r" t="t"/>
              <a:pathLst>
                <a:path extrusionOk="0" h="16412" w="16411">
                  <a:moveTo>
                    <a:pt x="15450" y="2885"/>
                  </a:moveTo>
                  <a:lnTo>
                    <a:pt x="15450" y="5129"/>
                  </a:lnTo>
                  <a:lnTo>
                    <a:pt x="11123" y="5129"/>
                  </a:lnTo>
                  <a:cubicBezTo>
                    <a:pt x="11035" y="5129"/>
                    <a:pt x="10950" y="5152"/>
                    <a:pt x="10875" y="5198"/>
                  </a:cubicBezTo>
                  <a:lnTo>
                    <a:pt x="10001" y="5722"/>
                  </a:lnTo>
                  <a:lnTo>
                    <a:pt x="10001" y="2885"/>
                  </a:lnTo>
                  <a:close/>
                  <a:moveTo>
                    <a:pt x="6410" y="7052"/>
                  </a:moveTo>
                  <a:lnTo>
                    <a:pt x="6410" y="9890"/>
                  </a:lnTo>
                  <a:lnTo>
                    <a:pt x="5536" y="9366"/>
                  </a:lnTo>
                  <a:cubicBezTo>
                    <a:pt x="5461" y="9320"/>
                    <a:pt x="5376" y="9297"/>
                    <a:pt x="5288" y="9297"/>
                  </a:cubicBezTo>
                  <a:lnTo>
                    <a:pt x="962" y="9297"/>
                  </a:lnTo>
                  <a:lnTo>
                    <a:pt x="962" y="7052"/>
                  </a:lnTo>
                  <a:close/>
                  <a:moveTo>
                    <a:pt x="11732" y="963"/>
                  </a:moveTo>
                  <a:cubicBezTo>
                    <a:pt x="12174" y="963"/>
                    <a:pt x="12531" y="1321"/>
                    <a:pt x="12533" y="1764"/>
                  </a:cubicBezTo>
                  <a:lnTo>
                    <a:pt x="12533" y="1925"/>
                  </a:lnTo>
                  <a:lnTo>
                    <a:pt x="9519" y="1925"/>
                  </a:lnTo>
                  <a:cubicBezTo>
                    <a:pt x="9518" y="1925"/>
                    <a:pt x="9517" y="1925"/>
                    <a:pt x="9516" y="1925"/>
                  </a:cubicBezTo>
                  <a:cubicBezTo>
                    <a:pt x="9253" y="1925"/>
                    <a:pt x="9039" y="2140"/>
                    <a:pt x="9039" y="2405"/>
                  </a:cubicBezTo>
                  <a:lnTo>
                    <a:pt x="9039" y="6572"/>
                  </a:lnTo>
                  <a:cubicBezTo>
                    <a:pt x="9039" y="6853"/>
                    <a:pt x="9270" y="7053"/>
                    <a:pt x="9521" y="7053"/>
                  </a:cubicBezTo>
                  <a:cubicBezTo>
                    <a:pt x="9603" y="7053"/>
                    <a:pt x="9687" y="7032"/>
                    <a:pt x="9767" y="6985"/>
                  </a:cubicBezTo>
                  <a:lnTo>
                    <a:pt x="11254" y="6091"/>
                  </a:lnTo>
                  <a:lnTo>
                    <a:pt x="12531" y="6091"/>
                  </a:lnTo>
                  <a:lnTo>
                    <a:pt x="12533" y="12245"/>
                  </a:lnTo>
                  <a:lnTo>
                    <a:pt x="3878" y="12245"/>
                  </a:lnTo>
                  <a:lnTo>
                    <a:pt x="3878" y="10258"/>
                  </a:lnTo>
                  <a:lnTo>
                    <a:pt x="5155" y="10258"/>
                  </a:lnTo>
                  <a:lnTo>
                    <a:pt x="6644" y="11151"/>
                  </a:lnTo>
                  <a:cubicBezTo>
                    <a:pt x="6723" y="11198"/>
                    <a:pt x="6808" y="11220"/>
                    <a:pt x="6890" y="11220"/>
                  </a:cubicBezTo>
                  <a:cubicBezTo>
                    <a:pt x="7141" y="11220"/>
                    <a:pt x="7372" y="11019"/>
                    <a:pt x="7372" y="10738"/>
                  </a:cubicBezTo>
                  <a:lnTo>
                    <a:pt x="7372" y="6572"/>
                  </a:lnTo>
                  <a:cubicBezTo>
                    <a:pt x="7372" y="6306"/>
                    <a:pt x="7157" y="6091"/>
                    <a:pt x="6892" y="6091"/>
                  </a:cubicBezTo>
                  <a:lnTo>
                    <a:pt x="3878" y="6091"/>
                  </a:lnTo>
                  <a:lnTo>
                    <a:pt x="3878" y="1764"/>
                  </a:lnTo>
                  <a:cubicBezTo>
                    <a:pt x="3879" y="1321"/>
                    <a:pt x="4237" y="963"/>
                    <a:pt x="4680" y="963"/>
                  </a:cubicBezTo>
                  <a:close/>
                  <a:moveTo>
                    <a:pt x="12533" y="13206"/>
                  </a:moveTo>
                  <a:lnTo>
                    <a:pt x="12533" y="14648"/>
                  </a:lnTo>
                  <a:cubicBezTo>
                    <a:pt x="12531" y="15090"/>
                    <a:pt x="12174" y="15449"/>
                    <a:pt x="11732" y="15451"/>
                  </a:cubicBezTo>
                  <a:lnTo>
                    <a:pt x="4680" y="15451"/>
                  </a:lnTo>
                  <a:cubicBezTo>
                    <a:pt x="4237" y="15449"/>
                    <a:pt x="3879" y="15090"/>
                    <a:pt x="3878" y="14648"/>
                  </a:cubicBezTo>
                  <a:lnTo>
                    <a:pt x="3878" y="13206"/>
                  </a:lnTo>
                  <a:close/>
                  <a:moveTo>
                    <a:pt x="4680" y="0"/>
                  </a:moveTo>
                  <a:cubicBezTo>
                    <a:pt x="3707" y="2"/>
                    <a:pt x="2917" y="790"/>
                    <a:pt x="2917" y="1764"/>
                  </a:cubicBezTo>
                  <a:lnTo>
                    <a:pt x="2917" y="6091"/>
                  </a:lnTo>
                  <a:lnTo>
                    <a:pt x="480" y="6091"/>
                  </a:lnTo>
                  <a:cubicBezTo>
                    <a:pt x="215" y="6091"/>
                    <a:pt x="0" y="6306"/>
                    <a:pt x="0" y="6572"/>
                  </a:cubicBezTo>
                  <a:lnTo>
                    <a:pt x="0" y="9777"/>
                  </a:lnTo>
                  <a:cubicBezTo>
                    <a:pt x="0" y="10042"/>
                    <a:pt x="215" y="10258"/>
                    <a:pt x="480" y="10258"/>
                  </a:cubicBezTo>
                  <a:lnTo>
                    <a:pt x="2917" y="10258"/>
                  </a:lnTo>
                  <a:lnTo>
                    <a:pt x="2917" y="14649"/>
                  </a:lnTo>
                  <a:cubicBezTo>
                    <a:pt x="2917" y="15622"/>
                    <a:pt x="3707" y="16411"/>
                    <a:pt x="4680" y="16411"/>
                  </a:cubicBezTo>
                  <a:lnTo>
                    <a:pt x="11730" y="16411"/>
                  </a:lnTo>
                  <a:cubicBezTo>
                    <a:pt x="12704" y="16411"/>
                    <a:pt x="13494" y="15622"/>
                    <a:pt x="13494" y="14649"/>
                  </a:cubicBezTo>
                  <a:lnTo>
                    <a:pt x="13494" y="6091"/>
                  </a:lnTo>
                  <a:lnTo>
                    <a:pt x="15930" y="6091"/>
                  </a:lnTo>
                  <a:cubicBezTo>
                    <a:pt x="16196" y="6091"/>
                    <a:pt x="16411" y="5876"/>
                    <a:pt x="16411" y="5609"/>
                  </a:cubicBezTo>
                  <a:lnTo>
                    <a:pt x="16411" y="2405"/>
                  </a:lnTo>
                  <a:cubicBezTo>
                    <a:pt x="16411" y="2140"/>
                    <a:pt x="16197" y="1925"/>
                    <a:pt x="15933" y="1925"/>
                  </a:cubicBezTo>
                  <a:cubicBezTo>
                    <a:pt x="15932" y="1925"/>
                    <a:pt x="15931" y="1925"/>
                    <a:pt x="15930" y="1925"/>
                  </a:cubicBezTo>
                  <a:lnTo>
                    <a:pt x="13494" y="1925"/>
                  </a:lnTo>
                  <a:lnTo>
                    <a:pt x="13494" y="1764"/>
                  </a:lnTo>
                  <a:cubicBezTo>
                    <a:pt x="13494" y="790"/>
                    <a:pt x="12704" y="2"/>
                    <a:pt x="1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42"/>
            <p:cNvSpPr/>
            <p:nvPr/>
          </p:nvSpPr>
          <p:spPr>
            <a:xfrm>
              <a:off x="1341900" y="3659725"/>
              <a:ext cx="88150" cy="24050"/>
            </a:xfrm>
            <a:custGeom>
              <a:rect b="b" l="l" r="r" t="t"/>
              <a:pathLst>
                <a:path extrusionOk="0" h="962" w="3526">
                  <a:moveTo>
                    <a:pt x="481" y="1"/>
                  </a:moveTo>
                  <a:cubicBezTo>
                    <a:pt x="216" y="1"/>
                    <a:pt x="1" y="215"/>
                    <a:pt x="1" y="481"/>
                  </a:cubicBezTo>
                  <a:cubicBezTo>
                    <a:pt x="1" y="747"/>
                    <a:pt x="216" y="962"/>
                    <a:pt x="481" y="962"/>
                  </a:cubicBezTo>
                  <a:cubicBezTo>
                    <a:pt x="484" y="962"/>
                    <a:pt x="488" y="962"/>
                    <a:pt x="491" y="962"/>
                  </a:cubicBezTo>
                  <a:lnTo>
                    <a:pt x="3056" y="962"/>
                  </a:lnTo>
                  <a:cubicBezTo>
                    <a:pt x="3316" y="957"/>
                    <a:pt x="3526" y="743"/>
                    <a:pt x="3526" y="481"/>
                  </a:cubicBezTo>
                  <a:cubicBezTo>
                    <a:pt x="3526" y="219"/>
                    <a:pt x="3316" y="5"/>
                    <a:pt x="3056" y="1"/>
                  </a:cubicBezTo>
                  <a:lnTo>
                    <a:pt x="491" y="1"/>
                  </a:lnTo>
                  <a:cubicBezTo>
                    <a:pt x="488" y="1"/>
                    <a:pt x="484" y="1"/>
                    <a:pt x="4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42"/>
            <p:cNvSpPr/>
            <p:nvPr/>
          </p:nvSpPr>
          <p:spPr>
            <a:xfrm>
              <a:off x="1116425" y="3763900"/>
              <a:ext cx="87925" cy="24075"/>
            </a:xfrm>
            <a:custGeom>
              <a:rect b="b" l="l" r="r" t="t"/>
              <a:pathLst>
                <a:path extrusionOk="0" h="963" w="3517">
                  <a:moveTo>
                    <a:pt x="472" y="0"/>
                  </a:moveTo>
                  <a:cubicBezTo>
                    <a:pt x="210" y="5"/>
                    <a:pt x="0" y="219"/>
                    <a:pt x="0" y="481"/>
                  </a:cubicBezTo>
                  <a:cubicBezTo>
                    <a:pt x="0" y="743"/>
                    <a:pt x="210" y="957"/>
                    <a:pt x="472" y="962"/>
                  </a:cubicBezTo>
                  <a:lnTo>
                    <a:pt x="3034" y="962"/>
                  </a:lnTo>
                  <a:cubicBezTo>
                    <a:pt x="3301" y="962"/>
                    <a:pt x="3516" y="747"/>
                    <a:pt x="3516" y="481"/>
                  </a:cubicBezTo>
                  <a:cubicBezTo>
                    <a:pt x="3516" y="216"/>
                    <a:pt x="3301" y="0"/>
                    <a:pt x="3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0" name="Google Shape;13860;p142"/>
          <p:cNvSpPr/>
          <p:nvPr/>
        </p:nvSpPr>
        <p:spPr>
          <a:xfrm>
            <a:off x="1013947" y="3438946"/>
            <a:ext cx="358049" cy="354806"/>
          </a:xfrm>
          <a:custGeom>
            <a:rect b="b" l="l" r="r" t="t"/>
            <a:pathLst>
              <a:path extrusionOk="0" h="16411" w="16561">
                <a:moveTo>
                  <a:pt x="10712" y="962"/>
                </a:moveTo>
                <a:lnTo>
                  <a:pt x="10712" y="2007"/>
                </a:lnTo>
                <a:cubicBezTo>
                  <a:pt x="10554" y="1993"/>
                  <a:pt x="10393" y="1987"/>
                  <a:pt x="10232" y="1987"/>
                </a:cubicBezTo>
                <a:cubicBezTo>
                  <a:pt x="10069" y="1987"/>
                  <a:pt x="9909" y="1993"/>
                  <a:pt x="9750" y="2007"/>
                </a:cubicBezTo>
                <a:lnTo>
                  <a:pt x="9750" y="962"/>
                </a:lnTo>
                <a:close/>
                <a:moveTo>
                  <a:pt x="10229" y="6796"/>
                </a:moveTo>
                <a:cubicBezTo>
                  <a:pt x="10310" y="6796"/>
                  <a:pt x="10392" y="6803"/>
                  <a:pt x="10475" y="6817"/>
                </a:cubicBezTo>
                <a:cubicBezTo>
                  <a:pt x="11167" y="6936"/>
                  <a:pt x="11674" y="7536"/>
                  <a:pt x="11674" y="8238"/>
                </a:cubicBezTo>
                <a:cubicBezTo>
                  <a:pt x="11674" y="8941"/>
                  <a:pt x="11167" y="9541"/>
                  <a:pt x="10475" y="9660"/>
                </a:cubicBezTo>
                <a:cubicBezTo>
                  <a:pt x="10393" y="9674"/>
                  <a:pt x="10311" y="9681"/>
                  <a:pt x="10230" y="9681"/>
                </a:cubicBezTo>
                <a:cubicBezTo>
                  <a:pt x="9629" y="9681"/>
                  <a:pt x="9078" y="9303"/>
                  <a:pt x="8871" y="8720"/>
                </a:cubicBezTo>
                <a:lnTo>
                  <a:pt x="10232" y="8720"/>
                </a:lnTo>
                <a:cubicBezTo>
                  <a:pt x="10234" y="8720"/>
                  <a:pt x="10237" y="8720"/>
                  <a:pt x="10240" y="8720"/>
                </a:cubicBezTo>
                <a:cubicBezTo>
                  <a:pt x="10504" y="8720"/>
                  <a:pt x="10721" y="8505"/>
                  <a:pt x="10721" y="8238"/>
                </a:cubicBezTo>
                <a:cubicBezTo>
                  <a:pt x="10721" y="7972"/>
                  <a:pt x="10505" y="7757"/>
                  <a:pt x="10242" y="7757"/>
                </a:cubicBezTo>
                <a:cubicBezTo>
                  <a:pt x="10239" y="7757"/>
                  <a:pt x="10235" y="7757"/>
                  <a:pt x="10232" y="7757"/>
                </a:cubicBezTo>
                <a:lnTo>
                  <a:pt x="8871" y="7757"/>
                </a:lnTo>
                <a:cubicBezTo>
                  <a:pt x="9077" y="7174"/>
                  <a:pt x="9628" y="6796"/>
                  <a:pt x="10229" y="6796"/>
                </a:cubicBezTo>
                <a:close/>
                <a:moveTo>
                  <a:pt x="10232" y="4874"/>
                </a:moveTo>
                <a:cubicBezTo>
                  <a:pt x="12087" y="4874"/>
                  <a:pt x="13597" y="6384"/>
                  <a:pt x="13597" y="8239"/>
                </a:cubicBezTo>
                <a:cubicBezTo>
                  <a:pt x="13597" y="10095"/>
                  <a:pt x="12087" y="11603"/>
                  <a:pt x="10232" y="11603"/>
                </a:cubicBezTo>
                <a:cubicBezTo>
                  <a:pt x="8539" y="11603"/>
                  <a:pt x="7134" y="10348"/>
                  <a:pt x="6900" y="8720"/>
                </a:cubicBezTo>
                <a:lnTo>
                  <a:pt x="7875" y="8720"/>
                </a:lnTo>
                <a:cubicBezTo>
                  <a:pt x="8099" y="9815"/>
                  <a:pt x="9070" y="10642"/>
                  <a:pt x="10232" y="10642"/>
                </a:cubicBezTo>
                <a:cubicBezTo>
                  <a:pt x="11557" y="10642"/>
                  <a:pt x="12635" y="9565"/>
                  <a:pt x="12635" y="8238"/>
                </a:cubicBezTo>
                <a:cubicBezTo>
                  <a:pt x="12635" y="6912"/>
                  <a:pt x="11557" y="5836"/>
                  <a:pt x="10232" y="5836"/>
                </a:cubicBezTo>
                <a:cubicBezTo>
                  <a:pt x="9070" y="5836"/>
                  <a:pt x="8099" y="6662"/>
                  <a:pt x="7875" y="7759"/>
                </a:cubicBezTo>
                <a:lnTo>
                  <a:pt x="6900" y="7759"/>
                </a:lnTo>
                <a:cubicBezTo>
                  <a:pt x="7134" y="6129"/>
                  <a:pt x="8539" y="4874"/>
                  <a:pt x="10232" y="4874"/>
                </a:cubicBezTo>
                <a:close/>
                <a:moveTo>
                  <a:pt x="10232" y="2950"/>
                </a:moveTo>
                <a:cubicBezTo>
                  <a:pt x="13147" y="2950"/>
                  <a:pt x="15520" y="5322"/>
                  <a:pt x="15520" y="8238"/>
                </a:cubicBezTo>
                <a:cubicBezTo>
                  <a:pt x="15520" y="11155"/>
                  <a:pt x="13147" y="13527"/>
                  <a:pt x="10232" y="13527"/>
                </a:cubicBezTo>
                <a:cubicBezTo>
                  <a:pt x="7477" y="13527"/>
                  <a:pt x="5208" y="11411"/>
                  <a:pt x="4964" y="8720"/>
                </a:cubicBezTo>
                <a:lnTo>
                  <a:pt x="5932" y="8720"/>
                </a:lnTo>
                <a:cubicBezTo>
                  <a:pt x="6172" y="10880"/>
                  <a:pt x="8008" y="12565"/>
                  <a:pt x="10232" y="12565"/>
                </a:cubicBezTo>
                <a:cubicBezTo>
                  <a:pt x="12617" y="12565"/>
                  <a:pt x="14559" y="10625"/>
                  <a:pt x="14559" y="8238"/>
                </a:cubicBezTo>
                <a:cubicBezTo>
                  <a:pt x="14559" y="5852"/>
                  <a:pt x="12619" y="3912"/>
                  <a:pt x="10232" y="3912"/>
                </a:cubicBezTo>
                <a:cubicBezTo>
                  <a:pt x="8008" y="3912"/>
                  <a:pt x="6171" y="5597"/>
                  <a:pt x="5932" y="7757"/>
                </a:cubicBezTo>
                <a:lnTo>
                  <a:pt x="4965" y="7757"/>
                </a:lnTo>
                <a:cubicBezTo>
                  <a:pt x="5208" y="5066"/>
                  <a:pt x="7478" y="2950"/>
                  <a:pt x="10232" y="2950"/>
                </a:cubicBezTo>
                <a:close/>
                <a:moveTo>
                  <a:pt x="6002" y="12835"/>
                </a:moveTo>
                <a:cubicBezTo>
                  <a:pt x="6318" y="13128"/>
                  <a:pt x="6666" y="13387"/>
                  <a:pt x="7036" y="13608"/>
                </a:cubicBezTo>
                <a:lnTo>
                  <a:pt x="5807" y="15450"/>
                </a:lnTo>
                <a:lnTo>
                  <a:pt x="5129" y="15450"/>
                </a:lnTo>
                <a:lnTo>
                  <a:pt x="6002" y="12835"/>
                </a:lnTo>
                <a:close/>
                <a:moveTo>
                  <a:pt x="14461" y="12835"/>
                </a:moveTo>
                <a:lnTo>
                  <a:pt x="15334" y="15450"/>
                </a:lnTo>
                <a:lnTo>
                  <a:pt x="14656" y="15450"/>
                </a:lnTo>
                <a:lnTo>
                  <a:pt x="13427" y="13608"/>
                </a:lnTo>
                <a:cubicBezTo>
                  <a:pt x="13798" y="13387"/>
                  <a:pt x="14145" y="13128"/>
                  <a:pt x="14461" y="12835"/>
                </a:cubicBezTo>
                <a:close/>
                <a:moveTo>
                  <a:pt x="9271" y="0"/>
                </a:moveTo>
                <a:cubicBezTo>
                  <a:pt x="9004" y="0"/>
                  <a:pt x="8789" y="215"/>
                  <a:pt x="8789" y="482"/>
                </a:cubicBezTo>
                <a:lnTo>
                  <a:pt x="8789" y="2156"/>
                </a:lnTo>
                <a:cubicBezTo>
                  <a:pt x="6187" y="2774"/>
                  <a:pt x="4208" y="5022"/>
                  <a:pt x="3999" y="7757"/>
                </a:cubicBezTo>
                <a:lnTo>
                  <a:pt x="3678" y="7757"/>
                </a:lnTo>
                <a:lnTo>
                  <a:pt x="2859" y="6668"/>
                </a:lnTo>
                <a:cubicBezTo>
                  <a:pt x="2766" y="6538"/>
                  <a:pt x="2619" y="6469"/>
                  <a:pt x="2470" y="6469"/>
                </a:cubicBezTo>
                <a:cubicBezTo>
                  <a:pt x="2370" y="6469"/>
                  <a:pt x="2268" y="6500"/>
                  <a:pt x="2181" y="6565"/>
                </a:cubicBezTo>
                <a:cubicBezTo>
                  <a:pt x="1968" y="6726"/>
                  <a:pt x="1927" y="7033"/>
                  <a:pt x="2091" y="7245"/>
                </a:cubicBezTo>
                <a:lnTo>
                  <a:pt x="2476" y="7757"/>
                </a:lnTo>
                <a:lnTo>
                  <a:pt x="1754" y="7757"/>
                </a:lnTo>
                <a:lnTo>
                  <a:pt x="937" y="6668"/>
                </a:lnTo>
                <a:cubicBezTo>
                  <a:pt x="843" y="6538"/>
                  <a:pt x="696" y="6468"/>
                  <a:pt x="547" y="6468"/>
                </a:cubicBezTo>
                <a:cubicBezTo>
                  <a:pt x="447" y="6468"/>
                  <a:pt x="345" y="6500"/>
                  <a:pt x="259" y="6565"/>
                </a:cubicBezTo>
                <a:cubicBezTo>
                  <a:pt x="43" y="6726"/>
                  <a:pt x="4" y="7033"/>
                  <a:pt x="168" y="7245"/>
                </a:cubicBezTo>
                <a:lnTo>
                  <a:pt x="553" y="7757"/>
                </a:lnTo>
                <a:cubicBezTo>
                  <a:pt x="291" y="7762"/>
                  <a:pt x="81" y="7976"/>
                  <a:pt x="81" y="8238"/>
                </a:cubicBezTo>
                <a:cubicBezTo>
                  <a:pt x="81" y="8500"/>
                  <a:pt x="291" y="8714"/>
                  <a:pt x="553" y="8718"/>
                </a:cubicBezTo>
                <a:lnTo>
                  <a:pt x="168" y="9231"/>
                </a:lnTo>
                <a:cubicBezTo>
                  <a:pt x="1" y="9443"/>
                  <a:pt x="42" y="9751"/>
                  <a:pt x="257" y="9913"/>
                </a:cubicBezTo>
                <a:cubicBezTo>
                  <a:pt x="344" y="9978"/>
                  <a:pt x="445" y="10009"/>
                  <a:pt x="545" y="10009"/>
                </a:cubicBezTo>
                <a:cubicBezTo>
                  <a:pt x="695" y="10009"/>
                  <a:pt x="843" y="9939"/>
                  <a:pt x="937" y="9808"/>
                </a:cubicBezTo>
                <a:lnTo>
                  <a:pt x="1754" y="8718"/>
                </a:lnTo>
                <a:lnTo>
                  <a:pt x="2476" y="8718"/>
                </a:lnTo>
                <a:lnTo>
                  <a:pt x="2091" y="9231"/>
                </a:lnTo>
                <a:cubicBezTo>
                  <a:pt x="1924" y="9443"/>
                  <a:pt x="1965" y="9751"/>
                  <a:pt x="2180" y="9913"/>
                </a:cubicBezTo>
                <a:cubicBezTo>
                  <a:pt x="2267" y="9978"/>
                  <a:pt x="2368" y="10009"/>
                  <a:pt x="2468" y="10009"/>
                </a:cubicBezTo>
                <a:cubicBezTo>
                  <a:pt x="2618" y="10009"/>
                  <a:pt x="2766" y="9939"/>
                  <a:pt x="2859" y="9808"/>
                </a:cubicBezTo>
                <a:lnTo>
                  <a:pt x="3678" y="8720"/>
                </a:lnTo>
                <a:lnTo>
                  <a:pt x="4000" y="8720"/>
                </a:lnTo>
                <a:cubicBezTo>
                  <a:pt x="4092" y="9918"/>
                  <a:pt x="4529" y="11064"/>
                  <a:pt x="5260" y="12020"/>
                </a:cubicBezTo>
                <a:lnTo>
                  <a:pt x="4006" y="15778"/>
                </a:lnTo>
                <a:cubicBezTo>
                  <a:pt x="3902" y="16090"/>
                  <a:pt x="4135" y="16411"/>
                  <a:pt x="4463" y="16411"/>
                </a:cubicBezTo>
                <a:lnTo>
                  <a:pt x="6065" y="16411"/>
                </a:lnTo>
                <a:cubicBezTo>
                  <a:pt x="6226" y="16411"/>
                  <a:pt x="6376" y="16332"/>
                  <a:pt x="6465" y="16197"/>
                </a:cubicBezTo>
                <a:lnTo>
                  <a:pt x="7905" y="14039"/>
                </a:lnTo>
                <a:cubicBezTo>
                  <a:pt x="8651" y="14339"/>
                  <a:pt x="9442" y="14489"/>
                  <a:pt x="10232" y="14489"/>
                </a:cubicBezTo>
                <a:cubicBezTo>
                  <a:pt x="11023" y="14489"/>
                  <a:pt x="11813" y="14339"/>
                  <a:pt x="12560" y="14039"/>
                </a:cubicBezTo>
                <a:lnTo>
                  <a:pt x="13998" y="16197"/>
                </a:lnTo>
                <a:cubicBezTo>
                  <a:pt x="14087" y="16332"/>
                  <a:pt x="14238" y="16411"/>
                  <a:pt x="14399" y="16411"/>
                </a:cubicBezTo>
                <a:lnTo>
                  <a:pt x="16002" y="16411"/>
                </a:lnTo>
                <a:cubicBezTo>
                  <a:pt x="16330" y="16411"/>
                  <a:pt x="16561" y="16090"/>
                  <a:pt x="16457" y="15778"/>
                </a:cubicBezTo>
                <a:lnTo>
                  <a:pt x="15203" y="12020"/>
                </a:lnTo>
                <a:cubicBezTo>
                  <a:pt x="16034" y="10934"/>
                  <a:pt x="16483" y="9606"/>
                  <a:pt x="16482" y="8238"/>
                </a:cubicBezTo>
                <a:cubicBezTo>
                  <a:pt x="16482" y="5288"/>
                  <a:pt x="14427" y="2809"/>
                  <a:pt x="11674" y="2156"/>
                </a:cubicBezTo>
                <a:lnTo>
                  <a:pt x="11674" y="482"/>
                </a:lnTo>
                <a:cubicBezTo>
                  <a:pt x="11674" y="215"/>
                  <a:pt x="11459" y="0"/>
                  <a:pt x="11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1" name="Google Shape;13861;p142"/>
          <p:cNvGrpSpPr/>
          <p:nvPr/>
        </p:nvGrpSpPr>
        <p:grpSpPr>
          <a:xfrm>
            <a:off x="1049433" y="3994788"/>
            <a:ext cx="286941" cy="354827"/>
            <a:chOff x="1724675" y="4188000"/>
            <a:chExt cx="331800" cy="410300"/>
          </a:xfrm>
        </p:grpSpPr>
        <p:sp>
          <p:nvSpPr>
            <p:cNvPr id="13862" name="Google Shape;13862;p142"/>
            <p:cNvSpPr/>
            <p:nvPr/>
          </p:nvSpPr>
          <p:spPr>
            <a:xfrm>
              <a:off x="1840050" y="4304175"/>
              <a:ext cx="28100" cy="24075"/>
            </a:xfrm>
            <a:custGeom>
              <a:rect b="b" l="l" r="r" t="t"/>
              <a:pathLst>
                <a:path extrusionOk="0" h="963" w="1124">
                  <a:moveTo>
                    <a:pt x="643" y="0"/>
                  </a:moveTo>
                  <a:cubicBezTo>
                    <a:pt x="214" y="0"/>
                    <a:pt x="0" y="519"/>
                    <a:pt x="303" y="822"/>
                  </a:cubicBezTo>
                  <a:cubicBezTo>
                    <a:pt x="395" y="914"/>
                    <a:pt x="518" y="963"/>
                    <a:pt x="643" y="963"/>
                  </a:cubicBezTo>
                  <a:cubicBezTo>
                    <a:pt x="705" y="963"/>
                    <a:pt x="768" y="951"/>
                    <a:pt x="828" y="926"/>
                  </a:cubicBezTo>
                  <a:cubicBezTo>
                    <a:pt x="1006" y="851"/>
                    <a:pt x="1124" y="677"/>
                    <a:pt x="1124" y="482"/>
                  </a:cubicBezTo>
                  <a:cubicBezTo>
                    <a:pt x="1124" y="216"/>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42"/>
            <p:cNvSpPr/>
            <p:nvPr/>
          </p:nvSpPr>
          <p:spPr>
            <a:xfrm>
              <a:off x="1936250" y="4428400"/>
              <a:ext cx="24050" cy="71875"/>
            </a:xfrm>
            <a:custGeom>
              <a:rect b="b" l="l" r="r" t="t"/>
              <a:pathLst>
                <a:path extrusionOk="0" h="2875" w="962">
                  <a:moveTo>
                    <a:pt x="481" y="0"/>
                  </a:moveTo>
                  <a:cubicBezTo>
                    <a:pt x="216" y="0"/>
                    <a:pt x="1" y="216"/>
                    <a:pt x="1" y="481"/>
                  </a:cubicBezTo>
                  <a:lnTo>
                    <a:pt x="1" y="2403"/>
                  </a:lnTo>
                  <a:cubicBezTo>
                    <a:pt x="5" y="2666"/>
                    <a:pt x="219" y="2875"/>
                    <a:pt x="481" y="2875"/>
                  </a:cubicBezTo>
                  <a:cubicBezTo>
                    <a:pt x="743" y="2875"/>
                    <a:pt x="957" y="2666"/>
                    <a:pt x="962" y="2403"/>
                  </a:cubicBezTo>
                  <a:lnTo>
                    <a:pt x="962" y="481"/>
                  </a:lnTo>
                  <a:cubicBezTo>
                    <a:pt x="962" y="216"/>
                    <a:pt x="746" y="0"/>
                    <a:pt x="4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42"/>
            <p:cNvSpPr/>
            <p:nvPr/>
          </p:nvSpPr>
          <p:spPr>
            <a:xfrm>
              <a:off x="1724675" y="4188000"/>
              <a:ext cx="331800" cy="410300"/>
            </a:xfrm>
            <a:custGeom>
              <a:rect b="b" l="l" r="r" t="t"/>
              <a:pathLst>
                <a:path extrusionOk="0" h="16412" w="13272">
                  <a:moveTo>
                    <a:pt x="7096" y="964"/>
                  </a:moveTo>
                  <a:lnTo>
                    <a:pt x="7096" y="964"/>
                  </a:lnTo>
                  <a:cubicBezTo>
                    <a:pt x="9986" y="1048"/>
                    <a:pt x="12310" y="3424"/>
                    <a:pt x="12310" y="6333"/>
                  </a:cubicBezTo>
                  <a:lnTo>
                    <a:pt x="12310" y="8174"/>
                  </a:lnTo>
                  <a:cubicBezTo>
                    <a:pt x="12308" y="8784"/>
                    <a:pt x="11924" y="9329"/>
                    <a:pt x="11347" y="9533"/>
                  </a:cubicBezTo>
                  <a:lnTo>
                    <a:pt x="11347" y="6333"/>
                  </a:lnTo>
                  <a:cubicBezTo>
                    <a:pt x="11347" y="4019"/>
                    <a:pt x="9556" y="2117"/>
                    <a:pt x="7288" y="1937"/>
                  </a:cubicBezTo>
                  <a:lnTo>
                    <a:pt x="7288" y="1764"/>
                  </a:lnTo>
                  <a:cubicBezTo>
                    <a:pt x="7288" y="1486"/>
                    <a:pt x="7222" y="1212"/>
                    <a:pt x="7096" y="964"/>
                  </a:cubicBezTo>
                  <a:close/>
                  <a:moveTo>
                    <a:pt x="5526" y="961"/>
                  </a:moveTo>
                  <a:cubicBezTo>
                    <a:pt x="5968" y="961"/>
                    <a:pt x="6326" y="1320"/>
                    <a:pt x="6327" y="1762"/>
                  </a:cubicBezTo>
                  <a:lnTo>
                    <a:pt x="6327" y="2411"/>
                  </a:lnTo>
                  <a:cubicBezTo>
                    <a:pt x="6327" y="2677"/>
                    <a:pt x="6544" y="2892"/>
                    <a:pt x="6808" y="2892"/>
                  </a:cubicBezTo>
                  <a:cubicBezTo>
                    <a:pt x="6813" y="2892"/>
                    <a:pt x="6818" y="2892"/>
                    <a:pt x="6824" y="2891"/>
                  </a:cubicBezTo>
                  <a:cubicBezTo>
                    <a:pt x="6850" y="2891"/>
                    <a:pt x="6875" y="2889"/>
                    <a:pt x="6900" y="2887"/>
                  </a:cubicBezTo>
                  <a:cubicBezTo>
                    <a:pt x="6915" y="2886"/>
                    <a:pt x="6932" y="2884"/>
                    <a:pt x="6938" y="2884"/>
                  </a:cubicBezTo>
                  <a:cubicBezTo>
                    <a:pt x="8840" y="2884"/>
                    <a:pt x="10387" y="4431"/>
                    <a:pt x="10387" y="6333"/>
                  </a:cubicBezTo>
                  <a:lnTo>
                    <a:pt x="10387" y="13462"/>
                  </a:lnTo>
                  <a:lnTo>
                    <a:pt x="3040" y="13462"/>
                  </a:lnTo>
                  <a:cubicBezTo>
                    <a:pt x="3161" y="12349"/>
                    <a:pt x="3696" y="11321"/>
                    <a:pt x="4539" y="10584"/>
                  </a:cubicBezTo>
                  <a:lnTo>
                    <a:pt x="5415" y="9817"/>
                  </a:lnTo>
                  <a:cubicBezTo>
                    <a:pt x="5519" y="9726"/>
                    <a:pt x="5579" y="9594"/>
                    <a:pt x="5579" y="9455"/>
                  </a:cubicBezTo>
                  <a:lnTo>
                    <a:pt x="5579" y="8975"/>
                  </a:lnTo>
                  <a:lnTo>
                    <a:pt x="5739" y="8975"/>
                  </a:lnTo>
                  <a:cubicBezTo>
                    <a:pt x="6890" y="8973"/>
                    <a:pt x="7821" y="8042"/>
                    <a:pt x="7823" y="6892"/>
                  </a:cubicBezTo>
                  <a:cubicBezTo>
                    <a:pt x="7828" y="6623"/>
                    <a:pt x="7612" y="6402"/>
                    <a:pt x="7342" y="6402"/>
                  </a:cubicBezTo>
                  <a:cubicBezTo>
                    <a:pt x="7073" y="6402"/>
                    <a:pt x="6856" y="6623"/>
                    <a:pt x="6860" y="6892"/>
                  </a:cubicBezTo>
                  <a:cubicBezTo>
                    <a:pt x="6860" y="7510"/>
                    <a:pt x="6358" y="8013"/>
                    <a:pt x="5739" y="8013"/>
                  </a:cubicBezTo>
                  <a:lnTo>
                    <a:pt x="4136" y="8013"/>
                  </a:lnTo>
                  <a:cubicBezTo>
                    <a:pt x="4053" y="8014"/>
                    <a:pt x="3971" y="8036"/>
                    <a:pt x="3899" y="8077"/>
                  </a:cubicBezTo>
                  <a:lnTo>
                    <a:pt x="2293" y="8995"/>
                  </a:lnTo>
                  <a:cubicBezTo>
                    <a:pt x="2218" y="9038"/>
                    <a:pt x="2136" y="9058"/>
                    <a:pt x="2055" y="9058"/>
                  </a:cubicBezTo>
                  <a:cubicBezTo>
                    <a:pt x="1930" y="9058"/>
                    <a:pt x="1807" y="9010"/>
                    <a:pt x="1714" y="8918"/>
                  </a:cubicBezTo>
                  <a:lnTo>
                    <a:pt x="1251" y="8455"/>
                  </a:lnTo>
                  <a:cubicBezTo>
                    <a:pt x="1074" y="8279"/>
                    <a:pt x="1061" y="7998"/>
                    <a:pt x="1222" y="7808"/>
                  </a:cubicBezTo>
                  <a:lnTo>
                    <a:pt x="4290" y="4126"/>
                  </a:lnTo>
                  <a:cubicBezTo>
                    <a:pt x="4530" y="3837"/>
                    <a:pt x="4816" y="3590"/>
                    <a:pt x="5135" y="3394"/>
                  </a:cubicBezTo>
                  <a:cubicBezTo>
                    <a:pt x="5279" y="3306"/>
                    <a:pt x="5365" y="3151"/>
                    <a:pt x="5365" y="2984"/>
                  </a:cubicBezTo>
                  <a:lnTo>
                    <a:pt x="5365" y="961"/>
                  </a:lnTo>
                  <a:close/>
                  <a:moveTo>
                    <a:pt x="11509" y="14424"/>
                  </a:moveTo>
                  <a:cubicBezTo>
                    <a:pt x="11951" y="14424"/>
                    <a:pt x="12310" y="14783"/>
                    <a:pt x="12310" y="15225"/>
                  </a:cubicBezTo>
                  <a:lnTo>
                    <a:pt x="12310" y="15449"/>
                  </a:lnTo>
                  <a:lnTo>
                    <a:pt x="1092" y="15449"/>
                  </a:lnTo>
                  <a:lnTo>
                    <a:pt x="1092" y="15225"/>
                  </a:lnTo>
                  <a:cubicBezTo>
                    <a:pt x="1092" y="14783"/>
                    <a:pt x="1451" y="14424"/>
                    <a:pt x="1893" y="14424"/>
                  </a:cubicBezTo>
                  <a:close/>
                  <a:moveTo>
                    <a:pt x="4883" y="1"/>
                  </a:moveTo>
                  <a:cubicBezTo>
                    <a:pt x="4618" y="1"/>
                    <a:pt x="4403" y="216"/>
                    <a:pt x="4403" y="481"/>
                  </a:cubicBezTo>
                  <a:lnTo>
                    <a:pt x="4403" y="2726"/>
                  </a:lnTo>
                  <a:cubicBezTo>
                    <a:pt x="4085" y="2949"/>
                    <a:pt x="3798" y="3212"/>
                    <a:pt x="3551" y="3511"/>
                  </a:cubicBezTo>
                  <a:lnTo>
                    <a:pt x="483" y="7191"/>
                  </a:lnTo>
                  <a:cubicBezTo>
                    <a:pt x="1" y="7764"/>
                    <a:pt x="40" y="8609"/>
                    <a:pt x="570" y="9134"/>
                  </a:cubicBezTo>
                  <a:lnTo>
                    <a:pt x="1033" y="9597"/>
                  </a:lnTo>
                  <a:cubicBezTo>
                    <a:pt x="1311" y="9874"/>
                    <a:pt x="1681" y="10019"/>
                    <a:pt x="2054" y="10019"/>
                  </a:cubicBezTo>
                  <a:cubicBezTo>
                    <a:pt x="2299" y="10019"/>
                    <a:pt x="2545" y="9957"/>
                    <a:pt x="2769" y="9830"/>
                  </a:cubicBezTo>
                  <a:lnTo>
                    <a:pt x="4264" y="8975"/>
                  </a:lnTo>
                  <a:lnTo>
                    <a:pt x="4617" y="8975"/>
                  </a:lnTo>
                  <a:lnTo>
                    <a:pt x="4617" y="9237"/>
                  </a:lnTo>
                  <a:lnTo>
                    <a:pt x="3905" y="9859"/>
                  </a:lnTo>
                  <a:cubicBezTo>
                    <a:pt x="2854" y="10780"/>
                    <a:pt x="2199" y="12071"/>
                    <a:pt x="2074" y="13462"/>
                  </a:cubicBezTo>
                  <a:lnTo>
                    <a:pt x="1893" y="13462"/>
                  </a:lnTo>
                  <a:cubicBezTo>
                    <a:pt x="919" y="13463"/>
                    <a:pt x="131" y="14251"/>
                    <a:pt x="130" y="15225"/>
                  </a:cubicBezTo>
                  <a:lnTo>
                    <a:pt x="130" y="15930"/>
                  </a:lnTo>
                  <a:cubicBezTo>
                    <a:pt x="130" y="16196"/>
                    <a:pt x="345" y="16411"/>
                    <a:pt x="610" y="16411"/>
                  </a:cubicBezTo>
                  <a:lnTo>
                    <a:pt x="12790" y="16411"/>
                  </a:lnTo>
                  <a:cubicBezTo>
                    <a:pt x="13057" y="16411"/>
                    <a:pt x="13272" y="16196"/>
                    <a:pt x="13272" y="15930"/>
                  </a:cubicBezTo>
                  <a:lnTo>
                    <a:pt x="13272" y="15225"/>
                  </a:lnTo>
                  <a:cubicBezTo>
                    <a:pt x="13270" y="14251"/>
                    <a:pt x="12481" y="13463"/>
                    <a:pt x="11509" y="13462"/>
                  </a:cubicBezTo>
                  <a:lnTo>
                    <a:pt x="11347" y="13462"/>
                  </a:lnTo>
                  <a:lnTo>
                    <a:pt x="11347" y="10529"/>
                  </a:lnTo>
                  <a:cubicBezTo>
                    <a:pt x="12444" y="10306"/>
                    <a:pt x="13272" y="9335"/>
                    <a:pt x="13272" y="8174"/>
                  </a:cubicBezTo>
                  <a:lnTo>
                    <a:pt x="13272" y="6333"/>
                  </a:lnTo>
                  <a:cubicBezTo>
                    <a:pt x="13272" y="2842"/>
                    <a:pt x="10431" y="1"/>
                    <a:pt x="6938" y="1"/>
                  </a:cubicBezTo>
                  <a:cubicBezTo>
                    <a:pt x="6633" y="2"/>
                    <a:pt x="6329" y="27"/>
                    <a:pt x="6029" y="74"/>
                  </a:cubicBezTo>
                  <a:cubicBezTo>
                    <a:pt x="5865" y="25"/>
                    <a:pt x="5695"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5" name="Google Shape;13865;p142"/>
          <p:cNvGrpSpPr/>
          <p:nvPr/>
        </p:nvGrpSpPr>
        <p:grpSpPr>
          <a:xfrm>
            <a:off x="1764583" y="3994799"/>
            <a:ext cx="355498" cy="354806"/>
            <a:chOff x="2235525" y="4172375"/>
            <a:chExt cx="411075" cy="410275"/>
          </a:xfrm>
        </p:grpSpPr>
        <p:sp>
          <p:nvSpPr>
            <p:cNvPr id="13866" name="Google Shape;13866;p142"/>
            <p:cNvSpPr/>
            <p:nvPr/>
          </p:nvSpPr>
          <p:spPr>
            <a:xfrm>
              <a:off x="2319450" y="4258125"/>
              <a:ext cx="28100" cy="24050"/>
            </a:xfrm>
            <a:custGeom>
              <a:rect b="b" l="l" r="r" t="t"/>
              <a:pathLst>
                <a:path extrusionOk="0" h="962" w="1124">
                  <a:moveTo>
                    <a:pt x="643" y="0"/>
                  </a:moveTo>
                  <a:cubicBezTo>
                    <a:pt x="214" y="0"/>
                    <a:pt x="0" y="518"/>
                    <a:pt x="303" y="820"/>
                  </a:cubicBezTo>
                  <a:cubicBezTo>
                    <a:pt x="396" y="913"/>
                    <a:pt x="519" y="961"/>
                    <a:pt x="645" y="961"/>
                  </a:cubicBezTo>
                  <a:cubicBezTo>
                    <a:pt x="706" y="961"/>
                    <a:pt x="768" y="950"/>
                    <a:pt x="827" y="926"/>
                  </a:cubicBezTo>
                  <a:cubicBezTo>
                    <a:pt x="1006" y="851"/>
                    <a:pt x="1123" y="675"/>
                    <a:pt x="1123" y="480"/>
                  </a:cubicBezTo>
                  <a:cubicBezTo>
                    <a:pt x="1123" y="215"/>
                    <a:pt x="908"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42"/>
            <p:cNvSpPr/>
            <p:nvPr/>
          </p:nvSpPr>
          <p:spPr>
            <a:xfrm>
              <a:off x="2235525" y="4172375"/>
              <a:ext cx="411075" cy="410275"/>
            </a:xfrm>
            <a:custGeom>
              <a:rect b="b" l="l" r="r" t="t"/>
              <a:pathLst>
                <a:path extrusionOk="0" h="16411" w="16443">
                  <a:moveTo>
                    <a:pt x="11438" y="10476"/>
                  </a:moveTo>
                  <a:lnTo>
                    <a:pt x="12142" y="13526"/>
                  </a:lnTo>
                  <a:lnTo>
                    <a:pt x="5658" y="13526"/>
                  </a:lnTo>
                  <a:lnTo>
                    <a:pt x="6350" y="10522"/>
                  </a:lnTo>
                  <a:cubicBezTo>
                    <a:pt x="7085" y="10815"/>
                    <a:pt x="7867" y="10963"/>
                    <a:pt x="8686" y="10963"/>
                  </a:cubicBezTo>
                  <a:cubicBezTo>
                    <a:pt x="8724" y="10963"/>
                    <a:pt x="8763" y="10962"/>
                    <a:pt x="8802" y="10962"/>
                  </a:cubicBezTo>
                  <a:cubicBezTo>
                    <a:pt x="9625" y="10949"/>
                    <a:pt x="10510" y="10785"/>
                    <a:pt x="11438" y="10476"/>
                  </a:cubicBezTo>
                  <a:close/>
                  <a:moveTo>
                    <a:pt x="3772" y="962"/>
                  </a:moveTo>
                  <a:cubicBezTo>
                    <a:pt x="4252" y="964"/>
                    <a:pt x="4640" y="1352"/>
                    <a:pt x="4641" y="1832"/>
                  </a:cubicBezTo>
                  <a:cubicBezTo>
                    <a:pt x="4641" y="2048"/>
                    <a:pt x="4783" y="2236"/>
                    <a:pt x="4991" y="2295"/>
                  </a:cubicBezTo>
                  <a:cubicBezTo>
                    <a:pt x="6109" y="2616"/>
                    <a:pt x="6881" y="3638"/>
                    <a:pt x="6885" y="4801"/>
                  </a:cubicBezTo>
                  <a:lnTo>
                    <a:pt x="6885" y="5674"/>
                  </a:lnTo>
                  <a:cubicBezTo>
                    <a:pt x="6884" y="5939"/>
                    <a:pt x="7099" y="6154"/>
                    <a:pt x="7365" y="6154"/>
                  </a:cubicBezTo>
                  <a:lnTo>
                    <a:pt x="11784" y="6154"/>
                  </a:lnTo>
                  <a:cubicBezTo>
                    <a:pt x="12933" y="6157"/>
                    <a:pt x="13866" y="7088"/>
                    <a:pt x="13868" y="8238"/>
                  </a:cubicBezTo>
                  <a:lnTo>
                    <a:pt x="13868" y="13526"/>
                  </a:lnTo>
                  <a:lnTo>
                    <a:pt x="13128" y="13526"/>
                  </a:lnTo>
                  <a:lnTo>
                    <a:pt x="12252" y="9732"/>
                  </a:lnTo>
                  <a:cubicBezTo>
                    <a:pt x="12201" y="9507"/>
                    <a:pt x="12001" y="9359"/>
                    <a:pt x="11785" y="9359"/>
                  </a:cubicBezTo>
                  <a:cubicBezTo>
                    <a:pt x="11728" y="9359"/>
                    <a:pt x="11669" y="9370"/>
                    <a:pt x="11612" y="9392"/>
                  </a:cubicBezTo>
                  <a:cubicBezTo>
                    <a:pt x="10557" y="9798"/>
                    <a:pt x="9586" y="10001"/>
                    <a:pt x="8688" y="10001"/>
                  </a:cubicBezTo>
                  <a:cubicBezTo>
                    <a:pt x="7805" y="10001"/>
                    <a:pt x="6992" y="9806"/>
                    <a:pt x="6236" y="9414"/>
                  </a:cubicBezTo>
                  <a:cubicBezTo>
                    <a:pt x="6165" y="9377"/>
                    <a:pt x="6089" y="9359"/>
                    <a:pt x="6015" y="9359"/>
                  </a:cubicBezTo>
                  <a:cubicBezTo>
                    <a:pt x="5801" y="9359"/>
                    <a:pt x="5600" y="9504"/>
                    <a:pt x="5546" y="9732"/>
                  </a:cubicBezTo>
                  <a:lnTo>
                    <a:pt x="4671" y="13526"/>
                  </a:lnTo>
                  <a:lnTo>
                    <a:pt x="3931" y="13526"/>
                  </a:lnTo>
                  <a:lnTo>
                    <a:pt x="3931" y="6787"/>
                  </a:lnTo>
                  <a:cubicBezTo>
                    <a:pt x="4851" y="6703"/>
                    <a:pt x="5618" y="6046"/>
                    <a:pt x="5841" y="5149"/>
                  </a:cubicBezTo>
                  <a:cubicBezTo>
                    <a:pt x="5905" y="4892"/>
                    <a:pt x="5749" y="4629"/>
                    <a:pt x="5491" y="4565"/>
                  </a:cubicBezTo>
                  <a:cubicBezTo>
                    <a:pt x="5452" y="4555"/>
                    <a:pt x="5413" y="4551"/>
                    <a:pt x="5374" y="4551"/>
                  </a:cubicBezTo>
                  <a:cubicBezTo>
                    <a:pt x="5158" y="4551"/>
                    <a:pt x="4961" y="4698"/>
                    <a:pt x="4908" y="4916"/>
                  </a:cubicBezTo>
                  <a:cubicBezTo>
                    <a:pt x="4773" y="5454"/>
                    <a:pt x="4290" y="5833"/>
                    <a:pt x="3735" y="5833"/>
                  </a:cubicBezTo>
                  <a:cubicBezTo>
                    <a:pt x="3734" y="5833"/>
                    <a:pt x="3733" y="5833"/>
                    <a:pt x="3732" y="5833"/>
                  </a:cubicBezTo>
                  <a:lnTo>
                    <a:pt x="2972" y="5833"/>
                  </a:lnTo>
                  <a:cubicBezTo>
                    <a:pt x="2880" y="5833"/>
                    <a:pt x="2790" y="5860"/>
                    <a:pt x="2713" y="5911"/>
                  </a:cubicBezTo>
                  <a:lnTo>
                    <a:pt x="1748" y="6532"/>
                  </a:lnTo>
                  <a:cubicBezTo>
                    <a:pt x="1721" y="6549"/>
                    <a:pt x="1691" y="6557"/>
                    <a:pt x="1661" y="6557"/>
                  </a:cubicBezTo>
                  <a:cubicBezTo>
                    <a:pt x="1609" y="6557"/>
                    <a:pt x="1559" y="6532"/>
                    <a:pt x="1528" y="6485"/>
                  </a:cubicBezTo>
                  <a:lnTo>
                    <a:pt x="1074" y="5805"/>
                  </a:lnTo>
                  <a:cubicBezTo>
                    <a:pt x="1034" y="5747"/>
                    <a:pt x="1039" y="5669"/>
                    <a:pt x="1084" y="5615"/>
                  </a:cubicBezTo>
                  <a:lnTo>
                    <a:pt x="3197" y="3079"/>
                  </a:lnTo>
                  <a:cubicBezTo>
                    <a:pt x="3288" y="2972"/>
                    <a:pt x="3389" y="2875"/>
                    <a:pt x="3501" y="2789"/>
                  </a:cubicBezTo>
                  <a:cubicBezTo>
                    <a:pt x="3613" y="2698"/>
                    <a:pt x="3679" y="2559"/>
                    <a:pt x="3679" y="2414"/>
                  </a:cubicBezTo>
                  <a:lnTo>
                    <a:pt x="3679" y="962"/>
                  </a:lnTo>
                  <a:close/>
                  <a:moveTo>
                    <a:pt x="3769" y="14487"/>
                  </a:moveTo>
                  <a:cubicBezTo>
                    <a:pt x="4016" y="14487"/>
                    <a:pt x="4253" y="14678"/>
                    <a:pt x="4253" y="14969"/>
                  </a:cubicBezTo>
                  <a:cubicBezTo>
                    <a:pt x="4252" y="15234"/>
                    <a:pt x="4038" y="15449"/>
                    <a:pt x="3773" y="15449"/>
                  </a:cubicBezTo>
                  <a:cubicBezTo>
                    <a:pt x="3344" y="15449"/>
                    <a:pt x="3129" y="14932"/>
                    <a:pt x="3432" y="14629"/>
                  </a:cubicBezTo>
                  <a:cubicBezTo>
                    <a:pt x="3530" y="14531"/>
                    <a:pt x="3651" y="14487"/>
                    <a:pt x="3769" y="14487"/>
                  </a:cubicBezTo>
                  <a:close/>
                  <a:moveTo>
                    <a:pt x="14026" y="14487"/>
                  </a:moveTo>
                  <a:cubicBezTo>
                    <a:pt x="14273" y="14487"/>
                    <a:pt x="14510" y="14678"/>
                    <a:pt x="14510" y="14969"/>
                  </a:cubicBezTo>
                  <a:cubicBezTo>
                    <a:pt x="14509" y="15234"/>
                    <a:pt x="14294" y="15449"/>
                    <a:pt x="14029" y="15449"/>
                  </a:cubicBezTo>
                  <a:cubicBezTo>
                    <a:pt x="13601" y="15449"/>
                    <a:pt x="13386" y="14932"/>
                    <a:pt x="13689" y="14629"/>
                  </a:cubicBezTo>
                  <a:cubicBezTo>
                    <a:pt x="13787" y="14531"/>
                    <a:pt x="13908" y="14487"/>
                    <a:pt x="14026" y="14487"/>
                  </a:cubicBezTo>
                  <a:close/>
                  <a:moveTo>
                    <a:pt x="8900" y="14488"/>
                  </a:moveTo>
                  <a:cubicBezTo>
                    <a:pt x="9167" y="14488"/>
                    <a:pt x="9380" y="14703"/>
                    <a:pt x="9382" y="14969"/>
                  </a:cubicBezTo>
                  <a:cubicBezTo>
                    <a:pt x="9382" y="15163"/>
                    <a:pt x="9265" y="15339"/>
                    <a:pt x="9085" y="15414"/>
                  </a:cubicBezTo>
                  <a:cubicBezTo>
                    <a:pt x="9025" y="15438"/>
                    <a:pt x="8963" y="15450"/>
                    <a:pt x="8902" y="15450"/>
                  </a:cubicBezTo>
                  <a:cubicBezTo>
                    <a:pt x="8776" y="15450"/>
                    <a:pt x="8653" y="15401"/>
                    <a:pt x="8560" y="15308"/>
                  </a:cubicBezTo>
                  <a:cubicBezTo>
                    <a:pt x="8257" y="15005"/>
                    <a:pt x="8472" y="14488"/>
                    <a:pt x="8900" y="14488"/>
                  </a:cubicBezTo>
                  <a:close/>
                  <a:moveTo>
                    <a:pt x="3199" y="0"/>
                  </a:moveTo>
                  <a:cubicBezTo>
                    <a:pt x="2934" y="0"/>
                    <a:pt x="2717" y="216"/>
                    <a:pt x="2719" y="482"/>
                  </a:cubicBezTo>
                  <a:lnTo>
                    <a:pt x="2719" y="2193"/>
                  </a:lnTo>
                  <a:cubicBezTo>
                    <a:pt x="2625" y="2278"/>
                    <a:pt x="2538" y="2367"/>
                    <a:pt x="2459" y="2462"/>
                  </a:cubicBezTo>
                  <a:lnTo>
                    <a:pt x="346" y="4998"/>
                  </a:lnTo>
                  <a:cubicBezTo>
                    <a:pt x="30" y="5381"/>
                    <a:pt x="1" y="5924"/>
                    <a:pt x="274" y="6338"/>
                  </a:cubicBezTo>
                  <a:lnTo>
                    <a:pt x="727" y="7018"/>
                  </a:lnTo>
                  <a:cubicBezTo>
                    <a:pt x="944" y="7341"/>
                    <a:pt x="1301" y="7516"/>
                    <a:pt x="1664" y="7516"/>
                  </a:cubicBezTo>
                  <a:cubicBezTo>
                    <a:pt x="1871" y="7516"/>
                    <a:pt x="2080" y="7459"/>
                    <a:pt x="2268" y="7340"/>
                  </a:cubicBezTo>
                  <a:lnTo>
                    <a:pt x="2970" y="6888"/>
                  </a:lnTo>
                  <a:lnTo>
                    <a:pt x="2970" y="13526"/>
                  </a:lnTo>
                  <a:lnTo>
                    <a:pt x="1849" y="13526"/>
                  </a:lnTo>
                  <a:cubicBezTo>
                    <a:pt x="1587" y="13532"/>
                    <a:pt x="1377" y="13746"/>
                    <a:pt x="1377" y="14006"/>
                  </a:cubicBezTo>
                  <a:cubicBezTo>
                    <a:pt x="1377" y="14268"/>
                    <a:pt x="1587" y="14482"/>
                    <a:pt x="1849" y="14488"/>
                  </a:cubicBezTo>
                  <a:lnTo>
                    <a:pt x="2412" y="14488"/>
                  </a:lnTo>
                  <a:cubicBezTo>
                    <a:pt x="2080" y="15427"/>
                    <a:pt x="2776" y="16411"/>
                    <a:pt x="3772" y="16411"/>
                  </a:cubicBezTo>
                  <a:cubicBezTo>
                    <a:pt x="4767" y="16411"/>
                    <a:pt x="5463" y="15427"/>
                    <a:pt x="5131" y="14488"/>
                  </a:cubicBezTo>
                  <a:lnTo>
                    <a:pt x="7540" y="14488"/>
                  </a:lnTo>
                  <a:cubicBezTo>
                    <a:pt x="7209" y="15427"/>
                    <a:pt x="7904" y="16411"/>
                    <a:pt x="8900" y="16411"/>
                  </a:cubicBezTo>
                  <a:cubicBezTo>
                    <a:pt x="9896" y="16411"/>
                    <a:pt x="10592" y="15427"/>
                    <a:pt x="10259" y="14488"/>
                  </a:cubicBezTo>
                  <a:lnTo>
                    <a:pt x="12670" y="14488"/>
                  </a:lnTo>
                  <a:cubicBezTo>
                    <a:pt x="12337" y="15427"/>
                    <a:pt x="13033" y="16411"/>
                    <a:pt x="14029" y="16411"/>
                  </a:cubicBezTo>
                  <a:cubicBezTo>
                    <a:pt x="15024" y="16411"/>
                    <a:pt x="15720" y="15427"/>
                    <a:pt x="15388" y="14488"/>
                  </a:cubicBezTo>
                  <a:lnTo>
                    <a:pt x="15951" y="14488"/>
                  </a:lnTo>
                  <a:cubicBezTo>
                    <a:pt x="15954" y="14488"/>
                    <a:pt x="15957" y="14488"/>
                    <a:pt x="15960" y="14488"/>
                  </a:cubicBezTo>
                  <a:cubicBezTo>
                    <a:pt x="16225" y="14488"/>
                    <a:pt x="16442" y="14273"/>
                    <a:pt x="16442" y="14006"/>
                  </a:cubicBezTo>
                  <a:cubicBezTo>
                    <a:pt x="16442" y="13741"/>
                    <a:pt x="16225" y="13526"/>
                    <a:pt x="15960" y="13526"/>
                  </a:cubicBezTo>
                  <a:cubicBezTo>
                    <a:pt x="15957" y="13526"/>
                    <a:pt x="15954" y="13526"/>
                    <a:pt x="15951" y="13526"/>
                  </a:cubicBezTo>
                  <a:lnTo>
                    <a:pt x="14830" y="13526"/>
                  </a:lnTo>
                  <a:lnTo>
                    <a:pt x="14830" y="8238"/>
                  </a:lnTo>
                  <a:cubicBezTo>
                    <a:pt x="14830" y="7718"/>
                    <a:pt x="14696" y="7205"/>
                    <a:pt x="14442" y="6751"/>
                  </a:cubicBezTo>
                  <a:lnTo>
                    <a:pt x="14442" y="6751"/>
                  </a:lnTo>
                  <a:cubicBezTo>
                    <a:pt x="14478" y="6776"/>
                    <a:pt x="14513" y="6800"/>
                    <a:pt x="14547" y="6825"/>
                  </a:cubicBezTo>
                  <a:cubicBezTo>
                    <a:pt x="15168" y="7274"/>
                    <a:pt x="15470" y="7945"/>
                    <a:pt x="15470" y="8879"/>
                  </a:cubicBezTo>
                  <a:cubicBezTo>
                    <a:pt x="15476" y="9141"/>
                    <a:pt x="15689" y="9351"/>
                    <a:pt x="15951" y="9351"/>
                  </a:cubicBezTo>
                  <a:cubicBezTo>
                    <a:pt x="16212" y="9351"/>
                    <a:pt x="16426" y="9141"/>
                    <a:pt x="16432" y="8879"/>
                  </a:cubicBezTo>
                  <a:cubicBezTo>
                    <a:pt x="16432" y="7632"/>
                    <a:pt x="15987" y="6678"/>
                    <a:pt x="15111" y="6046"/>
                  </a:cubicBezTo>
                  <a:cubicBezTo>
                    <a:pt x="14327" y="5480"/>
                    <a:pt x="13209" y="5193"/>
                    <a:pt x="11784" y="5193"/>
                  </a:cubicBezTo>
                  <a:lnTo>
                    <a:pt x="7846" y="5193"/>
                  </a:lnTo>
                  <a:lnTo>
                    <a:pt x="7846" y="4801"/>
                  </a:lnTo>
                  <a:cubicBezTo>
                    <a:pt x="7846" y="3329"/>
                    <a:pt x="6941" y="2007"/>
                    <a:pt x="5567" y="1475"/>
                  </a:cubicBezTo>
                  <a:cubicBezTo>
                    <a:pt x="5396" y="618"/>
                    <a:pt x="4644" y="2"/>
                    <a:pt x="3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8" name="Google Shape;13868;p142"/>
          <p:cNvGrpSpPr/>
          <p:nvPr/>
        </p:nvGrpSpPr>
        <p:grpSpPr>
          <a:xfrm>
            <a:off x="2540541" y="3994789"/>
            <a:ext cx="325835" cy="354827"/>
            <a:chOff x="2756925" y="4164750"/>
            <a:chExt cx="376775" cy="410300"/>
          </a:xfrm>
        </p:grpSpPr>
        <p:sp>
          <p:nvSpPr>
            <p:cNvPr id="13869" name="Google Shape;13869;p142"/>
            <p:cNvSpPr/>
            <p:nvPr/>
          </p:nvSpPr>
          <p:spPr>
            <a:xfrm>
              <a:off x="2756925" y="4164750"/>
              <a:ext cx="376775" cy="410300"/>
            </a:xfrm>
            <a:custGeom>
              <a:rect b="b" l="l" r="r" t="t"/>
              <a:pathLst>
                <a:path extrusionOk="0" h="16412" w="15071">
                  <a:moveTo>
                    <a:pt x="2566" y="2307"/>
                  </a:moveTo>
                  <a:lnTo>
                    <a:pt x="2566" y="5674"/>
                  </a:lnTo>
                  <a:cubicBezTo>
                    <a:pt x="2566" y="6320"/>
                    <a:pt x="2690" y="6961"/>
                    <a:pt x="2936" y="7559"/>
                  </a:cubicBezTo>
                  <a:cubicBezTo>
                    <a:pt x="1749" y="7115"/>
                    <a:pt x="962" y="5980"/>
                    <a:pt x="964" y="4712"/>
                  </a:cubicBezTo>
                  <a:lnTo>
                    <a:pt x="964" y="3110"/>
                  </a:lnTo>
                  <a:cubicBezTo>
                    <a:pt x="964" y="2666"/>
                    <a:pt x="1322" y="2309"/>
                    <a:pt x="1765" y="2307"/>
                  </a:cubicBezTo>
                  <a:close/>
                  <a:moveTo>
                    <a:pt x="13305" y="2309"/>
                  </a:moveTo>
                  <a:cubicBezTo>
                    <a:pt x="13747" y="2309"/>
                    <a:pt x="14104" y="2667"/>
                    <a:pt x="14106" y="3110"/>
                  </a:cubicBezTo>
                  <a:lnTo>
                    <a:pt x="14106" y="4712"/>
                  </a:lnTo>
                  <a:cubicBezTo>
                    <a:pt x="14107" y="5980"/>
                    <a:pt x="13321" y="7115"/>
                    <a:pt x="12133" y="7560"/>
                  </a:cubicBezTo>
                  <a:cubicBezTo>
                    <a:pt x="12378" y="6961"/>
                    <a:pt x="12504" y="6321"/>
                    <a:pt x="12502" y="5674"/>
                  </a:cubicBezTo>
                  <a:lnTo>
                    <a:pt x="12502" y="2309"/>
                  </a:lnTo>
                  <a:close/>
                  <a:moveTo>
                    <a:pt x="11541" y="961"/>
                  </a:moveTo>
                  <a:lnTo>
                    <a:pt x="11541" y="5674"/>
                  </a:lnTo>
                  <a:cubicBezTo>
                    <a:pt x="11544" y="6545"/>
                    <a:pt x="11260" y="7395"/>
                    <a:pt x="10732" y="8089"/>
                  </a:cubicBezTo>
                  <a:cubicBezTo>
                    <a:pt x="10215" y="8767"/>
                    <a:pt x="9497" y="9266"/>
                    <a:pt x="8680" y="9512"/>
                  </a:cubicBezTo>
                  <a:cubicBezTo>
                    <a:pt x="8475" y="9572"/>
                    <a:pt x="8336" y="9760"/>
                    <a:pt x="8336" y="9972"/>
                  </a:cubicBezTo>
                  <a:lnTo>
                    <a:pt x="8336" y="14007"/>
                  </a:lnTo>
                  <a:cubicBezTo>
                    <a:pt x="8336" y="14273"/>
                    <a:pt x="8551" y="14489"/>
                    <a:pt x="8816" y="14489"/>
                  </a:cubicBezTo>
                  <a:lnTo>
                    <a:pt x="9816" y="14489"/>
                  </a:lnTo>
                  <a:cubicBezTo>
                    <a:pt x="9817" y="14489"/>
                    <a:pt x="9819" y="14489"/>
                    <a:pt x="9820" y="14489"/>
                  </a:cubicBezTo>
                  <a:cubicBezTo>
                    <a:pt x="10162" y="14489"/>
                    <a:pt x="10467" y="14709"/>
                    <a:pt x="10576" y="15036"/>
                  </a:cubicBezTo>
                  <a:lnTo>
                    <a:pt x="10714" y="15449"/>
                  </a:lnTo>
                  <a:lnTo>
                    <a:pt x="4357" y="15449"/>
                  </a:lnTo>
                  <a:lnTo>
                    <a:pt x="4494" y="15036"/>
                  </a:lnTo>
                  <a:cubicBezTo>
                    <a:pt x="4602" y="14709"/>
                    <a:pt x="4907" y="14489"/>
                    <a:pt x="5251" y="14489"/>
                  </a:cubicBezTo>
                  <a:cubicBezTo>
                    <a:pt x="5252" y="14489"/>
                    <a:pt x="5253" y="14489"/>
                    <a:pt x="5255" y="14489"/>
                  </a:cubicBezTo>
                  <a:lnTo>
                    <a:pt x="6253" y="14489"/>
                  </a:lnTo>
                  <a:cubicBezTo>
                    <a:pt x="6518" y="14489"/>
                    <a:pt x="6734" y="14273"/>
                    <a:pt x="6734" y="14007"/>
                  </a:cubicBezTo>
                  <a:lnTo>
                    <a:pt x="6734" y="9972"/>
                  </a:lnTo>
                  <a:cubicBezTo>
                    <a:pt x="6734" y="9760"/>
                    <a:pt x="6595" y="9572"/>
                    <a:pt x="6391" y="9512"/>
                  </a:cubicBezTo>
                  <a:cubicBezTo>
                    <a:pt x="5574" y="9266"/>
                    <a:pt x="4855" y="8767"/>
                    <a:pt x="4339" y="8089"/>
                  </a:cubicBezTo>
                  <a:cubicBezTo>
                    <a:pt x="3811" y="7395"/>
                    <a:pt x="3526" y="6545"/>
                    <a:pt x="3529" y="5674"/>
                  </a:cubicBezTo>
                  <a:lnTo>
                    <a:pt x="3529" y="961"/>
                  </a:lnTo>
                  <a:close/>
                  <a:moveTo>
                    <a:pt x="3048" y="1"/>
                  </a:moveTo>
                  <a:cubicBezTo>
                    <a:pt x="2782" y="1"/>
                    <a:pt x="2567" y="216"/>
                    <a:pt x="2567" y="481"/>
                  </a:cubicBezTo>
                  <a:lnTo>
                    <a:pt x="2567" y="1346"/>
                  </a:lnTo>
                  <a:lnTo>
                    <a:pt x="1766" y="1346"/>
                  </a:lnTo>
                  <a:cubicBezTo>
                    <a:pt x="792" y="1348"/>
                    <a:pt x="4" y="2136"/>
                    <a:pt x="3" y="3110"/>
                  </a:cubicBezTo>
                  <a:lnTo>
                    <a:pt x="3" y="4712"/>
                  </a:lnTo>
                  <a:cubicBezTo>
                    <a:pt x="0" y="6764"/>
                    <a:pt x="1551" y="8483"/>
                    <a:pt x="3591" y="8692"/>
                  </a:cubicBezTo>
                  <a:cubicBezTo>
                    <a:pt x="4155" y="9424"/>
                    <a:pt x="4909" y="9987"/>
                    <a:pt x="5773" y="10316"/>
                  </a:cubicBezTo>
                  <a:lnTo>
                    <a:pt x="5773" y="13526"/>
                  </a:lnTo>
                  <a:lnTo>
                    <a:pt x="5255" y="13526"/>
                  </a:lnTo>
                  <a:cubicBezTo>
                    <a:pt x="4494" y="13526"/>
                    <a:pt x="3821" y="14011"/>
                    <a:pt x="3582" y="14732"/>
                  </a:cubicBezTo>
                  <a:lnTo>
                    <a:pt x="3234" y="15779"/>
                  </a:lnTo>
                  <a:cubicBezTo>
                    <a:pt x="3130" y="16089"/>
                    <a:pt x="3361" y="16411"/>
                    <a:pt x="3690" y="16411"/>
                  </a:cubicBezTo>
                  <a:lnTo>
                    <a:pt x="11382" y="16411"/>
                  </a:lnTo>
                  <a:cubicBezTo>
                    <a:pt x="11710" y="16411"/>
                    <a:pt x="11941" y="16089"/>
                    <a:pt x="11839" y="15779"/>
                  </a:cubicBezTo>
                  <a:lnTo>
                    <a:pt x="11490" y="14732"/>
                  </a:lnTo>
                  <a:cubicBezTo>
                    <a:pt x="11252" y="14011"/>
                    <a:pt x="10576" y="13526"/>
                    <a:pt x="9818" y="13526"/>
                  </a:cubicBezTo>
                  <a:lnTo>
                    <a:pt x="9299" y="13526"/>
                  </a:lnTo>
                  <a:lnTo>
                    <a:pt x="9299" y="10316"/>
                  </a:lnTo>
                  <a:cubicBezTo>
                    <a:pt x="10162" y="9987"/>
                    <a:pt x="10916" y="9424"/>
                    <a:pt x="11480" y="8692"/>
                  </a:cubicBezTo>
                  <a:cubicBezTo>
                    <a:pt x="13520" y="8483"/>
                    <a:pt x="15071" y="6764"/>
                    <a:pt x="15068" y="4712"/>
                  </a:cubicBezTo>
                  <a:lnTo>
                    <a:pt x="15068" y="3110"/>
                  </a:lnTo>
                  <a:cubicBezTo>
                    <a:pt x="15066" y="2136"/>
                    <a:pt x="14277" y="1348"/>
                    <a:pt x="13305" y="1346"/>
                  </a:cubicBezTo>
                  <a:lnTo>
                    <a:pt x="12502" y="1346"/>
                  </a:lnTo>
                  <a:lnTo>
                    <a:pt x="12502" y="481"/>
                  </a:lnTo>
                  <a:cubicBezTo>
                    <a:pt x="12502" y="216"/>
                    <a:pt x="12287" y="1"/>
                    <a:pt x="120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42"/>
            <p:cNvSpPr/>
            <p:nvPr/>
          </p:nvSpPr>
          <p:spPr>
            <a:xfrm>
              <a:off x="2865650" y="4214425"/>
              <a:ext cx="159275" cy="146025"/>
            </a:xfrm>
            <a:custGeom>
              <a:rect b="b" l="l" r="r" t="t"/>
              <a:pathLst>
                <a:path extrusionOk="0" h="5841" w="6371">
                  <a:moveTo>
                    <a:pt x="3186" y="1568"/>
                  </a:moveTo>
                  <a:lnTo>
                    <a:pt x="3547" y="2300"/>
                  </a:lnTo>
                  <a:cubicBezTo>
                    <a:pt x="3618" y="2442"/>
                    <a:pt x="3752" y="2540"/>
                    <a:pt x="3909" y="2564"/>
                  </a:cubicBezTo>
                  <a:lnTo>
                    <a:pt x="4718" y="2681"/>
                  </a:lnTo>
                  <a:lnTo>
                    <a:pt x="4133" y="3249"/>
                  </a:lnTo>
                  <a:cubicBezTo>
                    <a:pt x="4019" y="3360"/>
                    <a:pt x="3968" y="3519"/>
                    <a:pt x="3994" y="3675"/>
                  </a:cubicBezTo>
                  <a:lnTo>
                    <a:pt x="4133" y="4481"/>
                  </a:lnTo>
                  <a:lnTo>
                    <a:pt x="4133" y="4481"/>
                  </a:lnTo>
                  <a:lnTo>
                    <a:pt x="3410" y="4101"/>
                  </a:lnTo>
                  <a:cubicBezTo>
                    <a:pt x="3339" y="4064"/>
                    <a:pt x="3263" y="4045"/>
                    <a:pt x="3186" y="4045"/>
                  </a:cubicBezTo>
                  <a:cubicBezTo>
                    <a:pt x="3109" y="4045"/>
                    <a:pt x="3033" y="4064"/>
                    <a:pt x="2963" y="4101"/>
                  </a:cubicBezTo>
                  <a:lnTo>
                    <a:pt x="2240" y="4481"/>
                  </a:lnTo>
                  <a:lnTo>
                    <a:pt x="2379" y="3677"/>
                  </a:lnTo>
                  <a:cubicBezTo>
                    <a:pt x="2405" y="3520"/>
                    <a:pt x="2352" y="3360"/>
                    <a:pt x="2240" y="3251"/>
                  </a:cubicBezTo>
                  <a:lnTo>
                    <a:pt x="1655" y="2681"/>
                  </a:lnTo>
                  <a:lnTo>
                    <a:pt x="2464" y="2564"/>
                  </a:lnTo>
                  <a:cubicBezTo>
                    <a:pt x="2619" y="2540"/>
                    <a:pt x="2755" y="2442"/>
                    <a:pt x="2825" y="2300"/>
                  </a:cubicBezTo>
                  <a:lnTo>
                    <a:pt x="3186" y="1568"/>
                  </a:lnTo>
                  <a:close/>
                  <a:moveTo>
                    <a:pt x="3186" y="1"/>
                  </a:moveTo>
                  <a:cubicBezTo>
                    <a:pt x="3014" y="1"/>
                    <a:pt x="2843" y="90"/>
                    <a:pt x="2755" y="269"/>
                  </a:cubicBezTo>
                  <a:lnTo>
                    <a:pt x="2074" y="1647"/>
                  </a:lnTo>
                  <a:lnTo>
                    <a:pt x="553" y="1868"/>
                  </a:lnTo>
                  <a:cubicBezTo>
                    <a:pt x="159" y="1925"/>
                    <a:pt x="0" y="2410"/>
                    <a:pt x="286" y="2688"/>
                  </a:cubicBezTo>
                  <a:lnTo>
                    <a:pt x="1387" y="3762"/>
                  </a:lnTo>
                  <a:lnTo>
                    <a:pt x="1127" y="5277"/>
                  </a:lnTo>
                  <a:cubicBezTo>
                    <a:pt x="1073" y="5588"/>
                    <a:pt x="1321" y="5841"/>
                    <a:pt x="1601" y="5841"/>
                  </a:cubicBezTo>
                  <a:cubicBezTo>
                    <a:pt x="1675" y="5841"/>
                    <a:pt x="1751" y="5823"/>
                    <a:pt x="1825" y="5784"/>
                  </a:cubicBezTo>
                  <a:lnTo>
                    <a:pt x="3186" y="5069"/>
                  </a:lnTo>
                  <a:lnTo>
                    <a:pt x="4548" y="5784"/>
                  </a:lnTo>
                  <a:cubicBezTo>
                    <a:pt x="4621" y="5823"/>
                    <a:pt x="4697" y="5841"/>
                    <a:pt x="4771" y="5841"/>
                  </a:cubicBezTo>
                  <a:cubicBezTo>
                    <a:pt x="5051" y="5841"/>
                    <a:pt x="5298" y="5588"/>
                    <a:pt x="5245" y="5277"/>
                  </a:cubicBezTo>
                  <a:lnTo>
                    <a:pt x="4984" y="3762"/>
                  </a:lnTo>
                  <a:lnTo>
                    <a:pt x="6085" y="2688"/>
                  </a:lnTo>
                  <a:cubicBezTo>
                    <a:pt x="6371" y="2410"/>
                    <a:pt x="6213" y="1927"/>
                    <a:pt x="5819" y="1868"/>
                  </a:cubicBezTo>
                  <a:lnTo>
                    <a:pt x="5820" y="1868"/>
                  </a:lnTo>
                  <a:lnTo>
                    <a:pt x="4299" y="1647"/>
                  </a:lnTo>
                  <a:lnTo>
                    <a:pt x="3618" y="269"/>
                  </a:lnTo>
                  <a:cubicBezTo>
                    <a:pt x="3529" y="90"/>
                    <a:pt x="3357" y="1"/>
                    <a:pt x="3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1" name="Google Shape;13871;p142"/>
          <p:cNvGrpSpPr/>
          <p:nvPr/>
        </p:nvGrpSpPr>
        <p:grpSpPr>
          <a:xfrm>
            <a:off x="3296874" y="3994788"/>
            <a:ext cx="313576" cy="354827"/>
            <a:chOff x="3246450" y="4189450"/>
            <a:chExt cx="362600" cy="410300"/>
          </a:xfrm>
        </p:grpSpPr>
        <p:sp>
          <p:nvSpPr>
            <p:cNvPr id="13872" name="Google Shape;13872;p142"/>
            <p:cNvSpPr/>
            <p:nvPr/>
          </p:nvSpPr>
          <p:spPr>
            <a:xfrm>
              <a:off x="3246450" y="4189450"/>
              <a:ext cx="362600" cy="410300"/>
            </a:xfrm>
            <a:custGeom>
              <a:rect b="b" l="l" r="r" t="t"/>
              <a:pathLst>
                <a:path extrusionOk="0" h="16412" w="14504">
                  <a:moveTo>
                    <a:pt x="7782" y="964"/>
                  </a:moveTo>
                  <a:cubicBezTo>
                    <a:pt x="7995" y="964"/>
                    <a:pt x="8210" y="976"/>
                    <a:pt x="8427" y="1000"/>
                  </a:cubicBezTo>
                  <a:cubicBezTo>
                    <a:pt x="9694" y="1139"/>
                    <a:pt x="10892" y="1728"/>
                    <a:pt x="11800" y="2661"/>
                  </a:cubicBezTo>
                  <a:cubicBezTo>
                    <a:pt x="12708" y="3592"/>
                    <a:pt x="13267" y="4805"/>
                    <a:pt x="13377" y="6077"/>
                  </a:cubicBezTo>
                  <a:cubicBezTo>
                    <a:pt x="13529" y="7792"/>
                    <a:pt x="12883" y="9481"/>
                    <a:pt x="11627" y="10657"/>
                  </a:cubicBezTo>
                  <a:lnTo>
                    <a:pt x="11627" y="10655"/>
                  </a:lnTo>
                  <a:cubicBezTo>
                    <a:pt x="11530" y="10746"/>
                    <a:pt x="11476" y="10872"/>
                    <a:pt x="11476" y="11005"/>
                  </a:cubicBezTo>
                  <a:lnTo>
                    <a:pt x="11476" y="15451"/>
                  </a:lnTo>
                  <a:lnTo>
                    <a:pt x="6027" y="15451"/>
                  </a:lnTo>
                  <a:lnTo>
                    <a:pt x="6027" y="13624"/>
                  </a:lnTo>
                  <a:cubicBezTo>
                    <a:pt x="6027" y="13359"/>
                    <a:pt x="5811" y="13143"/>
                    <a:pt x="5546" y="13143"/>
                  </a:cubicBezTo>
                  <a:lnTo>
                    <a:pt x="3943" y="13143"/>
                  </a:lnTo>
                  <a:cubicBezTo>
                    <a:pt x="3500" y="13142"/>
                    <a:pt x="3143" y="12784"/>
                    <a:pt x="3142" y="12342"/>
                  </a:cubicBezTo>
                  <a:lnTo>
                    <a:pt x="3142" y="10419"/>
                  </a:lnTo>
                  <a:cubicBezTo>
                    <a:pt x="3142" y="10154"/>
                    <a:pt x="2926" y="9939"/>
                    <a:pt x="2661" y="9939"/>
                  </a:cubicBezTo>
                  <a:lnTo>
                    <a:pt x="1307" y="9939"/>
                  </a:lnTo>
                  <a:cubicBezTo>
                    <a:pt x="1197" y="9939"/>
                    <a:pt x="1121" y="9832"/>
                    <a:pt x="1154" y="9728"/>
                  </a:cubicBezTo>
                  <a:lnTo>
                    <a:pt x="2156" y="6726"/>
                  </a:lnTo>
                  <a:cubicBezTo>
                    <a:pt x="2172" y="6676"/>
                    <a:pt x="2180" y="6625"/>
                    <a:pt x="2180" y="6574"/>
                  </a:cubicBezTo>
                  <a:cubicBezTo>
                    <a:pt x="2181" y="4979"/>
                    <a:pt x="2861" y="3460"/>
                    <a:pt x="4047" y="2396"/>
                  </a:cubicBezTo>
                  <a:cubicBezTo>
                    <a:pt x="5090" y="1462"/>
                    <a:pt x="6397" y="964"/>
                    <a:pt x="7782" y="964"/>
                  </a:cubicBezTo>
                  <a:close/>
                  <a:moveTo>
                    <a:pt x="7791" y="0"/>
                  </a:moveTo>
                  <a:cubicBezTo>
                    <a:pt x="6199" y="0"/>
                    <a:pt x="4650" y="580"/>
                    <a:pt x="3443" y="1644"/>
                  </a:cubicBezTo>
                  <a:cubicBezTo>
                    <a:pt x="2049" y="2873"/>
                    <a:pt x="1242" y="4635"/>
                    <a:pt x="1219" y="6493"/>
                  </a:cubicBezTo>
                  <a:lnTo>
                    <a:pt x="244" y="9422"/>
                  </a:lnTo>
                  <a:cubicBezTo>
                    <a:pt x="0" y="10148"/>
                    <a:pt x="541" y="10900"/>
                    <a:pt x="1307" y="10900"/>
                  </a:cubicBezTo>
                  <a:lnTo>
                    <a:pt x="2181" y="10900"/>
                  </a:lnTo>
                  <a:lnTo>
                    <a:pt x="2181" y="12342"/>
                  </a:lnTo>
                  <a:cubicBezTo>
                    <a:pt x="2181" y="13315"/>
                    <a:pt x="2970" y="14102"/>
                    <a:pt x="3943" y="14104"/>
                  </a:cubicBezTo>
                  <a:lnTo>
                    <a:pt x="5065" y="14104"/>
                  </a:lnTo>
                  <a:lnTo>
                    <a:pt x="5065" y="15932"/>
                  </a:lnTo>
                  <a:cubicBezTo>
                    <a:pt x="5065" y="16197"/>
                    <a:pt x="5280" y="16412"/>
                    <a:pt x="5546" y="16412"/>
                  </a:cubicBezTo>
                  <a:lnTo>
                    <a:pt x="11956" y="16412"/>
                  </a:lnTo>
                  <a:cubicBezTo>
                    <a:pt x="12221" y="16412"/>
                    <a:pt x="12437" y="16197"/>
                    <a:pt x="12437" y="15932"/>
                  </a:cubicBezTo>
                  <a:lnTo>
                    <a:pt x="12437" y="11209"/>
                  </a:lnTo>
                  <a:cubicBezTo>
                    <a:pt x="13812" y="9831"/>
                    <a:pt x="14503" y="7943"/>
                    <a:pt x="14335" y="5994"/>
                  </a:cubicBezTo>
                  <a:lnTo>
                    <a:pt x="14336" y="5994"/>
                  </a:lnTo>
                  <a:cubicBezTo>
                    <a:pt x="14207" y="4500"/>
                    <a:pt x="13551" y="3078"/>
                    <a:pt x="12489" y="1988"/>
                  </a:cubicBezTo>
                  <a:cubicBezTo>
                    <a:pt x="11426" y="899"/>
                    <a:pt x="10020" y="206"/>
                    <a:pt x="8531" y="42"/>
                  </a:cubicBezTo>
                  <a:cubicBezTo>
                    <a:pt x="8284" y="14"/>
                    <a:pt x="8037" y="0"/>
                    <a:pt x="77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42"/>
            <p:cNvSpPr/>
            <p:nvPr/>
          </p:nvSpPr>
          <p:spPr>
            <a:xfrm>
              <a:off x="3347650" y="4249300"/>
              <a:ext cx="187100" cy="208450"/>
            </a:xfrm>
            <a:custGeom>
              <a:rect b="b" l="l" r="r" t="t"/>
              <a:pathLst>
                <a:path extrusionOk="0" h="8338" w="7484">
                  <a:moveTo>
                    <a:pt x="3741" y="2255"/>
                  </a:moveTo>
                  <a:cubicBezTo>
                    <a:pt x="3989" y="2255"/>
                    <a:pt x="4239" y="2303"/>
                    <a:pt x="4477" y="2402"/>
                  </a:cubicBezTo>
                  <a:cubicBezTo>
                    <a:pt x="5195" y="2699"/>
                    <a:pt x="5663" y="3401"/>
                    <a:pt x="5663" y="4178"/>
                  </a:cubicBezTo>
                  <a:cubicBezTo>
                    <a:pt x="5662" y="5240"/>
                    <a:pt x="4802" y="6100"/>
                    <a:pt x="3742" y="6101"/>
                  </a:cubicBezTo>
                  <a:cubicBezTo>
                    <a:pt x="2964" y="6101"/>
                    <a:pt x="2263" y="5634"/>
                    <a:pt x="1964" y="4915"/>
                  </a:cubicBezTo>
                  <a:cubicBezTo>
                    <a:pt x="1667" y="4196"/>
                    <a:pt x="1831" y="3368"/>
                    <a:pt x="2380" y="2819"/>
                  </a:cubicBezTo>
                  <a:cubicBezTo>
                    <a:pt x="2748" y="2451"/>
                    <a:pt x="3240" y="2255"/>
                    <a:pt x="3741" y="2255"/>
                  </a:cubicBezTo>
                  <a:close/>
                  <a:moveTo>
                    <a:pt x="3742" y="0"/>
                  </a:moveTo>
                  <a:cubicBezTo>
                    <a:pt x="3472" y="0"/>
                    <a:pt x="3256" y="221"/>
                    <a:pt x="3262" y="491"/>
                  </a:cubicBezTo>
                  <a:lnTo>
                    <a:pt x="3262" y="1333"/>
                  </a:lnTo>
                  <a:cubicBezTo>
                    <a:pt x="2579" y="1448"/>
                    <a:pt x="1961" y="1806"/>
                    <a:pt x="1520" y="2340"/>
                  </a:cubicBezTo>
                  <a:lnTo>
                    <a:pt x="790" y="1919"/>
                  </a:lnTo>
                  <a:cubicBezTo>
                    <a:pt x="715" y="1877"/>
                    <a:pt x="634" y="1857"/>
                    <a:pt x="554" y="1857"/>
                  </a:cubicBezTo>
                  <a:cubicBezTo>
                    <a:pt x="388" y="1857"/>
                    <a:pt x="227" y="1943"/>
                    <a:pt x="138" y="2097"/>
                  </a:cubicBezTo>
                  <a:cubicBezTo>
                    <a:pt x="6" y="2326"/>
                    <a:pt x="82" y="2617"/>
                    <a:pt x="309" y="2752"/>
                  </a:cubicBezTo>
                  <a:lnTo>
                    <a:pt x="1039" y="3172"/>
                  </a:lnTo>
                  <a:cubicBezTo>
                    <a:pt x="797" y="3821"/>
                    <a:pt x="797" y="4536"/>
                    <a:pt x="1039" y="5184"/>
                  </a:cubicBezTo>
                  <a:lnTo>
                    <a:pt x="309" y="5605"/>
                  </a:lnTo>
                  <a:cubicBezTo>
                    <a:pt x="79" y="5738"/>
                    <a:pt x="0" y="6032"/>
                    <a:pt x="133" y="6262"/>
                  </a:cubicBezTo>
                  <a:cubicBezTo>
                    <a:pt x="222" y="6416"/>
                    <a:pt x="383" y="6503"/>
                    <a:pt x="549" y="6503"/>
                  </a:cubicBezTo>
                  <a:cubicBezTo>
                    <a:pt x="631" y="6503"/>
                    <a:pt x="714" y="6482"/>
                    <a:pt x="790" y="6438"/>
                  </a:cubicBezTo>
                  <a:lnTo>
                    <a:pt x="1520" y="6018"/>
                  </a:lnTo>
                  <a:cubicBezTo>
                    <a:pt x="1961" y="6551"/>
                    <a:pt x="2579" y="6908"/>
                    <a:pt x="3262" y="7024"/>
                  </a:cubicBezTo>
                  <a:lnTo>
                    <a:pt x="3262" y="7866"/>
                  </a:lnTo>
                  <a:cubicBezTo>
                    <a:pt x="3266" y="8128"/>
                    <a:pt x="3480" y="8337"/>
                    <a:pt x="3742" y="8337"/>
                  </a:cubicBezTo>
                  <a:cubicBezTo>
                    <a:pt x="4004" y="8337"/>
                    <a:pt x="4218" y="8128"/>
                    <a:pt x="4222" y="7866"/>
                  </a:cubicBezTo>
                  <a:lnTo>
                    <a:pt x="4222" y="7024"/>
                  </a:lnTo>
                  <a:cubicBezTo>
                    <a:pt x="4905" y="6908"/>
                    <a:pt x="5523" y="6551"/>
                    <a:pt x="5964" y="6018"/>
                  </a:cubicBezTo>
                  <a:lnTo>
                    <a:pt x="6693" y="6438"/>
                  </a:lnTo>
                  <a:cubicBezTo>
                    <a:pt x="6769" y="6482"/>
                    <a:pt x="6851" y="6503"/>
                    <a:pt x="6933" y="6503"/>
                  </a:cubicBezTo>
                  <a:cubicBezTo>
                    <a:pt x="7099" y="6503"/>
                    <a:pt x="7261" y="6416"/>
                    <a:pt x="7350" y="6262"/>
                  </a:cubicBezTo>
                  <a:cubicBezTo>
                    <a:pt x="7482" y="6032"/>
                    <a:pt x="7405" y="5738"/>
                    <a:pt x="7175" y="5605"/>
                  </a:cubicBezTo>
                  <a:lnTo>
                    <a:pt x="6445" y="5184"/>
                  </a:lnTo>
                  <a:cubicBezTo>
                    <a:pt x="6687" y="4536"/>
                    <a:pt x="6687" y="3821"/>
                    <a:pt x="6445" y="3172"/>
                  </a:cubicBezTo>
                  <a:lnTo>
                    <a:pt x="7175" y="2752"/>
                  </a:lnTo>
                  <a:cubicBezTo>
                    <a:pt x="7405" y="2619"/>
                    <a:pt x="7484" y="2324"/>
                    <a:pt x="7350" y="2094"/>
                  </a:cubicBezTo>
                  <a:cubicBezTo>
                    <a:pt x="7261" y="1940"/>
                    <a:pt x="7099" y="1854"/>
                    <a:pt x="6933" y="1854"/>
                  </a:cubicBezTo>
                  <a:cubicBezTo>
                    <a:pt x="6851" y="1854"/>
                    <a:pt x="6769" y="1875"/>
                    <a:pt x="6693" y="1919"/>
                  </a:cubicBezTo>
                  <a:lnTo>
                    <a:pt x="5964" y="2340"/>
                  </a:lnTo>
                  <a:cubicBezTo>
                    <a:pt x="5523" y="1806"/>
                    <a:pt x="4905" y="1448"/>
                    <a:pt x="4222" y="1333"/>
                  </a:cubicBezTo>
                  <a:lnTo>
                    <a:pt x="4222" y="491"/>
                  </a:lnTo>
                  <a:cubicBezTo>
                    <a:pt x="4228" y="221"/>
                    <a:pt x="4011" y="0"/>
                    <a:pt x="3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4" name="Google Shape;13874;p142"/>
          <p:cNvGrpSpPr/>
          <p:nvPr/>
        </p:nvGrpSpPr>
        <p:grpSpPr>
          <a:xfrm>
            <a:off x="4054321" y="3994798"/>
            <a:ext cx="313533" cy="354806"/>
            <a:chOff x="3841100" y="4203650"/>
            <a:chExt cx="362550" cy="410275"/>
          </a:xfrm>
        </p:grpSpPr>
        <p:sp>
          <p:nvSpPr>
            <p:cNvPr id="13875" name="Google Shape;13875;p142"/>
            <p:cNvSpPr/>
            <p:nvPr/>
          </p:nvSpPr>
          <p:spPr>
            <a:xfrm>
              <a:off x="3841100" y="4203650"/>
              <a:ext cx="362550" cy="410275"/>
            </a:xfrm>
            <a:custGeom>
              <a:rect b="b" l="l" r="r" t="t"/>
              <a:pathLst>
                <a:path extrusionOk="0" h="16411" w="14502">
                  <a:moveTo>
                    <a:pt x="7780" y="963"/>
                  </a:moveTo>
                  <a:cubicBezTo>
                    <a:pt x="7994" y="963"/>
                    <a:pt x="8209" y="975"/>
                    <a:pt x="8425" y="999"/>
                  </a:cubicBezTo>
                  <a:cubicBezTo>
                    <a:pt x="9694" y="1138"/>
                    <a:pt x="10892" y="1728"/>
                    <a:pt x="11800" y="2659"/>
                  </a:cubicBezTo>
                  <a:cubicBezTo>
                    <a:pt x="12707" y="3591"/>
                    <a:pt x="13267" y="4803"/>
                    <a:pt x="13377" y="6076"/>
                  </a:cubicBezTo>
                  <a:cubicBezTo>
                    <a:pt x="13529" y="7791"/>
                    <a:pt x="12883" y="9479"/>
                    <a:pt x="11627" y="10655"/>
                  </a:cubicBezTo>
                  <a:lnTo>
                    <a:pt x="11625" y="10655"/>
                  </a:lnTo>
                  <a:cubicBezTo>
                    <a:pt x="11529" y="10746"/>
                    <a:pt x="11474" y="10872"/>
                    <a:pt x="11474" y="11005"/>
                  </a:cubicBezTo>
                  <a:lnTo>
                    <a:pt x="11474" y="15450"/>
                  </a:lnTo>
                  <a:lnTo>
                    <a:pt x="6025" y="15450"/>
                  </a:lnTo>
                  <a:lnTo>
                    <a:pt x="6025" y="13624"/>
                  </a:lnTo>
                  <a:cubicBezTo>
                    <a:pt x="6025" y="13359"/>
                    <a:pt x="5810" y="13143"/>
                    <a:pt x="5545" y="13143"/>
                  </a:cubicBezTo>
                  <a:lnTo>
                    <a:pt x="3943" y="13143"/>
                  </a:lnTo>
                  <a:cubicBezTo>
                    <a:pt x="3500" y="13142"/>
                    <a:pt x="3142" y="12783"/>
                    <a:pt x="3142" y="12341"/>
                  </a:cubicBezTo>
                  <a:lnTo>
                    <a:pt x="3142" y="10418"/>
                  </a:lnTo>
                  <a:cubicBezTo>
                    <a:pt x="3142" y="10153"/>
                    <a:pt x="2926" y="9938"/>
                    <a:pt x="2660" y="9938"/>
                  </a:cubicBezTo>
                  <a:lnTo>
                    <a:pt x="1305" y="9938"/>
                  </a:lnTo>
                  <a:cubicBezTo>
                    <a:pt x="1197" y="9938"/>
                    <a:pt x="1119" y="9831"/>
                    <a:pt x="1153" y="9727"/>
                  </a:cubicBezTo>
                  <a:lnTo>
                    <a:pt x="2155" y="6725"/>
                  </a:lnTo>
                  <a:cubicBezTo>
                    <a:pt x="2171" y="6675"/>
                    <a:pt x="2179" y="6624"/>
                    <a:pt x="2179" y="6572"/>
                  </a:cubicBezTo>
                  <a:cubicBezTo>
                    <a:pt x="2181" y="4978"/>
                    <a:pt x="2859" y="3459"/>
                    <a:pt x="4047" y="2394"/>
                  </a:cubicBezTo>
                  <a:cubicBezTo>
                    <a:pt x="5088" y="1460"/>
                    <a:pt x="6395" y="963"/>
                    <a:pt x="7780" y="963"/>
                  </a:cubicBezTo>
                  <a:close/>
                  <a:moveTo>
                    <a:pt x="7789" y="0"/>
                  </a:moveTo>
                  <a:cubicBezTo>
                    <a:pt x="6197" y="0"/>
                    <a:pt x="4649" y="579"/>
                    <a:pt x="3442" y="1645"/>
                  </a:cubicBezTo>
                  <a:cubicBezTo>
                    <a:pt x="2049" y="2873"/>
                    <a:pt x="1241" y="4635"/>
                    <a:pt x="1219" y="6493"/>
                  </a:cubicBezTo>
                  <a:lnTo>
                    <a:pt x="242" y="9422"/>
                  </a:lnTo>
                  <a:cubicBezTo>
                    <a:pt x="0" y="10149"/>
                    <a:pt x="541" y="10898"/>
                    <a:pt x="1307" y="10898"/>
                  </a:cubicBezTo>
                  <a:lnTo>
                    <a:pt x="2179" y="10898"/>
                  </a:lnTo>
                  <a:lnTo>
                    <a:pt x="2179" y="12341"/>
                  </a:lnTo>
                  <a:cubicBezTo>
                    <a:pt x="2181" y="13313"/>
                    <a:pt x="2969" y="14103"/>
                    <a:pt x="3943" y="14104"/>
                  </a:cubicBezTo>
                  <a:lnTo>
                    <a:pt x="5064" y="14104"/>
                  </a:lnTo>
                  <a:lnTo>
                    <a:pt x="5064" y="15930"/>
                  </a:lnTo>
                  <a:cubicBezTo>
                    <a:pt x="5064" y="16195"/>
                    <a:pt x="5280" y="16411"/>
                    <a:pt x="5545" y="16411"/>
                  </a:cubicBezTo>
                  <a:lnTo>
                    <a:pt x="11955" y="16411"/>
                  </a:lnTo>
                  <a:cubicBezTo>
                    <a:pt x="12221" y="16411"/>
                    <a:pt x="12437" y="16195"/>
                    <a:pt x="12437" y="15930"/>
                  </a:cubicBezTo>
                  <a:lnTo>
                    <a:pt x="12437" y="11207"/>
                  </a:lnTo>
                  <a:cubicBezTo>
                    <a:pt x="13812" y="9831"/>
                    <a:pt x="14501" y="7942"/>
                    <a:pt x="14335" y="5992"/>
                  </a:cubicBezTo>
                  <a:lnTo>
                    <a:pt x="14335" y="5992"/>
                  </a:lnTo>
                  <a:lnTo>
                    <a:pt x="14335" y="5994"/>
                  </a:lnTo>
                  <a:cubicBezTo>
                    <a:pt x="14206" y="4500"/>
                    <a:pt x="13550" y="3078"/>
                    <a:pt x="12488" y="1989"/>
                  </a:cubicBezTo>
                  <a:cubicBezTo>
                    <a:pt x="11426" y="898"/>
                    <a:pt x="10019" y="206"/>
                    <a:pt x="8531" y="42"/>
                  </a:cubicBezTo>
                  <a:cubicBezTo>
                    <a:pt x="8283" y="14"/>
                    <a:pt x="8036" y="0"/>
                    <a:pt x="77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42"/>
            <p:cNvSpPr/>
            <p:nvPr/>
          </p:nvSpPr>
          <p:spPr>
            <a:xfrm>
              <a:off x="3927750" y="4251750"/>
              <a:ext cx="210875" cy="264450"/>
            </a:xfrm>
            <a:custGeom>
              <a:rect b="b" l="l" r="r" t="t"/>
              <a:pathLst>
                <a:path extrusionOk="0" h="10578" w="8435">
                  <a:moveTo>
                    <a:pt x="4321" y="962"/>
                  </a:moveTo>
                  <a:cubicBezTo>
                    <a:pt x="4437" y="962"/>
                    <a:pt x="4555" y="968"/>
                    <a:pt x="4672" y="981"/>
                  </a:cubicBezTo>
                  <a:cubicBezTo>
                    <a:pt x="6062" y="1137"/>
                    <a:pt x="7187" y="2257"/>
                    <a:pt x="7346" y="3645"/>
                  </a:cubicBezTo>
                  <a:cubicBezTo>
                    <a:pt x="7446" y="4522"/>
                    <a:pt x="7184" y="5365"/>
                    <a:pt x="6605" y="6018"/>
                  </a:cubicBezTo>
                  <a:lnTo>
                    <a:pt x="6607" y="6018"/>
                  </a:lnTo>
                  <a:cubicBezTo>
                    <a:pt x="6173" y="6510"/>
                    <a:pt x="5895" y="7091"/>
                    <a:pt x="5801" y="7693"/>
                  </a:cubicBezTo>
                  <a:lnTo>
                    <a:pt x="4804" y="7693"/>
                  </a:lnTo>
                  <a:lnTo>
                    <a:pt x="4804" y="5168"/>
                  </a:lnTo>
                  <a:lnTo>
                    <a:pt x="5624" y="4347"/>
                  </a:lnTo>
                  <a:cubicBezTo>
                    <a:pt x="5818" y="4161"/>
                    <a:pt x="5820" y="3852"/>
                    <a:pt x="5630" y="3661"/>
                  </a:cubicBezTo>
                  <a:cubicBezTo>
                    <a:pt x="5536" y="3567"/>
                    <a:pt x="5413" y="3520"/>
                    <a:pt x="5290" y="3520"/>
                  </a:cubicBezTo>
                  <a:cubicBezTo>
                    <a:pt x="5164" y="3520"/>
                    <a:pt x="5039" y="3569"/>
                    <a:pt x="4945" y="3667"/>
                  </a:cubicBezTo>
                  <a:lnTo>
                    <a:pt x="4322" y="4290"/>
                  </a:lnTo>
                  <a:lnTo>
                    <a:pt x="3700" y="3667"/>
                  </a:lnTo>
                  <a:cubicBezTo>
                    <a:pt x="3607" y="3578"/>
                    <a:pt x="3486" y="3533"/>
                    <a:pt x="3366" y="3533"/>
                  </a:cubicBezTo>
                  <a:cubicBezTo>
                    <a:pt x="3243" y="3533"/>
                    <a:pt x="3120" y="3580"/>
                    <a:pt x="3026" y="3673"/>
                  </a:cubicBezTo>
                  <a:cubicBezTo>
                    <a:pt x="2840" y="3859"/>
                    <a:pt x="2837" y="4159"/>
                    <a:pt x="3019" y="4347"/>
                  </a:cubicBezTo>
                  <a:lnTo>
                    <a:pt x="3841" y="5168"/>
                  </a:lnTo>
                  <a:lnTo>
                    <a:pt x="3841" y="7693"/>
                  </a:lnTo>
                  <a:lnTo>
                    <a:pt x="2845" y="7693"/>
                  </a:lnTo>
                  <a:cubicBezTo>
                    <a:pt x="2752" y="7090"/>
                    <a:pt x="2477" y="6511"/>
                    <a:pt x="2048" y="6029"/>
                  </a:cubicBezTo>
                  <a:cubicBezTo>
                    <a:pt x="932" y="4776"/>
                    <a:pt x="1040" y="2856"/>
                    <a:pt x="2293" y="1739"/>
                  </a:cubicBezTo>
                  <a:cubicBezTo>
                    <a:pt x="2858" y="1231"/>
                    <a:pt x="3568" y="962"/>
                    <a:pt x="4321" y="962"/>
                  </a:cubicBezTo>
                  <a:close/>
                  <a:moveTo>
                    <a:pt x="5765" y="8655"/>
                  </a:moveTo>
                  <a:lnTo>
                    <a:pt x="5765" y="9456"/>
                  </a:lnTo>
                  <a:cubicBezTo>
                    <a:pt x="5765" y="9544"/>
                    <a:pt x="5693" y="9616"/>
                    <a:pt x="5605" y="9616"/>
                  </a:cubicBezTo>
                  <a:lnTo>
                    <a:pt x="3041" y="9616"/>
                  </a:lnTo>
                  <a:cubicBezTo>
                    <a:pt x="2952" y="9616"/>
                    <a:pt x="2880" y="9544"/>
                    <a:pt x="2880" y="9456"/>
                  </a:cubicBezTo>
                  <a:lnTo>
                    <a:pt x="2880" y="8655"/>
                  </a:lnTo>
                  <a:close/>
                  <a:moveTo>
                    <a:pt x="4319" y="0"/>
                  </a:moveTo>
                  <a:cubicBezTo>
                    <a:pt x="2837" y="0"/>
                    <a:pt x="1460" y="823"/>
                    <a:pt x="767" y="2160"/>
                  </a:cubicBezTo>
                  <a:cubicBezTo>
                    <a:pt x="1" y="3635"/>
                    <a:pt x="226" y="5429"/>
                    <a:pt x="1330" y="6669"/>
                  </a:cubicBezTo>
                  <a:cubicBezTo>
                    <a:pt x="1710" y="7094"/>
                    <a:pt x="1919" y="7620"/>
                    <a:pt x="1919" y="8148"/>
                  </a:cubicBezTo>
                  <a:lnTo>
                    <a:pt x="1919" y="9456"/>
                  </a:lnTo>
                  <a:cubicBezTo>
                    <a:pt x="1919" y="10076"/>
                    <a:pt x="2421" y="10577"/>
                    <a:pt x="3041" y="10578"/>
                  </a:cubicBezTo>
                  <a:lnTo>
                    <a:pt x="5605" y="10578"/>
                  </a:lnTo>
                  <a:cubicBezTo>
                    <a:pt x="6223" y="10577"/>
                    <a:pt x="6726" y="10076"/>
                    <a:pt x="6727" y="9456"/>
                  </a:cubicBezTo>
                  <a:lnTo>
                    <a:pt x="6727" y="8150"/>
                  </a:lnTo>
                  <a:cubicBezTo>
                    <a:pt x="6727" y="7624"/>
                    <a:pt x="6939" y="7094"/>
                    <a:pt x="7327" y="6655"/>
                  </a:cubicBezTo>
                  <a:cubicBezTo>
                    <a:pt x="8087" y="5795"/>
                    <a:pt x="8435" y="4686"/>
                    <a:pt x="8301" y="3537"/>
                  </a:cubicBezTo>
                  <a:cubicBezTo>
                    <a:pt x="8092" y="1706"/>
                    <a:pt x="6610" y="229"/>
                    <a:pt x="4779" y="27"/>
                  </a:cubicBezTo>
                  <a:cubicBezTo>
                    <a:pt x="4625" y="9"/>
                    <a:pt x="4472" y="0"/>
                    <a:pt x="4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7" name="Google Shape;13877;p142"/>
          <p:cNvGrpSpPr/>
          <p:nvPr/>
        </p:nvGrpSpPr>
        <p:grpSpPr>
          <a:xfrm>
            <a:off x="4812011" y="3994778"/>
            <a:ext cx="313576" cy="354849"/>
            <a:chOff x="4409450" y="4166450"/>
            <a:chExt cx="362600" cy="410325"/>
          </a:xfrm>
        </p:grpSpPr>
        <p:sp>
          <p:nvSpPr>
            <p:cNvPr id="13878" name="Google Shape;13878;p142"/>
            <p:cNvSpPr/>
            <p:nvPr/>
          </p:nvSpPr>
          <p:spPr>
            <a:xfrm>
              <a:off x="4409450" y="4166450"/>
              <a:ext cx="362600" cy="410325"/>
            </a:xfrm>
            <a:custGeom>
              <a:rect b="b" l="l" r="r" t="t"/>
              <a:pathLst>
                <a:path extrusionOk="0" h="16413" w="14504">
                  <a:moveTo>
                    <a:pt x="7781" y="965"/>
                  </a:moveTo>
                  <a:cubicBezTo>
                    <a:pt x="7994" y="965"/>
                    <a:pt x="8209" y="976"/>
                    <a:pt x="8426" y="1000"/>
                  </a:cubicBezTo>
                  <a:cubicBezTo>
                    <a:pt x="9694" y="1139"/>
                    <a:pt x="10892" y="1730"/>
                    <a:pt x="11800" y="2661"/>
                  </a:cubicBezTo>
                  <a:cubicBezTo>
                    <a:pt x="12708" y="3592"/>
                    <a:pt x="13267" y="4806"/>
                    <a:pt x="13377" y="6079"/>
                  </a:cubicBezTo>
                  <a:cubicBezTo>
                    <a:pt x="13529" y="7792"/>
                    <a:pt x="12884" y="9481"/>
                    <a:pt x="11627" y="10657"/>
                  </a:cubicBezTo>
                  <a:cubicBezTo>
                    <a:pt x="11530" y="10748"/>
                    <a:pt x="11476" y="10874"/>
                    <a:pt x="11476" y="11007"/>
                  </a:cubicBezTo>
                  <a:lnTo>
                    <a:pt x="11476" y="15452"/>
                  </a:lnTo>
                  <a:lnTo>
                    <a:pt x="6027" y="15452"/>
                  </a:lnTo>
                  <a:lnTo>
                    <a:pt x="6027" y="13625"/>
                  </a:lnTo>
                  <a:cubicBezTo>
                    <a:pt x="6027" y="13359"/>
                    <a:pt x="5812" y="13144"/>
                    <a:pt x="5547" y="13144"/>
                  </a:cubicBezTo>
                  <a:lnTo>
                    <a:pt x="3943" y="13144"/>
                  </a:lnTo>
                  <a:cubicBezTo>
                    <a:pt x="3501" y="13144"/>
                    <a:pt x="3143" y="12785"/>
                    <a:pt x="3142" y="12342"/>
                  </a:cubicBezTo>
                  <a:lnTo>
                    <a:pt x="3142" y="10421"/>
                  </a:lnTo>
                  <a:cubicBezTo>
                    <a:pt x="3142" y="10155"/>
                    <a:pt x="2927" y="9939"/>
                    <a:pt x="2662" y="9939"/>
                  </a:cubicBezTo>
                  <a:lnTo>
                    <a:pt x="1307" y="9939"/>
                  </a:lnTo>
                  <a:cubicBezTo>
                    <a:pt x="1197" y="9939"/>
                    <a:pt x="1121" y="9832"/>
                    <a:pt x="1155" y="9728"/>
                  </a:cubicBezTo>
                  <a:lnTo>
                    <a:pt x="2155" y="6726"/>
                  </a:lnTo>
                  <a:cubicBezTo>
                    <a:pt x="2173" y="6678"/>
                    <a:pt x="2180" y="6627"/>
                    <a:pt x="2180" y="6574"/>
                  </a:cubicBezTo>
                  <a:cubicBezTo>
                    <a:pt x="2181" y="4979"/>
                    <a:pt x="2861" y="3461"/>
                    <a:pt x="4047" y="2396"/>
                  </a:cubicBezTo>
                  <a:cubicBezTo>
                    <a:pt x="5090" y="1462"/>
                    <a:pt x="6397" y="965"/>
                    <a:pt x="7781" y="965"/>
                  </a:cubicBezTo>
                  <a:close/>
                  <a:moveTo>
                    <a:pt x="7791" y="1"/>
                  </a:moveTo>
                  <a:cubicBezTo>
                    <a:pt x="6199" y="1"/>
                    <a:pt x="4650" y="580"/>
                    <a:pt x="3444" y="1645"/>
                  </a:cubicBezTo>
                  <a:cubicBezTo>
                    <a:pt x="2050" y="2873"/>
                    <a:pt x="1243" y="4635"/>
                    <a:pt x="1219" y="6493"/>
                  </a:cubicBezTo>
                  <a:lnTo>
                    <a:pt x="244" y="9424"/>
                  </a:lnTo>
                  <a:cubicBezTo>
                    <a:pt x="1" y="10150"/>
                    <a:pt x="541" y="10900"/>
                    <a:pt x="1307" y="10900"/>
                  </a:cubicBezTo>
                  <a:lnTo>
                    <a:pt x="2181" y="10900"/>
                  </a:lnTo>
                  <a:lnTo>
                    <a:pt x="2181" y="12342"/>
                  </a:lnTo>
                  <a:cubicBezTo>
                    <a:pt x="2181" y="13315"/>
                    <a:pt x="2971" y="14104"/>
                    <a:pt x="3943" y="14106"/>
                  </a:cubicBezTo>
                  <a:lnTo>
                    <a:pt x="5066" y="14106"/>
                  </a:lnTo>
                  <a:lnTo>
                    <a:pt x="5066" y="15932"/>
                  </a:lnTo>
                  <a:cubicBezTo>
                    <a:pt x="5066" y="16197"/>
                    <a:pt x="5280" y="16412"/>
                    <a:pt x="5547" y="16412"/>
                  </a:cubicBezTo>
                  <a:lnTo>
                    <a:pt x="11957" y="16412"/>
                  </a:lnTo>
                  <a:cubicBezTo>
                    <a:pt x="12222" y="16412"/>
                    <a:pt x="12437" y="16197"/>
                    <a:pt x="12437" y="15932"/>
                  </a:cubicBezTo>
                  <a:lnTo>
                    <a:pt x="12437" y="11209"/>
                  </a:lnTo>
                  <a:cubicBezTo>
                    <a:pt x="13814" y="9832"/>
                    <a:pt x="14503" y="7943"/>
                    <a:pt x="14335" y="5994"/>
                  </a:cubicBezTo>
                  <a:cubicBezTo>
                    <a:pt x="14208" y="4500"/>
                    <a:pt x="13551" y="3078"/>
                    <a:pt x="12490" y="1989"/>
                  </a:cubicBezTo>
                  <a:cubicBezTo>
                    <a:pt x="11426" y="899"/>
                    <a:pt x="10021" y="207"/>
                    <a:pt x="8531" y="42"/>
                  </a:cubicBezTo>
                  <a:cubicBezTo>
                    <a:pt x="8284" y="14"/>
                    <a:pt x="8037" y="1"/>
                    <a:pt x="7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42"/>
            <p:cNvSpPr/>
            <p:nvPr/>
          </p:nvSpPr>
          <p:spPr>
            <a:xfrm>
              <a:off x="4487975" y="4214575"/>
              <a:ext cx="232450" cy="128250"/>
            </a:xfrm>
            <a:custGeom>
              <a:rect b="b" l="l" r="r" t="t"/>
              <a:pathLst>
                <a:path extrusionOk="0" h="5130" w="9298">
                  <a:moveTo>
                    <a:pt x="4649" y="1"/>
                  </a:moveTo>
                  <a:cubicBezTo>
                    <a:pt x="2086" y="1"/>
                    <a:pt x="1" y="2085"/>
                    <a:pt x="1" y="4648"/>
                  </a:cubicBezTo>
                  <a:cubicBezTo>
                    <a:pt x="1" y="4913"/>
                    <a:pt x="216" y="5128"/>
                    <a:pt x="483" y="5129"/>
                  </a:cubicBezTo>
                  <a:lnTo>
                    <a:pt x="1444" y="5129"/>
                  </a:lnTo>
                  <a:cubicBezTo>
                    <a:pt x="1446" y="5129"/>
                    <a:pt x="1449" y="5129"/>
                    <a:pt x="1452" y="5129"/>
                  </a:cubicBezTo>
                  <a:cubicBezTo>
                    <a:pt x="1717" y="5129"/>
                    <a:pt x="1934" y="4914"/>
                    <a:pt x="1934" y="4648"/>
                  </a:cubicBezTo>
                  <a:cubicBezTo>
                    <a:pt x="1934" y="4382"/>
                    <a:pt x="1719" y="4167"/>
                    <a:pt x="1454" y="4167"/>
                  </a:cubicBezTo>
                  <a:cubicBezTo>
                    <a:pt x="1451" y="4167"/>
                    <a:pt x="1447" y="4167"/>
                    <a:pt x="1444" y="4167"/>
                  </a:cubicBezTo>
                  <a:lnTo>
                    <a:pt x="994" y="4167"/>
                  </a:lnTo>
                  <a:cubicBezTo>
                    <a:pt x="1079" y="3526"/>
                    <a:pt x="1331" y="2918"/>
                    <a:pt x="1726" y="2405"/>
                  </a:cubicBezTo>
                  <a:lnTo>
                    <a:pt x="2042" y="2722"/>
                  </a:lnTo>
                  <a:cubicBezTo>
                    <a:pt x="2137" y="2817"/>
                    <a:pt x="2261" y="2865"/>
                    <a:pt x="2386" y="2865"/>
                  </a:cubicBezTo>
                  <a:cubicBezTo>
                    <a:pt x="2509" y="2865"/>
                    <a:pt x="2632" y="2819"/>
                    <a:pt x="2726" y="2725"/>
                  </a:cubicBezTo>
                  <a:cubicBezTo>
                    <a:pt x="2915" y="2536"/>
                    <a:pt x="2914" y="2228"/>
                    <a:pt x="2723" y="2041"/>
                  </a:cubicBezTo>
                  <a:lnTo>
                    <a:pt x="2406" y="1724"/>
                  </a:lnTo>
                  <a:cubicBezTo>
                    <a:pt x="2920" y="1329"/>
                    <a:pt x="3527" y="1077"/>
                    <a:pt x="4169" y="992"/>
                  </a:cubicBezTo>
                  <a:lnTo>
                    <a:pt x="4169" y="1442"/>
                  </a:lnTo>
                  <a:cubicBezTo>
                    <a:pt x="4173" y="1704"/>
                    <a:pt x="4387" y="1913"/>
                    <a:pt x="4649" y="1913"/>
                  </a:cubicBezTo>
                  <a:cubicBezTo>
                    <a:pt x="4911" y="1913"/>
                    <a:pt x="5125" y="1704"/>
                    <a:pt x="5130" y="1442"/>
                  </a:cubicBezTo>
                  <a:lnTo>
                    <a:pt x="5130" y="992"/>
                  </a:lnTo>
                  <a:cubicBezTo>
                    <a:pt x="5772" y="1077"/>
                    <a:pt x="6380" y="1329"/>
                    <a:pt x="6893" y="1724"/>
                  </a:cubicBezTo>
                  <a:lnTo>
                    <a:pt x="6575" y="2042"/>
                  </a:lnTo>
                  <a:cubicBezTo>
                    <a:pt x="6393" y="2230"/>
                    <a:pt x="6396" y="2530"/>
                    <a:pt x="6582" y="2716"/>
                  </a:cubicBezTo>
                  <a:cubicBezTo>
                    <a:pt x="6676" y="2809"/>
                    <a:pt x="6799" y="2856"/>
                    <a:pt x="6922" y="2856"/>
                  </a:cubicBezTo>
                  <a:cubicBezTo>
                    <a:pt x="7042" y="2856"/>
                    <a:pt x="7163" y="2811"/>
                    <a:pt x="7256" y="2722"/>
                  </a:cubicBezTo>
                  <a:lnTo>
                    <a:pt x="7572" y="2405"/>
                  </a:lnTo>
                  <a:cubicBezTo>
                    <a:pt x="7968" y="2918"/>
                    <a:pt x="8220" y="3526"/>
                    <a:pt x="8305" y="4167"/>
                  </a:cubicBezTo>
                  <a:lnTo>
                    <a:pt x="7855" y="4167"/>
                  </a:lnTo>
                  <a:cubicBezTo>
                    <a:pt x="7593" y="4172"/>
                    <a:pt x="7383" y="4385"/>
                    <a:pt x="7383" y="4648"/>
                  </a:cubicBezTo>
                  <a:cubicBezTo>
                    <a:pt x="7383" y="4910"/>
                    <a:pt x="7593" y="5123"/>
                    <a:pt x="7855" y="5129"/>
                  </a:cubicBezTo>
                  <a:lnTo>
                    <a:pt x="8817" y="5129"/>
                  </a:lnTo>
                  <a:cubicBezTo>
                    <a:pt x="9082" y="5129"/>
                    <a:pt x="9297" y="4913"/>
                    <a:pt x="9297" y="4648"/>
                  </a:cubicBezTo>
                  <a:cubicBezTo>
                    <a:pt x="9297" y="2085"/>
                    <a:pt x="7212" y="1"/>
                    <a:pt x="4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42"/>
            <p:cNvSpPr/>
            <p:nvPr/>
          </p:nvSpPr>
          <p:spPr>
            <a:xfrm>
              <a:off x="4565675" y="4286450"/>
              <a:ext cx="77050" cy="136475"/>
            </a:xfrm>
            <a:custGeom>
              <a:rect b="b" l="l" r="r" t="t"/>
              <a:pathLst>
                <a:path extrusionOk="0" h="5459" w="3082">
                  <a:moveTo>
                    <a:pt x="1538" y="3535"/>
                  </a:moveTo>
                  <a:cubicBezTo>
                    <a:pt x="1785" y="3535"/>
                    <a:pt x="2022" y="3727"/>
                    <a:pt x="2023" y="4016"/>
                  </a:cubicBezTo>
                  <a:cubicBezTo>
                    <a:pt x="2022" y="4283"/>
                    <a:pt x="1806" y="4496"/>
                    <a:pt x="1541" y="4498"/>
                  </a:cubicBezTo>
                  <a:cubicBezTo>
                    <a:pt x="1114" y="4496"/>
                    <a:pt x="898" y="3979"/>
                    <a:pt x="1201" y="3676"/>
                  </a:cubicBezTo>
                  <a:cubicBezTo>
                    <a:pt x="1299" y="3578"/>
                    <a:pt x="1420" y="3535"/>
                    <a:pt x="1538" y="3535"/>
                  </a:cubicBezTo>
                  <a:close/>
                  <a:moveTo>
                    <a:pt x="1541" y="1"/>
                  </a:moveTo>
                  <a:cubicBezTo>
                    <a:pt x="1272" y="1"/>
                    <a:pt x="1055" y="222"/>
                    <a:pt x="1061" y="491"/>
                  </a:cubicBezTo>
                  <a:lnTo>
                    <a:pt x="1061" y="2657"/>
                  </a:lnTo>
                  <a:cubicBezTo>
                    <a:pt x="399" y="2891"/>
                    <a:pt x="1" y="3568"/>
                    <a:pt x="119" y="4261"/>
                  </a:cubicBezTo>
                  <a:cubicBezTo>
                    <a:pt x="239" y="4953"/>
                    <a:pt x="838" y="5459"/>
                    <a:pt x="1541" y="5459"/>
                  </a:cubicBezTo>
                  <a:cubicBezTo>
                    <a:pt x="2244" y="5459"/>
                    <a:pt x="2845" y="4953"/>
                    <a:pt x="2963" y="4261"/>
                  </a:cubicBezTo>
                  <a:cubicBezTo>
                    <a:pt x="3082" y="3568"/>
                    <a:pt x="2685" y="2891"/>
                    <a:pt x="2023" y="2657"/>
                  </a:cubicBezTo>
                  <a:lnTo>
                    <a:pt x="2023" y="491"/>
                  </a:lnTo>
                  <a:cubicBezTo>
                    <a:pt x="2027" y="222"/>
                    <a:pt x="1811" y="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142"/>
          <p:cNvGrpSpPr/>
          <p:nvPr/>
        </p:nvGrpSpPr>
        <p:grpSpPr>
          <a:xfrm>
            <a:off x="5546728" y="3994788"/>
            <a:ext cx="353444" cy="354827"/>
            <a:chOff x="4974950" y="4183425"/>
            <a:chExt cx="408700" cy="410300"/>
          </a:xfrm>
        </p:grpSpPr>
        <p:sp>
          <p:nvSpPr>
            <p:cNvPr id="13882" name="Google Shape;13882;p142"/>
            <p:cNvSpPr/>
            <p:nvPr/>
          </p:nvSpPr>
          <p:spPr>
            <a:xfrm>
              <a:off x="4974950" y="4425400"/>
              <a:ext cx="408700" cy="168325"/>
            </a:xfrm>
            <a:custGeom>
              <a:rect b="b" l="l" r="r" t="t"/>
              <a:pathLst>
                <a:path extrusionOk="0" h="6733" w="16348">
                  <a:moveTo>
                    <a:pt x="3045" y="962"/>
                  </a:moveTo>
                  <a:cubicBezTo>
                    <a:pt x="3296" y="962"/>
                    <a:pt x="3542" y="1060"/>
                    <a:pt x="3727" y="1243"/>
                  </a:cubicBezTo>
                  <a:cubicBezTo>
                    <a:pt x="4000" y="1519"/>
                    <a:pt x="4084" y="1933"/>
                    <a:pt x="3934" y="2292"/>
                  </a:cubicBezTo>
                  <a:cubicBezTo>
                    <a:pt x="3785" y="2651"/>
                    <a:pt x="3435" y="2885"/>
                    <a:pt x="3046" y="2885"/>
                  </a:cubicBezTo>
                  <a:cubicBezTo>
                    <a:pt x="2515" y="2885"/>
                    <a:pt x="2085" y="2455"/>
                    <a:pt x="2085" y="1924"/>
                  </a:cubicBezTo>
                  <a:cubicBezTo>
                    <a:pt x="2085" y="1535"/>
                    <a:pt x="2319" y="1185"/>
                    <a:pt x="2678" y="1036"/>
                  </a:cubicBezTo>
                  <a:cubicBezTo>
                    <a:pt x="2797" y="986"/>
                    <a:pt x="2921" y="962"/>
                    <a:pt x="3045" y="962"/>
                  </a:cubicBezTo>
                  <a:close/>
                  <a:moveTo>
                    <a:pt x="8174" y="962"/>
                  </a:moveTo>
                  <a:cubicBezTo>
                    <a:pt x="8424" y="962"/>
                    <a:pt x="8670" y="1060"/>
                    <a:pt x="8854" y="1243"/>
                  </a:cubicBezTo>
                  <a:cubicBezTo>
                    <a:pt x="9129" y="1519"/>
                    <a:pt x="9211" y="1933"/>
                    <a:pt x="9063" y="2292"/>
                  </a:cubicBezTo>
                  <a:cubicBezTo>
                    <a:pt x="8914" y="2651"/>
                    <a:pt x="8564" y="2885"/>
                    <a:pt x="8174" y="2885"/>
                  </a:cubicBezTo>
                  <a:cubicBezTo>
                    <a:pt x="7644" y="2885"/>
                    <a:pt x="7213" y="2455"/>
                    <a:pt x="7213" y="1924"/>
                  </a:cubicBezTo>
                  <a:cubicBezTo>
                    <a:pt x="7213" y="1535"/>
                    <a:pt x="7446" y="1185"/>
                    <a:pt x="7807" y="1036"/>
                  </a:cubicBezTo>
                  <a:cubicBezTo>
                    <a:pt x="7925" y="986"/>
                    <a:pt x="8050" y="962"/>
                    <a:pt x="8174" y="962"/>
                  </a:cubicBezTo>
                  <a:close/>
                  <a:moveTo>
                    <a:pt x="13302" y="962"/>
                  </a:moveTo>
                  <a:cubicBezTo>
                    <a:pt x="13552" y="962"/>
                    <a:pt x="13799" y="1061"/>
                    <a:pt x="13982" y="1245"/>
                  </a:cubicBezTo>
                  <a:cubicBezTo>
                    <a:pt x="14257" y="1519"/>
                    <a:pt x="14340" y="1933"/>
                    <a:pt x="14192" y="2292"/>
                  </a:cubicBezTo>
                  <a:cubicBezTo>
                    <a:pt x="14042" y="2651"/>
                    <a:pt x="13692" y="2885"/>
                    <a:pt x="13303" y="2885"/>
                  </a:cubicBezTo>
                  <a:cubicBezTo>
                    <a:pt x="12773" y="2885"/>
                    <a:pt x="12342" y="2455"/>
                    <a:pt x="12342" y="1924"/>
                  </a:cubicBezTo>
                  <a:cubicBezTo>
                    <a:pt x="12342" y="1535"/>
                    <a:pt x="12575" y="1185"/>
                    <a:pt x="12935" y="1036"/>
                  </a:cubicBezTo>
                  <a:cubicBezTo>
                    <a:pt x="13054" y="986"/>
                    <a:pt x="13178" y="962"/>
                    <a:pt x="13302" y="962"/>
                  </a:cubicBezTo>
                  <a:close/>
                  <a:moveTo>
                    <a:pt x="3046" y="3843"/>
                  </a:moveTo>
                  <a:cubicBezTo>
                    <a:pt x="4135" y="3843"/>
                    <a:pt x="5042" y="4683"/>
                    <a:pt x="5124" y="5770"/>
                  </a:cubicBezTo>
                  <a:lnTo>
                    <a:pt x="967" y="5770"/>
                  </a:lnTo>
                  <a:cubicBezTo>
                    <a:pt x="1049" y="4683"/>
                    <a:pt x="1954" y="3843"/>
                    <a:pt x="3046" y="3843"/>
                  </a:cubicBezTo>
                  <a:close/>
                  <a:moveTo>
                    <a:pt x="8174" y="3843"/>
                  </a:moveTo>
                  <a:cubicBezTo>
                    <a:pt x="9264" y="3843"/>
                    <a:pt x="10170" y="4683"/>
                    <a:pt x="10252" y="5770"/>
                  </a:cubicBezTo>
                  <a:lnTo>
                    <a:pt x="6096" y="5770"/>
                  </a:lnTo>
                  <a:cubicBezTo>
                    <a:pt x="6178" y="4683"/>
                    <a:pt x="7083" y="3843"/>
                    <a:pt x="8174" y="3843"/>
                  </a:cubicBezTo>
                  <a:close/>
                  <a:moveTo>
                    <a:pt x="13303" y="3843"/>
                  </a:moveTo>
                  <a:cubicBezTo>
                    <a:pt x="14392" y="3843"/>
                    <a:pt x="15299" y="4683"/>
                    <a:pt x="15379" y="5770"/>
                  </a:cubicBezTo>
                  <a:lnTo>
                    <a:pt x="11225" y="5770"/>
                  </a:lnTo>
                  <a:cubicBezTo>
                    <a:pt x="11307" y="4683"/>
                    <a:pt x="12212" y="3843"/>
                    <a:pt x="13303" y="3843"/>
                  </a:cubicBezTo>
                  <a:close/>
                  <a:moveTo>
                    <a:pt x="3046" y="0"/>
                  </a:moveTo>
                  <a:cubicBezTo>
                    <a:pt x="2281" y="0"/>
                    <a:pt x="1588" y="453"/>
                    <a:pt x="1282" y="1154"/>
                  </a:cubicBezTo>
                  <a:cubicBezTo>
                    <a:pt x="978" y="1856"/>
                    <a:pt x="1117" y="2671"/>
                    <a:pt x="1637" y="3232"/>
                  </a:cubicBezTo>
                  <a:cubicBezTo>
                    <a:pt x="632" y="3756"/>
                    <a:pt x="1" y="4796"/>
                    <a:pt x="1" y="5931"/>
                  </a:cubicBezTo>
                  <a:lnTo>
                    <a:pt x="1" y="6252"/>
                  </a:lnTo>
                  <a:cubicBezTo>
                    <a:pt x="1" y="6517"/>
                    <a:pt x="216" y="6732"/>
                    <a:pt x="481" y="6732"/>
                  </a:cubicBezTo>
                  <a:lnTo>
                    <a:pt x="15867" y="6732"/>
                  </a:lnTo>
                  <a:cubicBezTo>
                    <a:pt x="16132" y="6732"/>
                    <a:pt x="16347" y="6517"/>
                    <a:pt x="16347" y="6252"/>
                  </a:cubicBezTo>
                  <a:lnTo>
                    <a:pt x="16347" y="5931"/>
                  </a:lnTo>
                  <a:cubicBezTo>
                    <a:pt x="16346" y="4796"/>
                    <a:pt x="15716" y="3756"/>
                    <a:pt x="14711" y="3232"/>
                  </a:cubicBezTo>
                  <a:cubicBezTo>
                    <a:pt x="15231" y="2671"/>
                    <a:pt x="15370" y="1856"/>
                    <a:pt x="15066" y="1154"/>
                  </a:cubicBezTo>
                  <a:cubicBezTo>
                    <a:pt x="14760" y="453"/>
                    <a:pt x="14067" y="0"/>
                    <a:pt x="13303" y="0"/>
                  </a:cubicBezTo>
                  <a:cubicBezTo>
                    <a:pt x="12537" y="0"/>
                    <a:pt x="11846" y="453"/>
                    <a:pt x="11539" y="1154"/>
                  </a:cubicBezTo>
                  <a:cubicBezTo>
                    <a:pt x="11233" y="1856"/>
                    <a:pt x="11372" y="2671"/>
                    <a:pt x="11894" y="3232"/>
                  </a:cubicBezTo>
                  <a:cubicBezTo>
                    <a:pt x="11424" y="3478"/>
                    <a:pt x="11025" y="3843"/>
                    <a:pt x="10738" y="4290"/>
                  </a:cubicBezTo>
                  <a:cubicBezTo>
                    <a:pt x="10451" y="3843"/>
                    <a:pt x="10053" y="3478"/>
                    <a:pt x="9583" y="3232"/>
                  </a:cubicBezTo>
                  <a:cubicBezTo>
                    <a:pt x="10103" y="2671"/>
                    <a:pt x="10242" y="1856"/>
                    <a:pt x="9937" y="1154"/>
                  </a:cubicBezTo>
                  <a:cubicBezTo>
                    <a:pt x="9631" y="453"/>
                    <a:pt x="8939" y="0"/>
                    <a:pt x="8174" y="0"/>
                  </a:cubicBezTo>
                  <a:cubicBezTo>
                    <a:pt x="7408" y="0"/>
                    <a:pt x="6717" y="453"/>
                    <a:pt x="6411" y="1154"/>
                  </a:cubicBezTo>
                  <a:cubicBezTo>
                    <a:pt x="6105" y="1856"/>
                    <a:pt x="6244" y="2671"/>
                    <a:pt x="6765" y="3232"/>
                  </a:cubicBezTo>
                  <a:cubicBezTo>
                    <a:pt x="6295" y="3478"/>
                    <a:pt x="5897" y="3843"/>
                    <a:pt x="5610" y="4290"/>
                  </a:cubicBezTo>
                  <a:cubicBezTo>
                    <a:pt x="5323" y="3843"/>
                    <a:pt x="4924" y="3478"/>
                    <a:pt x="4454" y="3232"/>
                  </a:cubicBezTo>
                  <a:cubicBezTo>
                    <a:pt x="4974" y="2671"/>
                    <a:pt x="5113" y="1856"/>
                    <a:pt x="4809" y="1154"/>
                  </a:cubicBezTo>
                  <a:cubicBezTo>
                    <a:pt x="4503" y="453"/>
                    <a:pt x="3810" y="0"/>
                    <a:pt x="30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42"/>
            <p:cNvSpPr/>
            <p:nvPr/>
          </p:nvSpPr>
          <p:spPr>
            <a:xfrm>
              <a:off x="4974950" y="4183425"/>
              <a:ext cx="408700" cy="216375"/>
            </a:xfrm>
            <a:custGeom>
              <a:rect b="b" l="l" r="r" t="t"/>
              <a:pathLst>
                <a:path extrusionOk="0" h="8655" w="16348">
                  <a:moveTo>
                    <a:pt x="8176" y="1"/>
                  </a:moveTo>
                  <a:cubicBezTo>
                    <a:pt x="8058" y="1"/>
                    <a:pt x="7940" y="8"/>
                    <a:pt x="7821" y="24"/>
                  </a:cubicBezTo>
                  <a:cubicBezTo>
                    <a:pt x="6875" y="147"/>
                    <a:pt x="6062" y="758"/>
                    <a:pt x="5680" y="1632"/>
                  </a:cubicBezTo>
                  <a:cubicBezTo>
                    <a:pt x="5551" y="1613"/>
                    <a:pt x="5421" y="1603"/>
                    <a:pt x="5291" y="1603"/>
                  </a:cubicBezTo>
                  <a:cubicBezTo>
                    <a:pt x="4220" y="1606"/>
                    <a:pt x="3251" y="2232"/>
                    <a:pt x="2808" y="3206"/>
                  </a:cubicBezTo>
                  <a:cubicBezTo>
                    <a:pt x="2780" y="3206"/>
                    <a:pt x="2754" y="3205"/>
                    <a:pt x="2726" y="3205"/>
                  </a:cubicBezTo>
                  <a:cubicBezTo>
                    <a:pt x="1224" y="3205"/>
                    <a:pt x="1" y="4428"/>
                    <a:pt x="1" y="5930"/>
                  </a:cubicBezTo>
                  <a:cubicBezTo>
                    <a:pt x="1" y="7433"/>
                    <a:pt x="1224" y="8654"/>
                    <a:pt x="2726" y="8654"/>
                  </a:cubicBezTo>
                  <a:lnTo>
                    <a:pt x="6251" y="8654"/>
                  </a:lnTo>
                  <a:cubicBezTo>
                    <a:pt x="6516" y="8654"/>
                    <a:pt x="6732" y="8439"/>
                    <a:pt x="6732" y="8174"/>
                  </a:cubicBezTo>
                  <a:cubicBezTo>
                    <a:pt x="6732" y="7909"/>
                    <a:pt x="6516" y="7693"/>
                    <a:pt x="6251" y="7693"/>
                  </a:cubicBezTo>
                  <a:lnTo>
                    <a:pt x="2725" y="7693"/>
                  </a:lnTo>
                  <a:cubicBezTo>
                    <a:pt x="1783" y="7692"/>
                    <a:pt x="1007" y="6949"/>
                    <a:pt x="966" y="6009"/>
                  </a:cubicBezTo>
                  <a:cubicBezTo>
                    <a:pt x="924" y="5068"/>
                    <a:pt x="1629" y="4259"/>
                    <a:pt x="2568" y="4174"/>
                  </a:cubicBezTo>
                  <a:lnTo>
                    <a:pt x="2568" y="4174"/>
                  </a:lnTo>
                  <a:cubicBezTo>
                    <a:pt x="2548" y="4543"/>
                    <a:pt x="2602" y="4912"/>
                    <a:pt x="2729" y="5259"/>
                  </a:cubicBezTo>
                  <a:cubicBezTo>
                    <a:pt x="2800" y="5454"/>
                    <a:pt x="2985" y="5576"/>
                    <a:pt x="3182" y="5576"/>
                  </a:cubicBezTo>
                  <a:cubicBezTo>
                    <a:pt x="3236" y="5576"/>
                    <a:pt x="3292" y="5566"/>
                    <a:pt x="3346" y="5546"/>
                  </a:cubicBezTo>
                  <a:cubicBezTo>
                    <a:pt x="3595" y="5456"/>
                    <a:pt x="3724" y="5179"/>
                    <a:pt x="3633" y="4930"/>
                  </a:cubicBezTo>
                  <a:cubicBezTo>
                    <a:pt x="3401" y="4294"/>
                    <a:pt x="3552" y="3583"/>
                    <a:pt x="4024" y="3098"/>
                  </a:cubicBezTo>
                  <a:cubicBezTo>
                    <a:pt x="4361" y="2751"/>
                    <a:pt x="4818" y="2565"/>
                    <a:pt x="5286" y="2565"/>
                  </a:cubicBezTo>
                  <a:cubicBezTo>
                    <a:pt x="5473" y="2565"/>
                    <a:pt x="5661" y="2595"/>
                    <a:pt x="5844" y="2656"/>
                  </a:cubicBezTo>
                  <a:cubicBezTo>
                    <a:pt x="5894" y="2672"/>
                    <a:pt x="5945" y="2680"/>
                    <a:pt x="5995" y="2680"/>
                  </a:cubicBezTo>
                  <a:cubicBezTo>
                    <a:pt x="6210" y="2680"/>
                    <a:pt x="6409" y="2534"/>
                    <a:pt x="6462" y="2311"/>
                  </a:cubicBezTo>
                  <a:cubicBezTo>
                    <a:pt x="6620" y="1650"/>
                    <a:pt x="7146" y="1138"/>
                    <a:pt x="7812" y="999"/>
                  </a:cubicBezTo>
                  <a:cubicBezTo>
                    <a:pt x="7933" y="974"/>
                    <a:pt x="8054" y="962"/>
                    <a:pt x="8173" y="962"/>
                  </a:cubicBezTo>
                  <a:cubicBezTo>
                    <a:pt x="8718" y="962"/>
                    <a:pt x="9240" y="1214"/>
                    <a:pt x="9576" y="1658"/>
                  </a:cubicBezTo>
                  <a:cubicBezTo>
                    <a:pt x="9390" y="1891"/>
                    <a:pt x="9242" y="2153"/>
                    <a:pt x="9139" y="2434"/>
                  </a:cubicBezTo>
                  <a:cubicBezTo>
                    <a:pt x="9048" y="2683"/>
                    <a:pt x="9177" y="2959"/>
                    <a:pt x="9426" y="3050"/>
                  </a:cubicBezTo>
                  <a:cubicBezTo>
                    <a:pt x="9481" y="3070"/>
                    <a:pt x="9537" y="3079"/>
                    <a:pt x="9593" y="3079"/>
                  </a:cubicBezTo>
                  <a:cubicBezTo>
                    <a:pt x="9789" y="3079"/>
                    <a:pt x="9972" y="2958"/>
                    <a:pt x="10043" y="2764"/>
                  </a:cubicBezTo>
                  <a:cubicBezTo>
                    <a:pt x="10304" y="2048"/>
                    <a:pt x="10980" y="1603"/>
                    <a:pt x="11700" y="1603"/>
                  </a:cubicBezTo>
                  <a:cubicBezTo>
                    <a:pt x="11900" y="1603"/>
                    <a:pt x="12104" y="1637"/>
                    <a:pt x="12302" y="1710"/>
                  </a:cubicBezTo>
                  <a:cubicBezTo>
                    <a:pt x="13218" y="2042"/>
                    <a:pt x="13689" y="3054"/>
                    <a:pt x="13357" y="3969"/>
                  </a:cubicBezTo>
                  <a:cubicBezTo>
                    <a:pt x="13266" y="4218"/>
                    <a:pt x="13393" y="4495"/>
                    <a:pt x="13644" y="4586"/>
                  </a:cubicBezTo>
                  <a:cubicBezTo>
                    <a:pt x="13698" y="4605"/>
                    <a:pt x="13753" y="4615"/>
                    <a:pt x="13808" y="4615"/>
                  </a:cubicBezTo>
                  <a:cubicBezTo>
                    <a:pt x="14004" y="4615"/>
                    <a:pt x="14189" y="4494"/>
                    <a:pt x="14260" y="4299"/>
                  </a:cubicBezTo>
                  <a:cubicBezTo>
                    <a:pt x="14260" y="4296"/>
                    <a:pt x="14262" y="4293"/>
                    <a:pt x="14263" y="4290"/>
                  </a:cubicBezTo>
                  <a:cubicBezTo>
                    <a:pt x="15051" y="4599"/>
                    <a:pt x="15508" y="5425"/>
                    <a:pt x="15351" y="6257"/>
                  </a:cubicBezTo>
                  <a:cubicBezTo>
                    <a:pt x="15196" y="7089"/>
                    <a:pt x="14470" y="7692"/>
                    <a:pt x="13623" y="7693"/>
                  </a:cubicBezTo>
                  <a:lnTo>
                    <a:pt x="10097" y="7693"/>
                  </a:lnTo>
                  <a:cubicBezTo>
                    <a:pt x="9832" y="7693"/>
                    <a:pt x="9617" y="7909"/>
                    <a:pt x="9617" y="8174"/>
                  </a:cubicBezTo>
                  <a:cubicBezTo>
                    <a:pt x="9617" y="8439"/>
                    <a:pt x="9832" y="8654"/>
                    <a:pt x="10097" y="8654"/>
                  </a:cubicBezTo>
                  <a:lnTo>
                    <a:pt x="13623" y="8654"/>
                  </a:lnTo>
                  <a:cubicBezTo>
                    <a:pt x="15124" y="8654"/>
                    <a:pt x="16347" y="7433"/>
                    <a:pt x="16347" y="5930"/>
                  </a:cubicBezTo>
                  <a:cubicBezTo>
                    <a:pt x="16347" y="4722"/>
                    <a:pt x="15548" y="3673"/>
                    <a:pt x="14424" y="3328"/>
                  </a:cubicBezTo>
                  <a:cubicBezTo>
                    <a:pt x="14413" y="2404"/>
                    <a:pt x="13931" y="1548"/>
                    <a:pt x="13149" y="1058"/>
                  </a:cubicBezTo>
                  <a:cubicBezTo>
                    <a:pt x="12708" y="781"/>
                    <a:pt x="12206" y="641"/>
                    <a:pt x="11702" y="641"/>
                  </a:cubicBezTo>
                  <a:cubicBezTo>
                    <a:pt x="11309" y="641"/>
                    <a:pt x="10916" y="726"/>
                    <a:pt x="10549" y="897"/>
                  </a:cubicBezTo>
                  <a:cubicBezTo>
                    <a:pt x="10465" y="936"/>
                    <a:pt x="10383" y="979"/>
                    <a:pt x="10303" y="1027"/>
                  </a:cubicBezTo>
                  <a:cubicBezTo>
                    <a:pt x="9783" y="374"/>
                    <a:pt x="8998" y="1"/>
                    <a:pt x="8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42"/>
            <p:cNvSpPr/>
            <p:nvPr/>
          </p:nvSpPr>
          <p:spPr>
            <a:xfrm>
              <a:off x="5140475" y="4279625"/>
              <a:ext cx="77600" cy="120175"/>
            </a:xfrm>
            <a:custGeom>
              <a:rect b="b" l="l" r="r" t="t"/>
              <a:pathLst>
                <a:path extrusionOk="0" h="4807" w="3104">
                  <a:moveTo>
                    <a:pt x="1553" y="0"/>
                  </a:moveTo>
                  <a:cubicBezTo>
                    <a:pt x="1377" y="0"/>
                    <a:pt x="1207" y="98"/>
                    <a:pt x="1123" y="266"/>
                  </a:cubicBezTo>
                  <a:lnTo>
                    <a:pt x="160" y="2189"/>
                  </a:lnTo>
                  <a:cubicBezTo>
                    <a:pt x="1" y="2508"/>
                    <a:pt x="234" y="2885"/>
                    <a:pt x="591" y="2885"/>
                  </a:cubicBezTo>
                  <a:lnTo>
                    <a:pt x="1736" y="2885"/>
                  </a:lnTo>
                  <a:lnTo>
                    <a:pt x="1123" y="4112"/>
                  </a:lnTo>
                  <a:cubicBezTo>
                    <a:pt x="1004" y="4349"/>
                    <a:pt x="1101" y="4638"/>
                    <a:pt x="1338" y="4756"/>
                  </a:cubicBezTo>
                  <a:cubicBezTo>
                    <a:pt x="1407" y="4791"/>
                    <a:pt x="1480" y="4807"/>
                    <a:pt x="1552" y="4807"/>
                  </a:cubicBezTo>
                  <a:cubicBezTo>
                    <a:pt x="1729" y="4807"/>
                    <a:pt x="1899" y="4709"/>
                    <a:pt x="1984" y="4541"/>
                  </a:cubicBezTo>
                  <a:lnTo>
                    <a:pt x="2944" y="2618"/>
                  </a:lnTo>
                  <a:cubicBezTo>
                    <a:pt x="3104" y="2299"/>
                    <a:pt x="2871" y="1923"/>
                    <a:pt x="2515" y="1923"/>
                  </a:cubicBezTo>
                  <a:lnTo>
                    <a:pt x="1370" y="1923"/>
                  </a:lnTo>
                  <a:lnTo>
                    <a:pt x="1984" y="697"/>
                  </a:lnTo>
                  <a:cubicBezTo>
                    <a:pt x="2102" y="458"/>
                    <a:pt x="2006" y="170"/>
                    <a:pt x="1768" y="51"/>
                  </a:cubicBezTo>
                  <a:cubicBezTo>
                    <a:pt x="1699" y="17"/>
                    <a:pt x="1626" y="0"/>
                    <a:pt x="15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5" name="Google Shape;13885;p142"/>
          <p:cNvGrpSpPr/>
          <p:nvPr/>
        </p:nvGrpSpPr>
        <p:grpSpPr>
          <a:xfrm>
            <a:off x="6302585" y="3994789"/>
            <a:ext cx="353422" cy="354827"/>
            <a:chOff x="5654375" y="4143800"/>
            <a:chExt cx="408675" cy="410300"/>
          </a:xfrm>
        </p:grpSpPr>
        <p:sp>
          <p:nvSpPr>
            <p:cNvPr id="13886" name="Google Shape;13886;p142"/>
            <p:cNvSpPr/>
            <p:nvPr/>
          </p:nvSpPr>
          <p:spPr>
            <a:xfrm>
              <a:off x="5654375" y="4385775"/>
              <a:ext cx="408675" cy="168325"/>
            </a:xfrm>
            <a:custGeom>
              <a:rect b="b" l="l" r="r" t="t"/>
              <a:pathLst>
                <a:path extrusionOk="0" h="6733" w="16347">
                  <a:moveTo>
                    <a:pt x="3045" y="964"/>
                  </a:moveTo>
                  <a:cubicBezTo>
                    <a:pt x="3295" y="964"/>
                    <a:pt x="3540" y="1061"/>
                    <a:pt x="3724" y="1245"/>
                  </a:cubicBezTo>
                  <a:cubicBezTo>
                    <a:pt x="3999" y="1521"/>
                    <a:pt x="4082" y="1934"/>
                    <a:pt x="3934" y="2294"/>
                  </a:cubicBezTo>
                  <a:cubicBezTo>
                    <a:pt x="3784" y="2653"/>
                    <a:pt x="3434" y="2887"/>
                    <a:pt x="3045" y="2887"/>
                  </a:cubicBezTo>
                  <a:cubicBezTo>
                    <a:pt x="2515" y="2887"/>
                    <a:pt x="2084" y="2456"/>
                    <a:pt x="2083" y="1925"/>
                  </a:cubicBezTo>
                  <a:cubicBezTo>
                    <a:pt x="2083" y="1537"/>
                    <a:pt x="2317" y="1185"/>
                    <a:pt x="2677" y="1037"/>
                  </a:cubicBezTo>
                  <a:cubicBezTo>
                    <a:pt x="2796" y="988"/>
                    <a:pt x="2921" y="964"/>
                    <a:pt x="3045" y="964"/>
                  </a:cubicBezTo>
                  <a:close/>
                  <a:moveTo>
                    <a:pt x="8174" y="964"/>
                  </a:moveTo>
                  <a:cubicBezTo>
                    <a:pt x="8423" y="964"/>
                    <a:pt x="8669" y="1061"/>
                    <a:pt x="8853" y="1245"/>
                  </a:cubicBezTo>
                  <a:cubicBezTo>
                    <a:pt x="9128" y="1521"/>
                    <a:pt x="9210" y="1934"/>
                    <a:pt x="9062" y="2294"/>
                  </a:cubicBezTo>
                  <a:cubicBezTo>
                    <a:pt x="8913" y="2653"/>
                    <a:pt x="8561" y="2887"/>
                    <a:pt x="8173" y="2887"/>
                  </a:cubicBezTo>
                  <a:cubicBezTo>
                    <a:pt x="7642" y="2887"/>
                    <a:pt x="7213" y="2456"/>
                    <a:pt x="7211" y="1925"/>
                  </a:cubicBezTo>
                  <a:cubicBezTo>
                    <a:pt x="7211" y="1537"/>
                    <a:pt x="7445" y="1185"/>
                    <a:pt x="7806" y="1037"/>
                  </a:cubicBezTo>
                  <a:cubicBezTo>
                    <a:pt x="7925" y="988"/>
                    <a:pt x="8050" y="964"/>
                    <a:pt x="8174" y="964"/>
                  </a:cubicBezTo>
                  <a:close/>
                  <a:moveTo>
                    <a:pt x="13302" y="964"/>
                  </a:moveTo>
                  <a:cubicBezTo>
                    <a:pt x="13552" y="964"/>
                    <a:pt x="13797" y="1061"/>
                    <a:pt x="13981" y="1245"/>
                  </a:cubicBezTo>
                  <a:cubicBezTo>
                    <a:pt x="14257" y="1521"/>
                    <a:pt x="14339" y="1934"/>
                    <a:pt x="14189" y="2294"/>
                  </a:cubicBezTo>
                  <a:cubicBezTo>
                    <a:pt x="14041" y="2653"/>
                    <a:pt x="13690" y="2887"/>
                    <a:pt x="13302" y="2887"/>
                  </a:cubicBezTo>
                  <a:cubicBezTo>
                    <a:pt x="12770" y="2887"/>
                    <a:pt x="12341" y="2456"/>
                    <a:pt x="12340" y="1925"/>
                  </a:cubicBezTo>
                  <a:cubicBezTo>
                    <a:pt x="12340" y="1537"/>
                    <a:pt x="12574" y="1185"/>
                    <a:pt x="12933" y="1037"/>
                  </a:cubicBezTo>
                  <a:cubicBezTo>
                    <a:pt x="13052" y="988"/>
                    <a:pt x="13178" y="964"/>
                    <a:pt x="13302" y="964"/>
                  </a:cubicBezTo>
                  <a:close/>
                  <a:moveTo>
                    <a:pt x="3045" y="3845"/>
                  </a:moveTo>
                  <a:cubicBezTo>
                    <a:pt x="4134" y="3845"/>
                    <a:pt x="5041" y="4684"/>
                    <a:pt x="5121" y="5772"/>
                  </a:cubicBezTo>
                  <a:lnTo>
                    <a:pt x="967" y="5772"/>
                  </a:lnTo>
                  <a:cubicBezTo>
                    <a:pt x="1049" y="4684"/>
                    <a:pt x="1954" y="3845"/>
                    <a:pt x="3045" y="3845"/>
                  </a:cubicBezTo>
                  <a:close/>
                  <a:moveTo>
                    <a:pt x="8173" y="3845"/>
                  </a:moveTo>
                  <a:cubicBezTo>
                    <a:pt x="9263" y="3845"/>
                    <a:pt x="10168" y="4684"/>
                    <a:pt x="10250" y="5772"/>
                  </a:cubicBezTo>
                  <a:lnTo>
                    <a:pt x="6095" y="5772"/>
                  </a:lnTo>
                  <a:cubicBezTo>
                    <a:pt x="6177" y="4684"/>
                    <a:pt x="7082" y="3845"/>
                    <a:pt x="8173" y="3845"/>
                  </a:cubicBezTo>
                  <a:close/>
                  <a:moveTo>
                    <a:pt x="13300" y="3845"/>
                  </a:moveTo>
                  <a:cubicBezTo>
                    <a:pt x="14391" y="3845"/>
                    <a:pt x="15296" y="4684"/>
                    <a:pt x="15378" y="5772"/>
                  </a:cubicBezTo>
                  <a:lnTo>
                    <a:pt x="11224" y="5772"/>
                  </a:lnTo>
                  <a:cubicBezTo>
                    <a:pt x="11304" y="4684"/>
                    <a:pt x="12211" y="3845"/>
                    <a:pt x="13300" y="3845"/>
                  </a:cubicBezTo>
                  <a:close/>
                  <a:moveTo>
                    <a:pt x="3045" y="1"/>
                  </a:moveTo>
                  <a:cubicBezTo>
                    <a:pt x="2280" y="1"/>
                    <a:pt x="1588" y="455"/>
                    <a:pt x="1281" y="1156"/>
                  </a:cubicBezTo>
                  <a:cubicBezTo>
                    <a:pt x="977" y="1858"/>
                    <a:pt x="1116" y="2673"/>
                    <a:pt x="1636" y="3233"/>
                  </a:cubicBezTo>
                  <a:cubicBezTo>
                    <a:pt x="631" y="3758"/>
                    <a:pt x="0" y="4798"/>
                    <a:pt x="0" y="5932"/>
                  </a:cubicBezTo>
                  <a:lnTo>
                    <a:pt x="0" y="6252"/>
                  </a:lnTo>
                  <a:cubicBezTo>
                    <a:pt x="0" y="6517"/>
                    <a:pt x="215" y="6733"/>
                    <a:pt x="480" y="6733"/>
                  </a:cubicBezTo>
                  <a:lnTo>
                    <a:pt x="15866" y="6733"/>
                  </a:lnTo>
                  <a:cubicBezTo>
                    <a:pt x="16131" y="6733"/>
                    <a:pt x="16346" y="6517"/>
                    <a:pt x="16346" y="6252"/>
                  </a:cubicBezTo>
                  <a:lnTo>
                    <a:pt x="16346" y="5932"/>
                  </a:lnTo>
                  <a:cubicBezTo>
                    <a:pt x="16345" y="4798"/>
                    <a:pt x="15715" y="3758"/>
                    <a:pt x="14711" y="3233"/>
                  </a:cubicBezTo>
                  <a:cubicBezTo>
                    <a:pt x="15231" y="2673"/>
                    <a:pt x="15370" y="1858"/>
                    <a:pt x="15065" y="1156"/>
                  </a:cubicBezTo>
                  <a:cubicBezTo>
                    <a:pt x="14759" y="455"/>
                    <a:pt x="14066" y="1"/>
                    <a:pt x="13302" y="1"/>
                  </a:cubicBezTo>
                  <a:cubicBezTo>
                    <a:pt x="12536" y="1"/>
                    <a:pt x="11845" y="455"/>
                    <a:pt x="11539" y="1156"/>
                  </a:cubicBezTo>
                  <a:cubicBezTo>
                    <a:pt x="11233" y="1858"/>
                    <a:pt x="11372" y="2673"/>
                    <a:pt x="11893" y="3233"/>
                  </a:cubicBezTo>
                  <a:cubicBezTo>
                    <a:pt x="11423" y="3480"/>
                    <a:pt x="11025" y="3845"/>
                    <a:pt x="10738" y="4291"/>
                  </a:cubicBezTo>
                  <a:cubicBezTo>
                    <a:pt x="10450" y="3845"/>
                    <a:pt x="10052" y="3480"/>
                    <a:pt x="9582" y="3233"/>
                  </a:cubicBezTo>
                  <a:cubicBezTo>
                    <a:pt x="10102" y="2673"/>
                    <a:pt x="10241" y="1858"/>
                    <a:pt x="9936" y="1156"/>
                  </a:cubicBezTo>
                  <a:cubicBezTo>
                    <a:pt x="9630" y="455"/>
                    <a:pt x="8938" y="1"/>
                    <a:pt x="8173" y="1"/>
                  </a:cubicBezTo>
                  <a:cubicBezTo>
                    <a:pt x="7407" y="1"/>
                    <a:pt x="6716" y="455"/>
                    <a:pt x="6410" y="1156"/>
                  </a:cubicBezTo>
                  <a:cubicBezTo>
                    <a:pt x="6104" y="1858"/>
                    <a:pt x="6243" y="2673"/>
                    <a:pt x="6764" y="3233"/>
                  </a:cubicBezTo>
                  <a:cubicBezTo>
                    <a:pt x="6294" y="3480"/>
                    <a:pt x="5896" y="3845"/>
                    <a:pt x="5609" y="4291"/>
                  </a:cubicBezTo>
                  <a:cubicBezTo>
                    <a:pt x="5322" y="3845"/>
                    <a:pt x="4924" y="3480"/>
                    <a:pt x="4453" y="3233"/>
                  </a:cubicBezTo>
                  <a:cubicBezTo>
                    <a:pt x="4973" y="2673"/>
                    <a:pt x="5112" y="1858"/>
                    <a:pt x="4808" y="1156"/>
                  </a:cubicBezTo>
                  <a:cubicBezTo>
                    <a:pt x="4502" y="455"/>
                    <a:pt x="3809" y="1"/>
                    <a:pt x="3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42"/>
            <p:cNvSpPr/>
            <p:nvPr/>
          </p:nvSpPr>
          <p:spPr>
            <a:xfrm>
              <a:off x="5734700" y="4199925"/>
              <a:ext cx="248425" cy="24050"/>
            </a:xfrm>
            <a:custGeom>
              <a:rect b="b" l="l" r="r" t="t"/>
              <a:pathLst>
                <a:path extrusionOk="0" h="962" w="9937">
                  <a:moveTo>
                    <a:pt x="9458" y="1"/>
                  </a:moveTo>
                  <a:cubicBezTo>
                    <a:pt x="9454" y="1"/>
                    <a:pt x="9451" y="1"/>
                    <a:pt x="9447" y="1"/>
                  </a:cubicBezTo>
                  <a:lnTo>
                    <a:pt x="472" y="1"/>
                  </a:lnTo>
                  <a:cubicBezTo>
                    <a:pt x="209" y="5"/>
                    <a:pt x="0" y="219"/>
                    <a:pt x="0" y="481"/>
                  </a:cubicBezTo>
                  <a:cubicBezTo>
                    <a:pt x="0" y="743"/>
                    <a:pt x="209" y="957"/>
                    <a:pt x="472" y="962"/>
                  </a:cubicBezTo>
                  <a:lnTo>
                    <a:pt x="9447" y="962"/>
                  </a:lnTo>
                  <a:cubicBezTo>
                    <a:pt x="9451" y="962"/>
                    <a:pt x="9454" y="962"/>
                    <a:pt x="9458" y="962"/>
                  </a:cubicBezTo>
                  <a:cubicBezTo>
                    <a:pt x="9721" y="962"/>
                    <a:pt x="9936" y="747"/>
                    <a:pt x="9936" y="481"/>
                  </a:cubicBezTo>
                  <a:cubicBezTo>
                    <a:pt x="9936" y="215"/>
                    <a:pt x="9721" y="1"/>
                    <a:pt x="94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42"/>
            <p:cNvSpPr/>
            <p:nvPr/>
          </p:nvSpPr>
          <p:spPr>
            <a:xfrm>
              <a:off x="5686400" y="4143800"/>
              <a:ext cx="344575" cy="136275"/>
            </a:xfrm>
            <a:custGeom>
              <a:rect b="b" l="l" r="r" t="t"/>
              <a:pathLst>
                <a:path extrusionOk="0" h="5451" w="13783">
                  <a:moveTo>
                    <a:pt x="12019" y="963"/>
                  </a:moveTo>
                  <a:cubicBezTo>
                    <a:pt x="12462" y="963"/>
                    <a:pt x="12820" y="1322"/>
                    <a:pt x="12820" y="1764"/>
                  </a:cubicBezTo>
                  <a:lnTo>
                    <a:pt x="12820" y="3687"/>
                  </a:lnTo>
                  <a:cubicBezTo>
                    <a:pt x="12820" y="4129"/>
                    <a:pt x="12462" y="4488"/>
                    <a:pt x="12019" y="4490"/>
                  </a:cubicBezTo>
                  <a:lnTo>
                    <a:pt x="1762" y="4490"/>
                  </a:lnTo>
                  <a:cubicBezTo>
                    <a:pt x="1320" y="4488"/>
                    <a:pt x="961" y="4129"/>
                    <a:pt x="961" y="3687"/>
                  </a:cubicBezTo>
                  <a:lnTo>
                    <a:pt x="963" y="1764"/>
                  </a:lnTo>
                  <a:cubicBezTo>
                    <a:pt x="963" y="1322"/>
                    <a:pt x="1321" y="963"/>
                    <a:pt x="1764" y="963"/>
                  </a:cubicBezTo>
                  <a:close/>
                  <a:moveTo>
                    <a:pt x="1762" y="1"/>
                  </a:moveTo>
                  <a:cubicBezTo>
                    <a:pt x="790" y="2"/>
                    <a:pt x="0" y="792"/>
                    <a:pt x="0" y="1764"/>
                  </a:cubicBezTo>
                  <a:lnTo>
                    <a:pt x="0" y="3687"/>
                  </a:lnTo>
                  <a:cubicBezTo>
                    <a:pt x="0" y="4661"/>
                    <a:pt x="790" y="5449"/>
                    <a:pt x="1762" y="5450"/>
                  </a:cubicBezTo>
                  <a:lnTo>
                    <a:pt x="12019" y="5450"/>
                  </a:lnTo>
                  <a:cubicBezTo>
                    <a:pt x="12992" y="5449"/>
                    <a:pt x="13781" y="4661"/>
                    <a:pt x="13783" y="3687"/>
                  </a:cubicBezTo>
                  <a:lnTo>
                    <a:pt x="13783" y="1764"/>
                  </a:lnTo>
                  <a:cubicBezTo>
                    <a:pt x="13781" y="792"/>
                    <a:pt x="12992" y="2"/>
                    <a:pt x="1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42"/>
            <p:cNvSpPr/>
            <p:nvPr/>
          </p:nvSpPr>
          <p:spPr>
            <a:xfrm>
              <a:off x="5954400" y="4305700"/>
              <a:ext cx="34575" cy="56125"/>
            </a:xfrm>
            <a:custGeom>
              <a:rect b="b" l="l" r="r" t="t"/>
              <a:pathLst>
                <a:path extrusionOk="0" h="2245" w="1383">
                  <a:moveTo>
                    <a:pt x="532" y="1"/>
                  </a:moveTo>
                  <a:cubicBezTo>
                    <a:pt x="493" y="1"/>
                    <a:pt x="454" y="6"/>
                    <a:pt x="415" y="15"/>
                  </a:cubicBezTo>
                  <a:cubicBezTo>
                    <a:pt x="157" y="80"/>
                    <a:pt x="0" y="341"/>
                    <a:pt x="65" y="598"/>
                  </a:cubicBezTo>
                  <a:lnTo>
                    <a:pt x="386" y="1880"/>
                  </a:lnTo>
                  <a:cubicBezTo>
                    <a:pt x="439" y="2098"/>
                    <a:pt x="636" y="2244"/>
                    <a:pt x="851" y="2244"/>
                  </a:cubicBezTo>
                  <a:cubicBezTo>
                    <a:pt x="890" y="2244"/>
                    <a:pt x="929" y="2240"/>
                    <a:pt x="968" y="2230"/>
                  </a:cubicBezTo>
                  <a:cubicBezTo>
                    <a:pt x="1226" y="2165"/>
                    <a:pt x="1383" y="1905"/>
                    <a:pt x="1318" y="1647"/>
                  </a:cubicBezTo>
                  <a:lnTo>
                    <a:pt x="998" y="365"/>
                  </a:lnTo>
                  <a:cubicBezTo>
                    <a:pt x="943" y="147"/>
                    <a:pt x="747" y="1"/>
                    <a:pt x="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42"/>
            <p:cNvSpPr/>
            <p:nvPr/>
          </p:nvSpPr>
          <p:spPr>
            <a:xfrm>
              <a:off x="5728325" y="4305675"/>
              <a:ext cx="34650" cy="56250"/>
            </a:xfrm>
            <a:custGeom>
              <a:rect b="b" l="l" r="r" t="t"/>
              <a:pathLst>
                <a:path extrusionOk="0" h="2250" w="1386">
                  <a:moveTo>
                    <a:pt x="854" y="1"/>
                  </a:moveTo>
                  <a:cubicBezTo>
                    <a:pt x="639" y="1"/>
                    <a:pt x="443" y="146"/>
                    <a:pt x="388" y="365"/>
                  </a:cubicBezTo>
                  <a:lnTo>
                    <a:pt x="69" y="1646"/>
                  </a:lnTo>
                  <a:cubicBezTo>
                    <a:pt x="0" y="1906"/>
                    <a:pt x="157" y="2171"/>
                    <a:pt x="418" y="2235"/>
                  </a:cubicBezTo>
                  <a:cubicBezTo>
                    <a:pt x="457" y="2245"/>
                    <a:pt x="495" y="2249"/>
                    <a:pt x="534" y="2249"/>
                  </a:cubicBezTo>
                  <a:cubicBezTo>
                    <a:pt x="751" y="2249"/>
                    <a:pt x="948" y="2101"/>
                    <a:pt x="1002" y="1879"/>
                  </a:cubicBezTo>
                  <a:lnTo>
                    <a:pt x="1321" y="598"/>
                  </a:lnTo>
                  <a:cubicBezTo>
                    <a:pt x="1386" y="340"/>
                    <a:pt x="1229" y="79"/>
                    <a:pt x="971" y="15"/>
                  </a:cubicBezTo>
                  <a:cubicBezTo>
                    <a:pt x="932" y="5"/>
                    <a:pt x="893" y="1"/>
                    <a:pt x="8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42"/>
            <p:cNvSpPr/>
            <p:nvPr/>
          </p:nvSpPr>
          <p:spPr>
            <a:xfrm>
              <a:off x="5846550" y="4305450"/>
              <a:ext cx="24275" cy="56600"/>
            </a:xfrm>
            <a:custGeom>
              <a:rect b="b" l="l" r="r" t="t"/>
              <a:pathLst>
                <a:path extrusionOk="0" h="2264" w="971">
                  <a:moveTo>
                    <a:pt x="486" y="1"/>
                  </a:moveTo>
                  <a:cubicBezTo>
                    <a:pt x="217" y="1"/>
                    <a:pt x="0" y="222"/>
                    <a:pt x="4" y="491"/>
                  </a:cubicBezTo>
                  <a:lnTo>
                    <a:pt x="4" y="1773"/>
                  </a:lnTo>
                  <a:cubicBezTo>
                    <a:pt x="0" y="2042"/>
                    <a:pt x="217" y="2263"/>
                    <a:pt x="486" y="2263"/>
                  </a:cubicBezTo>
                  <a:cubicBezTo>
                    <a:pt x="754" y="2263"/>
                    <a:pt x="971" y="2042"/>
                    <a:pt x="967" y="1773"/>
                  </a:cubicBezTo>
                  <a:lnTo>
                    <a:pt x="967" y="491"/>
                  </a:lnTo>
                  <a:cubicBezTo>
                    <a:pt x="971" y="222"/>
                    <a:pt x="754" y="1"/>
                    <a:pt x="4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2" name="Google Shape;13892;p142"/>
          <p:cNvGrpSpPr/>
          <p:nvPr/>
        </p:nvGrpSpPr>
        <p:grpSpPr>
          <a:xfrm>
            <a:off x="7052898" y="3994778"/>
            <a:ext cx="354827" cy="354849"/>
            <a:chOff x="6208625" y="4147250"/>
            <a:chExt cx="410300" cy="410325"/>
          </a:xfrm>
        </p:grpSpPr>
        <p:sp>
          <p:nvSpPr>
            <p:cNvPr id="13893" name="Google Shape;13893;p142"/>
            <p:cNvSpPr/>
            <p:nvPr/>
          </p:nvSpPr>
          <p:spPr>
            <a:xfrm>
              <a:off x="6337650" y="4389250"/>
              <a:ext cx="152250" cy="168325"/>
            </a:xfrm>
            <a:custGeom>
              <a:rect b="b" l="l" r="r" t="t"/>
              <a:pathLst>
                <a:path extrusionOk="0" h="6733" w="6090">
                  <a:moveTo>
                    <a:pt x="3046" y="964"/>
                  </a:moveTo>
                  <a:cubicBezTo>
                    <a:pt x="3295" y="964"/>
                    <a:pt x="3541" y="1062"/>
                    <a:pt x="3725" y="1246"/>
                  </a:cubicBezTo>
                  <a:cubicBezTo>
                    <a:pt x="4000" y="1521"/>
                    <a:pt x="4082" y="1934"/>
                    <a:pt x="3934" y="2294"/>
                  </a:cubicBezTo>
                  <a:cubicBezTo>
                    <a:pt x="3785" y="2653"/>
                    <a:pt x="3433" y="2887"/>
                    <a:pt x="3045" y="2887"/>
                  </a:cubicBezTo>
                  <a:cubicBezTo>
                    <a:pt x="2513" y="2886"/>
                    <a:pt x="2084" y="2457"/>
                    <a:pt x="2083" y="1925"/>
                  </a:cubicBezTo>
                  <a:cubicBezTo>
                    <a:pt x="2083" y="1537"/>
                    <a:pt x="2317" y="1185"/>
                    <a:pt x="2677" y="1038"/>
                  </a:cubicBezTo>
                  <a:cubicBezTo>
                    <a:pt x="2797" y="988"/>
                    <a:pt x="2922" y="964"/>
                    <a:pt x="3046" y="964"/>
                  </a:cubicBezTo>
                  <a:close/>
                  <a:moveTo>
                    <a:pt x="3045" y="3843"/>
                  </a:moveTo>
                  <a:cubicBezTo>
                    <a:pt x="4135" y="3843"/>
                    <a:pt x="5040" y="4684"/>
                    <a:pt x="5122" y="5772"/>
                  </a:cubicBezTo>
                  <a:lnTo>
                    <a:pt x="967" y="5772"/>
                  </a:lnTo>
                  <a:cubicBezTo>
                    <a:pt x="1049" y="4684"/>
                    <a:pt x="1954" y="3843"/>
                    <a:pt x="3045" y="3843"/>
                  </a:cubicBezTo>
                  <a:close/>
                  <a:moveTo>
                    <a:pt x="3045" y="1"/>
                  </a:moveTo>
                  <a:cubicBezTo>
                    <a:pt x="2279" y="1"/>
                    <a:pt x="1588" y="453"/>
                    <a:pt x="1282" y="1155"/>
                  </a:cubicBezTo>
                  <a:cubicBezTo>
                    <a:pt x="976" y="1856"/>
                    <a:pt x="1115" y="2672"/>
                    <a:pt x="1636" y="3233"/>
                  </a:cubicBezTo>
                  <a:cubicBezTo>
                    <a:pt x="632" y="3759"/>
                    <a:pt x="0" y="4798"/>
                    <a:pt x="0" y="5932"/>
                  </a:cubicBezTo>
                  <a:lnTo>
                    <a:pt x="0" y="6252"/>
                  </a:lnTo>
                  <a:cubicBezTo>
                    <a:pt x="0" y="6518"/>
                    <a:pt x="216" y="6733"/>
                    <a:pt x="481" y="6733"/>
                  </a:cubicBezTo>
                  <a:lnTo>
                    <a:pt x="5609" y="6733"/>
                  </a:lnTo>
                  <a:cubicBezTo>
                    <a:pt x="5874" y="6733"/>
                    <a:pt x="6090" y="6518"/>
                    <a:pt x="6090" y="6252"/>
                  </a:cubicBezTo>
                  <a:lnTo>
                    <a:pt x="6090" y="5932"/>
                  </a:lnTo>
                  <a:cubicBezTo>
                    <a:pt x="6088" y="4798"/>
                    <a:pt x="5458" y="3759"/>
                    <a:pt x="4454" y="3233"/>
                  </a:cubicBezTo>
                  <a:cubicBezTo>
                    <a:pt x="4974" y="2672"/>
                    <a:pt x="5114" y="1856"/>
                    <a:pt x="4808" y="1155"/>
                  </a:cubicBezTo>
                  <a:cubicBezTo>
                    <a:pt x="4502" y="453"/>
                    <a:pt x="3809" y="1"/>
                    <a:pt x="3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42"/>
            <p:cNvSpPr/>
            <p:nvPr/>
          </p:nvSpPr>
          <p:spPr>
            <a:xfrm>
              <a:off x="6466625" y="4147250"/>
              <a:ext cx="152300" cy="168375"/>
            </a:xfrm>
            <a:custGeom>
              <a:rect b="b" l="l" r="r" t="t"/>
              <a:pathLst>
                <a:path extrusionOk="0" h="6735" w="6092">
                  <a:moveTo>
                    <a:pt x="3047" y="964"/>
                  </a:moveTo>
                  <a:cubicBezTo>
                    <a:pt x="3297" y="964"/>
                    <a:pt x="3542" y="1061"/>
                    <a:pt x="3726" y="1245"/>
                  </a:cubicBezTo>
                  <a:cubicBezTo>
                    <a:pt x="4002" y="1521"/>
                    <a:pt x="4084" y="1934"/>
                    <a:pt x="3934" y="2294"/>
                  </a:cubicBezTo>
                  <a:cubicBezTo>
                    <a:pt x="3786" y="2653"/>
                    <a:pt x="3435" y="2887"/>
                    <a:pt x="3047" y="2887"/>
                  </a:cubicBezTo>
                  <a:cubicBezTo>
                    <a:pt x="2515" y="2887"/>
                    <a:pt x="2085" y="2457"/>
                    <a:pt x="2085" y="1926"/>
                  </a:cubicBezTo>
                  <a:cubicBezTo>
                    <a:pt x="2085" y="1537"/>
                    <a:pt x="2319" y="1185"/>
                    <a:pt x="2678" y="1037"/>
                  </a:cubicBezTo>
                  <a:cubicBezTo>
                    <a:pt x="2797" y="988"/>
                    <a:pt x="2923" y="964"/>
                    <a:pt x="3047" y="964"/>
                  </a:cubicBezTo>
                  <a:close/>
                  <a:moveTo>
                    <a:pt x="3045" y="3845"/>
                  </a:moveTo>
                  <a:cubicBezTo>
                    <a:pt x="4136" y="3845"/>
                    <a:pt x="5041" y="4685"/>
                    <a:pt x="5123" y="5772"/>
                  </a:cubicBezTo>
                  <a:lnTo>
                    <a:pt x="969" y="5772"/>
                  </a:lnTo>
                  <a:cubicBezTo>
                    <a:pt x="1049" y="4685"/>
                    <a:pt x="1956" y="3845"/>
                    <a:pt x="3045" y="3845"/>
                  </a:cubicBezTo>
                  <a:close/>
                  <a:moveTo>
                    <a:pt x="3047" y="1"/>
                  </a:moveTo>
                  <a:cubicBezTo>
                    <a:pt x="2281" y="1"/>
                    <a:pt x="1588" y="455"/>
                    <a:pt x="1284" y="1156"/>
                  </a:cubicBezTo>
                  <a:cubicBezTo>
                    <a:pt x="978" y="1858"/>
                    <a:pt x="1117" y="2673"/>
                    <a:pt x="1638" y="3233"/>
                  </a:cubicBezTo>
                  <a:cubicBezTo>
                    <a:pt x="633" y="3758"/>
                    <a:pt x="2" y="4798"/>
                    <a:pt x="1" y="5932"/>
                  </a:cubicBezTo>
                  <a:lnTo>
                    <a:pt x="1" y="6252"/>
                  </a:lnTo>
                  <a:cubicBezTo>
                    <a:pt x="1" y="6517"/>
                    <a:pt x="216" y="6734"/>
                    <a:pt x="483" y="6734"/>
                  </a:cubicBezTo>
                  <a:lnTo>
                    <a:pt x="5611" y="6734"/>
                  </a:lnTo>
                  <a:cubicBezTo>
                    <a:pt x="5876" y="6734"/>
                    <a:pt x="6091" y="6517"/>
                    <a:pt x="6091" y="6252"/>
                  </a:cubicBezTo>
                  <a:lnTo>
                    <a:pt x="6091" y="5933"/>
                  </a:lnTo>
                  <a:cubicBezTo>
                    <a:pt x="6090" y="4798"/>
                    <a:pt x="5460" y="3758"/>
                    <a:pt x="4454" y="3234"/>
                  </a:cubicBezTo>
                  <a:lnTo>
                    <a:pt x="4454" y="3233"/>
                  </a:lnTo>
                  <a:cubicBezTo>
                    <a:pt x="4976" y="2673"/>
                    <a:pt x="5115" y="1858"/>
                    <a:pt x="4810" y="1156"/>
                  </a:cubicBezTo>
                  <a:cubicBezTo>
                    <a:pt x="4504" y="455"/>
                    <a:pt x="3811" y="1"/>
                    <a:pt x="30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42"/>
            <p:cNvSpPr/>
            <p:nvPr/>
          </p:nvSpPr>
          <p:spPr>
            <a:xfrm>
              <a:off x="6208625" y="4147250"/>
              <a:ext cx="152300" cy="168375"/>
            </a:xfrm>
            <a:custGeom>
              <a:rect b="b" l="l" r="r" t="t"/>
              <a:pathLst>
                <a:path extrusionOk="0" h="6735" w="6092">
                  <a:moveTo>
                    <a:pt x="3046" y="964"/>
                  </a:moveTo>
                  <a:cubicBezTo>
                    <a:pt x="3296" y="964"/>
                    <a:pt x="3542" y="1061"/>
                    <a:pt x="3725" y="1245"/>
                  </a:cubicBezTo>
                  <a:cubicBezTo>
                    <a:pt x="4000" y="1521"/>
                    <a:pt x="4082" y="1934"/>
                    <a:pt x="3934" y="2294"/>
                  </a:cubicBezTo>
                  <a:cubicBezTo>
                    <a:pt x="3785" y="2653"/>
                    <a:pt x="3435" y="2887"/>
                    <a:pt x="3045" y="2887"/>
                  </a:cubicBezTo>
                  <a:cubicBezTo>
                    <a:pt x="2515" y="2887"/>
                    <a:pt x="2085" y="2457"/>
                    <a:pt x="2083" y="1926"/>
                  </a:cubicBezTo>
                  <a:cubicBezTo>
                    <a:pt x="2083" y="1537"/>
                    <a:pt x="2317" y="1185"/>
                    <a:pt x="2678" y="1037"/>
                  </a:cubicBezTo>
                  <a:cubicBezTo>
                    <a:pt x="2797" y="988"/>
                    <a:pt x="2922" y="964"/>
                    <a:pt x="3046" y="964"/>
                  </a:cubicBezTo>
                  <a:close/>
                  <a:moveTo>
                    <a:pt x="3045" y="3845"/>
                  </a:moveTo>
                  <a:cubicBezTo>
                    <a:pt x="4135" y="3845"/>
                    <a:pt x="5041" y="4685"/>
                    <a:pt x="5122" y="5772"/>
                  </a:cubicBezTo>
                  <a:lnTo>
                    <a:pt x="967" y="5772"/>
                  </a:lnTo>
                  <a:cubicBezTo>
                    <a:pt x="1049" y="4685"/>
                    <a:pt x="1954" y="3845"/>
                    <a:pt x="3045" y="3845"/>
                  </a:cubicBezTo>
                  <a:close/>
                  <a:moveTo>
                    <a:pt x="3045" y="1"/>
                  </a:moveTo>
                  <a:cubicBezTo>
                    <a:pt x="2281" y="1"/>
                    <a:pt x="1588" y="455"/>
                    <a:pt x="1282" y="1156"/>
                  </a:cubicBezTo>
                  <a:cubicBezTo>
                    <a:pt x="976" y="1858"/>
                    <a:pt x="1117" y="2673"/>
                    <a:pt x="1636" y="3234"/>
                  </a:cubicBezTo>
                  <a:cubicBezTo>
                    <a:pt x="632" y="3758"/>
                    <a:pt x="1" y="4798"/>
                    <a:pt x="1" y="5933"/>
                  </a:cubicBezTo>
                  <a:lnTo>
                    <a:pt x="1" y="6252"/>
                  </a:lnTo>
                  <a:cubicBezTo>
                    <a:pt x="1" y="6519"/>
                    <a:pt x="216" y="6734"/>
                    <a:pt x="481" y="6734"/>
                  </a:cubicBezTo>
                  <a:lnTo>
                    <a:pt x="5611" y="6734"/>
                  </a:lnTo>
                  <a:cubicBezTo>
                    <a:pt x="5876" y="6734"/>
                    <a:pt x="6091" y="6519"/>
                    <a:pt x="6091" y="6252"/>
                  </a:cubicBezTo>
                  <a:lnTo>
                    <a:pt x="6090" y="6252"/>
                  </a:lnTo>
                  <a:lnTo>
                    <a:pt x="6090" y="5933"/>
                  </a:lnTo>
                  <a:cubicBezTo>
                    <a:pt x="6090" y="4798"/>
                    <a:pt x="5459" y="3758"/>
                    <a:pt x="4454" y="3234"/>
                  </a:cubicBezTo>
                  <a:cubicBezTo>
                    <a:pt x="4975" y="2673"/>
                    <a:pt x="5115" y="1858"/>
                    <a:pt x="4808" y="1156"/>
                  </a:cubicBezTo>
                  <a:cubicBezTo>
                    <a:pt x="4502" y="455"/>
                    <a:pt x="3811" y="1"/>
                    <a:pt x="3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42"/>
            <p:cNvSpPr/>
            <p:nvPr/>
          </p:nvSpPr>
          <p:spPr>
            <a:xfrm>
              <a:off x="6357425" y="4151350"/>
              <a:ext cx="113625" cy="88225"/>
            </a:xfrm>
            <a:custGeom>
              <a:rect b="b" l="l" r="r" t="t"/>
              <a:pathLst>
                <a:path extrusionOk="0" h="3529" w="4545">
                  <a:moveTo>
                    <a:pt x="2734" y="1"/>
                  </a:moveTo>
                  <a:cubicBezTo>
                    <a:pt x="2611" y="1"/>
                    <a:pt x="2488" y="48"/>
                    <a:pt x="2395" y="141"/>
                  </a:cubicBezTo>
                  <a:cubicBezTo>
                    <a:pt x="2207" y="329"/>
                    <a:pt x="2207" y="633"/>
                    <a:pt x="2395" y="821"/>
                  </a:cubicBezTo>
                  <a:lnTo>
                    <a:pt x="2856" y="1282"/>
                  </a:lnTo>
                  <a:lnTo>
                    <a:pt x="491" y="1282"/>
                  </a:lnTo>
                  <a:cubicBezTo>
                    <a:pt x="488" y="1282"/>
                    <a:pt x="485" y="1282"/>
                    <a:pt x="483" y="1282"/>
                  </a:cubicBezTo>
                  <a:cubicBezTo>
                    <a:pt x="217" y="1282"/>
                    <a:pt x="0" y="1497"/>
                    <a:pt x="0" y="1762"/>
                  </a:cubicBezTo>
                  <a:cubicBezTo>
                    <a:pt x="0" y="2029"/>
                    <a:pt x="217" y="2244"/>
                    <a:pt x="483" y="2244"/>
                  </a:cubicBezTo>
                  <a:cubicBezTo>
                    <a:pt x="485" y="2244"/>
                    <a:pt x="488" y="2244"/>
                    <a:pt x="491" y="2244"/>
                  </a:cubicBezTo>
                  <a:lnTo>
                    <a:pt x="491" y="2243"/>
                  </a:lnTo>
                  <a:lnTo>
                    <a:pt x="2856" y="2243"/>
                  </a:lnTo>
                  <a:lnTo>
                    <a:pt x="2395" y="2704"/>
                  </a:lnTo>
                  <a:cubicBezTo>
                    <a:pt x="2203" y="2892"/>
                    <a:pt x="2201" y="3198"/>
                    <a:pt x="2390" y="3388"/>
                  </a:cubicBezTo>
                  <a:cubicBezTo>
                    <a:pt x="2485" y="3482"/>
                    <a:pt x="2608" y="3529"/>
                    <a:pt x="2731" y="3529"/>
                  </a:cubicBezTo>
                  <a:cubicBezTo>
                    <a:pt x="2856" y="3529"/>
                    <a:pt x="2980" y="3480"/>
                    <a:pt x="3074" y="3384"/>
                  </a:cubicBezTo>
                  <a:lnTo>
                    <a:pt x="4356" y="2102"/>
                  </a:lnTo>
                  <a:cubicBezTo>
                    <a:pt x="4544" y="1915"/>
                    <a:pt x="4544" y="1610"/>
                    <a:pt x="4356" y="1423"/>
                  </a:cubicBezTo>
                  <a:lnTo>
                    <a:pt x="3074" y="141"/>
                  </a:lnTo>
                  <a:cubicBezTo>
                    <a:pt x="2980" y="48"/>
                    <a:pt x="2857" y="1"/>
                    <a:pt x="2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42"/>
            <p:cNvSpPr/>
            <p:nvPr/>
          </p:nvSpPr>
          <p:spPr>
            <a:xfrm>
              <a:off x="6250375" y="4345400"/>
              <a:ext cx="87475" cy="86300"/>
            </a:xfrm>
            <a:custGeom>
              <a:rect b="b" l="l" r="r" t="t"/>
              <a:pathLst>
                <a:path extrusionOk="0" h="3452" w="3499">
                  <a:moveTo>
                    <a:pt x="482" y="0"/>
                  </a:moveTo>
                  <a:cubicBezTo>
                    <a:pt x="215" y="0"/>
                    <a:pt x="0" y="216"/>
                    <a:pt x="0" y="481"/>
                  </a:cubicBezTo>
                  <a:lnTo>
                    <a:pt x="0" y="2295"/>
                  </a:lnTo>
                  <a:cubicBezTo>
                    <a:pt x="6" y="2556"/>
                    <a:pt x="220" y="2765"/>
                    <a:pt x="482" y="2765"/>
                  </a:cubicBezTo>
                  <a:cubicBezTo>
                    <a:pt x="744" y="2765"/>
                    <a:pt x="958" y="2556"/>
                    <a:pt x="962" y="2295"/>
                  </a:cubicBezTo>
                  <a:lnTo>
                    <a:pt x="962" y="1642"/>
                  </a:lnTo>
                  <a:lnTo>
                    <a:pt x="2635" y="3314"/>
                  </a:lnTo>
                  <a:cubicBezTo>
                    <a:pt x="2728" y="3406"/>
                    <a:pt x="2849" y="3451"/>
                    <a:pt x="2970" y="3451"/>
                  </a:cubicBezTo>
                  <a:cubicBezTo>
                    <a:pt x="3093" y="3451"/>
                    <a:pt x="3217" y="3404"/>
                    <a:pt x="3311" y="3310"/>
                  </a:cubicBezTo>
                  <a:cubicBezTo>
                    <a:pt x="3497" y="3124"/>
                    <a:pt x="3499" y="2822"/>
                    <a:pt x="3314" y="2635"/>
                  </a:cubicBezTo>
                  <a:lnTo>
                    <a:pt x="1642" y="962"/>
                  </a:lnTo>
                  <a:lnTo>
                    <a:pt x="2295" y="962"/>
                  </a:lnTo>
                  <a:cubicBezTo>
                    <a:pt x="2557" y="957"/>
                    <a:pt x="2766" y="743"/>
                    <a:pt x="2766" y="481"/>
                  </a:cubicBezTo>
                  <a:cubicBezTo>
                    <a:pt x="2766" y="219"/>
                    <a:pt x="2557" y="5"/>
                    <a:pt x="2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42"/>
            <p:cNvSpPr/>
            <p:nvPr/>
          </p:nvSpPr>
          <p:spPr>
            <a:xfrm>
              <a:off x="6490750" y="4345400"/>
              <a:ext cx="87575" cy="86400"/>
            </a:xfrm>
            <a:custGeom>
              <a:rect b="b" l="l" r="r" t="t"/>
              <a:pathLst>
                <a:path extrusionOk="0" h="3456" w="3503">
                  <a:moveTo>
                    <a:pt x="2975" y="1"/>
                  </a:moveTo>
                  <a:cubicBezTo>
                    <a:pt x="2852" y="1"/>
                    <a:pt x="2729" y="48"/>
                    <a:pt x="2635" y="142"/>
                  </a:cubicBezTo>
                  <a:lnTo>
                    <a:pt x="2637" y="141"/>
                  </a:lnTo>
                  <a:lnTo>
                    <a:pt x="963" y="1815"/>
                  </a:lnTo>
                  <a:lnTo>
                    <a:pt x="963" y="1162"/>
                  </a:lnTo>
                  <a:cubicBezTo>
                    <a:pt x="959" y="899"/>
                    <a:pt x="745" y="690"/>
                    <a:pt x="483" y="690"/>
                  </a:cubicBezTo>
                  <a:cubicBezTo>
                    <a:pt x="220" y="690"/>
                    <a:pt x="7" y="899"/>
                    <a:pt x="1" y="1162"/>
                  </a:cubicBezTo>
                  <a:lnTo>
                    <a:pt x="1" y="2975"/>
                  </a:lnTo>
                  <a:cubicBezTo>
                    <a:pt x="1" y="3240"/>
                    <a:pt x="216" y="3455"/>
                    <a:pt x="483" y="3455"/>
                  </a:cubicBezTo>
                  <a:lnTo>
                    <a:pt x="2294" y="3455"/>
                  </a:lnTo>
                  <a:cubicBezTo>
                    <a:pt x="2298" y="3455"/>
                    <a:pt x="2301" y="3455"/>
                    <a:pt x="2305" y="3455"/>
                  </a:cubicBezTo>
                  <a:cubicBezTo>
                    <a:pt x="2569" y="3455"/>
                    <a:pt x="2785" y="3241"/>
                    <a:pt x="2785" y="2975"/>
                  </a:cubicBezTo>
                  <a:cubicBezTo>
                    <a:pt x="2785" y="2709"/>
                    <a:pt x="2569" y="2494"/>
                    <a:pt x="2305" y="2494"/>
                  </a:cubicBezTo>
                  <a:cubicBezTo>
                    <a:pt x="2301" y="2494"/>
                    <a:pt x="2298" y="2494"/>
                    <a:pt x="2294" y="2494"/>
                  </a:cubicBezTo>
                  <a:lnTo>
                    <a:pt x="1642" y="2494"/>
                  </a:lnTo>
                  <a:lnTo>
                    <a:pt x="3315" y="822"/>
                  </a:lnTo>
                  <a:cubicBezTo>
                    <a:pt x="3502" y="634"/>
                    <a:pt x="3502" y="330"/>
                    <a:pt x="3315" y="142"/>
                  </a:cubicBezTo>
                  <a:cubicBezTo>
                    <a:pt x="3221" y="48"/>
                    <a:pt x="3098" y="1"/>
                    <a:pt x="2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9" name="Google Shape;13899;p142"/>
          <p:cNvSpPr/>
          <p:nvPr/>
        </p:nvSpPr>
        <p:spPr>
          <a:xfrm>
            <a:off x="7813763" y="3994921"/>
            <a:ext cx="354806" cy="354849"/>
          </a:xfrm>
          <a:custGeom>
            <a:rect b="b" l="l" r="r" t="t"/>
            <a:pathLst>
              <a:path extrusionOk="0" h="16413" w="16411">
                <a:moveTo>
                  <a:pt x="8204" y="963"/>
                </a:moveTo>
                <a:cubicBezTo>
                  <a:pt x="8455" y="963"/>
                  <a:pt x="8701" y="1061"/>
                  <a:pt x="8885" y="1245"/>
                </a:cubicBezTo>
                <a:cubicBezTo>
                  <a:pt x="9160" y="1521"/>
                  <a:pt x="9242" y="1934"/>
                  <a:pt x="9094" y="2292"/>
                </a:cubicBezTo>
                <a:cubicBezTo>
                  <a:pt x="8945" y="2653"/>
                  <a:pt x="8595" y="2887"/>
                  <a:pt x="8206" y="2887"/>
                </a:cubicBezTo>
                <a:cubicBezTo>
                  <a:pt x="7675" y="2885"/>
                  <a:pt x="7245" y="2455"/>
                  <a:pt x="7243" y="1925"/>
                </a:cubicBezTo>
                <a:cubicBezTo>
                  <a:pt x="7243" y="1535"/>
                  <a:pt x="7478" y="1185"/>
                  <a:pt x="7838" y="1036"/>
                </a:cubicBezTo>
                <a:cubicBezTo>
                  <a:pt x="7956" y="987"/>
                  <a:pt x="8081" y="963"/>
                  <a:pt x="8204" y="963"/>
                </a:cubicBezTo>
                <a:close/>
                <a:moveTo>
                  <a:pt x="8206" y="3848"/>
                </a:moveTo>
                <a:cubicBezTo>
                  <a:pt x="9294" y="3849"/>
                  <a:pt x="10197" y="4687"/>
                  <a:pt x="10284" y="5770"/>
                </a:cubicBezTo>
                <a:lnTo>
                  <a:pt x="6127" y="5770"/>
                </a:lnTo>
                <a:cubicBezTo>
                  <a:pt x="6212" y="4687"/>
                  <a:pt x="7117" y="3849"/>
                  <a:pt x="8206" y="3848"/>
                </a:cubicBezTo>
                <a:close/>
                <a:moveTo>
                  <a:pt x="13365" y="10643"/>
                </a:moveTo>
                <a:cubicBezTo>
                  <a:pt x="13616" y="10643"/>
                  <a:pt x="13862" y="10741"/>
                  <a:pt x="14046" y="10924"/>
                </a:cubicBezTo>
                <a:cubicBezTo>
                  <a:pt x="14321" y="11199"/>
                  <a:pt x="14403" y="11614"/>
                  <a:pt x="14254" y="11972"/>
                </a:cubicBezTo>
                <a:cubicBezTo>
                  <a:pt x="14106" y="12331"/>
                  <a:pt x="13754" y="12565"/>
                  <a:pt x="13366" y="12565"/>
                </a:cubicBezTo>
                <a:cubicBezTo>
                  <a:pt x="12835" y="12565"/>
                  <a:pt x="12406" y="12135"/>
                  <a:pt x="12404" y="11605"/>
                </a:cubicBezTo>
                <a:cubicBezTo>
                  <a:pt x="12404" y="11215"/>
                  <a:pt x="12638" y="10865"/>
                  <a:pt x="12997" y="10716"/>
                </a:cubicBezTo>
                <a:cubicBezTo>
                  <a:pt x="13116" y="10666"/>
                  <a:pt x="13241" y="10643"/>
                  <a:pt x="13365" y="10643"/>
                </a:cubicBezTo>
                <a:close/>
                <a:moveTo>
                  <a:pt x="3045" y="10643"/>
                </a:moveTo>
                <a:cubicBezTo>
                  <a:pt x="3576" y="10644"/>
                  <a:pt x="4005" y="11073"/>
                  <a:pt x="4007" y="11605"/>
                </a:cubicBezTo>
                <a:cubicBezTo>
                  <a:pt x="4007" y="11993"/>
                  <a:pt x="3773" y="12344"/>
                  <a:pt x="3414" y="12492"/>
                </a:cubicBezTo>
                <a:cubicBezTo>
                  <a:pt x="3294" y="12542"/>
                  <a:pt x="3169" y="12566"/>
                  <a:pt x="3045" y="12566"/>
                </a:cubicBezTo>
                <a:cubicBezTo>
                  <a:pt x="2795" y="12566"/>
                  <a:pt x="2549" y="12468"/>
                  <a:pt x="2365" y="12284"/>
                </a:cubicBezTo>
                <a:cubicBezTo>
                  <a:pt x="2090" y="12009"/>
                  <a:pt x="2008" y="11596"/>
                  <a:pt x="2157" y="11236"/>
                </a:cubicBezTo>
                <a:cubicBezTo>
                  <a:pt x="2305" y="10877"/>
                  <a:pt x="2657" y="10643"/>
                  <a:pt x="3045" y="10643"/>
                </a:cubicBezTo>
                <a:close/>
                <a:moveTo>
                  <a:pt x="3045" y="13523"/>
                </a:moveTo>
                <a:cubicBezTo>
                  <a:pt x="4134" y="13523"/>
                  <a:pt x="5041" y="14364"/>
                  <a:pt x="5123" y="15450"/>
                </a:cubicBezTo>
                <a:lnTo>
                  <a:pt x="967" y="15450"/>
                </a:lnTo>
                <a:cubicBezTo>
                  <a:pt x="1049" y="14364"/>
                  <a:pt x="1955" y="13523"/>
                  <a:pt x="3045" y="13523"/>
                </a:cubicBezTo>
                <a:close/>
                <a:moveTo>
                  <a:pt x="13365" y="13523"/>
                </a:moveTo>
                <a:cubicBezTo>
                  <a:pt x="14456" y="13523"/>
                  <a:pt x="15361" y="14364"/>
                  <a:pt x="15443" y="15450"/>
                </a:cubicBezTo>
                <a:lnTo>
                  <a:pt x="11288" y="15450"/>
                </a:lnTo>
                <a:cubicBezTo>
                  <a:pt x="11369" y="14364"/>
                  <a:pt x="12275" y="13523"/>
                  <a:pt x="13365" y="13523"/>
                </a:cubicBezTo>
                <a:close/>
                <a:moveTo>
                  <a:pt x="8206" y="0"/>
                </a:moveTo>
                <a:cubicBezTo>
                  <a:pt x="7441" y="0"/>
                  <a:pt x="6748" y="454"/>
                  <a:pt x="6442" y="1154"/>
                </a:cubicBezTo>
                <a:cubicBezTo>
                  <a:pt x="6136" y="1856"/>
                  <a:pt x="6275" y="2673"/>
                  <a:pt x="6797" y="3232"/>
                </a:cubicBezTo>
                <a:cubicBezTo>
                  <a:pt x="5792" y="3758"/>
                  <a:pt x="5161" y="4798"/>
                  <a:pt x="5161" y="5931"/>
                </a:cubicBezTo>
                <a:lnTo>
                  <a:pt x="5161" y="6252"/>
                </a:lnTo>
                <a:cubicBezTo>
                  <a:pt x="5161" y="6517"/>
                  <a:pt x="5376" y="6733"/>
                  <a:pt x="5641" y="6733"/>
                </a:cubicBezTo>
                <a:lnTo>
                  <a:pt x="7725" y="6733"/>
                </a:lnTo>
                <a:lnTo>
                  <a:pt x="7725" y="7758"/>
                </a:lnTo>
                <a:lnTo>
                  <a:pt x="3046" y="7758"/>
                </a:lnTo>
                <a:cubicBezTo>
                  <a:pt x="2780" y="7758"/>
                  <a:pt x="2564" y="7973"/>
                  <a:pt x="2564" y="8239"/>
                </a:cubicBezTo>
                <a:lnTo>
                  <a:pt x="2564" y="9742"/>
                </a:lnTo>
                <a:cubicBezTo>
                  <a:pt x="1908" y="9912"/>
                  <a:pt x="1390" y="10414"/>
                  <a:pt x="1200" y="11064"/>
                </a:cubicBezTo>
                <a:cubicBezTo>
                  <a:pt x="1009" y="11713"/>
                  <a:pt x="1176" y="12416"/>
                  <a:pt x="1637" y="12913"/>
                </a:cubicBezTo>
                <a:cubicBezTo>
                  <a:pt x="631" y="13437"/>
                  <a:pt x="2" y="14477"/>
                  <a:pt x="0" y="15612"/>
                </a:cubicBezTo>
                <a:lnTo>
                  <a:pt x="0" y="15932"/>
                </a:lnTo>
                <a:cubicBezTo>
                  <a:pt x="0" y="16197"/>
                  <a:pt x="215" y="16413"/>
                  <a:pt x="482" y="16413"/>
                </a:cubicBezTo>
                <a:lnTo>
                  <a:pt x="5609" y="16413"/>
                </a:lnTo>
                <a:cubicBezTo>
                  <a:pt x="5876" y="16413"/>
                  <a:pt x="6091" y="16197"/>
                  <a:pt x="6091" y="15932"/>
                </a:cubicBezTo>
                <a:lnTo>
                  <a:pt x="6091" y="15612"/>
                </a:lnTo>
                <a:cubicBezTo>
                  <a:pt x="6089" y="14477"/>
                  <a:pt x="5460" y="13437"/>
                  <a:pt x="4454" y="12913"/>
                </a:cubicBezTo>
                <a:cubicBezTo>
                  <a:pt x="4915" y="12416"/>
                  <a:pt x="5082" y="11713"/>
                  <a:pt x="4891" y="11063"/>
                </a:cubicBezTo>
                <a:cubicBezTo>
                  <a:pt x="4701" y="10414"/>
                  <a:pt x="4183" y="9912"/>
                  <a:pt x="3527" y="9742"/>
                </a:cubicBezTo>
                <a:lnTo>
                  <a:pt x="3527" y="8720"/>
                </a:lnTo>
                <a:lnTo>
                  <a:pt x="12886" y="8720"/>
                </a:lnTo>
                <a:lnTo>
                  <a:pt x="12886" y="9742"/>
                </a:lnTo>
                <a:cubicBezTo>
                  <a:pt x="12230" y="9912"/>
                  <a:pt x="11711" y="10414"/>
                  <a:pt x="11521" y="11063"/>
                </a:cubicBezTo>
                <a:cubicBezTo>
                  <a:pt x="11331" y="11713"/>
                  <a:pt x="11496" y="12416"/>
                  <a:pt x="11957" y="12913"/>
                </a:cubicBezTo>
                <a:cubicBezTo>
                  <a:pt x="10953" y="13437"/>
                  <a:pt x="10322" y="14477"/>
                  <a:pt x="10322" y="15612"/>
                </a:cubicBezTo>
                <a:lnTo>
                  <a:pt x="10322" y="15932"/>
                </a:lnTo>
                <a:cubicBezTo>
                  <a:pt x="10322" y="16197"/>
                  <a:pt x="10537" y="16413"/>
                  <a:pt x="10802" y="16413"/>
                </a:cubicBezTo>
                <a:lnTo>
                  <a:pt x="15931" y="16413"/>
                </a:lnTo>
                <a:cubicBezTo>
                  <a:pt x="16196" y="16413"/>
                  <a:pt x="16411" y="16197"/>
                  <a:pt x="16411" y="15932"/>
                </a:cubicBezTo>
                <a:lnTo>
                  <a:pt x="16411" y="15612"/>
                </a:lnTo>
                <a:cubicBezTo>
                  <a:pt x="16411" y="14477"/>
                  <a:pt x="15780" y="13437"/>
                  <a:pt x="14775" y="12913"/>
                </a:cubicBezTo>
                <a:cubicBezTo>
                  <a:pt x="15235" y="12416"/>
                  <a:pt x="15402" y="11713"/>
                  <a:pt x="15212" y="11064"/>
                </a:cubicBezTo>
                <a:cubicBezTo>
                  <a:pt x="15021" y="10414"/>
                  <a:pt x="14503" y="9912"/>
                  <a:pt x="13847" y="9742"/>
                </a:cubicBezTo>
                <a:lnTo>
                  <a:pt x="13847" y="8239"/>
                </a:lnTo>
                <a:cubicBezTo>
                  <a:pt x="13847" y="7973"/>
                  <a:pt x="13631" y="7758"/>
                  <a:pt x="13366" y="7758"/>
                </a:cubicBezTo>
                <a:lnTo>
                  <a:pt x="8686" y="7758"/>
                </a:lnTo>
                <a:lnTo>
                  <a:pt x="8686" y="6733"/>
                </a:lnTo>
                <a:lnTo>
                  <a:pt x="10770" y="6733"/>
                </a:lnTo>
                <a:cubicBezTo>
                  <a:pt x="11035" y="6733"/>
                  <a:pt x="11250" y="6517"/>
                  <a:pt x="11250" y="6252"/>
                </a:cubicBezTo>
                <a:lnTo>
                  <a:pt x="11250" y="5931"/>
                </a:lnTo>
                <a:cubicBezTo>
                  <a:pt x="11250" y="4798"/>
                  <a:pt x="10619" y="3758"/>
                  <a:pt x="9614" y="3232"/>
                </a:cubicBezTo>
                <a:cubicBezTo>
                  <a:pt x="10136" y="2673"/>
                  <a:pt x="10275" y="1856"/>
                  <a:pt x="9969" y="1154"/>
                </a:cubicBezTo>
                <a:cubicBezTo>
                  <a:pt x="9663" y="454"/>
                  <a:pt x="8970" y="0"/>
                  <a:pt x="8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0" name="Google Shape;13900;p142"/>
          <p:cNvGrpSpPr/>
          <p:nvPr/>
        </p:nvGrpSpPr>
        <p:grpSpPr>
          <a:xfrm>
            <a:off x="1015260" y="1765577"/>
            <a:ext cx="354827" cy="354957"/>
            <a:chOff x="7398250" y="4162700"/>
            <a:chExt cx="410300" cy="410450"/>
          </a:xfrm>
        </p:grpSpPr>
        <p:sp>
          <p:nvSpPr>
            <p:cNvPr id="13901" name="Google Shape;13901;p142"/>
            <p:cNvSpPr/>
            <p:nvPr/>
          </p:nvSpPr>
          <p:spPr>
            <a:xfrm>
              <a:off x="7398250" y="4162700"/>
              <a:ext cx="410300" cy="410450"/>
            </a:xfrm>
            <a:custGeom>
              <a:rect b="b" l="l" r="r" t="t"/>
              <a:pathLst>
                <a:path extrusionOk="0" h="16418" w="16412">
                  <a:moveTo>
                    <a:pt x="4552" y="966"/>
                  </a:moveTo>
                  <a:cubicBezTo>
                    <a:pt x="4876" y="966"/>
                    <a:pt x="5169" y="1161"/>
                    <a:pt x="5292" y="1461"/>
                  </a:cubicBezTo>
                  <a:cubicBezTo>
                    <a:pt x="5416" y="1759"/>
                    <a:pt x="5347" y="2105"/>
                    <a:pt x="5119" y="2334"/>
                  </a:cubicBezTo>
                  <a:cubicBezTo>
                    <a:pt x="4965" y="2487"/>
                    <a:pt x="4760" y="2569"/>
                    <a:pt x="4552" y="2569"/>
                  </a:cubicBezTo>
                  <a:cubicBezTo>
                    <a:pt x="4448" y="2569"/>
                    <a:pt x="4344" y="2549"/>
                    <a:pt x="4245" y="2508"/>
                  </a:cubicBezTo>
                  <a:cubicBezTo>
                    <a:pt x="3946" y="2383"/>
                    <a:pt x="3750" y="2090"/>
                    <a:pt x="3750" y="1767"/>
                  </a:cubicBezTo>
                  <a:cubicBezTo>
                    <a:pt x="3751" y="1325"/>
                    <a:pt x="4110" y="966"/>
                    <a:pt x="4552" y="966"/>
                  </a:cubicBezTo>
                  <a:close/>
                  <a:moveTo>
                    <a:pt x="11860" y="966"/>
                  </a:moveTo>
                  <a:cubicBezTo>
                    <a:pt x="12184" y="966"/>
                    <a:pt x="12476" y="1161"/>
                    <a:pt x="12599" y="1461"/>
                  </a:cubicBezTo>
                  <a:cubicBezTo>
                    <a:pt x="12724" y="1759"/>
                    <a:pt x="12655" y="2105"/>
                    <a:pt x="12427" y="2334"/>
                  </a:cubicBezTo>
                  <a:cubicBezTo>
                    <a:pt x="12273" y="2487"/>
                    <a:pt x="12068" y="2569"/>
                    <a:pt x="11859" y="2569"/>
                  </a:cubicBezTo>
                  <a:cubicBezTo>
                    <a:pt x="11756" y="2569"/>
                    <a:pt x="11652" y="2549"/>
                    <a:pt x="11552" y="2508"/>
                  </a:cubicBezTo>
                  <a:cubicBezTo>
                    <a:pt x="11254" y="2383"/>
                    <a:pt x="11059" y="2090"/>
                    <a:pt x="11059" y="1767"/>
                  </a:cubicBezTo>
                  <a:cubicBezTo>
                    <a:pt x="11059" y="1325"/>
                    <a:pt x="11418" y="966"/>
                    <a:pt x="11860" y="966"/>
                  </a:cubicBezTo>
                  <a:close/>
                  <a:moveTo>
                    <a:pt x="5842" y="2966"/>
                  </a:moveTo>
                  <a:cubicBezTo>
                    <a:pt x="5907" y="3016"/>
                    <a:pt x="5968" y="3070"/>
                    <a:pt x="6025" y="3129"/>
                  </a:cubicBezTo>
                  <a:cubicBezTo>
                    <a:pt x="6320" y="3420"/>
                    <a:pt x="6519" y="3795"/>
                    <a:pt x="6597" y="4204"/>
                  </a:cubicBezTo>
                  <a:lnTo>
                    <a:pt x="2506" y="4204"/>
                  </a:lnTo>
                  <a:cubicBezTo>
                    <a:pt x="2585" y="3795"/>
                    <a:pt x="2785" y="3420"/>
                    <a:pt x="3079" y="3129"/>
                  </a:cubicBezTo>
                  <a:cubicBezTo>
                    <a:pt x="3136" y="3070"/>
                    <a:pt x="3198" y="3016"/>
                    <a:pt x="3262" y="2966"/>
                  </a:cubicBezTo>
                  <a:cubicBezTo>
                    <a:pt x="3610" y="3342"/>
                    <a:pt x="4081" y="3530"/>
                    <a:pt x="4552" y="3530"/>
                  </a:cubicBezTo>
                  <a:cubicBezTo>
                    <a:pt x="5023" y="3530"/>
                    <a:pt x="5495" y="3342"/>
                    <a:pt x="5842" y="2966"/>
                  </a:cubicBezTo>
                  <a:close/>
                  <a:moveTo>
                    <a:pt x="13150" y="2966"/>
                  </a:moveTo>
                  <a:cubicBezTo>
                    <a:pt x="13214" y="3016"/>
                    <a:pt x="13276" y="3070"/>
                    <a:pt x="13333" y="3129"/>
                  </a:cubicBezTo>
                  <a:cubicBezTo>
                    <a:pt x="13627" y="3420"/>
                    <a:pt x="13827" y="3795"/>
                    <a:pt x="13906" y="4204"/>
                  </a:cubicBezTo>
                  <a:lnTo>
                    <a:pt x="9815" y="4204"/>
                  </a:lnTo>
                  <a:cubicBezTo>
                    <a:pt x="9893" y="3795"/>
                    <a:pt x="10092" y="3420"/>
                    <a:pt x="10387" y="3129"/>
                  </a:cubicBezTo>
                  <a:cubicBezTo>
                    <a:pt x="10444" y="3070"/>
                    <a:pt x="10505" y="3016"/>
                    <a:pt x="10570" y="2966"/>
                  </a:cubicBezTo>
                  <a:cubicBezTo>
                    <a:pt x="10917" y="3342"/>
                    <a:pt x="11389" y="3530"/>
                    <a:pt x="11860" y="3530"/>
                  </a:cubicBezTo>
                  <a:cubicBezTo>
                    <a:pt x="12331" y="3530"/>
                    <a:pt x="12802" y="3342"/>
                    <a:pt x="13150" y="2966"/>
                  </a:cubicBezTo>
                  <a:close/>
                  <a:moveTo>
                    <a:pt x="15449" y="5164"/>
                  </a:moveTo>
                  <a:lnTo>
                    <a:pt x="15449" y="11255"/>
                  </a:lnTo>
                  <a:lnTo>
                    <a:pt x="961" y="11255"/>
                  </a:lnTo>
                  <a:lnTo>
                    <a:pt x="961" y="5164"/>
                  </a:lnTo>
                  <a:close/>
                  <a:moveTo>
                    <a:pt x="6595" y="12216"/>
                  </a:moveTo>
                  <a:cubicBezTo>
                    <a:pt x="6517" y="12624"/>
                    <a:pt x="6318" y="12998"/>
                    <a:pt x="6024" y="13291"/>
                  </a:cubicBezTo>
                  <a:lnTo>
                    <a:pt x="6025" y="13291"/>
                  </a:lnTo>
                  <a:cubicBezTo>
                    <a:pt x="5967" y="13348"/>
                    <a:pt x="5905" y="13402"/>
                    <a:pt x="5842" y="13453"/>
                  </a:cubicBezTo>
                  <a:cubicBezTo>
                    <a:pt x="5494" y="13078"/>
                    <a:pt x="5023" y="12890"/>
                    <a:pt x="4551" y="12890"/>
                  </a:cubicBezTo>
                  <a:cubicBezTo>
                    <a:pt x="4080" y="12890"/>
                    <a:pt x="3609" y="13078"/>
                    <a:pt x="3261" y="13453"/>
                  </a:cubicBezTo>
                  <a:cubicBezTo>
                    <a:pt x="3196" y="13402"/>
                    <a:pt x="3136" y="13348"/>
                    <a:pt x="3077" y="13291"/>
                  </a:cubicBezTo>
                  <a:cubicBezTo>
                    <a:pt x="2783" y="12998"/>
                    <a:pt x="2584" y="12624"/>
                    <a:pt x="2506" y="12216"/>
                  </a:cubicBezTo>
                  <a:close/>
                  <a:moveTo>
                    <a:pt x="13904" y="12216"/>
                  </a:moveTo>
                  <a:cubicBezTo>
                    <a:pt x="13825" y="12624"/>
                    <a:pt x="13626" y="12998"/>
                    <a:pt x="13332" y="13291"/>
                  </a:cubicBezTo>
                  <a:lnTo>
                    <a:pt x="13333" y="13291"/>
                  </a:lnTo>
                  <a:cubicBezTo>
                    <a:pt x="13275" y="13348"/>
                    <a:pt x="13214" y="13402"/>
                    <a:pt x="13150" y="13453"/>
                  </a:cubicBezTo>
                  <a:cubicBezTo>
                    <a:pt x="12802" y="13078"/>
                    <a:pt x="12330" y="12890"/>
                    <a:pt x="11859" y="12890"/>
                  </a:cubicBezTo>
                  <a:cubicBezTo>
                    <a:pt x="11388" y="12890"/>
                    <a:pt x="10917" y="13078"/>
                    <a:pt x="10568" y="13453"/>
                  </a:cubicBezTo>
                  <a:cubicBezTo>
                    <a:pt x="10504" y="13402"/>
                    <a:pt x="10444" y="13348"/>
                    <a:pt x="10385" y="13291"/>
                  </a:cubicBezTo>
                  <a:cubicBezTo>
                    <a:pt x="10091" y="12998"/>
                    <a:pt x="9892" y="12624"/>
                    <a:pt x="9814" y="12216"/>
                  </a:cubicBezTo>
                  <a:close/>
                  <a:moveTo>
                    <a:pt x="4552" y="13850"/>
                  </a:moveTo>
                  <a:cubicBezTo>
                    <a:pt x="4655" y="13850"/>
                    <a:pt x="4759" y="13870"/>
                    <a:pt x="4858" y="13912"/>
                  </a:cubicBezTo>
                  <a:cubicBezTo>
                    <a:pt x="5157" y="14036"/>
                    <a:pt x="5353" y="14327"/>
                    <a:pt x="5353" y="14653"/>
                  </a:cubicBezTo>
                  <a:cubicBezTo>
                    <a:pt x="5352" y="15095"/>
                    <a:pt x="4994" y="15452"/>
                    <a:pt x="4552" y="15454"/>
                  </a:cubicBezTo>
                  <a:cubicBezTo>
                    <a:pt x="4227" y="15454"/>
                    <a:pt x="3936" y="15257"/>
                    <a:pt x="3811" y="14959"/>
                  </a:cubicBezTo>
                  <a:cubicBezTo>
                    <a:pt x="3687" y="14660"/>
                    <a:pt x="3755" y="14314"/>
                    <a:pt x="3985" y="14086"/>
                  </a:cubicBezTo>
                  <a:cubicBezTo>
                    <a:pt x="4138" y="13932"/>
                    <a:pt x="4343" y="13850"/>
                    <a:pt x="4552" y="13850"/>
                  </a:cubicBezTo>
                  <a:close/>
                  <a:moveTo>
                    <a:pt x="11860" y="13850"/>
                  </a:moveTo>
                  <a:cubicBezTo>
                    <a:pt x="11963" y="13850"/>
                    <a:pt x="12067" y="13870"/>
                    <a:pt x="12166" y="13912"/>
                  </a:cubicBezTo>
                  <a:cubicBezTo>
                    <a:pt x="12466" y="14036"/>
                    <a:pt x="12661" y="14327"/>
                    <a:pt x="12661" y="14653"/>
                  </a:cubicBezTo>
                  <a:cubicBezTo>
                    <a:pt x="12661" y="15095"/>
                    <a:pt x="12302" y="15452"/>
                    <a:pt x="11860" y="15454"/>
                  </a:cubicBezTo>
                  <a:cubicBezTo>
                    <a:pt x="11535" y="15454"/>
                    <a:pt x="11243" y="15257"/>
                    <a:pt x="11119" y="14959"/>
                  </a:cubicBezTo>
                  <a:cubicBezTo>
                    <a:pt x="10996" y="14660"/>
                    <a:pt x="11063" y="14314"/>
                    <a:pt x="11293" y="14086"/>
                  </a:cubicBezTo>
                  <a:cubicBezTo>
                    <a:pt x="11446" y="13932"/>
                    <a:pt x="11651" y="13850"/>
                    <a:pt x="11860" y="13850"/>
                  </a:cubicBezTo>
                  <a:close/>
                  <a:moveTo>
                    <a:pt x="4554" y="0"/>
                  </a:moveTo>
                  <a:cubicBezTo>
                    <a:pt x="4498" y="0"/>
                    <a:pt x="4443" y="3"/>
                    <a:pt x="4387" y="8"/>
                  </a:cubicBezTo>
                  <a:cubicBezTo>
                    <a:pt x="3351" y="106"/>
                    <a:pt x="2625" y="1076"/>
                    <a:pt x="2821" y="2098"/>
                  </a:cubicBezTo>
                  <a:cubicBezTo>
                    <a:pt x="2114" y="2585"/>
                    <a:pt x="1645" y="3350"/>
                    <a:pt x="1535" y="4202"/>
                  </a:cubicBezTo>
                  <a:lnTo>
                    <a:pt x="482" y="4202"/>
                  </a:lnTo>
                  <a:cubicBezTo>
                    <a:pt x="216" y="4202"/>
                    <a:pt x="1" y="4417"/>
                    <a:pt x="1" y="4684"/>
                  </a:cubicBezTo>
                  <a:lnTo>
                    <a:pt x="1" y="11734"/>
                  </a:lnTo>
                  <a:cubicBezTo>
                    <a:pt x="1" y="12000"/>
                    <a:pt x="216" y="12216"/>
                    <a:pt x="482" y="12216"/>
                  </a:cubicBezTo>
                  <a:lnTo>
                    <a:pt x="1535" y="12216"/>
                  </a:lnTo>
                  <a:cubicBezTo>
                    <a:pt x="1645" y="13068"/>
                    <a:pt x="2114" y="13832"/>
                    <a:pt x="2821" y="14320"/>
                  </a:cubicBezTo>
                  <a:cubicBezTo>
                    <a:pt x="2612" y="15408"/>
                    <a:pt x="3445" y="16417"/>
                    <a:pt x="4552" y="16417"/>
                  </a:cubicBezTo>
                  <a:cubicBezTo>
                    <a:pt x="5659" y="16417"/>
                    <a:pt x="6493" y="15408"/>
                    <a:pt x="6283" y="14320"/>
                  </a:cubicBezTo>
                  <a:cubicBezTo>
                    <a:pt x="6434" y="14216"/>
                    <a:pt x="6576" y="14099"/>
                    <a:pt x="6705" y="13970"/>
                  </a:cubicBezTo>
                  <a:cubicBezTo>
                    <a:pt x="7178" y="13496"/>
                    <a:pt x="7481" y="12879"/>
                    <a:pt x="7569" y="12214"/>
                  </a:cubicBezTo>
                  <a:lnTo>
                    <a:pt x="8843" y="12214"/>
                  </a:lnTo>
                  <a:cubicBezTo>
                    <a:pt x="8953" y="13067"/>
                    <a:pt x="9422" y="13832"/>
                    <a:pt x="10129" y="14320"/>
                  </a:cubicBezTo>
                  <a:cubicBezTo>
                    <a:pt x="9921" y="15407"/>
                    <a:pt x="10753" y="16414"/>
                    <a:pt x="11860" y="16414"/>
                  </a:cubicBezTo>
                  <a:cubicBezTo>
                    <a:pt x="12967" y="16414"/>
                    <a:pt x="13799" y="15407"/>
                    <a:pt x="13591" y="14320"/>
                  </a:cubicBezTo>
                  <a:cubicBezTo>
                    <a:pt x="14298" y="13832"/>
                    <a:pt x="14767" y="13067"/>
                    <a:pt x="14878" y="12214"/>
                  </a:cubicBezTo>
                  <a:lnTo>
                    <a:pt x="15931" y="12214"/>
                  </a:lnTo>
                  <a:cubicBezTo>
                    <a:pt x="15932" y="12214"/>
                    <a:pt x="15933" y="12214"/>
                    <a:pt x="15934" y="12214"/>
                  </a:cubicBezTo>
                  <a:cubicBezTo>
                    <a:pt x="16198" y="12214"/>
                    <a:pt x="16411" y="11998"/>
                    <a:pt x="16411" y="11734"/>
                  </a:cubicBezTo>
                  <a:lnTo>
                    <a:pt x="16411" y="4683"/>
                  </a:lnTo>
                  <a:cubicBezTo>
                    <a:pt x="16411" y="4417"/>
                    <a:pt x="16196" y="4202"/>
                    <a:pt x="15931" y="4202"/>
                  </a:cubicBezTo>
                  <a:lnTo>
                    <a:pt x="15930" y="4204"/>
                  </a:lnTo>
                  <a:lnTo>
                    <a:pt x="14877" y="4204"/>
                  </a:lnTo>
                  <a:cubicBezTo>
                    <a:pt x="14765" y="3351"/>
                    <a:pt x="14298" y="2585"/>
                    <a:pt x="13591" y="2098"/>
                  </a:cubicBezTo>
                  <a:cubicBezTo>
                    <a:pt x="13799" y="1011"/>
                    <a:pt x="12966" y="4"/>
                    <a:pt x="11860" y="4"/>
                  </a:cubicBezTo>
                  <a:cubicBezTo>
                    <a:pt x="10753" y="4"/>
                    <a:pt x="9919" y="1011"/>
                    <a:pt x="10129" y="2098"/>
                  </a:cubicBezTo>
                  <a:cubicBezTo>
                    <a:pt x="9420" y="2585"/>
                    <a:pt x="8953" y="3351"/>
                    <a:pt x="8842" y="4204"/>
                  </a:cubicBezTo>
                  <a:lnTo>
                    <a:pt x="7569" y="4204"/>
                  </a:lnTo>
                  <a:cubicBezTo>
                    <a:pt x="7481" y="3539"/>
                    <a:pt x="7178" y="2922"/>
                    <a:pt x="6705" y="2448"/>
                  </a:cubicBezTo>
                  <a:cubicBezTo>
                    <a:pt x="6576" y="2319"/>
                    <a:pt x="6434" y="2202"/>
                    <a:pt x="6283" y="2098"/>
                  </a:cubicBezTo>
                  <a:cubicBezTo>
                    <a:pt x="6305" y="1988"/>
                    <a:pt x="6315" y="1878"/>
                    <a:pt x="6315" y="1768"/>
                  </a:cubicBezTo>
                  <a:cubicBezTo>
                    <a:pt x="6318" y="783"/>
                    <a:pt x="5518" y="0"/>
                    <a:pt x="45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42"/>
            <p:cNvSpPr/>
            <p:nvPr/>
          </p:nvSpPr>
          <p:spPr>
            <a:xfrm>
              <a:off x="7471950" y="4319850"/>
              <a:ext cx="80175" cy="96200"/>
            </a:xfrm>
            <a:custGeom>
              <a:rect b="b" l="l" r="r" t="t"/>
              <a:pathLst>
                <a:path extrusionOk="0" h="3848" w="3207">
                  <a:moveTo>
                    <a:pt x="2244" y="962"/>
                  </a:moveTo>
                  <a:lnTo>
                    <a:pt x="2244" y="2885"/>
                  </a:lnTo>
                  <a:lnTo>
                    <a:pt x="963" y="2885"/>
                  </a:lnTo>
                  <a:lnTo>
                    <a:pt x="963" y="962"/>
                  </a:lnTo>
                  <a:close/>
                  <a:moveTo>
                    <a:pt x="482" y="0"/>
                  </a:moveTo>
                  <a:cubicBezTo>
                    <a:pt x="216" y="0"/>
                    <a:pt x="1" y="215"/>
                    <a:pt x="1" y="482"/>
                  </a:cubicBezTo>
                  <a:lnTo>
                    <a:pt x="1" y="3365"/>
                  </a:lnTo>
                  <a:cubicBezTo>
                    <a:pt x="1" y="3632"/>
                    <a:pt x="216" y="3847"/>
                    <a:pt x="482" y="3847"/>
                  </a:cubicBezTo>
                  <a:lnTo>
                    <a:pt x="2726" y="3847"/>
                  </a:lnTo>
                  <a:cubicBezTo>
                    <a:pt x="2991" y="3847"/>
                    <a:pt x="3206" y="3632"/>
                    <a:pt x="3206" y="3365"/>
                  </a:cubicBezTo>
                  <a:lnTo>
                    <a:pt x="3206" y="482"/>
                  </a:lnTo>
                  <a:cubicBezTo>
                    <a:pt x="3206" y="215"/>
                    <a:pt x="2991" y="0"/>
                    <a:pt x="27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42"/>
            <p:cNvSpPr/>
            <p:nvPr/>
          </p:nvSpPr>
          <p:spPr>
            <a:xfrm>
              <a:off x="7654650" y="4319850"/>
              <a:ext cx="80150" cy="96200"/>
            </a:xfrm>
            <a:custGeom>
              <a:rect b="b" l="l" r="r" t="t"/>
              <a:pathLst>
                <a:path extrusionOk="0" h="3848" w="3206">
                  <a:moveTo>
                    <a:pt x="2245" y="962"/>
                  </a:moveTo>
                  <a:lnTo>
                    <a:pt x="2245" y="2885"/>
                  </a:lnTo>
                  <a:lnTo>
                    <a:pt x="964" y="2885"/>
                  </a:lnTo>
                  <a:lnTo>
                    <a:pt x="964" y="962"/>
                  </a:lnTo>
                  <a:close/>
                  <a:moveTo>
                    <a:pt x="482" y="0"/>
                  </a:moveTo>
                  <a:cubicBezTo>
                    <a:pt x="216" y="0"/>
                    <a:pt x="0" y="215"/>
                    <a:pt x="0" y="482"/>
                  </a:cubicBezTo>
                  <a:lnTo>
                    <a:pt x="0" y="3365"/>
                  </a:lnTo>
                  <a:cubicBezTo>
                    <a:pt x="0" y="3632"/>
                    <a:pt x="216" y="3847"/>
                    <a:pt x="482" y="3847"/>
                  </a:cubicBezTo>
                  <a:lnTo>
                    <a:pt x="2726" y="3847"/>
                  </a:lnTo>
                  <a:cubicBezTo>
                    <a:pt x="2991" y="3847"/>
                    <a:pt x="3206" y="3632"/>
                    <a:pt x="3206" y="3365"/>
                  </a:cubicBezTo>
                  <a:lnTo>
                    <a:pt x="3206" y="482"/>
                  </a:lnTo>
                  <a:cubicBezTo>
                    <a:pt x="3206" y="215"/>
                    <a:pt x="2991" y="0"/>
                    <a:pt x="27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4" name="Google Shape;13904;p142"/>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Goals &amp; Results</a:t>
            </a:r>
            <a:endParaRPr sz="1600">
              <a:solidFill>
                <a:srgbClr val="FFFFFF"/>
              </a:solidFill>
            </a:endParaRPr>
          </a:p>
        </p:txBody>
      </p:sp>
      <p:sp>
        <p:nvSpPr>
          <p:cNvPr id="13905" name="Google Shape;13905;p142"/>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2" name="Shape 1412"/>
        <p:cNvGrpSpPr/>
        <p:nvPr/>
      </p:nvGrpSpPr>
      <p:grpSpPr>
        <a:xfrm>
          <a:off x="0" y="0"/>
          <a:ext cx="0" cy="0"/>
          <a:chOff x="0" y="0"/>
          <a:chExt cx="0" cy="0"/>
        </a:xfrm>
      </p:grpSpPr>
      <p:sp>
        <p:nvSpPr>
          <p:cNvPr id="1413" name="Google Shape;1413;p89"/>
          <p:cNvSpPr/>
          <p:nvPr/>
        </p:nvSpPr>
        <p:spPr>
          <a:xfrm>
            <a:off x="6065425" y="1677575"/>
            <a:ext cx="466332" cy="466332"/>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89"/>
          <p:cNvSpPr txBox="1"/>
          <p:nvPr>
            <p:ph type="title"/>
          </p:nvPr>
        </p:nvSpPr>
        <p:spPr>
          <a:xfrm>
            <a:off x="726300" y="713225"/>
            <a:ext cx="7691400" cy="48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two pillars of physics</a:t>
            </a:r>
            <a:endParaRPr/>
          </a:p>
        </p:txBody>
      </p:sp>
      <p:sp>
        <p:nvSpPr>
          <p:cNvPr id="1415" name="Google Shape;1415;p89"/>
          <p:cNvSpPr txBox="1"/>
          <p:nvPr>
            <p:ph idx="2" type="subTitle"/>
          </p:nvPr>
        </p:nvSpPr>
        <p:spPr>
          <a:xfrm>
            <a:off x="1082186" y="3076576"/>
            <a:ext cx="3238800" cy="121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a:t>
            </a:r>
            <a:r>
              <a:rPr lang="en"/>
              <a:t>the closest planet to the Sun and the smallest one in the Solar System—it’s a bit larger than the Moon</a:t>
            </a:r>
            <a:endParaRPr/>
          </a:p>
        </p:txBody>
      </p:sp>
      <p:sp>
        <p:nvSpPr>
          <p:cNvPr id="1416" name="Google Shape;1416;p89"/>
          <p:cNvSpPr txBox="1"/>
          <p:nvPr>
            <p:ph idx="1" type="subTitle"/>
          </p:nvPr>
        </p:nvSpPr>
        <p:spPr>
          <a:xfrm>
            <a:off x="1119686" y="2738000"/>
            <a:ext cx="3163800" cy="39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Quantum Theory</a:t>
            </a:r>
            <a:endParaRPr/>
          </a:p>
        </p:txBody>
      </p:sp>
      <p:sp>
        <p:nvSpPr>
          <p:cNvPr id="1417" name="Google Shape;1417;p89"/>
          <p:cNvSpPr txBox="1"/>
          <p:nvPr>
            <p:ph idx="3" type="subTitle"/>
          </p:nvPr>
        </p:nvSpPr>
        <p:spPr>
          <a:xfrm>
            <a:off x="4937062" y="2738000"/>
            <a:ext cx="3163800" cy="39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pecial Relativity</a:t>
            </a:r>
            <a:endParaRPr/>
          </a:p>
        </p:txBody>
      </p:sp>
      <p:sp>
        <p:nvSpPr>
          <p:cNvPr id="1418" name="Google Shape;1418;p89"/>
          <p:cNvSpPr txBox="1"/>
          <p:nvPr>
            <p:ph idx="4" type="subTitle"/>
          </p:nvPr>
        </p:nvSpPr>
        <p:spPr>
          <a:xfrm>
            <a:off x="4899562" y="3076575"/>
            <a:ext cx="3238800" cy="121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r>
              <a:rPr lang="en"/>
              <a:t> has a beautiful name and is the second planet from the Sun. Venus is hot and has a poisonous atmosphere</a:t>
            </a:r>
            <a:endParaRPr/>
          </a:p>
        </p:txBody>
      </p:sp>
      <p:sp>
        <p:nvSpPr>
          <p:cNvPr id="1419" name="Google Shape;1419;p89"/>
          <p:cNvSpPr/>
          <p:nvPr/>
        </p:nvSpPr>
        <p:spPr>
          <a:xfrm>
            <a:off x="6014000" y="1981288"/>
            <a:ext cx="1009900" cy="659525"/>
          </a:xfrm>
          <a:custGeom>
            <a:rect b="b" l="l" r="r" t="t"/>
            <a:pathLst>
              <a:path extrusionOk="0" h="26381" w="40396">
                <a:moveTo>
                  <a:pt x="24684" y="11488"/>
                </a:moveTo>
                <a:cubicBezTo>
                  <a:pt x="24976" y="11488"/>
                  <a:pt x="25268" y="11530"/>
                  <a:pt x="25552" y="11630"/>
                </a:cubicBezTo>
                <a:cubicBezTo>
                  <a:pt x="26052" y="11830"/>
                  <a:pt x="26152" y="12030"/>
                  <a:pt x="25819" y="12464"/>
                </a:cubicBezTo>
                <a:cubicBezTo>
                  <a:pt x="25318" y="13098"/>
                  <a:pt x="24651" y="13498"/>
                  <a:pt x="23951" y="13865"/>
                </a:cubicBezTo>
                <a:cubicBezTo>
                  <a:pt x="21616" y="15066"/>
                  <a:pt x="19114" y="15699"/>
                  <a:pt x="16579" y="16266"/>
                </a:cubicBezTo>
                <a:cubicBezTo>
                  <a:pt x="15878" y="16400"/>
                  <a:pt x="15178" y="16533"/>
                  <a:pt x="14444" y="16667"/>
                </a:cubicBezTo>
                <a:cubicBezTo>
                  <a:pt x="14444" y="16600"/>
                  <a:pt x="14410" y="16533"/>
                  <a:pt x="14410" y="16500"/>
                </a:cubicBezTo>
                <a:cubicBezTo>
                  <a:pt x="17246" y="14265"/>
                  <a:pt x="20215" y="12330"/>
                  <a:pt x="23817" y="11596"/>
                </a:cubicBezTo>
                <a:cubicBezTo>
                  <a:pt x="24101" y="11530"/>
                  <a:pt x="24393" y="11488"/>
                  <a:pt x="24684" y="11488"/>
                </a:cubicBezTo>
                <a:close/>
                <a:moveTo>
                  <a:pt x="18834" y="1"/>
                </a:moveTo>
                <a:cubicBezTo>
                  <a:pt x="17731" y="1"/>
                  <a:pt x="16624" y="89"/>
                  <a:pt x="15511" y="255"/>
                </a:cubicBezTo>
                <a:cubicBezTo>
                  <a:pt x="12042" y="755"/>
                  <a:pt x="8773" y="1756"/>
                  <a:pt x="5838" y="3724"/>
                </a:cubicBezTo>
                <a:cubicBezTo>
                  <a:pt x="3536" y="5225"/>
                  <a:pt x="1701" y="7127"/>
                  <a:pt x="767" y="9795"/>
                </a:cubicBezTo>
                <a:cubicBezTo>
                  <a:pt x="0" y="11997"/>
                  <a:pt x="200" y="14098"/>
                  <a:pt x="1868" y="15866"/>
                </a:cubicBezTo>
                <a:cubicBezTo>
                  <a:pt x="3302" y="17367"/>
                  <a:pt x="5204" y="17968"/>
                  <a:pt x="7205" y="18268"/>
                </a:cubicBezTo>
                <a:cubicBezTo>
                  <a:pt x="7872" y="18357"/>
                  <a:pt x="8540" y="18372"/>
                  <a:pt x="9236" y="18372"/>
                </a:cubicBezTo>
                <a:cubicBezTo>
                  <a:pt x="9585" y="18372"/>
                  <a:pt x="9941" y="18368"/>
                  <a:pt x="10307" y="18368"/>
                </a:cubicBezTo>
                <a:cubicBezTo>
                  <a:pt x="9974" y="19068"/>
                  <a:pt x="9640" y="19702"/>
                  <a:pt x="9474" y="20369"/>
                </a:cubicBezTo>
                <a:cubicBezTo>
                  <a:pt x="8606" y="23538"/>
                  <a:pt x="10107" y="25840"/>
                  <a:pt x="13343" y="26274"/>
                </a:cubicBezTo>
                <a:cubicBezTo>
                  <a:pt x="13853" y="26346"/>
                  <a:pt x="14366" y="26380"/>
                  <a:pt x="14879" y="26380"/>
                </a:cubicBezTo>
                <a:cubicBezTo>
                  <a:pt x="16012" y="26380"/>
                  <a:pt x="17145" y="26215"/>
                  <a:pt x="18246" y="25940"/>
                </a:cubicBezTo>
                <a:cubicBezTo>
                  <a:pt x="23984" y="24539"/>
                  <a:pt x="29254" y="22037"/>
                  <a:pt x="34058" y="18568"/>
                </a:cubicBezTo>
                <a:cubicBezTo>
                  <a:pt x="34491" y="18268"/>
                  <a:pt x="34925" y="17934"/>
                  <a:pt x="35359" y="17601"/>
                </a:cubicBezTo>
                <a:lnTo>
                  <a:pt x="35359" y="17601"/>
                </a:lnTo>
                <a:cubicBezTo>
                  <a:pt x="35359" y="17834"/>
                  <a:pt x="35259" y="18001"/>
                  <a:pt x="35192" y="18201"/>
                </a:cubicBezTo>
                <a:cubicBezTo>
                  <a:pt x="34858" y="18935"/>
                  <a:pt x="34525" y="19702"/>
                  <a:pt x="34258" y="20469"/>
                </a:cubicBezTo>
                <a:cubicBezTo>
                  <a:pt x="34124" y="20836"/>
                  <a:pt x="34058" y="21303"/>
                  <a:pt x="34491" y="21504"/>
                </a:cubicBezTo>
                <a:cubicBezTo>
                  <a:pt x="34595" y="21551"/>
                  <a:pt x="34693" y="21572"/>
                  <a:pt x="34785" y="21572"/>
                </a:cubicBezTo>
                <a:cubicBezTo>
                  <a:pt x="35079" y="21572"/>
                  <a:pt x="35314" y="21357"/>
                  <a:pt x="35492" y="21103"/>
                </a:cubicBezTo>
                <a:cubicBezTo>
                  <a:pt x="35759" y="20736"/>
                  <a:pt x="36026" y="20336"/>
                  <a:pt x="36226" y="19969"/>
                </a:cubicBezTo>
                <a:cubicBezTo>
                  <a:pt x="37494" y="17734"/>
                  <a:pt x="38728" y="15499"/>
                  <a:pt x="39995" y="13264"/>
                </a:cubicBezTo>
                <a:cubicBezTo>
                  <a:pt x="40162" y="12997"/>
                  <a:pt x="40396" y="12731"/>
                  <a:pt x="40095" y="12430"/>
                </a:cubicBezTo>
                <a:cubicBezTo>
                  <a:pt x="39983" y="12318"/>
                  <a:pt x="39870" y="12276"/>
                  <a:pt x="39758" y="12276"/>
                </a:cubicBezTo>
                <a:cubicBezTo>
                  <a:pt x="39570" y="12276"/>
                  <a:pt x="39382" y="12393"/>
                  <a:pt x="39195" y="12497"/>
                </a:cubicBezTo>
                <a:cubicBezTo>
                  <a:pt x="36560" y="14298"/>
                  <a:pt x="33557" y="14899"/>
                  <a:pt x="30489" y="15199"/>
                </a:cubicBezTo>
                <a:cubicBezTo>
                  <a:pt x="30255" y="15232"/>
                  <a:pt x="29988" y="15166"/>
                  <a:pt x="29888" y="15466"/>
                </a:cubicBezTo>
                <a:cubicBezTo>
                  <a:pt x="29788" y="15766"/>
                  <a:pt x="29955" y="16000"/>
                  <a:pt x="30188" y="16166"/>
                </a:cubicBezTo>
                <a:cubicBezTo>
                  <a:pt x="30589" y="16400"/>
                  <a:pt x="31022" y="16467"/>
                  <a:pt x="31489" y="16500"/>
                </a:cubicBezTo>
                <a:cubicBezTo>
                  <a:pt x="31738" y="16513"/>
                  <a:pt x="31984" y="16520"/>
                  <a:pt x="32229" y="16520"/>
                </a:cubicBezTo>
                <a:cubicBezTo>
                  <a:pt x="33232" y="16520"/>
                  <a:pt x="34213" y="16408"/>
                  <a:pt x="35259" y="16166"/>
                </a:cubicBezTo>
                <a:lnTo>
                  <a:pt x="35259" y="16166"/>
                </a:lnTo>
                <a:cubicBezTo>
                  <a:pt x="35159" y="16266"/>
                  <a:pt x="35159" y="16333"/>
                  <a:pt x="35092" y="16367"/>
                </a:cubicBezTo>
                <a:cubicBezTo>
                  <a:pt x="29788" y="20236"/>
                  <a:pt x="24017" y="23238"/>
                  <a:pt x="17513" y="24572"/>
                </a:cubicBezTo>
                <a:cubicBezTo>
                  <a:pt x="16696" y="24729"/>
                  <a:pt x="15871" y="24840"/>
                  <a:pt x="15051" y="24840"/>
                </a:cubicBezTo>
                <a:cubicBezTo>
                  <a:pt x="14296" y="24840"/>
                  <a:pt x="13545" y="24746"/>
                  <a:pt x="12809" y="24506"/>
                </a:cubicBezTo>
                <a:cubicBezTo>
                  <a:pt x="11642" y="24105"/>
                  <a:pt x="11041" y="23405"/>
                  <a:pt x="11008" y="22237"/>
                </a:cubicBezTo>
                <a:cubicBezTo>
                  <a:pt x="10941" y="20703"/>
                  <a:pt x="11642" y="19435"/>
                  <a:pt x="12576" y="18301"/>
                </a:cubicBezTo>
                <a:cubicBezTo>
                  <a:pt x="12709" y="18134"/>
                  <a:pt x="12876" y="18134"/>
                  <a:pt x="13043" y="18134"/>
                </a:cubicBezTo>
                <a:cubicBezTo>
                  <a:pt x="16145" y="17634"/>
                  <a:pt x="19180" y="16900"/>
                  <a:pt x="22083" y="15766"/>
                </a:cubicBezTo>
                <a:cubicBezTo>
                  <a:pt x="23650" y="15166"/>
                  <a:pt x="25251" y="14565"/>
                  <a:pt x="26452" y="13331"/>
                </a:cubicBezTo>
                <a:cubicBezTo>
                  <a:pt x="27620" y="12164"/>
                  <a:pt x="27253" y="10829"/>
                  <a:pt x="25685" y="10396"/>
                </a:cubicBezTo>
                <a:cubicBezTo>
                  <a:pt x="25163" y="10252"/>
                  <a:pt x="24645" y="10190"/>
                  <a:pt x="24131" y="10190"/>
                </a:cubicBezTo>
                <a:cubicBezTo>
                  <a:pt x="23332" y="10190"/>
                  <a:pt x="22540" y="10339"/>
                  <a:pt x="21749" y="10562"/>
                </a:cubicBezTo>
                <a:cubicBezTo>
                  <a:pt x="17880" y="11697"/>
                  <a:pt x="14577" y="13731"/>
                  <a:pt x="11742" y="16567"/>
                </a:cubicBezTo>
                <a:cubicBezTo>
                  <a:pt x="11542" y="16733"/>
                  <a:pt x="11408" y="16967"/>
                  <a:pt x="11075" y="17000"/>
                </a:cubicBezTo>
                <a:cubicBezTo>
                  <a:pt x="10694" y="17018"/>
                  <a:pt x="10313" y="17029"/>
                  <a:pt x="9935" y="17029"/>
                </a:cubicBezTo>
                <a:cubicBezTo>
                  <a:pt x="8226" y="17029"/>
                  <a:pt x="6548" y="16816"/>
                  <a:pt x="4937" y="16133"/>
                </a:cubicBezTo>
                <a:cubicBezTo>
                  <a:pt x="3603" y="15533"/>
                  <a:pt x="2535" y="14665"/>
                  <a:pt x="2168" y="13198"/>
                </a:cubicBezTo>
                <a:cubicBezTo>
                  <a:pt x="1801" y="11863"/>
                  <a:pt x="2168" y="10662"/>
                  <a:pt x="2802" y="9495"/>
                </a:cubicBezTo>
                <a:cubicBezTo>
                  <a:pt x="3903" y="7393"/>
                  <a:pt x="5671" y="5992"/>
                  <a:pt x="7672" y="4858"/>
                </a:cubicBezTo>
                <a:cubicBezTo>
                  <a:pt x="10074" y="3457"/>
                  <a:pt x="12676" y="2657"/>
                  <a:pt x="15411" y="2156"/>
                </a:cubicBezTo>
                <a:cubicBezTo>
                  <a:pt x="16830" y="1876"/>
                  <a:pt x="18239" y="1722"/>
                  <a:pt x="19648" y="1722"/>
                </a:cubicBezTo>
                <a:cubicBezTo>
                  <a:pt x="20757" y="1722"/>
                  <a:pt x="21867" y="1817"/>
                  <a:pt x="22983" y="2023"/>
                </a:cubicBezTo>
                <a:cubicBezTo>
                  <a:pt x="24851" y="2357"/>
                  <a:pt x="26619" y="2990"/>
                  <a:pt x="28187" y="4024"/>
                </a:cubicBezTo>
                <a:cubicBezTo>
                  <a:pt x="28331" y="4121"/>
                  <a:pt x="28493" y="4269"/>
                  <a:pt x="28647" y="4269"/>
                </a:cubicBezTo>
                <a:cubicBezTo>
                  <a:pt x="28707" y="4269"/>
                  <a:pt x="28765" y="4247"/>
                  <a:pt x="28821" y="4191"/>
                </a:cubicBezTo>
                <a:cubicBezTo>
                  <a:pt x="29054" y="3924"/>
                  <a:pt x="28921" y="3657"/>
                  <a:pt x="28754" y="3424"/>
                </a:cubicBezTo>
                <a:cubicBezTo>
                  <a:pt x="28520" y="3057"/>
                  <a:pt x="28187" y="2757"/>
                  <a:pt x="27853" y="2523"/>
                </a:cubicBezTo>
                <a:cubicBezTo>
                  <a:pt x="26719" y="1656"/>
                  <a:pt x="25452" y="1122"/>
                  <a:pt x="24117" y="722"/>
                </a:cubicBezTo>
                <a:cubicBezTo>
                  <a:pt x="22369" y="228"/>
                  <a:pt x="20608" y="1"/>
                  <a:pt x="18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89"/>
          <p:cNvSpPr/>
          <p:nvPr/>
        </p:nvSpPr>
        <p:spPr>
          <a:xfrm>
            <a:off x="2446363" y="1641116"/>
            <a:ext cx="793100" cy="531600"/>
          </a:xfrm>
          <a:custGeom>
            <a:rect b="b" l="l" r="r" t="t"/>
            <a:pathLst>
              <a:path extrusionOk="0" h="21264" w="31724">
                <a:moveTo>
                  <a:pt x="899" y="0"/>
                </a:moveTo>
                <a:cubicBezTo>
                  <a:pt x="834" y="0"/>
                  <a:pt x="767" y="1"/>
                  <a:pt x="701" y="4"/>
                </a:cubicBezTo>
                <a:cubicBezTo>
                  <a:pt x="368" y="38"/>
                  <a:pt x="134" y="171"/>
                  <a:pt x="67" y="505"/>
                </a:cubicBezTo>
                <a:cubicBezTo>
                  <a:pt x="1" y="872"/>
                  <a:pt x="267" y="1038"/>
                  <a:pt x="568" y="1172"/>
                </a:cubicBezTo>
                <a:cubicBezTo>
                  <a:pt x="668" y="1205"/>
                  <a:pt x="768" y="1239"/>
                  <a:pt x="901" y="1272"/>
                </a:cubicBezTo>
                <a:cubicBezTo>
                  <a:pt x="5271" y="2473"/>
                  <a:pt x="9474" y="4107"/>
                  <a:pt x="13444" y="6342"/>
                </a:cubicBezTo>
                <a:cubicBezTo>
                  <a:pt x="18814" y="9378"/>
                  <a:pt x="23784" y="12980"/>
                  <a:pt x="28154" y="17350"/>
                </a:cubicBezTo>
                <a:cubicBezTo>
                  <a:pt x="28454" y="17650"/>
                  <a:pt x="28688" y="17984"/>
                  <a:pt x="28955" y="18284"/>
                </a:cubicBezTo>
                <a:cubicBezTo>
                  <a:pt x="28654" y="18251"/>
                  <a:pt x="28421" y="18151"/>
                  <a:pt x="28187" y="18051"/>
                </a:cubicBezTo>
                <a:cubicBezTo>
                  <a:pt x="27069" y="17616"/>
                  <a:pt x="25922" y="17210"/>
                  <a:pt x="24692" y="17210"/>
                </a:cubicBezTo>
                <a:cubicBezTo>
                  <a:pt x="24601" y="17210"/>
                  <a:pt x="24510" y="17212"/>
                  <a:pt x="24418" y="17217"/>
                </a:cubicBezTo>
                <a:cubicBezTo>
                  <a:pt x="24118" y="17217"/>
                  <a:pt x="23751" y="17217"/>
                  <a:pt x="23718" y="17584"/>
                </a:cubicBezTo>
                <a:cubicBezTo>
                  <a:pt x="23651" y="17951"/>
                  <a:pt x="23984" y="18017"/>
                  <a:pt x="24251" y="18117"/>
                </a:cubicBezTo>
                <a:cubicBezTo>
                  <a:pt x="24985" y="18384"/>
                  <a:pt x="25752" y="18651"/>
                  <a:pt x="26486" y="18951"/>
                </a:cubicBezTo>
                <a:cubicBezTo>
                  <a:pt x="27921" y="19552"/>
                  <a:pt x="29388" y="20152"/>
                  <a:pt x="30656" y="21086"/>
                </a:cubicBezTo>
                <a:cubicBezTo>
                  <a:pt x="30818" y="21187"/>
                  <a:pt x="30979" y="21264"/>
                  <a:pt x="31141" y="21264"/>
                </a:cubicBezTo>
                <a:cubicBezTo>
                  <a:pt x="31246" y="21264"/>
                  <a:pt x="31351" y="21232"/>
                  <a:pt x="31456" y="21153"/>
                </a:cubicBezTo>
                <a:cubicBezTo>
                  <a:pt x="31690" y="20953"/>
                  <a:pt x="31723" y="20719"/>
                  <a:pt x="31623" y="20452"/>
                </a:cubicBezTo>
                <a:cubicBezTo>
                  <a:pt x="30856" y="18484"/>
                  <a:pt x="30189" y="16483"/>
                  <a:pt x="29355" y="14548"/>
                </a:cubicBezTo>
                <a:cubicBezTo>
                  <a:pt x="29208" y="14284"/>
                  <a:pt x="29113" y="13891"/>
                  <a:pt x="28752" y="13891"/>
                </a:cubicBezTo>
                <a:cubicBezTo>
                  <a:pt x="28702" y="13891"/>
                  <a:pt x="28648" y="13898"/>
                  <a:pt x="28588" y="13914"/>
                </a:cubicBezTo>
                <a:cubicBezTo>
                  <a:pt x="28087" y="14048"/>
                  <a:pt x="28287" y="14515"/>
                  <a:pt x="28287" y="14882"/>
                </a:cubicBezTo>
                <a:cubicBezTo>
                  <a:pt x="28287" y="14982"/>
                  <a:pt x="28321" y="15082"/>
                  <a:pt x="28354" y="15215"/>
                </a:cubicBezTo>
                <a:cubicBezTo>
                  <a:pt x="28521" y="15749"/>
                  <a:pt x="28688" y="16316"/>
                  <a:pt x="28821" y="16883"/>
                </a:cubicBezTo>
                <a:cubicBezTo>
                  <a:pt x="28788" y="16916"/>
                  <a:pt x="28754" y="16916"/>
                  <a:pt x="28721" y="16950"/>
                </a:cubicBezTo>
                <a:cubicBezTo>
                  <a:pt x="28688" y="16883"/>
                  <a:pt x="28654" y="16816"/>
                  <a:pt x="28621" y="16750"/>
                </a:cubicBezTo>
                <a:cubicBezTo>
                  <a:pt x="26219" y="13981"/>
                  <a:pt x="23584" y="11446"/>
                  <a:pt x="20715" y="9211"/>
                </a:cubicBezTo>
                <a:cubicBezTo>
                  <a:pt x="15345" y="5141"/>
                  <a:pt x="9474" y="2106"/>
                  <a:pt x="2969" y="338"/>
                </a:cubicBezTo>
                <a:cubicBezTo>
                  <a:pt x="2269" y="155"/>
                  <a:pt x="1595" y="0"/>
                  <a:pt x="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89"/>
          <p:cNvSpPr/>
          <p:nvPr/>
        </p:nvSpPr>
        <p:spPr>
          <a:xfrm>
            <a:off x="2315438" y="1879066"/>
            <a:ext cx="772250" cy="324750"/>
          </a:xfrm>
          <a:custGeom>
            <a:rect b="b" l="l" r="r" t="t"/>
            <a:pathLst>
              <a:path extrusionOk="0" h="12990" w="30890">
                <a:moveTo>
                  <a:pt x="8904" y="1"/>
                </a:moveTo>
                <a:cubicBezTo>
                  <a:pt x="8746" y="1"/>
                  <a:pt x="8567" y="73"/>
                  <a:pt x="8407" y="127"/>
                </a:cubicBezTo>
                <a:cubicBezTo>
                  <a:pt x="5971" y="927"/>
                  <a:pt x="3636" y="2028"/>
                  <a:pt x="1268" y="3095"/>
                </a:cubicBezTo>
                <a:cubicBezTo>
                  <a:pt x="968" y="3229"/>
                  <a:pt x="634" y="3362"/>
                  <a:pt x="401" y="3629"/>
                </a:cubicBezTo>
                <a:cubicBezTo>
                  <a:pt x="201" y="3829"/>
                  <a:pt x="1" y="3996"/>
                  <a:pt x="134" y="4296"/>
                </a:cubicBezTo>
                <a:cubicBezTo>
                  <a:pt x="234" y="4563"/>
                  <a:pt x="468" y="4596"/>
                  <a:pt x="701" y="4630"/>
                </a:cubicBezTo>
                <a:cubicBezTo>
                  <a:pt x="3203" y="4930"/>
                  <a:pt x="5605" y="5597"/>
                  <a:pt x="7906" y="6598"/>
                </a:cubicBezTo>
                <a:cubicBezTo>
                  <a:pt x="8173" y="6731"/>
                  <a:pt x="8407" y="6865"/>
                  <a:pt x="8707" y="6931"/>
                </a:cubicBezTo>
                <a:cubicBezTo>
                  <a:pt x="8793" y="6964"/>
                  <a:pt x="8883" y="6982"/>
                  <a:pt x="8969" y="6982"/>
                </a:cubicBezTo>
                <a:cubicBezTo>
                  <a:pt x="9150" y="6982"/>
                  <a:pt x="9317" y="6901"/>
                  <a:pt x="9407" y="6698"/>
                </a:cubicBezTo>
                <a:cubicBezTo>
                  <a:pt x="9541" y="6364"/>
                  <a:pt x="9374" y="6098"/>
                  <a:pt x="9107" y="5964"/>
                </a:cubicBezTo>
                <a:cubicBezTo>
                  <a:pt x="8907" y="5831"/>
                  <a:pt x="8707" y="5764"/>
                  <a:pt x="8507" y="5664"/>
                </a:cubicBezTo>
                <a:cubicBezTo>
                  <a:pt x="7406" y="5164"/>
                  <a:pt x="6238" y="4697"/>
                  <a:pt x="4937" y="4296"/>
                </a:cubicBezTo>
                <a:cubicBezTo>
                  <a:pt x="5538" y="4267"/>
                  <a:pt x="6133" y="4252"/>
                  <a:pt x="6724" y="4252"/>
                </a:cubicBezTo>
                <a:cubicBezTo>
                  <a:pt x="10830" y="4252"/>
                  <a:pt x="14723" y="4956"/>
                  <a:pt x="18514" y="6298"/>
                </a:cubicBezTo>
                <a:cubicBezTo>
                  <a:pt x="22050" y="7499"/>
                  <a:pt x="25485" y="8833"/>
                  <a:pt x="28321" y="11368"/>
                </a:cubicBezTo>
                <a:cubicBezTo>
                  <a:pt x="28921" y="11902"/>
                  <a:pt x="29555" y="12369"/>
                  <a:pt x="30155" y="12836"/>
                </a:cubicBezTo>
                <a:cubicBezTo>
                  <a:pt x="30260" y="12919"/>
                  <a:pt x="30377" y="12990"/>
                  <a:pt x="30492" y="12990"/>
                </a:cubicBezTo>
                <a:cubicBezTo>
                  <a:pt x="30560" y="12990"/>
                  <a:pt x="30627" y="12965"/>
                  <a:pt x="30689" y="12902"/>
                </a:cubicBezTo>
                <a:cubicBezTo>
                  <a:pt x="30889" y="12769"/>
                  <a:pt x="30823" y="12569"/>
                  <a:pt x="30756" y="12369"/>
                </a:cubicBezTo>
                <a:cubicBezTo>
                  <a:pt x="30589" y="12035"/>
                  <a:pt x="30389" y="11735"/>
                  <a:pt x="30155" y="11435"/>
                </a:cubicBezTo>
                <a:cubicBezTo>
                  <a:pt x="29121" y="10267"/>
                  <a:pt x="28021" y="9233"/>
                  <a:pt x="26820" y="8299"/>
                </a:cubicBezTo>
                <a:cubicBezTo>
                  <a:pt x="24885" y="6831"/>
                  <a:pt x="22617" y="5964"/>
                  <a:pt x="20382" y="5130"/>
                </a:cubicBezTo>
                <a:cubicBezTo>
                  <a:pt x="17213" y="3963"/>
                  <a:pt x="13944" y="3195"/>
                  <a:pt x="10575" y="3029"/>
                </a:cubicBezTo>
                <a:cubicBezTo>
                  <a:pt x="9630" y="2999"/>
                  <a:pt x="8692" y="2982"/>
                  <a:pt x="7752" y="2982"/>
                </a:cubicBezTo>
                <a:cubicBezTo>
                  <a:pt x="6601" y="2982"/>
                  <a:pt x="5446" y="3007"/>
                  <a:pt x="4270" y="3062"/>
                </a:cubicBezTo>
                <a:cubicBezTo>
                  <a:pt x="4404" y="2795"/>
                  <a:pt x="4637" y="2795"/>
                  <a:pt x="4804" y="2728"/>
                </a:cubicBezTo>
                <a:cubicBezTo>
                  <a:pt x="6105" y="2128"/>
                  <a:pt x="7439" y="1528"/>
                  <a:pt x="8773" y="961"/>
                </a:cubicBezTo>
                <a:cubicBezTo>
                  <a:pt x="9074" y="827"/>
                  <a:pt x="9441" y="660"/>
                  <a:pt x="9240" y="227"/>
                </a:cubicBezTo>
                <a:cubicBezTo>
                  <a:pt x="9163" y="56"/>
                  <a:pt x="9042" y="1"/>
                  <a:pt x="89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89"/>
          <p:cNvSpPr/>
          <p:nvPr/>
        </p:nvSpPr>
        <p:spPr>
          <a:xfrm>
            <a:off x="1812575" y="1578241"/>
            <a:ext cx="466332" cy="466332"/>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89"/>
          <p:cNvSpPr/>
          <p:nvPr/>
        </p:nvSpPr>
        <p:spPr>
          <a:xfrm>
            <a:off x="3209575" y="2189359"/>
            <a:ext cx="466332" cy="466332"/>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09" name="Shape 13909"/>
        <p:cNvGrpSpPr/>
        <p:nvPr/>
      </p:nvGrpSpPr>
      <p:grpSpPr>
        <a:xfrm>
          <a:off x="0" y="0"/>
          <a:ext cx="0" cy="0"/>
          <a:chOff x="0" y="0"/>
          <a:chExt cx="0" cy="0"/>
        </a:xfrm>
      </p:grpSpPr>
      <p:sp>
        <p:nvSpPr>
          <p:cNvPr id="13910" name="Google Shape;13910;p143"/>
          <p:cNvSpPr/>
          <p:nvPr/>
        </p:nvSpPr>
        <p:spPr>
          <a:xfrm>
            <a:off x="1093550" y="1765031"/>
            <a:ext cx="339124" cy="338212"/>
          </a:xfrm>
          <a:custGeom>
            <a:rect b="b" l="l" r="r" t="t"/>
            <a:pathLst>
              <a:path extrusionOk="0" h="11496" w="11527">
                <a:moveTo>
                  <a:pt x="2906" y="723"/>
                </a:moveTo>
                <a:cubicBezTo>
                  <a:pt x="3430" y="723"/>
                  <a:pt x="3882" y="1152"/>
                  <a:pt x="3882" y="1700"/>
                </a:cubicBezTo>
                <a:cubicBezTo>
                  <a:pt x="3882" y="2224"/>
                  <a:pt x="3430" y="2676"/>
                  <a:pt x="2906" y="2676"/>
                </a:cubicBezTo>
                <a:cubicBezTo>
                  <a:pt x="2358" y="2676"/>
                  <a:pt x="1906" y="2224"/>
                  <a:pt x="1906" y="1700"/>
                </a:cubicBezTo>
                <a:cubicBezTo>
                  <a:pt x="1906" y="1152"/>
                  <a:pt x="2358" y="723"/>
                  <a:pt x="2906" y="723"/>
                </a:cubicBezTo>
                <a:close/>
                <a:moveTo>
                  <a:pt x="8740" y="723"/>
                </a:moveTo>
                <a:cubicBezTo>
                  <a:pt x="9264" y="723"/>
                  <a:pt x="9717" y="1152"/>
                  <a:pt x="9717" y="1700"/>
                </a:cubicBezTo>
                <a:cubicBezTo>
                  <a:pt x="9717" y="2224"/>
                  <a:pt x="9264" y="2676"/>
                  <a:pt x="8740" y="2676"/>
                </a:cubicBezTo>
                <a:cubicBezTo>
                  <a:pt x="8193" y="2676"/>
                  <a:pt x="7740" y="2224"/>
                  <a:pt x="7740" y="1700"/>
                </a:cubicBezTo>
                <a:cubicBezTo>
                  <a:pt x="7740" y="1152"/>
                  <a:pt x="8193" y="723"/>
                  <a:pt x="8740" y="723"/>
                </a:cubicBezTo>
                <a:close/>
                <a:moveTo>
                  <a:pt x="2906" y="5415"/>
                </a:moveTo>
                <a:cubicBezTo>
                  <a:pt x="3096" y="5415"/>
                  <a:pt x="3287" y="5605"/>
                  <a:pt x="3287" y="5796"/>
                </a:cubicBezTo>
                <a:cubicBezTo>
                  <a:pt x="3287" y="6010"/>
                  <a:pt x="3096" y="6201"/>
                  <a:pt x="2906" y="6201"/>
                </a:cubicBezTo>
                <a:cubicBezTo>
                  <a:pt x="2692" y="6201"/>
                  <a:pt x="2501" y="6010"/>
                  <a:pt x="2501" y="5796"/>
                </a:cubicBezTo>
                <a:cubicBezTo>
                  <a:pt x="2501" y="5605"/>
                  <a:pt x="2692" y="5415"/>
                  <a:pt x="2906" y="5415"/>
                </a:cubicBezTo>
                <a:close/>
                <a:moveTo>
                  <a:pt x="5811" y="5415"/>
                </a:moveTo>
                <a:cubicBezTo>
                  <a:pt x="6026" y="5415"/>
                  <a:pt x="6192" y="5605"/>
                  <a:pt x="6192" y="5796"/>
                </a:cubicBezTo>
                <a:cubicBezTo>
                  <a:pt x="6192" y="6010"/>
                  <a:pt x="6026" y="6201"/>
                  <a:pt x="5811" y="6201"/>
                </a:cubicBezTo>
                <a:cubicBezTo>
                  <a:pt x="5597" y="6201"/>
                  <a:pt x="5430" y="6010"/>
                  <a:pt x="5430" y="5796"/>
                </a:cubicBezTo>
                <a:cubicBezTo>
                  <a:pt x="5430" y="5605"/>
                  <a:pt x="5597" y="5415"/>
                  <a:pt x="5811" y="5415"/>
                </a:cubicBezTo>
                <a:close/>
                <a:moveTo>
                  <a:pt x="8740" y="5415"/>
                </a:moveTo>
                <a:cubicBezTo>
                  <a:pt x="8931" y="5415"/>
                  <a:pt x="9121" y="5605"/>
                  <a:pt x="9121" y="5796"/>
                </a:cubicBezTo>
                <a:cubicBezTo>
                  <a:pt x="9121" y="6010"/>
                  <a:pt x="8931" y="6201"/>
                  <a:pt x="8740" y="6201"/>
                </a:cubicBezTo>
                <a:cubicBezTo>
                  <a:pt x="8526" y="6201"/>
                  <a:pt x="8336" y="6010"/>
                  <a:pt x="8336" y="5796"/>
                </a:cubicBezTo>
                <a:cubicBezTo>
                  <a:pt x="8336" y="5605"/>
                  <a:pt x="8526" y="5415"/>
                  <a:pt x="8740" y="5415"/>
                </a:cubicBezTo>
                <a:close/>
                <a:moveTo>
                  <a:pt x="5811" y="8892"/>
                </a:moveTo>
                <a:cubicBezTo>
                  <a:pt x="6359" y="8892"/>
                  <a:pt x="6788" y="9344"/>
                  <a:pt x="6788" y="9892"/>
                </a:cubicBezTo>
                <a:cubicBezTo>
                  <a:pt x="6788" y="10416"/>
                  <a:pt x="6359" y="10868"/>
                  <a:pt x="5811" y="10868"/>
                </a:cubicBezTo>
                <a:cubicBezTo>
                  <a:pt x="5287" y="10868"/>
                  <a:pt x="4835" y="10416"/>
                  <a:pt x="4835" y="9892"/>
                </a:cubicBezTo>
                <a:cubicBezTo>
                  <a:pt x="4835" y="9344"/>
                  <a:pt x="5287" y="8892"/>
                  <a:pt x="5811" y="8892"/>
                </a:cubicBezTo>
                <a:close/>
                <a:moveTo>
                  <a:pt x="2813" y="1"/>
                </a:moveTo>
                <a:cubicBezTo>
                  <a:pt x="1912" y="1"/>
                  <a:pt x="1191" y="730"/>
                  <a:pt x="1191" y="1628"/>
                </a:cubicBezTo>
                <a:cubicBezTo>
                  <a:pt x="1191" y="2438"/>
                  <a:pt x="1763" y="3105"/>
                  <a:pt x="2501" y="3248"/>
                </a:cubicBezTo>
                <a:lnTo>
                  <a:pt x="2501" y="4700"/>
                </a:lnTo>
                <a:cubicBezTo>
                  <a:pt x="2191" y="4819"/>
                  <a:pt x="1953" y="5058"/>
                  <a:pt x="1834" y="5391"/>
                </a:cubicBezTo>
                <a:lnTo>
                  <a:pt x="0" y="5391"/>
                </a:lnTo>
                <a:lnTo>
                  <a:pt x="0" y="6082"/>
                </a:lnTo>
                <a:lnTo>
                  <a:pt x="1834" y="6082"/>
                </a:lnTo>
                <a:cubicBezTo>
                  <a:pt x="1977" y="6486"/>
                  <a:pt x="2358" y="6820"/>
                  <a:pt x="2834" y="6820"/>
                </a:cubicBezTo>
                <a:cubicBezTo>
                  <a:pt x="3311" y="6820"/>
                  <a:pt x="3692" y="6510"/>
                  <a:pt x="3858" y="6082"/>
                </a:cubicBezTo>
                <a:lnTo>
                  <a:pt x="4740" y="6082"/>
                </a:lnTo>
                <a:cubicBezTo>
                  <a:pt x="4859" y="6391"/>
                  <a:pt x="5097" y="6629"/>
                  <a:pt x="5430" y="6748"/>
                </a:cubicBezTo>
                <a:lnTo>
                  <a:pt x="5430" y="8201"/>
                </a:lnTo>
                <a:cubicBezTo>
                  <a:pt x="4621" y="8392"/>
                  <a:pt x="4049" y="9106"/>
                  <a:pt x="4120" y="9963"/>
                </a:cubicBezTo>
                <a:cubicBezTo>
                  <a:pt x="4168" y="10773"/>
                  <a:pt x="4835" y="11416"/>
                  <a:pt x="5645" y="11487"/>
                </a:cubicBezTo>
                <a:cubicBezTo>
                  <a:pt x="5699" y="11493"/>
                  <a:pt x="5752" y="11495"/>
                  <a:pt x="5805" y="11495"/>
                </a:cubicBezTo>
                <a:cubicBezTo>
                  <a:pt x="6708" y="11495"/>
                  <a:pt x="7431" y="10744"/>
                  <a:pt x="7431" y="9844"/>
                </a:cubicBezTo>
                <a:cubicBezTo>
                  <a:pt x="7431" y="9035"/>
                  <a:pt x="6859" y="8392"/>
                  <a:pt x="6121" y="8249"/>
                </a:cubicBezTo>
                <a:lnTo>
                  <a:pt x="6121" y="6772"/>
                </a:lnTo>
                <a:cubicBezTo>
                  <a:pt x="6430" y="6677"/>
                  <a:pt x="6669" y="6415"/>
                  <a:pt x="6788" y="6105"/>
                </a:cubicBezTo>
                <a:lnTo>
                  <a:pt x="7693" y="6105"/>
                </a:lnTo>
                <a:cubicBezTo>
                  <a:pt x="7835" y="6510"/>
                  <a:pt x="8216" y="6844"/>
                  <a:pt x="8693" y="6844"/>
                </a:cubicBezTo>
                <a:cubicBezTo>
                  <a:pt x="9169" y="6844"/>
                  <a:pt x="9574" y="6558"/>
                  <a:pt x="9717" y="6105"/>
                </a:cubicBezTo>
                <a:lnTo>
                  <a:pt x="11527" y="6105"/>
                </a:lnTo>
                <a:lnTo>
                  <a:pt x="11527" y="5439"/>
                </a:lnTo>
                <a:lnTo>
                  <a:pt x="9741" y="5439"/>
                </a:lnTo>
                <a:cubicBezTo>
                  <a:pt x="9622" y="5129"/>
                  <a:pt x="9383" y="4891"/>
                  <a:pt x="9050" y="4772"/>
                </a:cubicBezTo>
                <a:lnTo>
                  <a:pt x="9050" y="3295"/>
                </a:lnTo>
                <a:cubicBezTo>
                  <a:pt x="9860" y="3129"/>
                  <a:pt x="10431" y="2414"/>
                  <a:pt x="10360" y="1557"/>
                </a:cubicBezTo>
                <a:cubicBezTo>
                  <a:pt x="10312" y="747"/>
                  <a:pt x="9645" y="80"/>
                  <a:pt x="8859" y="33"/>
                </a:cubicBezTo>
                <a:cubicBezTo>
                  <a:pt x="8804" y="27"/>
                  <a:pt x="8750" y="25"/>
                  <a:pt x="8696" y="25"/>
                </a:cubicBezTo>
                <a:cubicBezTo>
                  <a:pt x="7775" y="25"/>
                  <a:pt x="7073" y="776"/>
                  <a:pt x="7073" y="1676"/>
                </a:cubicBezTo>
                <a:cubicBezTo>
                  <a:pt x="7073" y="2462"/>
                  <a:pt x="7621" y="3129"/>
                  <a:pt x="8383" y="3272"/>
                </a:cubicBezTo>
                <a:lnTo>
                  <a:pt x="8383" y="4724"/>
                </a:lnTo>
                <a:cubicBezTo>
                  <a:pt x="8050" y="4843"/>
                  <a:pt x="7812" y="5081"/>
                  <a:pt x="7693" y="5415"/>
                </a:cubicBezTo>
                <a:lnTo>
                  <a:pt x="6788" y="5415"/>
                </a:lnTo>
                <a:cubicBezTo>
                  <a:pt x="6645" y="5010"/>
                  <a:pt x="6264" y="4677"/>
                  <a:pt x="5787" y="4677"/>
                </a:cubicBezTo>
                <a:cubicBezTo>
                  <a:pt x="5311" y="4677"/>
                  <a:pt x="4930" y="4962"/>
                  <a:pt x="4763" y="5415"/>
                </a:cubicBezTo>
                <a:lnTo>
                  <a:pt x="3882" y="5415"/>
                </a:lnTo>
                <a:cubicBezTo>
                  <a:pt x="3763" y="5081"/>
                  <a:pt x="3525" y="4843"/>
                  <a:pt x="3192" y="4724"/>
                </a:cubicBezTo>
                <a:lnTo>
                  <a:pt x="3192" y="3272"/>
                </a:lnTo>
                <a:cubicBezTo>
                  <a:pt x="4001" y="3105"/>
                  <a:pt x="4573" y="2390"/>
                  <a:pt x="4501" y="1509"/>
                </a:cubicBezTo>
                <a:cubicBezTo>
                  <a:pt x="4454" y="723"/>
                  <a:pt x="3787" y="57"/>
                  <a:pt x="2977" y="9"/>
                </a:cubicBezTo>
                <a:cubicBezTo>
                  <a:pt x="2922" y="4"/>
                  <a:pt x="2867" y="1"/>
                  <a:pt x="28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3911" name="Google Shape;13911;p143"/>
          <p:cNvGrpSpPr/>
          <p:nvPr/>
        </p:nvGrpSpPr>
        <p:grpSpPr>
          <a:xfrm>
            <a:off x="1833752" y="1719725"/>
            <a:ext cx="339154" cy="337032"/>
            <a:chOff x="2367152" y="1922125"/>
            <a:chExt cx="339154" cy="337032"/>
          </a:xfrm>
        </p:grpSpPr>
        <p:sp>
          <p:nvSpPr>
            <p:cNvPr id="13912" name="Google Shape;13912;p143"/>
            <p:cNvSpPr/>
            <p:nvPr/>
          </p:nvSpPr>
          <p:spPr>
            <a:xfrm>
              <a:off x="2367152" y="1922125"/>
              <a:ext cx="235448" cy="122652"/>
            </a:xfrm>
            <a:custGeom>
              <a:rect b="b" l="l" r="r" t="t"/>
              <a:pathLst>
                <a:path extrusionOk="0" h="4169" w="8003">
                  <a:moveTo>
                    <a:pt x="1096" y="1692"/>
                  </a:moveTo>
                  <a:cubicBezTo>
                    <a:pt x="1311" y="1692"/>
                    <a:pt x="1501" y="1859"/>
                    <a:pt x="1501" y="2073"/>
                  </a:cubicBezTo>
                  <a:cubicBezTo>
                    <a:pt x="1501" y="2287"/>
                    <a:pt x="1311" y="2454"/>
                    <a:pt x="1096" y="2454"/>
                  </a:cubicBezTo>
                  <a:cubicBezTo>
                    <a:pt x="906" y="2454"/>
                    <a:pt x="715" y="2287"/>
                    <a:pt x="715" y="2073"/>
                  </a:cubicBezTo>
                  <a:cubicBezTo>
                    <a:pt x="715" y="1859"/>
                    <a:pt x="906" y="1692"/>
                    <a:pt x="1096" y="1692"/>
                  </a:cubicBezTo>
                  <a:close/>
                  <a:moveTo>
                    <a:pt x="5716" y="1311"/>
                  </a:moveTo>
                  <a:lnTo>
                    <a:pt x="6859" y="2097"/>
                  </a:lnTo>
                  <a:lnTo>
                    <a:pt x="5716" y="2906"/>
                  </a:lnTo>
                  <a:lnTo>
                    <a:pt x="5716" y="2502"/>
                  </a:lnTo>
                  <a:lnTo>
                    <a:pt x="3930" y="2502"/>
                  </a:lnTo>
                  <a:lnTo>
                    <a:pt x="3930" y="1692"/>
                  </a:lnTo>
                  <a:lnTo>
                    <a:pt x="5716" y="1692"/>
                  </a:lnTo>
                  <a:lnTo>
                    <a:pt x="5716" y="1311"/>
                  </a:lnTo>
                  <a:close/>
                  <a:moveTo>
                    <a:pt x="5026" y="1"/>
                  </a:moveTo>
                  <a:lnTo>
                    <a:pt x="5026" y="1001"/>
                  </a:lnTo>
                  <a:lnTo>
                    <a:pt x="3240" y="1001"/>
                  </a:lnTo>
                  <a:lnTo>
                    <a:pt x="3240" y="1716"/>
                  </a:lnTo>
                  <a:lnTo>
                    <a:pt x="2120" y="1716"/>
                  </a:lnTo>
                  <a:cubicBezTo>
                    <a:pt x="1987" y="1294"/>
                    <a:pt x="1585" y="996"/>
                    <a:pt x="1126" y="996"/>
                  </a:cubicBezTo>
                  <a:cubicBezTo>
                    <a:pt x="1093" y="996"/>
                    <a:pt x="1059" y="998"/>
                    <a:pt x="1025" y="1001"/>
                  </a:cubicBezTo>
                  <a:cubicBezTo>
                    <a:pt x="501" y="1025"/>
                    <a:pt x="96" y="1477"/>
                    <a:pt x="25" y="1978"/>
                  </a:cubicBezTo>
                  <a:cubicBezTo>
                    <a:pt x="1" y="2644"/>
                    <a:pt x="477" y="3144"/>
                    <a:pt x="1096" y="3144"/>
                  </a:cubicBezTo>
                  <a:cubicBezTo>
                    <a:pt x="1573" y="3144"/>
                    <a:pt x="1977" y="2859"/>
                    <a:pt x="2120" y="2406"/>
                  </a:cubicBezTo>
                  <a:lnTo>
                    <a:pt x="3240" y="2406"/>
                  </a:lnTo>
                  <a:lnTo>
                    <a:pt x="3240" y="3144"/>
                  </a:lnTo>
                  <a:lnTo>
                    <a:pt x="5026" y="3144"/>
                  </a:lnTo>
                  <a:lnTo>
                    <a:pt x="5026" y="4169"/>
                  </a:lnTo>
                  <a:lnTo>
                    <a:pt x="8003" y="2073"/>
                  </a:lnTo>
                  <a:lnTo>
                    <a:pt x="50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13" name="Google Shape;13913;p143"/>
            <p:cNvSpPr/>
            <p:nvPr/>
          </p:nvSpPr>
          <p:spPr>
            <a:xfrm>
              <a:off x="2367152" y="2028624"/>
              <a:ext cx="286580" cy="122652"/>
            </a:xfrm>
            <a:custGeom>
              <a:rect b="b" l="l" r="r" t="t"/>
              <a:pathLst>
                <a:path extrusionOk="0" h="4169" w="9741">
                  <a:moveTo>
                    <a:pt x="1096" y="1739"/>
                  </a:moveTo>
                  <a:cubicBezTo>
                    <a:pt x="1311" y="1739"/>
                    <a:pt x="1501" y="1906"/>
                    <a:pt x="1501" y="2120"/>
                  </a:cubicBezTo>
                  <a:cubicBezTo>
                    <a:pt x="1501" y="2335"/>
                    <a:pt x="1311" y="2501"/>
                    <a:pt x="1096" y="2501"/>
                  </a:cubicBezTo>
                  <a:cubicBezTo>
                    <a:pt x="906" y="2501"/>
                    <a:pt x="715" y="2311"/>
                    <a:pt x="715" y="2120"/>
                  </a:cubicBezTo>
                  <a:cubicBezTo>
                    <a:pt x="715" y="1906"/>
                    <a:pt x="906" y="1739"/>
                    <a:pt x="1096" y="1739"/>
                  </a:cubicBezTo>
                  <a:close/>
                  <a:moveTo>
                    <a:pt x="7455" y="1311"/>
                  </a:moveTo>
                  <a:lnTo>
                    <a:pt x="8574" y="2120"/>
                  </a:lnTo>
                  <a:lnTo>
                    <a:pt x="7455" y="2930"/>
                  </a:lnTo>
                  <a:lnTo>
                    <a:pt x="7455" y="2501"/>
                  </a:lnTo>
                  <a:lnTo>
                    <a:pt x="3930" y="2501"/>
                  </a:lnTo>
                  <a:lnTo>
                    <a:pt x="3930" y="1739"/>
                  </a:lnTo>
                  <a:lnTo>
                    <a:pt x="7455" y="1739"/>
                  </a:lnTo>
                  <a:lnTo>
                    <a:pt x="7455" y="1311"/>
                  </a:lnTo>
                  <a:close/>
                  <a:moveTo>
                    <a:pt x="6764" y="1"/>
                  </a:moveTo>
                  <a:lnTo>
                    <a:pt x="6764" y="1025"/>
                  </a:lnTo>
                  <a:lnTo>
                    <a:pt x="3240" y="1025"/>
                  </a:lnTo>
                  <a:lnTo>
                    <a:pt x="3240" y="1715"/>
                  </a:lnTo>
                  <a:lnTo>
                    <a:pt x="2120" y="1715"/>
                  </a:lnTo>
                  <a:cubicBezTo>
                    <a:pt x="1991" y="1326"/>
                    <a:pt x="1605" y="1015"/>
                    <a:pt x="1161" y="1015"/>
                  </a:cubicBezTo>
                  <a:cubicBezTo>
                    <a:pt x="1116" y="1015"/>
                    <a:pt x="1071" y="1018"/>
                    <a:pt x="1025" y="1025"/>
                  </a:cubicBezTo>
                  <a:cubicBezTo>
                    <a:pt x="501" y="1049"/>
                    <a:pt x="96" y="1501"/>
                    <a:pt x="25" y="2001"/>
                  </a:cubicBezTo>
                  <a:cubicBezTo>
                    <a:pt x="1" y="2644"/>
                    <a:pt x="477" y="3168"/>
                    <a:pt x="1096" y="3168"/>
                  </a:cubicBezTo>
                  <a:cubicBezTo>
                    <a:pt x="1573" y="3168"/>
                    <a:pt x="1977" y="2859"/>
                    <a:pt x="2120" y="2406"/>
                  </a:cubicBezTo>
                  <a:lnTo>
                    <a:pt x="3240" y="2406"/>
                  </a:lnTo>
                  <a:lnTo>
                    <a:pt x="3240" y="3168"/>
                  </a:lnTo>
                  <a:lnTo>
                    <a:pt x="6764" y="3168"/>
                  </a:lnTo>
                  <a:lnTo>
                    <a:pt x="6764" y="4168"/>
                  </a:lnTo>
                  <a:lnTo>
                    <a:pt x="9741" y="2096"/>
                  </a:lnTo>
                  <a:lnTo>
                    <a:pt x="67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14" name="Google Shape;13914;p143"/>
            <p:cNvSpPr/>
            <p:nvPr/>
          </p:nvSpPr>
          <p:spPr>
            <a:xfrm>
              <a:off x="2367152" y="2136535"/>
              <a:ext cx="339154" cy="122623"/>
            </a:xfrm>
            <a:custGeom>
              <a:rect b="b" l="l" r="r" t="t"/>
              <a:pathLst>
                <a:path extrusionOk="0" h="4168" w="11528">
                  <a:moveTo>
                    <a:pt x="1096" y="1715"/>
                  </a:moveTo>
                  <a:cubicBezTo>
                    <a:pt x="1311" y="1715"/>
                    <a:pt x="1501" y="1905"/>
                    <a:pt x="1501" y="2120"/>
                  </a:cubicBezTo>
                  <a:cubicBezTo>
                    <a:pt x="1501" y="2310"/>
                    <a:pt x="1311" y="2501"/>
                    <a:pt x="1096" y="2501"/>
                  </a:cubicBezTo>
                  <a:cubicBezTo>
                    <a:pt x="906" y="2501"/>
                    <a:pt x="715" y="2310"/>
                    <a:pt x="715" y="2120"/>
                  </a:cubicBezTo>
                  <a:cubicBezTo>
                    <a:pt x="715" y="1905"/>
                    <a:pt x="906" y="1715"/>
                    <a:pt x="1096" y="1715"/>
                  </a:cubicBezTo>
                  <a:close/>
                  <a:moveTo>
                    <a:pt x="9193" y="1286"/>
                  </a:moveTo>
                  <a:lnTo>
                    <a:pt x="10336" y="2072"/>
                  </a:lnTo>
                  <a:lnTo>
                    <a:pt x="9193" y="2882"/>
                  </a:lnTo>
                  <a:lnTo>
                    <a:pt x="9193" y="2477"/>
                  </a:lnTo>
                  <a:lnTo>
                    <a:pt x="3930" y="2477"/>
                  </a:lnTo>
                  <a:lnTo>
                    <a:pt x="3930" y="1691"/>
                  </a:lnTo>
                  <a:lnTo>
                    <a:pt x="9193" y="1691"/>
                  </a:lnTo>
                  <a:lnTo>
                    <a:pt x="9193" y="1286"/>
                  </a:lnTo>
                  <a:close/>
                  <a:moveTo>
                    <a:pt x="8550" y="0"/>
                  </a:moveTo>
                  <a:lnTo>
                    <a:pt x="8550" y="1000"/>
                  </a:lnTo>
                  <a:lnTo>
                    <a:pt x="3287" y="1000"/>
                  </a:lnTo>
                  <a:lnTo>
                    <a:pt x="3287" y="1762"/>
                  </a:lnTo>
                  <a:lnTo>
                    <a:pt x="2144" y="1762"/>
                  </a:lnTo>
                  <a:cubicBezTo>
                    <a:pt x="2014" y="1351"/>
                    <a:pt x="1629" y="1038"/>
                    <a:pt x="1184" y="1038"/>
                  </a:cubicBezTo>
                  <a:cubicBezTo>
                    <a:pt x="1139" y="1038"/>
                    <a:pt x="1094" y="1042"/>
                    <a:pt x="1049" y="1048"/>
                  </a:cubicBezTo>
                  <a:cubicBezTo>
                    <a:pt x="549" y="1072"/>
                    <a:pt x="120" y="1524"/>
                    <a:pt x="72" y="2024"/>
                  </a:cubicBezTo>
                  <a:cubicBezTo>
                    <a:pt x="1" y="2644"/>
                    <a:pt x="501" y="3191"/>
                    <a:pt x="1144" y="3191"/>
                  </a:cubicBezTo>
                  <a:cubicBezTo>
                    <a:pt x="1620" y="3191"/>
                    <a:pt x="2001" y="2882"/>
                    <a:pt x="2144" y="2429"/>
                  </a:cubicBezTo>
                  <a:lnTo>
                    <a:pt x="3287" y="2429"/>
                  </a:lnTo>
                  <a:lnTo>
                    <a:pt x="3287" y="3144"/>
                  </a:lnTo>
                  <a:lnTo>
                    <a:pt x="8550" y="3144"/>
                  </a:lnTo>
                  <a:lnTo>
                    <a:pt x="8550" y="4168"/>
                  </a:lnTo>
                  <a:lnTo>
                    <a:pt x="11527" y="2072"/>
                  </a:lnTo>
                  <a:lnTo>
                    <a:pt x="85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3915" name="Google Shape;13915;p143"/>
          <p:cNvSpPr/>
          <p:nvPr/>
        </p:nvSpPr>
        <p:spPr>
          <a:xfrm>
            <a:off x="2599197" y="1753381"/>
            <a:ext cx="304115" cy="338418"/>
          </a:xfrm>
          <a:custGeom>
            <a:rect b="b" l="l" r="r" t="t"/>
            <a:pathLst>
              <a:path extrusionOk="0" h="11503" w="10337">
                <a:moveTo>
                  <a:pt x="5216" y="1643"/>
                </a:moveTo>
                <a:lnTo>
                  <a:pt x="5883" y="3215"/>
                </a:lnTo>
                <a:lnTo>
                  <a:pt x="4501" y="3215"/>
                </a:lnTo>
                <a:lnTo>
                  <a:pt x="5216" y="1643"/>
                </a:lnTo>
                <a:close/>
                <a:moveTo>
                  <a:pt x="6216" y="3882"/>
                </a:moveTo>
                <a:lnTo>
                  <a:pt x="6764" y="5120"/>
                </a:lnTo>
                <a:lnTo>
                  <a:pt x="3644" y="5120"/>
                </a:lnTo>
                <a:lnTo>
                  <a:pt x="4192" y="3882"/>
                </a:lnTo>
                <a:close/>
                <a:moveTo>
                  <a:pt x="7050" y="5811"/>
                </a:moveTo>
                <a:lnTo>
                  <a:pt x="7621" y="7073"/>
                </a:lnTo>
                <a:lnTo>
                  <a:pt x="2763" y="7073"/>
                </a:lnTo>
                <a:lnTo>
                  <a:pt x="3335" y="5811"/>
                </a:lnTo>
                <a:close/>
                <a:moveTo>
                  <a:pt x="7931" y="7716"/>
                </a:moveTo>
                <a:lnTo>
                  <a:pt x="8478" y="8978"/>
                </a:lnTo>
                <a:lnTo>
                  <a:pt x="1906" y="8978"/>
                </a:lnTo>
                <a:lnTo>
                  <a:pt x="2477" y="7716"/>
                </a:lnTo>
                <a:close/>
                <a:moveTo>
                  <a:pt x="8764" y="9597"/>
                </a:moveTo>
                <a:lnTo>
                  <a:pt x="9312" y="10836"/>
                </a:lnTo>
                <a:lnTo>
                  <a:pt x="1025" y="10836"/>
                </a:lnTo>
                <a:lnTo>
                  <a:pt x="1572" y="9597"/>
                </a:lnTo>
                <a:close/>
                <a:moveTo>
                  <a:pt x="5192" y="0"/>
                </a:moveTo>
                <a:lnTo>
                  <a:pt x="1" y="11502"/>
                </a:lnTo>
                <a:lnTo>
                  <a:pt x="10336" y="11502"/>
                </a:lnTo>
                <a:lnTo>
                  <a:pt x="5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16" name="Google Shape;13916;p143"/>
          <p:cNvSpPr/>
          <p:nvPr/>
        </p:nvSpPr>
        <p:spPr>
          <a:xfrm>
            <a:off x="3282649" y="1745673"/>
            <a:ext cx="337742" cy="339124"/>
          </a:xfrm>
          <a:custGeom>
            <a:rect b="b" l="l" r="r" t="t"/>
            <a:pathLst>
              <a:path extrusionOk="0" h="11527" w="11480">
                <a:moveTo>
                  <a:pt x="8336" y="667"/>
                </a:moveTo>
                <a:lnTo>
                  <a:pt x="8336" y="1762"/>
                </a:lnTo>
                <a:lnTo>
                  <a:pt x="6097" y="1762"/>
                </a:lnTo>
                <a:lnTo>
                  <a:pt x="6097" y="667"/>
                </a:lnTo>
                <a:close/>
                <a:moveTo>
                  <a:pt x="7669" y="4191"/>
                </a:moveTo>
                <a:lnTo>
                  <a:pt x="7669" y="4977"/>
                </a:lnTo>
                <a:lnTo>
                  <a:pt x="3764" y="4977"/>
                </a:lnTo>
                <a:lnTo>
                  <a:pt x="3764" y="4191"/>
                </a:lnTo>
                <a:close/>
                <a:moveTo>
                  <a:pt x="8503" y="5668"/>
                </a:moveTo>
                <a:lnTo>
                  <a:pt x="8503" y="6430"/>
                </a:lnTo>
                <a:lnTo>
                  <a:pt x="2978" y="6430"/>
                </a:lnTo>
                <a:lnTo>
                  <a:pt x="2978" y="5668"/>
                </a:lnTo>
                <a:close/>
                <a:moveTo>
                  <a:pt x="9241" y="7121"/>
                </a:moveTo>
                <a:lnTo>
                  <a:pt x="9241" y="7883"/>
                </a:lnTo>
                <a:lnTo>
                  <a:pt x="2168" y="7883"/>
                </a:lnTo>
                <a:lnTo>
                  <a:pt x="2168" y="7121"/>
                </a:lnTo>
                <a:close/>
                <a:moveTo>
                  <a:pt x="10003" y="8573"/>
                </a:moveTo>
                <a:lnTo>
                  <a:pt x="10003" y="9359"/>
                </a:lnTo>
                <a:lnTo>
                  <a:pt x="1454" y="9359"/>
                </a:lnTo>
                <a:lnTo>
                  <a:pt x="1454" y="8573"/>
                </a:lnTo>
                <a:close/>
                <a:moveTo>
                  <a:pt x="10789" y="10074"/>
                </a:moveTo>
                <a:lnTo>
                  <a:pt x="10789" y="10836"/>
                </a:lnTo>
                <a:lnTo>
                  <a:pt x="644" y="10836"/>
                </a:lnTo>
                <a:lnTo>
                  <a:pt x="644" y="10074"/>
                </a:lnTo>
                <a:close/>
                <a:moveTo>
                  <a:pt x="5383" y="0"/>
                </a:moveTo>
                <a:lnTo>
                  <a:pt x="5383" y="3548"/>
                </a:lnTo>
                <a:lnTo>
                  <a:pt x="3097" y="3548"/>
                </a:lnTo>
                <a:lnTo>
                  <a:pt x="3097" y="5001"/>
                </a:lnTo>
                <a:lnTo>
                  <a:pt x="2287" y="5001"/>
                </a:lnTo>
                <a:lnTo>
                  <a:pt x="2287" y="6454"/>
                </a:lnTo>
                <a:lnTo>
                  <a:pt x="1501" y="6454"/>
                </a:lnTo>
                <a:lnTo>
                  <a:pt x="1501" y="7930"/>
                </a:lnTo>
                <a:lnTo>
                  <a:pt x="787" y="7930"/>
                </a:lnTo>
                <a:lnTo>
                  <a:pt x="787" y="9383"/>
                </a:lnTo>
                <a:lnTo>
                  <a:pt x="1" y="9383"/>
                </a:lnTo>
                <a:lnTo>
                  <a:pt x="1" y="11526"/>
                </a:lnTo>
                <a:lnTo>
                  <a:pt x="11479" y="11526"/>
                </a:lnTo>
                <a:lnTo>
                  <a:pt x="11479" y="9383"/>
                </a:lnTo>
                <a:lnTo>
                  <a:pt x="10670" y="9383"/>
                </a:lnTo>
                <a:lnTo>
                  <a:pt x="10670" y="7930"/>
                </a:lnTo>
                <a:lnTo>
                  <a:pt x="9955" y="7930"/>
                </a:lnTo>
                <a:lnTo>
                  <a:pt x="9955" y="6454"/>
                </a:lnTo>
                <a:lnTo>
                  <a:pt x="9169" y="6454"/>
                </a:lnTo>
                <a:lnTo>
                  <a:pt x="9169" y="5001"/>
                </a:lnTo>
                <a:lnTo>
                  <a:pt x="8360" y="5001"/>
                </a:lnTo>
                <a:lnTo>
                  <a:pt x="8360" y="3548"/>
                </a:lnTo>
                <a:lnTo>
                  <a:pt x="6074" y="3548"/>
                </a:lnTo>
                <a:lnTo>
                  <a:pt x="6074" y="2453"/>
                </a:lnTo>
                <a:lnTo>
                  <a:pt x="8979" y="2453"/>
                </a:lnTo>
                <a:lnTo>
                  <a:pt x="89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3917" name="Google Shape;13917;p143"/>
          <p:cNvGrpSpPr/>
          <p:nvPr/>
        </p:nvGrpSpPr>
        <p:grpSpPr>
          <a:xfrm>
            <a:off x="4046004" y="1751263"/>
            <a:ext cx="339830" cy="338418"/>
            <a:chOff x="4122204" y="1953663"/>
            <a:chExt cx="339830" cy="338418"/>
          </a:xfrm>
        </p:grpSpPr>
        <p:sp>
          <p:nvSpPr>
            <p:cNvPr id="13918" name="Google Shape;13918;p143"/>
            <p:cNvSpPr/>
            <p:nvPr/>
          </p:nvSpPr>
          <p:spPr>
            <a:xfrm>
              <a:off x="4122204" y="1953663"/>
              <a:ext cx="339830" cy="338418"/>
            </a:xfrm>
            <a:custGeom>
              <a:rect b="b" l="l" r="r" t="t"/>
              <a:pathLst>
                <a:path extrusionOk="0" h="11503" w="11551">
                  <a:moveTo>
                    <a:pt x="9621" y="1858"/>
                  </a:moveTo>
                  <a:lnTo>
                    <a:pt x="9621" y="2644"/>
                  </a:lnTo>
                  <a:cubicBezTo>
                    <a:pt x="9621" y="4168"/>
                    <a:pt x="8407" y="5383"/>
                    <a:pt x="6883" y="5383"/>
                  </a:cubicBezTo>
                  <a:lnTo>
                    <a:pt x="6097" y="5383"/>
                  </a:lnTo>
                  <a:lnTo>
                    <a:pt x="6097" y="4597"/>
                  </a:lnTo>
                  <a:cubicBezTo>
                    <a:pt x="6097" y="3120"/>
                    <a:pt x="7359" y="1858"/>
                    <a:pt x="8835" y="1858"/>
                  </a:cubicBezTo>
                  <a:close/>
                  <a:moveTo>
                    <a:pt x="1881" y="667"/>
                  </a:moveTo>
                  <a:cubicBezTo>
                    <a:pt x="3834" y="667"/>
                    <a:pt x="5430" y="2263"/>
                    <a:pt x="5430" y="4216"/>
                  </a:cubicBezTo>
                  <a:lnTo>
                    <a:pt x="5430" y="4597"/>
                  </a:lnTo>
                  <a:lnTo>
                    <a:pt x="5430" y="5407"/>
                  </a:lnTo>
                  <a:lnTo>
                    <a:pt x="4239" y="5407"/>
                  </a:lnTo>
                  <a:cubicBezTo>
                    <a:pt x="4225" y="5407"/>
                    <a:pt x="4210" y="5407"/>
                    <a:pt x="4196" y="5407"/>
                  </a:cubicBezTo>
                  <a:cubicBezTo>
                    <a:pt x="2263" y="5407"/>
                    <a:pt x="691" y="3820"/>
                    <a:pt x="691" y="1858"/>
                  </a:cubicBezTo>
                  <a:lnTo>
                    <a:pt x="691" y="667"/>
                  </a:lnTo>
                  <a:close/>
                  <a:moveTo>
                    <a:pt x="5430" y="6121"/>
                  </a:moveTo>
                  <a:lnTo>
                    <a:pt x="5430" y="6907"/>
                  </a:lnTo>
                  <a:cubicBezTo>
                    <a:pt x="5430" y="8383"/>
                    <a:pt x="4191" y="9645"/>
                    <a:pt x="2691" y="9645"/>
                  </a:cubicBezTo>
                  <a:lnTo>
                    <a:pt x="1905" y="9645"/>
                  </a:lnTo>
                  <a:lnTo>
                    <a:pt x="1905" y="8860"/>
                  </a:lnTo>
                  <a:cubicBezTo>
                    <a:pt x="1905" y="7335"/>
                    <a:pt x="3120" y="6121"/>
                    <a:pt x="4644" y="6121"/>
                  </a:cubicBezTo>
                  <a:close/>
                  <a:moveTo>
                    <a:pt x="7335" y="6097"/>
                  </a:moveTo>
                  <a:cubicBezTo>
                    <a:pt x="9288" y="6097"/>
                    <a:pt x="10860" y="7669"/>
                    <a:pt x="10860" y="9645"/>
                  </a:cubicBezTo>
                  <a:lnTo>
                    <a:pt x="10860" y="10836"/>
                  </a:lnTo>
                  <a:lnTo>
                    <a:pt x="9669" y="10836"/>
                  </a:lnTo>
                  <a:cubicBezTo>
                    <a:pt x="7716" y="10836"/>
                    <a:pt x="6144" y="9241"/>
                    <a:pt x="6144" y="7288"/>
                  </a:cubicBezTo>
                  <a:lnTo>
                    <a:pt x="6144" y="6097"/>
                  </a:lnTo>
                  <a:close/>
                  <a:moveTo>
                    <a:pt x="0" y="1"/>
                  </a:moveTo>
                  <a:lnTo>
                    <a:pt x="0" y="1858"/>
                  </a:lnTo>
                  <a:cubicBezTo>
                    <a:pt x="0" y="3740"/>
                    <a:pt x="1215" y="5311"/>
                    <a:pt x="2929" y="5883"/>
                  </a:cubicBezTo>
                  <a:cubicBezTo>
                    <a:pt x="1905" y="6478"/>
                    <a:pt x="1215" y="7574"/>
                    <a:pt x="1215" y="8836"/>
                  </a:cubicBezTo>
                  <a:lnTo>
                    <a:pt x="1215" y="10288"/>
                  </a:lnTo>
                  <a:lnTo>
                    <a:pt x="2644" y="10288"/>
                  </a:lnTo>
                  <a:cubicBezTo>
                    <a:pt x="3930" y="10288"/>
                    <a:pt x="5025" y="9598"/>
                    <a:pt x="5620" y="8598"/>
                  </a:cubicBezTo>
                  <a:cubicBezTo>
                    <a:pt x="6192" y="10288"/>
                    <a:pt x="7764" y="11503"/>
                    <a:pt x="9669" y="11503"/>
                  </a:cubicBezTo>
                  <a:lnTo>
                    <a:pt x="11550" y="11503"/>
                  </a:lnTo>
                  <a:lnTo>
                    <a:pt x="11550" y="9645"/>
                  </a:lnTo>
                  <a:cubicBezTo>
                    <a:pt x="11526" y="7764"/>
                    <a:pt x="10312" y="6145"/>
                    <a:pt x="8597" y="5621"/>
                  </a:cubicBezTo>
                  <a:cubicBezTo>
                    <a:pt x="9621" y="5025"/>
                    <a:pt x="10312" y="3930"/>
                    <a:pt x="10312" y="2644"/>
                  </a:cubicBezTo>
                  <a:lnTo>
                    <a:pt x="10312" y="1215"/>
                  </a:lnTo>
                  <a:lnTo>
                    <a:pt x="8835" y="1215"/>
                  </a:lnTo>
                  <a:cubicBezTo>
                    <a:pt x="7573" y="1215"/>
                    <a:pt x="6454" y="1906"/>
                    <a:pt x="5859" y="2906"/>
                  </a:cubicBezTo>
                  <a:cubicBezTo>
                    <a:pt x="5311" y="1215"/>
                    <a:pt x="3715"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19" name="Google Shape;13919;p143"/>
            <p:cNvSpPr/>
            <p:nvPr/>
          </p:nvSpPr>
          <p:spPr>
            <a:xfrm>
              <a:off x="4190840" y="2014620"/>
              <a:ext cx="49073" cy="20359"/>
            </a:xfrm>
            <a:custGeom>
              <a:rect b="b" l="l" r="r" t="t"/>
              <a:pathLst>
                <a:path extrusionOk="0" h="692" w="1668">
                  <a:moveTo>
                    <a:pt x="1" y="0"/>
                  </a:moveTo>
                  <a:lnTo>
                    <a:pt x="1" y="691"/>
                  </a:lnTo>
                  <a:lnTo>
                    <a:pt x="1668" y="691"/>
                  </a:lnTo>
                  <a:lnTo>
                    <a:pt x="16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20" name="Google Shape;13920;p143"/>
            <p:cNvSpPr/>
            <p:nvPr/>
          </p:nvSpPr>
          <p:spPr>
            <a:xfrm>
              <a:off x="4190840" y="2053866"/>
              <a:ext cx="49073" cy="20329"/>
            </a:xfrm>
            <a:custGeom>
              <a:rect b="b" l="l" r="r" t="t"/>
              <a:pathLst>
                <a:path extrusionOk="0" h="691" w="1668">
                  <a:moveTo>
                    <a:pt x="1" y="0"/>
                  </a:moveTo>
                  <a:lnTo>
                    <a:pt x="1" y="691"/>
                  </a:lnTo>
                  <a:lnTo>
                    <a:pt x="1668" y="691"/>
                  </a:lnTo>
                  <a:lnTo>
                    <a:pt x="16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21" name="Google Shape;13921;p143"/>
            <p:cNvSpPr/>
            <p:nvPr/>
          </p:nvSpPr>
          <p:spPr>
            <a:xfrm>
              <a:off x="4343587" y="2170867"/>
              <a:ext cx="49073" cy="19623"/>
            </a:xfrm>
            <a:custGeom>
              <a:rect b="b" l="l" r="r" t="t"/>
              <a:pathLst>
                <a:path extrusionOk="0" h="667" w="1668">
                  <a:moveTo>
                    <a:pt x="1" y="0"/>
                  </a:moveTo>
                  <a:lnTo>
                    <a:pt x="1" y="667"/>
                  </a:lnTo>
                  <a:lnTo>
                    <a:pt x="1668" y="667"/>
                  </a:lnTo>
                  <a:lnTo>
                    <a:pt x="16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22" name="Google Shape;13922;p143"/>
            <p:cNvSpPr/>
            <p:nvPr/>
          </p:nvSpPr>
          <p:spPr>
            <a:xfrm>
              <a:off x="4343587" y="2210083"/>
              <a:ext cx="49073" cy="20359"/>
            </a:xfrm>
            <a:custGeom>
              <a:rect b="b" l="l" r="r" t="t"/>
              <a:pathLst>
                <a:path extrusionOk="0" h="692" w="1668">
                  <a:moveTo>
                    <a:pt x="1" y="1"/>
                  </a:moveTo>
                  <a:lnTo>
                    <a:pt x="1" y="691"/>
                  </a:lnTo>
                  <a:lnTo>
                    <a:pt x="1668" y="691"/>
                  </a:lnTo>
                  <a:lnTo>
                    <a:pt x="1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3923" name="Google Shape;13923;p143"/>
          <p:cNvSpPr/>
          <p:nvPr/>
        </p:nvSpPr>
        <p:spPr>
          <a:xfrm>
            <a:off x="4780588" y="1741466"/>
            <a:ext cx="339154" cy="337712"/>
          </a:xfrm>
          <a:custGeom>
            <a:rect b="b" l="l" r="r" t="t"/>
            <a:pathLst>
              <a:path extrusionOk="0" h="11479" w="11528">
                <a:moveTo>
                  <a:pt x="1073" y="1953"/>
                </a:moveTo>
                <a:cubicBezTo>
                  <a:pt x="1287" y="1953"/>
                  <a:pt x="1477" y="2144"/>
                  <a:pt x="1477" y="2358"/>
                </a:cubicBezTo>
                <a:cubicBezTo>
                  <a:pt x="1477" y="2548"/>
                  <a:pt x="1287" y="2739"/>
                  <a:pt x="1073" y="2739"/>
                </a:cubicBezTo>
                <a:cubicBezTo>
                  <a:pt x="882" y="2739"/>
                  <a:pt x="692" y="2548"/>
                  <a:pt x="692" y="2358"/>
                </a:cubicBezTo>
                <a:cubicBezTo>
                  <a:pt x="692" y="2144"/>
                  <a:pt x="882" y="1953"/>
                  <a:pt x="1073" y="1953"/>
                </a:cubicBezTo>
                <a:close/>
                <a:moveTo>
                  <a:pt x="10456" y="1953"/>
                </a:moveTo>
                <a:cubicBezTo>
                  <a:pt x="10670" y="1953"/>
                  <a:pt x="10837" y="2144"/>
                  <a:pt x="10837" y="2358"/>
                </a:cubicBezTo>
                <a:cubicBezTo>
                  <a:pt x="10837" y="2548"/>
                  <a:pt x="10670" y="2739"/>
                  <a:pt x="10456" y="2739"/>
                </a:cubicBezTo>
                <a:cubicBezTo>
                  <a:pt x="10241" y="2739"/>
                  <a:pt x="10075" y="2548"/>
                  <a:pt x="10075" y="2358"/>
                </a:cubicBezTo>
                <a:cubicBezTo>
                  <a:pt x="10075" y="2144"/>
                  <a:pt x="10217" y="1953"/>
                  <a:pt x="10456" y="1953"/>
                </a:cubicBezTo>
                <a:close/>
                <a:moveTo>
                  <a:pt x="9408" y="2715"/>
                </a:moveTo>
                <a:cubicBezTo>
                  <a:pt x="9527" y="3025"/>
                  <a:pt x="9765" y="3263"/>
                  <a:pt x="10098" y="3382"/>
                </a:cubicBezTo>
                <a:lnTo>
                  <a:pt x="10098" y="4715"/>
                </a:lnTo>
                <a:cubicBezTo>
                  <a:pt x="9765" y="4835"/>
                  <a:pt x="9527" y="5097"/>
                  <a:pt x="9408" y="5406"/>
                </a:cubicBezTo>
                <a:lnTo>
                  <a:pt x="8217" y="5406"/>
                </a:lnTo>
                <a:cubicBezTo>
                  <a:pt x="7860" y="5406"/>
                  <a:pt x="7503" y="5263"/>
                  <a:pt x="7264" y="5025"/>
                </a:cubicBezTo>
                <a:lnTo>
                  <a:pt x="6764" y="4549"/>
                </a:lnTo>
                <a:lnTo>
                  <a:pt x="7431" y="3334"/>
                </a:lnTo>
                <a:cubicBezTo>
                  <a:pt x="7622" y="2953"/>
                  <a:pt x="8050" y="2715"/>
                  <a:pt x="8455" y="2715"/>
                </a:cubicBezTo>
                <a:close/>
                <a:moveTo>
                  <a:pt x="1073" y="5335"/>
                </a:moveTo>
                <a:cubicBezTo>
                  <a:pt x="1287" y="5335"/>
                  <a:pt x="1477" y="5501"/>
                  <a:pt x="1477" y="5716"/>
                </a:cubicBezTo>
                <a:cubicBezTo>
                  <a:pt x="1477" y="5930"/>
                  <a:pt x="1287" y="6097"/>
                  <a:pt x="1073" y="6097"/>
                </a:cubicBezTo>
                <a:cubicBezTo>
                  <a:pt x="882" y="6097"/>
                  <a:pt x="692" y="5906"/>
                  <a:pt x="692" y="5716"/>
                </a:cubicBezTo>
                <a:cubicBezTo>
                  <a:pt x="692" y="5501"/>
                  <a:pt x="882" y="5335"/>
                  <a:pt x="1073" y="5335"/>
                </a:cubicBezTo>
                <a:close/>
                <a:moveTo>
                  <a:pt x="10456" y="5358"/>
                </a:moveTo>
                <a:cubicBezTo>
                  <a:pt x="10670" y="5358"/>
                  <a:pt x="10837" y="5525"/>
                  <a:pt x="10837" y="5740"/>
                </a:cubicBezTo>
                <a:cubicBezTo>
                  <a:pt x="10837" y="5954"/>
                  <a:pt x="10670" y="6121"/>
                  <a:pt x="10456" y="6121"/>
                </a:cubicBezTo>
                <a:cubicBezTo>
                  <a:pt x="10241" y="6121"/>
                  <a:pt x="10075" y="5954"/>
                  <a:pt x="10075" y="5740"/>
                </a:cubicBezTo>
                <a:cubicBezTo>
                  <a:pt x="10075" y="5525"/>
                  <a:pt x="10241" y="5358"/>
                  <a:pt x="10456" y="5358"/>
                </a:cubicBezTo>
                <a:close/>
                <a:moveTo>
                  <a:pt x="3428" y="2707"/>
                </a:moveTo>
                <a:cubicBezTo>
                  <a:pt x="3726" y="2707"/>
                  <a:pt x="4032" y="2862"/>
                  <a:pt x="4264" y="3072"/>
                </a:cubicBezTo>
                <a:lnTo>
                  <a:pt x="5955" y="4668"/>
                </a:lnTo>
                <a:lnTo>
                  <a:pt x="5121" y="6240"/>
                </a:lnTo>
                <a:lnTo>
                  <a:pt x="4716" y="5859"/>
                </a:lnTo>
                <a:cubicBezTo>
                  <a:pt x="4335" y="5501"/>
                  <a:pt x="3811" y="5287"/>
                  <a:pt x="3287" y="5287"/>
                </a:cubicBezTo>
                <a:lnTo>
                  <a:pt x="2073" y="5287"/>
                </a:lnTo>
                <a:cubicBezTo>
                  <a:pt x="1954" y="5025"/>
                  <a:pt x="1716" y="4811"/>
                  <a:pt x="1430" y="4739"/>
                </a:cubicBezTo>
                <a:lnTo>
                  <a:pt x="1430" y="3382"/>
                </a:lnTo>
                <a:cubicBezTo>
                  <a:pt x="1763" y="3263"/>
                  <a:pt x="2001" y="3025"/>
                  <a:pt x="2120" y="2715"/>
                </a:cubicBezTo>
                <a:lnTo>
                  <a:pt x="3311" y="2715"/>
                </a:lnTo>
                <a:cubicBezTo>
                  <a:pt x="3350" y="2710"/>
                  <a:pt x="3389" y="2707"/>
                  <a:pt x="3428" y="2707"/>
                </a:cubicBezTo>
                <a:close/>
                <a:moveTo>
                  <a:pt x="6455" y="5168"/>
                </a:moveTo>
                <a:lnTo>
                  <a:pt x="6836" y="5525"/>
                </a:lnTo>
                <a:cubicBezTo>
                  <a:pt x="7217" y="5882"/>
                  <a:pt x="7717" y="6097"/>
                  <a:pt x="8241" y="6097"/>
                </a:cubicBezTo>
                <a:lnTo>
                  <a:pt x="9408" y="6097"/>
                </a:lnTo>
                <a:cubicBezTo>
                  <a:pt x="9527" y="6430"/>
                  <a:pt x="9765" y="6668"/>
                  <a:pt x="10098" y="6787"/>
                </a:cubicBezTo>
                <a:lnTo>
                  <a:pt x="10098" y="8121"/>
                </a:lnTo>
                <a:cubicBezTo>
                  <a:pt x="9836" y="8216"/>
                  <a:pt x="9598" y="8407"/>
                  <a:pt x="9479" y="8692"/>
                </a:cubicBezTo>
                <a:lnTo>
                  <a:pt x="8241" y="8692"/>
                </a:lnTo>
                <a:cubicBezTo>
                  <a:pt x="7931" y="8669"/>
                  <a:pt x="7574" y="8550"/>
                  <a:pt x="7312" y="8264"/>
                </a:cubicBezTo>
                <a:lnTo>
                  <a:pt x="5645" y="6716"/>
                </a:lnTo>
                <a:lnTo>
                  <a:pt x="6455" y="5168"/>
                </a:lnTo>
                <a:close/>
                <a:moveTo>
                  <a:pt x="3287" y="5954"/>
                </a:moveTo>
                <a:cubicBezTo>
                  <a:pt x="3645" y="5954"/>
                  <a:pt x="4002" y="6097"/>
                  <a:pt x="4240" y="6335"/>
                </a:cubicBezTo>
                <a:lnTo>
                  <a:pt x="4764" y="6835"/>
                </a:lnTo>
                <a:lnTo>
                  <a:pt x="4097" y="8121"/>
                </a:lnTo>
                <a:cubicBezTo>
                  <a:pt x="3883" y="8502"/>
                  <a:pt x="3502" y="8740"/>
                  <a:pt x="3049" y="8740"/>
                </a:cubicBezTo>
                <a:lnTo>
                  <a:pt x="2097" y="8740"/>
                </a:lnTo>
                <a:cubicBezTo>
                  <a:pt x="1978" y="8431"/>
                  <a:pt x="1739" y="8192"/>
                  <a:pt x="1406" y="8073"/>
                </a:cubicBezTo>
                <a:lnTo>
                  <a:pt x="1406" y="6716"/>
                </a:lnTo>
                <a:cubicBezTo>
                  <a:pt x="1763" y="6597"/>
                  <a:pt x="2025" y="6311"/>
                  <a:pt x="2120" y="5954"/>
                </a:cubicBezTo>
                <a:close/>
                <a:moveTo>
                  <a:pt x="1073" y="8716"/>
                </a:moveTo>
                <a:cubicBezTo>
                  <a:pt x="1287" y="8716"/>
                  <a:pt x="1477" y="8907"/>
                  <a:pt x="1477" y="9097"/>
                </a:cubicBezTo>
                <a:cubicBezTo>
                  <a:pt x="1477" y="9312"/>
                  <a:pt x="1287" y="9502"/>
                  <a:pt x="1073" y="9502"/>
                </a:cubicBezTo>
                <a:cubicBezTo>
                  <a:pt x="882" y="9502"/>
                  <a:pt x="692" y="9312"/>
                  <a:pt x="692" y="9097"/>
                </a:cubicBezTo>
                <a:cubicBezTo>
                  <a:pt x="692" y="8907"/>
                  <a:pt x="882" y="8716"/>
                  <a:pt x="1073" y="8716"/>
                </a:cubicBezTo>
                <a:close/>
                <a:moveTo>
                  <a:pt x="10456" y="8716"/>
                </a:moveTo>
                <a:cubicBezTo>
                  <a:pt x="10670" y="8716"/>
                  <a:pt x="10837" y="8907"/>
                  <a:pt x="10837" y="9097"/>
                </a:cubicBezTo>
                <a:cubicBezTo>
                  <a:pt x="10837" y="9312"/>
                  <a:pt x="10670" y="9502"/>
                  <a:pt x="10456" y="9502"/>
                </a:cubicBezTo>
                <a:cubicBezTo>
                  <a:pt x="10241" y="9502"/>
                  <a:pt x="10075" y="9312"/>
                  <a:pt x="10075" y="9097"/>
                </a:cubicBezTo>
                <a:cubicBezTo>
                  <a:pt x="10075" y="8907"/>
                  <a:pt x="10241" y="8716"/>
                  <a:pt x="10456" y="8716"/>
                </a:cubicBezTo>
                <a:close/>
                <a:moveTo>
                  <a:pt x="763" y="0"/>
                </a:moveTo>
                <a:lnTo>
                  <a:pt x="763" y="1358"/>
                </a:lnTo>
                <a:cubicBezTo>
                  <a:pt x="334" y="1524"/>
                  <a:pt x="1" y="1905"/>
                  <a:pt x="1" y="2382"/>
                </a:cubicBezTo>
                <a:cubicBezTo>
                  <a:pt x="1" y="2858"/>
                  <a:pt x="311" y="3239"/>
                  <a:pt x="763" y="3382"/>
                </a:cubicBezTo>
                <a:lnTo>
                  <a:pt x="763" y="4739"/>
                </a:lnTo>
                <a:cubicBezTo>
                  <a:pt x="334" y="4882"/>
                  <a:pt x="1" y="5263"/>
                  <a:pt x="1" y="5740"/>
                </a:cubicBezTo>
                <a:cubicBezTo>
                  <a:pt x="1" y="6216"/>
                  <a:pt x="311" y="6597"/>
                  <a:pt x="763" y="6764"/>
                </a:cubicBezTo>
                <a:lnTo>
                  <a:pt x="763" y="8097"/>
                </a:lnTo>
                <a:cubicBezTo>
                  <a:pt x="334" y="8240"/>
                  <a:pt x="1" y="8621"/>
                  <a:pt x="1" y="9097"/>
                </a:cubicBezTo>
                <a:cubicBezTo>
                  <a:pt x="1" y="9574"/>
                  <a:pt x="311" y="9955"/>
                  <a:pt x="763" y="10121"/>
                </a:cubicBezTo>
                <a:lnTo>
                  <a:pt x="763" y="11479"/>
                </a:lnTo>
                <a:lnTo>
                  <a:pt x="1430" y="11479"/>
                </a:lnTo>
                <a:lnTo>
                  <a:pt x="1430" y="10121"/>
                </a:lnTo>
                <a:cubicBezTo>
                  <a:pt x="1430" y="10121"/>
                  <a:pt x="2001" y="9764"/>
                  <a:pt x="2097" y="9455"/>
                </a:cubicBezTo>
                <a:lnTo>
                  <a:pt x="3049" y="9455"/>
                </a:lnTo>
                <a:cubicBezTo>
                  <a:pt x="3740" y="9455"/>
                  <a:pt x="4359" y="9074"/>
                  <a:pt x="4692" y="8454"/>
                </a:cubicBezTo>
                <a:lnTo>
                  <a:pt x="5288" y="7335"/>
                </a:lnTo>
                <a:lnTo>
                  <a:pt x="6836" y="8764"/>
                </a:lnTo>
                <a:cubicBezTo>
                  <a:pt x="7217" y="9121"/>
                  <a:pt x="8241" y="9335"/>
                  <a:pt x="8241" y="9335"/>
                </a:cubicBezTo>
                <a:lnTo>
                  <a:pt x="9408" y="9335"/>
                </a:lnTo>
                <a:cubicBezTo>
                  <a:pt x="9503" y="9693"/>
                  <a:pt x="9765" y="10002"/>
                  <a:pt x="10122" y="10121"/>
                </a:cubicBezTo>
                <a:lnTo>
                  <a:pt x="10122" y="11479"/>
                </a:lnTo>
                <a:lnTo>
                  <a:pt x="10789" y="11479"/>
                </a:lnTo>
                <a:lnTo>
                  <a:pt x="10789" y="10121"/>
                </a:lnTo>
                <a:cubicBezTo>
                  <a:pt x="11218" y="9955"/>
                  <a:pt x="11527" y="9574"/>
                  <a:pt x="11527" y="9097"/>
                </a:cubicBezTo>
                <a:cubicBezTo>
                  <a:pt x="11527" y="8621"/>
                  <a:pt x="11218" y="8240"/>
                  <a:pt x="10813" y="8097"/>
                </a:cubicBezTo>
                <a:lnTo>
                  <a:pt x="10813" y="6740"/>
                </a:lnTo>
                <a:cubicBezTo>
                  <a:pt x="11194" y="6597"/>
                  <a:pt x="11527" y="6192"/>
                  <a:pt x="11527" y="5740"/>
                </a:cubicBezTo>
                <a:cubicBezTo>
                  <a:pt x="11527" y="5263"/>
                  <a:pt x="11241" y="4882"/>
                  <a:pt x="10813" y="4739"/>
                </a:cubicBezTo>
                <a:lnTo>
                  <a:pt x="10813" y="3382"/>
                </a:lnTo>
                <a:cubicBezTo>
                  <a:pt x="11241" y="3239"/>
                  <a:pt x="11527" y="2858"/>
                  <a:pt x="11527" y="2382"/>
                </a:cubicBezTo>
                <a:cubicBezTo>
                  <a:pt x="11527" y="1905"/>
                  <a:pt x="11241" y="1524"/>
                  <a:pt x="10813" y="1358"/>
                </a:cubicBezTo>
                <a:lnTo>
                  <a:pt x="10813" y="0"/>
                </a:lnTo>
                <a:lnTo>
                  <a:pt x="10122" y="0"/>
                </a:lnTo>
                <a:lnTo>
                  <a:pt x="10122" y="1358"/>
                </a:lnTo>
                <a:cubicBezTo>
                  <a:pt x="9813" y="1477"/>
                  <a:pt x="9574" y="1715"/>
                  <a:pt x="9455" y="2048"/>
                </a:cubicBezTo>
                <a:lnTo>
                  <a:pt x="8503" y="2048"/>
                </a:lnTo>
                <a:cubicBezTo>
                  <a:pt x="7812" y="2048"/>
                  <a:pt x="7193" y="2429"/>
                  <a:pt x="6860" y="3025"/>
                </a:cubicBezTo>
                <a:lnTo>
                  <a:pt x="6288" y="4073"/>
                </a:lnTo>
                <a:lnTo>
                  <a:pt x="4716" y="2620"/>
                </a:lnTo>
                <a:cubicBezTo>
                  <a:pt x="4335" y="2263"/>
                  <a:pt x="3811" y="2048"/>
                  <a:pt x="3287" y="2048"/>
                </a:cubicBezTo>
                <a:lnTo>
                  <a:pt x="2097" y="2048"/>
                </a:lnTo>
                <a:cubicBezTo>
                  <a:pt x="1978" y="1715"/>
                  <a:pt x="1739" y="1477"/>
                  <a:pt x="1406" y="1358"/>
                </a:cubicBez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24" name="Google Shape;13924;p143"/>
          <p:cNvSpPr/>
          <p:nvPr/>
        </p:nvSpPr>
        <p:spPr>
          <a:xfrm>
            <a:off x="5513112" y="1732346"/>
            <a:ext cx="337712" cy="339124"/>
          </a:xfrm>
          <a:custGeom>
            <a:rect b="b" l="l" r="r" t="t"/>
            <a:pathLst>
              <a:path extrusionOk="0" h="11527" w="11479">
                <a:moveTo>
                  <a:pt x="4644" y="2430"/>
                </a:moveTo>
                <a:lnTo>
                  <a:pt x="4644" y="10812"/>
                </a:lnTo>
                <a:lnTo>
                  <a:pt x="3858" y="10812"/>
                </a:lnTo>
                <a:lnTo>
                  <a:pt x="3858" y="4692"/>
                </a:lnTo>
                <a:lnTo>
                  <a:pt x="3858" y="2430"/>
                </a:lnTo>
                <a:close/>
                <a:moveTo>
                  <a:pt x="3192" y="5359"/>
                </a:moveTo>
                <a:lnTo>
                  <a:pt x="3192" y="10836"/>
                </a:lnTo>
                <a:lnTo>
                  <a:pt x="2406" y="10836"/>
                </a:lnTo>
                <a:lnTo>
                  <a:pt x="2406" y="5359"/>
                </a:lnTo>
                <a:close/>
                <a:moveTo>
                  <a:pt x="6097" y="3906"/>
                </a:moveTo>
                <a:lnTo>
                  <a:pt x="6097" y="10836"/>
                </a:lnTo>
                <a:lnTo>
                  <a:pt x="5335" y="10836"/>
                </a:lnTo>
                <a:lnTo>
                  <a:pt x="5335" y="3906"/>
                </a:lnTo>
                <a:close/>
                <a:moveTo>
                  <a:pt x="7597" y="691"/>
                </a:moveTo>
                <a:lnTo>
                  <a:pt x="7597" y="10836"/>
                </a:lnTo>
                <a:lnTo>
                  <a:pt x="6811" y="10836"/>
                </a:lnTo>
                <a:lnTo>
                  <a:pt x="6811" y="691"/>
                </a:lnTo>
                <a:close/>
                <a:moveTo>
                  <a:pt x="9050" y="2454"/>
                </a:moveTo>
                <a:lnTo>
                  <a:pt x="9050" y="10836"/>
                </a:lnTo>
                <a:lnTo>
                  <a:pt x="8264" y="10836"/>
                </a:lnTo>
                <a:lnTo>
                  <a:pt x="8264" y="2454"/>
                </a:lnTo>
                <a:close/>
                <a:moveTo>
                  <a:pt x="6121" y="1"/>
                </a:moveTo>
                <a:lnTo>
                  <a:pt x="6121" y="3263"/>
                </a:lnTo>
                <a:lnTo>
                  <a:pt x="5359" y="3263"/>
                </a:lnTo>
                <a:lnTo>
                  <a:pt x="5359" y="1787"/>
                </a:lnTo>
                <a:lnTo>
                  <a:pt x="3215" y="1787"/>
                </a:lnTo>
                <a:lnTo>
                  <a:pt x="3215" y="4692"/>
                </a:lnTo>
                <a:lnTo>
                  <a:pt x="1739" y="4692"/>
                </a:lnTo>
                <a:lnTo>
                  <a:pt x="1739" y="10836"/>
                </a:lnTo>
                <a:lnTo>
                  <a:pt x="0" y="10836"/>
                </a:lnTo>
                <a:lnTo>
                  <a:pt x="0" y="11527"/>
                </a:lnTo>
                <a:lnTo>
                  <a:pt x="11479" y="11527"/>
                </a:lnTo>
                <a:lnTo>
                  <a:pt x="11479" y="10836"/>
                </a:lnTo>
                <a:lnTo>
                  <a:pt x="9740" y="10836"/>
                </a:lnTo>
                <a:lnTo>
                  <a:pt x="9740" y="1763"/>
                </a:lnTo>
                <a:lnTo>
                  <a:pt x="8264" y="1763"/>
                </a:lnTo>
                <a:lnTo>
                  <a:pt x="82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3925" name="Google Shape;13925;p143"/>
          <p:cNvGrpSpPr/>
          <p:nvPr/>
        </p:nvGrpSpPr>
        <p:grpSpPr>
          <a:xfrm>
            <a:off x="6252608" y="1765266"/>
            <a:ext cx="338448" cy="313907"/>
            <a:chOff x="5871608" y="1967666"/>
            <a:chExt cx="338448" cy="313907"/>
          </a:xfrm>
        </p:grpSpPr>
        <p:sp>
          <p:nvSpPr>
            <p:cNvPr id="13926" name="Google Shape;13926;p143"/>
            <p:cNvSpPr/>
            <p:nvPr/>
          </p:nvSpPr>
          <p:spPr>
            <a:xfrm>
              <a:off x="5871608" y="2046158"/>
              <a:ext cx="338448" cy="63076"/>
            </a:xfrm>
            <a:custGeom>
              <a:rect b="b" l="l" r="r" t="t"/>
              <a:pathLst>
                <a:path extrusionOk="0" h="2144" w="11504">
                  <a:moveTo>
                    <a:pt x="7693" y="691"/>
                  </a:moveTo>
                  <a:lnTo>
                    <a:pt x="8074" y="1072"/>
                  </a:lnTo>
                  <a:lnTo>
                    <a:pt x="7693" y="1453"/>
                  </a:lnTo>
                  <a:lnTo>
                    <a:pt x="668" y="1453"/>
                  </a:lnTo>
                  <a:lnTo>
                    <a:pt x="668" y="691"/>
                  </a:lnTo>
                  <a:close/>
                  <a:moveTo>
                    <a:pt x="10860" y="715"/>
                  </a:moveTo>
                  <a:lnTo>
                    <a:pt x="10860" y="1500"/>
                  </a:lnTo>
                  <a:lnTo>
                    <a:pt x="8669" y="1500"/>
                  </a:lnTo>
                  <a:lnTo>
                    <a:pt x="9074" y="1096"/>
                  </a:lnTo>
                  <a:lnTo>
                    <a:pt x="8669" y="715"/>
                  </a:lnTo>
                  <a:close/>
                  <a:moveTo>
                    <a:pt x="1" y="0"/>
                  </a:moveTo>
                  <a:lnTo>
                    <a:pt x="1" y="2143"/>
                  </a:lnTo>
                  <a:lnTo>
                    <a:pt x="11503" y="2143"/>
                  </a:lnTo>
                  <a:lnTo>
                    <a:pt x="1150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27" name="Google Shape;13927;p143"/>
            <p:cNvSpPr/>
            <p:nvPr/>
          </p:nvSpPr>
          <p:spPr>
            <a:xfrm>
              <a:off x="5871608" y="2133034"/>
              <a:ext cx="338448" cy="63076"/>
            </a:xfrm>
            <a:custGeom>
              <a:rect b="b" l="l" r="r" t="t"/>
              <a:pathLst>
                <a:path extrusionOk="0" h="2144" w="11504">
                  <a:moveTo>
                    <a:pt x="5955" y="643"/>
                  </a:moveTo>
                  <a:lnTo>
                    <a:pt x="6359" y="1048"/>
                  </a:lnTo>
                  <a:lnTo>
                    <a:pt x="5955" y="1429"/>
                  </a:lnTo>
                  <a:lnTo>
                    <a:pt x="668" y="1429"/>
                  </a:lnTo>
                  <a:lnTo>
                    <a:pt x="668" y="643"/>
                  </a:lnTo>
                  <a:close/>
                  <a:moveTo>
                    <a:pt x="10860" y="691"/>
                  </a:moveTo>
                  <a:lnTo>
                    <a:pt x="10860" y="1453"/>
                  </a:lnTo>
                  <a:lnTo>
                    <a:pt x="6955" y="1453"/>
                  </a:lnTo>
                  <a:lnTo>
                    <a:pt x="7336" y="1072"/>
                  </a:lnTo>
                  <a:lnTo>
                    <a:pt x="6955" y="691"/>
                  </a:lnTo>
                  <a:close/>
                  <a:moveTo>
                    <a:pt x="1" y="0"/>
                  </a:moveTo>
                  <a:lnTo>
                    <a:pt x="1" y="2143"/>
                  </a:lnTo>
                  <a:lnTo>
                    <a:pt x="11503" y="2143"/>
                  </a:lnTo>
                  <a:lnTo>
                    <a:pt x="1150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28" name="Google Shape;13928;p143"/>
            <p:cNvSpPr/>
            <p:nvPr/>
          </p:nvSpPr>
          <p:spPr>
            <a:xfrm>
              <a:off x="5871608" y="2218497"/>
              <a:ext cx="338448" cy="63076"/>
            </a:xfrm>
            <a:custGeom>
              <a:rect b="b" l="l" r="r" t="t"/>
              <a:pathLst>
                <a:path extrusionOk="0" h="2144" w="11504">
                  <a:moveTo>
                    <a:pt x="4002" y="691"/>
                  </a:moveTo>
                  <a:lnTo>
                    <a:pt x="4383" y="1072"/>
                  </a:lnTo>
                  <a:lnTo>
                    <a:pt x="4002" y="1453"/>
                  </a:lnTo>
                  <a:lnTo>
                    <a:pt x="668" y="1453"/>
                  </a:lnTo>
                  <a:lnTo>
                    <a:pt x="668" y="691"/>
                  </a:lnTo>
                  <a:close/>
                  <a:moveTo>
                    <a:pt x="10860" y="691"/>
                  </a:moveTo>
                  <a:lnTo>
                    <a:pt x="10860" y="1477"/>
                  </a:lnTo>
                  <a:lnTo>
                    <a:pt x="4978" y="1477"/>
                  </a:lnTo>
                  <a:lnTo>
                    <a:pt x="5359" y="1072"/>
                  </a:lnTo>
                  <a:lnTo>
                    <a:pt x="4978" y="691"/>
                  </a:lnTo>
                  <a:close/>
                  <a:moveTo>
                    <a:pt x="1" y="0"/>
                  </a:moveTo>
                  <a:lnTo>
                    <a:pt x="1" y="2144"/>
                  </a:lnTo>
                  <a:lnTo>
                    <a:pt x="11503" y="2144"/>
                  </a:lnTo>
                  <a:lnTo>
                    <a:pt x="1150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29" name="Google Shape;13929;p143"/>
            <p:cNvSpPr/>
            <p:nvPr/>
          </p:nvSpPr>
          <p:spPr>
            <a:xfrm>
              <a:off x="6149770" y="2006912"/>
              <a:ext cx="60282" cy="19653"/>
            </a:xfrm>
            <a:custGeom>
              <a:rect b="b" l="l" r="r" t="t"/>
              <a:pathLst>
                <a:path extrusionOk="0" h="668" w="2049">
                  <a:moveTo>
                    <a:pt x="0" y="1"/>
                  </a:moveTo>
                  <a:lnTo>
                    <a:pt x="0" y="667"/>
                  </a:lnTo>
                  <a:lnTo>
                    <a:pt x="2048" y="667"/>
                  </a:lnTo>
                  <a:lnTo>
                    <a:pt x="20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30" name="Google Shape;13930;p143"/>
            <p:cNvSpPr/>
            <p:nvPr/>
          </p:nvSpPr>
          <p:spPr>
            <a:xfrm>
              <a:off x="6149770" y="1967666"/>
              <a:ext cx="60282" cy="19653"/>
            </a:xfrm>
            <a:custGeom>
              <a:rect b="b" l="l" r="r" t="t"/>
              <a:pathLst>
                <a:path extrusionOk="0" h="668" w="2049">
                  <a:moveTo>
                    <a:pt x="0" y="1"/>
                  </a:moveTo>
                  <a:lnTo>
                    <a:pt x="0" y="668"/>
                  </a:lnTo>
                  <a:lnTo>
                    <a:pt x="2048" y="668"/>
                  </a:lnTo>
                  <a:lnTo>
                    <a:pt x="20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31" name="Google Shape;13931;p143"/>
            <p:cNvSpPr/>
            <p:nvPr/>
          </p:nvSpPr>
          <p:spPr>
            <a:xfrm>
              <a:off x="6109141" y="2006912"/>
              <a:ext cx="20329" cy="19653"/>
            </a:xfrm>
            <a:custGeom>
              <a:rect b="b" l="l" r="r" t="t"/>
              <a:pathLst>
                <a:path extrusionOk="0" h="668" w="691">
                  <a:moveTo>
                    <a:pt x="0" y="1"/>
                  </a:moveTo>
                  <a:lnTo>
                    <a:pt x="0" y="667"/>
                  </a:lnTo>
                  <a:lnTo>
                    <a:pt x="691" y="667"/>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32" name="Google Shape;13932;p143"/>
            <p:cNvSpPr/>
            <p:nvPr/>
          </p:nvSpPr>
          <p:spPr>
            <a:xfrm>
              <a:off x="6109141" y="1967666"/>
              <a:ext cx="20329" cy="19653"/>
            </a:xfrm>
            <a:custGeom>
              <a:rect b="b" l="l" r="r" t="t"/>
              <a:pathLst>
                <a:path extrusionOk="0" h="668" w="691">
                  <a:moveTo>
                    <a:pt x="0" y="1"/>
                  </a:moveTo>
                  <a:lnTo>
                    <a:pt x="0" y="668"/>
                  </a:lnTo>
                  <a:lnTo>
                    <a:pt x="691" y="668"/>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3933" name="Google Shape;13933;p143"/>
          <p:cNvSpPr/>
          <p:nvPr/>
        </p:nvSpPr>
        <p:spPr>
          <a:xfrm>
            <a:off x="6974629" y="1721108"/>
            <a:ext cx="343331" cy="337065"/>
          </a:xfrm>
          <a:custGeom>
            <a:rect b="b" l="l" r="r" t="t"/>
            <a:pathLst>
              <a:path extrusionOk="0" h="11457" w="11670">
                <a:moveTo>
                  <a:pt x="4406" y="668"/>
                </a:moveTo>
                <a:cubicBezTo>
                  <a:pt x="4763" y="668"/>
                  <a:pt x="5025" y="930"/>
                  <a:pt x="5025" y="1288"/>
                </a:cubicBezTo>
                <a:cubicBezTo>
                  <a:pt x="5025" y="1645"/>
                  <a:pt x="4763" y="1907"/>
                  <a:pt x="4406" y="1907"/>
                </a:cubicBezTo>
                <a:cubicBezTo>
                  <a:pt x="4049" y="1907"/>
                  <a:pt x="3787" y="1621"/>
                  <a:pt x="3787" y="1288"/>
                </a:cubicBezTo>
                <a:cubicBezTo>
                  <a:pt x="3787" y="930"/>
                  <a:pt x="4049" y="668"/>
                  <a:pt x="4406" y="668"/>
                </a:cubicBezTo>
                <a:close/>
                <a:moveTo>
                  <a:pt x="10336" y="1621"/>
                </a:moveTo>
                <a:cubicBezTo>
                  <a:pt x="10693" y="1621"/>
                  <a:pt x="10955" y="1883"/>
                  <a:pt x="10955" y="2240"/>
                </a:cubicBezTo>
                <a:cubicBezTo>
                  <a:pt x="10955" y="2597"/>
                  <a:pt x="10693" y="2859"/>
                  <a:pt x="10336" y="2859"/>
                </a:cubicBezTo>
                <a:cubicBezTo>
                  <a:pt x="9978" y="2859"/>
                  <a:pt x="9716" y="2597"/>
                  <a:pt x="9716" y="2240"/>
                </a:cubicBezTo>
                <a:cubicBezTo>
                  <a:pt x="9716" y="1883"/>
                  <a:pt x="9978" y="1621"/>
                  <a:pt x="10336" y="1621"/>
                </a:cubicBezTo>
                <a:close/>
                <a:moveTo>
                  <a:pt x="1429" y="3574"/>
                </a:moveTo>
                <a:cubicBezTo>
                  <a:pt x="1786" y="3574"/>
                  <a:pt x="2048" y="3836"/>
                  <a:pt x="2048" y="4193"/>
                </a:cubicBezTo>
                <a:cubicBezTo>
                  <a:pt x="2048" y="4550"/>
                  <a:pt x="1786" y="4836"/>
                  <a:pt x="1429" y="4836"/>
                </a:cubicBezTo>
                <a:cubicBezTo>
                  <a:pt x="1072" y="4836"/>
                  <a:pt x="810" y="4550"/>
                  <a:pt x="810" y="4193"/>
                </a:cubicBezTo>
                <a:cubicBezTo>
                  <a:pt x="810" y="3836"/>
                  <a:pt x="1072" y="3574"/>
                  <a:pt x="1429" y="3574"/>
                </a:cubicBezTo>
                <a:close/>
                <a:moveTo>
                  <a:pt x="7359" y="4383"/>
                </a:moveTo>
                <a:cubicBezTo>
                  <a:pt x="7716" y="4383"/>
                  <a:pt x="7978" y="4645"/>
                  <a:pt x="7978" y="5003"/>
                </a:cubicBezTo>
                <a:cubicBezTo>
                  <a:pt x="7978" y="5360"/>
                  <a:pt x="7716" y="5622"/>
                  <a:pt x="7359" y="5622"/>
                </a:cubicBezTo>
                <a:cubicBezTo>
                  <a:pt x="7025" y="5622"/>
                  <a:pt x="6740" y="5336"/>
                  <a:pt x="6740" y="5003"/>
                </a:cubicBezTo>
                <a:cubicBezTo>
                  <a:pt x="6740" y="4645"/>
                  <a:pt x="7002" y="4383"/>
                  <a:pt x="7359" y="4383"/>
                </a:cubicBezTo>
                <a:close/>
                <a:moveTo>
                  <a:pt x="2858" y="9718"/>
                </a:moveTo>
                <a:lnTo>
                  <a:pt x="2858" y="10813"/>
                </a:lnTo>
                <a:lnTo>
                  <a:pt x="810" y="10813"/>
                </a:lnTo>
                <a:lnTo>
                  <a:pt x="810" y="9718"/>
                </a:lnTo>
                <a:close/>
                <a:moveTo>
                  <a:pt x="5573" y="9718"/>
                </a:moveTo>
                <a:lnTo>
                  <a:pt x="5573" y="10813"/>
                </a:lnTo>
                <a:lnTo>
                  <a:pt x="3525" y="10813"/>
                </a:lnTo>
                <a:lnTo>
                  <a:pt x="3525" y="9718"/>
                </a:lnTo>
                <a:close/>
                <a:moveTo>
                  <a:pt x="8240" y="9718"/>
                </a:moveTo>
                <a:lnTo>
                  <a:pt x="8240" y="10813"/>
                </a:lnTo>
                <a:lnTo>
                  <a:pt x="6192" y="10813"/>
                </a:lnTo>
                <a:lnTo>
                  <a:pt x="6192" y="9718"/>
                </a:lnTo>
                <a:close/>
                <a:moveTo>
                  <a:pt x="10955" y="9718"/>
                </a:moveTo>
                <a:lnTo>
                  <a:pt x="10955" y="10813"/>
                </a:lnTo>
                <a:lnTo>
                  <a:pt x="8907" y="10813"/>
                </a:lnTo>
                <a:lnTo>
                  <a:pt x="8907" y="9718"/>
                </a:lnTo>
                <a:close/>
                <a:moveTo>
                  <a:pt x="4339" y="1"/>
                </a:moveTo>
                <a:cubicBezTo>
                  <a:pt x="3619" y="1"/>
                  <a:pt x="3001" y="587"/>
                  <a:pt x="3001" y="1311"/>
                </a:cubicBezTo>
                <a:cubicBezTo>
                  <a:pt x="3001" y="1907"/>
                  <a:pt x="3429" y="2407"/>
                  <a:pt x="3953" y="2574"/>
                </a:cubicBezTo>
                <a:lnTo>
                  <a:pt x="3953" y="9051"/>
                </a:lnTo>
                <a:lnTo>
                  <a:pt x="1667" y="9027"/>
                </a:lnTo>
                <a:lnTo>
                  <a:pt x="1667" y="5455"/>
                </a:lnTo>
                <a:cubicBezTo>
                  <a:pt x="2239" y="5312"/>
                  <a:pt x="2643" y="4765"/>
                  <a:pt x="2620" y="4145"/>
                </a:cubicBezTo>
                <a:cubicBezTo>
                  <a:pt x="2596" y="3479"/>
                  <a:pt x="2048" y="2931"/>
                  <a:pt x="1381" y="2883"/>
                </a:cubicBezTo>
                <a:cubicBezTo>
                  <a:pt x="1367" y="2883"/>
                  <a:pt x="1352" y="2882"/>
                  <a:pt x="1337" y="2882"/>
                </a:cubicBezTo>
                <a:cubicBezTo>
                  <a:pt x="595" y="2882"/>
                  <a:pt x="0" y="3469"/>
                  <a:pt x="0" y="4193"/>
                </a:cubicBezTo>
                <a:cubicBezTo>
                  <a:pt x="0" y="4788"/>
                  <a:pt x="429" y="5312"/>
                  <a:pt x="953" y="5455"/>
                </a:cubicBezTo>
                <a:lnTo>
                  <a:pt x="953" y="9027"/>
                </a:lnTo>
                <a:lnTo>
                  <a:pt x="0" y="9027"/>
                </a:lnTo>
                <a:lnTo>
                  <a:pt x="0" y="11456"/>
                </a:lnTo>
                <a:lnTo>
                  <a:pt x="11502" y="11456"/>
                </a:lnTo>
                <a:lnTo>
                  <a:pt x="11502" y="9027"/>
                </a:lnTo>
                <a:lnTo>
                  <a:pt x="10550" y="9051"/>
                </a:lnTo>
                <a:lnTo>
                  <a:pt x="10550" y="3526"/>
                </a:lnTo>
                <a:lnTo>
                  <a:pt x="10693" y="3526"/>
                </a:lnTo>
                <a:cubicBezTo>
                  <a:pt x="11264" y="3359"/>
                  <a:pt x="11669" y="2836"/>
                  <a:pt x="11645" y="2216"/>
                </a:cubicBezTo>
                <a:cubicBezTo>
                  <a:pt x="11622" y="1550"/>
                  <a:pt x="11074" y="978"/>
                  <a:pt x="10383" y="954"/>
                </a:cubicBezTo>
                <a:cubicBezTo>
                  <a:pt x="10369" y="954"/>
                  <a:pt x="10355" y="954"/>
                  <a:pt x="10340" y="954"/>
                </a:cubicBezTo>
                <a:cubicBezTo>
                  <a:pt x="9621" y="954"/>
                  <a:pt x="9026" y="1540"/>
                  <a:pt x="9026" y="2264"/>
                </a:cubicBezTo>
                <a:cubicBezTo>
                  <a:pt x="9026" y="2859"/>
                  <a:pt x="9431" y="3359"/>
                  <a:pt x="9978" y="3526"/>
                </a:cubicBezTo>
                <a:lnTo>
                  <a:pt x="9978" y="9051"/>
                </a:lnTo>
                <a:lnTo>
                  <a:pt x="7692" y="9051"/>
                </a:lnTo>
                <a:lnTo>
                  <a:pt x="7692" y="6265"/>
                </a:lnTo>
                <a:cubicBezTo>
                  <a:pt x="8240" y="6098"/>
                  <a:pt x="8669" y="5574"/>
                  <a:pt x="8645" y="4955"/>
                </a:cubicBezTo>
                <a:cubicBezTo>
                  <a:pt x="8597" y="4288"/>
                  <a:pt x="8073" y="3717"/>
                  <a:pt x="7383" y="3693"/>
                </a:cubicBezTo>
                <a:cubicBezTo>
                  <a:pt x="7368" y="3692"/>
                  <a:pt x="7354" y="3692"/>
                  <a:pt x="7340" y="3692"/>
                </a:cubicBezTo>
                <a:cubicBezTo>
                  <a:pt x="6621" y="3692"/>
                  <a:pt x="6025" y="4279"/>
                  <a:pt x="6025" y="5003"/>
                </a:cubicBezTo>
                <a:cubicBezTo>
                  <a:pt x="6025" y="5598"/>
                  <a:pt x="6430" y="6098"/>
                  <a:pt x="6978" y="6265"/>
                </a:cubicBezTo>
                <a:lnTo>
                  <a:pt x="6978" y="9051"/>
                </a:lnTo>
                <a:lnTo>
                  <a:pt x="4668" y="9051"/>
                </a:lnTo>
                <a:lnTo>
                  <a:pt x="4668" y="2574"/>
                </a:lnTo>
                <a:cubicBezTo>
                  <a:pt x="5239" y="2407"/>
                  <a:pt x="5668" y="1883"/>
                  <a:pt x="5620" y="1264"/>
                </a:cubicBezTo>
                <a:cubicBezTo>
                  <a:pt x="5596" y="597"/>
                  <a:pt x="5073" y="25"/>
                  <a:pt x="4382" y="2"/>
                </a:cubicBezTo>
                <a:cubicBezTo>
                  <a:pt x="4368" y="1"/>
                  <a:pt x="4353" y="1"/>
                  <a:pt x="43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3934" name="Google Shape;13934;p143"/>
          <p:cNvGrpSpPr/>
          <p:nvPr/>
        </p:nvGrpSpPr>
        <p:grpSpPr>
          <a:xfrm>
            <a:off x="7709919" y="1731640"/>
            <a:ext cx="340537" cy="339830"/>
            <a:chOff x="7024119" y="1934040"/>
            <a:chExt cx="340537" cy="339830"/>
          </a:xfrm>
        </p:grpSpPr>
        <p:sp>
          <p:nvSpPr>
            <p:cNvPr id="13935" name="Google Shape;13935;p143"/>
            <p:cNvSpPr/>
            <p:nvPr/>
          </p:nvSpPr>
          <p:spPr>
            <a:xfrm>
              <a:off x="7024119" y="1934040"/>
              <a:ext cx="340537" cy="339830"/>
            </a:xfrm>
            <a:custGeom>
              <a:rect b="b" l="l" r="r" t="t"/>
              <a:pathLst>
                <a:path extrusionOk="0" h="11551" w="11575">
                  <a:moveTo>
                    <a:pt x="5811" y="691"/>
                  </a:moveTo>
                  <a:cubicBezTo>
                    <a:pt x="8503" y="691"/>
                    <a:pt x="10693" y="2763"/>
                    <a:pt x="10884" y="5431"/>
                  </a:cubicBezTo>
                  <a:lnTo>
                    <a:pt x="9788" y="5431"/>
                  </a:lnTo>
                  <a:cubicBezTo>
                    <a:pt x="9598" y="3359"/>
                    <a:pt x="7907" y="1763"/>
                    <a:pt x="5811" y="1763"/>
                  </a:cubicBezTo>
                  <a:cubicBezTo>
                    <a:pt x="3740" y="1763"/>
                    <a:pt x="2001" y="3359"/>
                    <a:pt x="1858" y="5431"/>
                  </a:cubicBezTo>
                  <a:lnTo>
                    <a:pt x="763" y="5431"/>
                  </a:lnTo>
                  <a:cubicBezTo>
                    <a:pt x="906" y="2811"/>
                    <a:pt x="3120" y="691"/>
                    <a:pt x="5811" y="691"/>
                  </a:cubicBezTo>
                  <a:close/>
                  <a:moveTo>
                    <a:pt x="5811" y="3930"/>
                  </a:moveTo>
                  <a:cubicBezTo>
                    <a:pt x="6835" y="3930"/>
                    <a:pt x="7669" y="4764"/>
                    <a:pt x="7669" y="5788"/>
                  </a:cubicBezTo>
                  <a:cubicBezTo>
                    <a:pt x="7669" y="6788"/>
                    <a:pt x="6835" y="7621"/>
                    <a:pt x="5811" y="7621"/>
                  </a:cubicBezTo>
                  <a:cubicBezTo>
                    <a:pt x="4811" y="7621"/>
                    <a:pt x="3978" y="6788"/>
                    <a:pt x="3978" y="5788"/>
                  </a:cubicBezTo>
                  <a:cubicBezTo>
                    <a:pt x="3978" y="4764"/>
                    <a:pt x="4811" y="3930"/>
                    <a:pt x="5811" y="3930"/>
                  </a:cubicBezTo>
                  <a:close/>
                  <a:moveTo>
                    <a:pt x="5454" y="2478"/>
                  </a:moveTo>
                  <a:lnTo>
                    <a:pt x="5454" y="3287"/>
                  </a:lnTo>
                  <a:cubicBezTo>
                    <a:pt x="4240" y="3454"/>
                    <a:pt x="3263" y="4502"/>
                    <a:pt x="3263" y="5788"/>
                  </a:cubicBezTo>
                  <a:cubicBezTo>
                    <a:pt x="3263" y="7050"/>
                    <a:pt x="4216" y="8122"/>
                    <a:pt x="5454" y="8288"/>
                  </a:cubicBezTo>
                  <a:lnTo>
                    <a:pt x="5454" y="9074"/>
                  </a:lnTo>
                  <a:cubicBezTo>
                    <a:pt x="3787" y="8907"/>
                    <a:pt x="2477" y="7502"/>
                    <a:pt x="2477" y="5788"/>
                  </a:cubicBezTo>
                  <a:cubicBezTo>
                    <a:pt x="2477" y="4049"/>
                    <a:pt x="3787" y="2644"/>
                    <a:pt x="5454" y="2478"/>
                  </a:cubicBezTo>
                  <a:close/>
                  <a:moveTo>
                    <a:pt x="6145" y="2478"/>
                  </a:moveTo>
                  <a:cubicBezTo>
                    <a:pt x="7812" y="2644"/>
                    <a:pt x="9122" y="4049"/>
                    <a:pt x="9122" y="5788"/>
                  </a:cubicBezTo>
                  <a:cubicBezTo>
                    <a:pt x="9122" y="7502"/>
                    <a:pt x="7812" y="8907"/>
                    <a:pt x="6145" y="9074"/>
                  </a:cubicBezTo>
                  <a:lnTo>
                    <a:pt x="6145" y="8288"/>
                  </a:lnTo>
                  <a:cubicBezTo>
                    <a:pt x="7359" y="8098"/>
                    <a:pt x="8360" y="7050"/>
                    <a:pt x="8360" y="5788"/>
                  </a:cubicBezTo>
                  <a:cubicBezTo>
                    <a:pt x="8360" y="4502"/>
                    <a:pt x="7407" y="3430"/>
                    <a:pt x="6145" y="3287"/>
                  </a:cubicBezTo>
                  <a:lnTo>
                    <a:pt x="6145" y="2478"/>
                  </a:lnTo>
                  <a:close/>
                  <a:moveTo>
                    <a:pt x="10884" y="6145"/>
                  </a:moveTo>
                  <a:cubicBezTo>
                    <a:pt x="10693" y="8765"/>
                    <a:pt x="8503" y="10860"/>
                    <a:pt x="5811" y="10860"/>
                  </a:cubicBezTo>
                  <a:cubicBezTo>
                    <a:pt x="3144" y="10860"/>
                    <a:pt x="929" y="8788"/>
                    <a:pt x="763" y="6145"/>
                  </a:cubicBezTo>
                  <a:lnTo>
                    <a:pt x="1858" y="6145"/>
                  </a:lnTo>
                  <a:cubicBezTo>
                    <a:pt x="2049" y="8193"/>
                    <a:pt x="3740" y="9789"/>
                    <a:pt x="5811" y="9789"/>
                  </a:cubicBezTo>
                  <a:cubicBezTo>
                    <a:pt x="7907" y="9789"/>
                    <a:pt x="9622" y="8193"/>
                    <a:pt x="9788" y="6145"/>
                  </a:cubicBezTo>
                  <a:close/>
                  <a:moveTo>
                    <a:pt x="5788" y="1"/>
                  </a:moveTo>
                  <a:cubicBezTo>
                    <a:pt x="4240" y="1"/>
                    <a:pt x="2811" y="596"/>
                    <a:pt x="1715" y="1692"/>
                  </a:cubicBezTo>
                  <a:cubicBezTo>
                    <a:pt x="644" y="2763"/>
                    <a:pt x="1" y="4240"/>
                    <a:pt x="1" y="5788"/>
                  </a:cubicBezTo>
                  <a:cubicBezTo>
                    <a:pt x="1" y="7336"/>
                    <a:pt x="596" y="8765"/>
                    <a:pt x="1715" y="9860"/>
                  </a:cubicBezTo>
                  <a:cubicBezTo>
                    <a:pt x="2787" y="10932"/>
                    <a:pt x="4240" y="11551"/>
                    <a:pt x="5788" y="11551"/>
                  </a:cubicBezTo>
                  <a:cubicBezTo>
                    <a:pt x="7336" y="11551"/>
                    <a:pt x="8764" y="10955"/>
                    <a:pt x="9860" y="9860"/>
                  </a:cubicBezTo>
                  <a:cubicBezTo>
                    <a:pt x="10932" y="8788"/>
                    <a:pt x="11575" y="7336"/>
                    <a:pt x="11575" y="5788"/>
                  </a:cubicBezTo>
                  <a:cubicBezTo>
                    <a:pt x="11575" y="4240"/>
                    <a:pt x="10979" y="2811"/>
                    <a:pt x="9860" y="1692"/>
                  </a:cubicBezTo>
                  <a:cubicBezTo>
                    <a:pt x="8788" y="620"/>
                    <a:pt x="7336" y="1"/>
                    <a:pt x="5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36" name="Google Shape;13936;p143"/>
            <p:cNvSpPr/>
            <p:nvPr/>
          </p:nvSpPr>
          <p:spPr>
            <a:xfrm>
              <a:off x="7170540" y="2073459"/>
              <a:ext cx="48396" cy="20359"/>
            </a:xfrm>
            <a:custGeom>
              <a:rect b="b" l="l" r="r" t="t"/>
              <a:pathLst>
                <a:path extrusionOk="0" h="692" w="1645">
                  <a:moveTo>
                    <a:pt x="1" y="1"/>
                  </a:moveTo>
                  <a:lnTo>
                    <a:pt x="1" y="692"/>
                  </a:lnTo>
                  <a:lnTo>
                    <a:pt x="1644" y="692"/>
                  </a:lnTo>
                  <a:lnTo>
                    <a:pt x="1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37" name="Google Shape;13937;p143"/>
            <p:cNvSpPr/>
            <p:nvPr/>
          </p:nvSpPr>
          <p:spPr>
            <a:xfrm>
              <a:off x="7170540" y="2114794"/>
              <a:ext cx="48396" cy="19653"/>
            </a:xfrm>
            <a:custGeom>
              <a:rect b="b" l="l" r="r" t="t"/>
              <a:pathLst>
                <a:path extrusionOk="0" h="668" w="1645">
                  <a:moveTo>
                    <a:pt x="1" y="1"/>
                  </a:moveTo>
                  <a:lnTo>
                    <a:pt x="1" y="668"/>
                  </a:lnTo>
                  <a:lnTo>
                    <a:pt x="1644" y="668"/>
                  </a:lnTo>
                  <a:lnTo>
                    <a:pt x="1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3938" name="Google Shape;13938;p143"/>
          <p:cNvGrpSpPr/>
          <p:nvPr/>
        </p:nvGrpSpPr>
        <p:grpSpPr>
          <a:xfrm>
            <a:off x="7711331" y="2254307"/>
            <a:ext cx="337712" cy="339119"/>
            <a:chOff x="7025531" y="2456707"/>
            <a:chExt cx="337712" cy="339119"/>
          </a:xfrm>
        </p:grpSpPr>
        <p:sp>
          <p:nvSpPr>
            <p:cNvPr id="13939" name="Google Shape;13939;p143"/>
            <p:cNvSpPr/>
            <p:nvPr/>
          </p:nvSpPr>
          <p:spPr>
            <a:xfrm>
              <a:off x="7025531" y="2456707"/>
              <a:ext cx="337712" cy="287286"/>
            </a:xfrm>
            <a:custGeom>
              <a:rect b="b" l="l" r="r" t="t"/>
              <a:pathLst>
                <a:path extrusionOk="0" h="9765" w="11479">
                  <a:moveTo>
                    <a:pt x="9074" y="691"/>
                  </a:moveTo>
                  <a:lnTo>
                    <a:pt x="9074" y="4406"/>
                  </a:lnTo>
                  <a:lnTo>
                    <a:pt x="8312" y="4406"/>
                  </a:lnTo>
                  <a:lnTo>
                    <a:pt x="8312" y="691"/>
                  </a:lnTo>
                  <a:close/>
                  <a:moveTo>
                    <a:pt x="6121" y="2144"/>
                  </a:moveTo>
                  <a:lnTo>
                    <a:pt x="6121" y="5883"/>
                  </a:lnTo>
                  <a:lnTo>
                    <a:pt x="5359" y="5883"/>
                  </a:lnTo>
                  <a:lnTo>
                    <a:pt x="5359" y="2144"/>
                  </a:lnTo>
                  <a:close/>
                  <a:moveTo>
                    <a:pt x="3215" y="3620"/>
                  </a:moveTo>
                  <a:lnTo>
                    <a:pt x="3215" y="7335"/>
                  </a:lnTo>
                  <a:lnTo>
                    <a:pt x="2429" y="7335"/>
                  </a:lnTo>
                  <a:lnTo>
                    <a:pt x="2429" y="3620"/>
                  </a:lnTo>
                  <a:close/>
                  <a:moveTo>
                    <a:pt x="3215" y="7978"/>
                  </a:moveTo>
                  <a:lnTo>
                    <a:pt x="3215" y="9097"/>
                  </a:lnTo>
                  <a:lnTo>
                    <a:pt x="2429" y="9097"/>
                  </a:lnTo>
                  <a:lnTo>
                    <a:pt x="2429" y="7978"/>
                  </a:lnTo>
                  <a:close/>
                  <a:moveTo>
                    <a:pt x="6121" y="6525"/>
                  </a:moveTo>
                  <a:lnTo>
                    <a:pt x="6121" y="9097"/>
                  </a:lnTo>
                  <a:lnTo>
                    <a:pt x="5359" y="9097"/>
                  </a:lnTo>
                  <a:lnTo>
                    <a:pt x="5359" y="6525"/>
                  </a:lnTo>
                  <a:close/>
                  <a:moveTo>
                    <a:pt x="9050" y="5073"/>
                  </a:moveTo>
                  <a:lnTo>
                    <a:pt x="9050" y="9097"/>
                  </a:lnTo>
                  <a:lnTo>
                    <a:pt x="8264" y="9097"/>
                  </a:lnTo>
                  <a:lnTo>
                    <a:pt x="8264" y="5073"/>
                  </a:lnTo>
                  <a:close/>
                  <a:moveTo>
                    <a:pt x="7597" y="0"/>
                  </a:moveTo>
                  <a:lnTo>
                    <a:pt x="7597" y="9097"/>
                  </a:lnTo>
                  <a:lnTo>
                    <a:pt x="6811" y="9097"/>
                  </a:lnTo>
                  <a:lnTo>
                    <a:pt x="6811" y="1477"/>
                  </a:lnTo>
                  <a:lnTo>
                    <a:pt x="4668" y="1477"/>
                  </a:lnTo>
                  <a:lnTo>
                    <a:pt x="4668" y="9097"/>
                  </a:lnTo>
                  <a:lnTo>
                    <a:pt x="3882" y="9097"/>
                  </a:lnTo>
                  <a:lnTo>
                    <a:pt x="3882" y="2930"/>
                  </a:lnTo>
                  <a:lnTo>
                    <a:pt x="1739" y="2930"/>
                  </a:lnTo>
                  <a:lnTo>
                    <a:pt x="1739" y="9097"/>
                  </a:lnTo>
                  <a:lnTo>
                    <a:pt x="0" y="9097"/>
                  </a:lnTo>
                  <a:lnTo>
                    <a:pt x="0" y="9764"/>
                  </a:lnTo>
                  <a:lnTo>
                    <a:pt x="11479" y="9764"/>
                  </a:lnTo>
                  <a:lnTo>
                    <a:pt x="11479" y="9097"/>
                  </a:lnTo>
                  <a:lnTo>
                    <a:pt x="9740" y="9097"/>
                  </a:lnTo>
                  <a:lnTo>
                    <a:pt x="97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40" name="Google Shape;13940;p143"/>
            <p:cNvSpPr/>
            <p:nvPr/>
          </p:nvSpPr>
          <p:spPr>
            <a:xfrm>
              <a:off x="7087871" y="2775468"/>
              <a:ext cx="42777" cy="20359"/>
            </a:xfrm>
            <a:custGeom>
              <a:rect b="b" l="l" r="r" t="t"/>
              <a:pathLst>
                <a:path extrusionOk="0" h="692" w="1454">
                  <a:moveTo>
                    <a:pt x="1" y="1"/>
                  </a:moveTo>
                  <a:lnTo>
                    <a:pt x="1" y="692"/>
                  </a:lnTo>
                  <a:lnTo>
                    <a:pt x="1454" y="692"/>
                  </a:lnTo>
                  <a:lnTo>
                    <a:pt x="1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41" name="Google Shape;13941;p143"/>
            <p:cNvSpPr/>
            <p:nvPr/>
          </p:nvSpPr>
          <p:spPr>
            <a:xfrm>
              <a:off x="7173364" y="2775468"/>
              <a:ext cx="42747" cy="20359"/>
            </a:xfrm>
            <a:custGeom>
              <a:rect b="b" l="l" r="r" t="t"/>
              <a:pathLst>
                <a:path extrusionOk="0" h="692" w="1453">
                  <a:moveTo>
                    <a:pt x="0" y="1"/>
                  </a:moveTo>
                  <a:lnTo>
                    <a:pt x="0" y="692"/>
                  </a:lnTo>
                  <a:lnTo>
                    <a:pt x="1453" y="692"/>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42" name="Google Shape;13942;p143"/>
            <p:cNvSpPr/>
            <p:nvPr/>
          </p:nvSpPr>
          <p:spPr>
            <a:xfrm>
              <a:off x="7259534" y="2775468"/>
              <a:ext cx="42777" cy="20359"/>
            </a:xfrm>
            <a:custGeom>
              <a:rect b="b" l="l" r="r" t="t"/>
              <a:pathLst>
                <a:path extrusionOk="0" h="692" w="1454">
                  <a:moveTo>
                    <a:pt x="0" y="1"/>
                  </a:moveTo>
                  <a:lnTo>
                    <a:pt x="0" y="692"/>
                  </a:lnTo>
                  <a:lnTo>
                    <a:pt x="1453" y="692"/>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3943" name="Google Shape;13943;p143"/>
          <p:cNvGrpSpPr/>
          <p:nvPr/>
        </p:nvGrpSpPr>
        <p:grpSpPr>
          <a:xfrm>
            <a:off x="6978130" y="2232596"/>
            <a:ext cx="339124" cy="339124"/>
            <a:chOff x="6444730" y="2434996"/>
            <a:chExt cx="339124" cy="339124"/>
          </a:xfrm>
        </p:grpSpPr>
        <p:sp>
          <p:nvSpPr>
            <p:cNvPr id="13944" name="Google Shape;13944;p143"/>
            <p:cNvSpPr/>
            <p:nvPr/>
          </p:nvSpPr>
          <p:spPr>
            <a:xfrm>
              <a:off x="6444730" y="2434996"/>
              <a:ext cx="339124" cy="339124"/>
            </a:xfrm>
            <a:custGeom>
              <a:rect b="b" l="l" r="r" t="t"/>
              <a:pathLst>
                <a:path extrusionOk="0" h="11527" w="11527">
                  <a:moveTo>
                    <a:pt x="5454" y="1429"/>
                  </a:moveTo>
                  <a:lnTo>
                    <a:pt x="5454" y="5454"/>
                  </a:lnTo>
                  <a:lnTo>
                    <a:pt x="1429" y="5454"/>
                  </a:lnTo>
                  <a:cubicBezTo>
                    <a:pt x="1620" y="3310"/>
                    <a:pt x="3310" y="1619"/>
                    <a:pt x="5454" y="1429"/>
                  </a:cubicBezTo>
                  <a:close/>
                  <a:moveTo>
                    <a:pt x="6097" y="715"/>
                  </a:moveTo>
                  <a:cubicBezTo>
                    <a:pt x="8645" y="905"/>
                    <a:pt x="10669" y="2929"/>
                    <a:pt x="10836" y="5454"/>
                  </a:cubicBezTo>
                  <a:lnTo>
                    <a:pt x="6097" y="5454"/>
                  </a:lnTo>
                  <a:lnTo>
                    <a:pt x="6097" y="715"/>
                  </a:lnTo>
                  <a:close/>
                  <a:moveTo>
                    <a:pt x="10121" y="6097"/>
                  </a:moveTo>
                  <a:cubicBezTo>
                    <a:pt x="9955" y="8240"/>
                    <a:pt x="8240" y="9955"/>
                    <a:pt x="6097" y="10121"/>
                  </a:cubicBezTo>
                  <a:lnTo>
                    <a:pt x="6097" y="6097"/>
                  </a:lnTo>
                  <a:close/>
                  <a:moveTo>
                    <a:pt x="5454" y="6097"/>
                  </a:moveTo>
                  <a:lnTo>
                    <a:pt x="5454" y="10836"/>
                  </a:lnTo>
                  <a:cubicBezTo>
                    <a:pt x="2929" y="10669"/>
                    <a:pt x="905" y="8645"/>
                    <a:pt x="715" y="6097"/>
                  </a:cubicBezTo>
                  <a:close/>
                  <a:moveTo>
                    <a:pt x="5406" y="0"/>
                  </a:moveTo>
                  <a:lnTo>
                    <a:pt x="5406" y="738"/>
                  </a:lnTo>
                  <a:cubicBezTo>
                    <a:pt x="4192" y="834"/>
                    <a:pt x="3072" y="1334"/>
                    <a:pt x="2191" y="2191"/>
                  </a:cubicBezTo>
                  <a:cubicBezTo>
                    <a:pt x="1334" y="3072"/>
                    <a:pt x="834" y="4191"/>
                    <a:pt x="738" y="5406"/>
                  </a:cubicBezTo>
                  <a:lnTo>
                    <a:pt x="0" y="5406"/>
                  </a:lnTo>
                  <a:lnTo>
                    <a:pt x="0" y="5739"/>
                  </a:lnTo>
                  <a:cubicBezTo>
                    <a:pt x="0" y="7287"/>
                    <a:pt x="596" y="8716"/>
                    <a:pt x="1691" y="9835"/>
                  </a:cubicBezTo>
                  <a:cubicBezTo>
                    <a:pt x="2763" y="10907"/>
                    <a:pt x="4239" y="11526"/>
                    <a:pt x="5787" y="11526"/>
                  </a:cubicBezTo>
                  <a:lnTo>
                    <a:pt x="6097" y="11526"/>
                  </a:lnTo>
                  <a:lnTo>
                    <a:pt x="6097" y="10788"/>
                  </a:lnTo>
                  <a:cubicBezTo>
                    <a:pt x="7335" y="10693"/>
                    <a:pt x="8454" y="10193"/>
                    <a:pt x="9312" y="9312"/>
                  </a:cubicBezTo>
                  <a:cubicBezTo>
                    <a:pt x="10193" y="8454"/>
                    <a:pt x="10693" y="7335"/>
                    <a:pt x="10788" y="6097"/>
                  </a:cubicBezTo>
                  <a:lnTo>
                    <a:pt x="11526" y="6097"/>
                  </a:lnTo>
                  <a:lnTo>
                    <a:pt x="11526" y="5787"/>
                  </a:lnTo>
                  <a:cubicBezTo>
                    <a:pt x="11526" y="4239"/>
                    <a:pt x="10931" y="2810"/>
                    <a:pt x="9836" y="1691"/>
                  </a:cubicBezTo>
                  <a:cubicBezTo>
                    <a:pt x="8740" y="619"/>
                    <a:pt x="72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45" name="Google Shape;13945;p143"/>
            <p:cNvSpPr/>
            <p:nvPr/>
          </p:nvSpPr>
          <p:spPr>
            <a:xfrm>
              <a:off x="6532283" y="2638167"/>
              <a:ext cx="48396" cy="20329"/>
            </a:xfrm>
            <a:custGeom>
              <a:rect b="b" l="l" r="r" t="t"/>
              <a:pathLst>
                <a:path extrusionOk="0" h="691" w="1645">
                  <a:moveTo>
                    <a:pt x="1" y="0"/>
                  </a:moveTo>
                  <a:lnTo>
                    <a:pt x="1" y="691"/>
                  </a:lnTo>
                  <a:lnTo>
                    <a:pt x="1644" y="691"/>
                  </a:lnTo>
                  <a:lnTo>
                    <a:pt x="1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46" name="Google Shape;13946;p143"/>
            <p:cNvSpPr/>
            <p:nvPr/>
          </p:nvSpPr>
          <p:spPr>
            <a:xfrm>
              <a:off x="6532283" y="2680208"/>
              <a:ext cx="48396" cy="20329"/>
            </a:xfrm>
            <a:custGeom>
              <a:rect b="b" l="l" r="r" t="t"/>
              <a:pathLst>
                <a:path extrusionOk="0" h="691" w="1645">
                  <a:moveTo>
                    <a:pt x="1" y="0"/>
                  </a:moveTo>
                  <a:lnTo>
                    <a:pt x="1" y="691"/>
                  </a:lnTo>
                  <a:lnTo>
                    <a:pt x="1644" y="691"/>
                  </a:lnTo>
                  <a:lnTo>
                    <a:pt x="1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47" name="Google Shape;13947;p143"/>
            <p:cNvSpPr/>
            <p:nvPr/>
          </p:nvSpPr>
          <p:spPr>
            <a:xfrm>
              <a:off x="6648608" y="2509251"/>
              <a:ext cx="48366" cy="20359"/>
            </a:xfrm>
            <a:custGeom>
              <a:rect b="b" l="l" r="r" t="t"/>
              <a:pathLst>
                <a:path extrusionOk="0" h="692" w="1644">
                  <a:moveTo>
                    <a:pt x="0" y="0"/>
                  </a:moveTo>
                  <a:lnTo>
                    <a:pt x="0" y="691"/>
                  </a:lnTo>
                  <a:lnTo>
                    <a:pt x="1643" y="691"/>
                  </a:lnTo>
                  <a:lnTo>
                    <a:pt x="16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48" name="Google Shape;13948;p143"/>
            <p:cNvSpPr/>
            <p:nvPr/>
          </p:nvSpPr>
          <p:spPr>
            <a:xfrm>
              <a:off x="6648608" y="2551291"/>
              <a:ext cx="48366" cy="20329"/>
            </a:xfrm>
            <a:custGeom>
              <a:rect b="b" l="l" r="r" t="t"/>
              <a:pathLst>
                <a:path extrusionOk="0" h="691" w="1644">
                  <a:moveTo>
                    <a:pt x="0" y="0"/>
                  </a:moveTo>
                  <a:lnTo>
                    <a:pt x="0" y="691"/>
                  </a:lnTo>
                  <a:lnTo>
                    <a:pt x="1643" y="691"/>
                  </a:lnTo>
                  <a:lnTo>
                    <a:pt x="16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3949" name="Google Shape;13949;p143"/>
          <p:cNvSpPr/>
          <p:nvPr/>
        </p:nvSpPr>
        <p:spPr>
          <a:xfrm>
            <a:off x="6254020" y="2294936"/>
            <a:ext cx="337742" cy="280990"/>
          </a:xfrm>
          <a:custGeom>
            <a:rect b="b" l="l" r="r" t="t"/>
            <a:pathLst>
              <a:path extrusionOk="0" h="9551" w="11480">
                <a:moveTo>
                  <a:pt x="5716" y="644"/>
                </a:moveTo>
                <a:cubicBezTo>
                  <a:pt x="5978" y="644"/>
                  <a:pt x="6192" y="858"/>
                  <a:pt x="6192" y="1120"/>
                </a:cubicBezTo>
                <a:cubicBezTo>
                  <a:pt x="6192" y="1406"/>
                  <a:pt x="5978" y="1596"/>
                  <a:pt x="5716" y="1596"/>
                </a:cubicBezTo>
                <a:cubicBezTo>
                  <a:pt x="5454" y="1596"/>
                  <a:pt x="5240" y="1406"/>
                  <a:pt x="5240" y="1120"/>
                </a:cubicBezTo>
                <a:cubicBezTo>
                  <a:pt x="5240" y="882"/>
                  <a:pt x="5454" y="644"/>
                  <a:pt x="5716" y="644"/>
                </a:cubicBezTo>
                <a:close/>
                <a:moveTo>
                  <a:pt x="8860" y="2287"/>
                </a:moveTo>
                <a:cubicBezTo>
                  <a:pt x="9145" y="2287"/>
                  <a:pt x="9336" y="2501"/>
                  <a:pt x="9336" y="2763"/>
                </a:cubicBezTo>
                <a:cubicBezTo>
                  <a:pt x="9336" y="3025"/>
                  <a:pt x="9145" y="3239"/>
                  <a:pt x="8860" y="3239"/>
                </a:cubicBezTo>
                <a:cubicBezTo>
                  <a:pt x="8598" y="3239"/>
                  <a:pt x="8383" y="3025"/>
                  <a:pt x="8383" y="2763"/>
                </a:cubicBezTo>
                <a:cubicBezTo>
                  <a:pt x="8383" y="2501"/>
                  <a:pt x="8598" y="2287"/>
                  <a:pt x="8860" y="2287"/>
                </a:cubicBezTo>
                <a:close/>
                <a:moveTo>
                  <a:pt x="2501" y="3549"/>
                </a:moveTo>
                <a:cubicBezTo>
                  <a:pt x="2763" y="3549"/>
                  <a:pt x="2977" y="3739"/>
                  <a:pt x="2977" y="4025"/>
                </a:cubicBezTo>
                <a:cubicBezTo>
                  <a:pt x="2977" y="4287"/>
                  <a:pt x="2763" y="4502"/>
                  <a:pt x="2501" y="4502"/>
                </a:cubicBezTo>
                <a:cubicBezTo>
                  <a:pt x="2239" y="4502"/>
                  <a:pt x="2025" y="4287"/>
                  <a:pt x="2025" y="4025"/>
                </a:cubicBezTo>
                <a:cubicBezTo>
                  <a:pt x="2025" y="3787"/>
                  <a:pt x="2239" y="3549"/>
                  <a:pt x="2501" y="3549"/>
                </a:cubicBezTo>
                <a:close/>
                <a:moveTo>
                  <a:pt x="6621" y="1787"/>
                </a:moveTo>
                <a:lnTo>
                  <a:pt x="7740" y="2549"/>
                </a:lnTo>
                <a:cubicBezTo>
                  <a:pt x="7740" y="2620"/>
                  <a:pt x="7693" y="2668"/>
                  <a:pt x="7693" y="2739"/>
                </a:cubicBezTo>
                <a:cubicBezTo>
                  <a:pt x="7693" y="3216"/>
                  <a:pt x="7978" y="3597"/>
                  <a:pt x="8383" y="3787"/>
                </a:cubicBezTo>
                <a:lnTo>
                  <a:pt x="7407" y="6454"/>
                </a:lnTo>
                <a:lnTo>
                  <a:pt x="6216" y="2144"/>
                </a:lnTo>
                <a:cubicBezTo>
                  <a:pt x="6407" y="2049"/>
                  <a:pt x="6502" y="1930"/>
                  <a:pt x="6621" y="1787"/>
                </a:cubicBezTo>
                <a:close/>
                <a:moveTo>
                  <a:pt x="4906" y="1953"/>
                </a:moveTo>
                <a:cubicBezTo>
                  <a:pt x="5002" y="2049"/>
                  <a:pt x="5121" y="2144"/>
                  <a:pt x="5240" y="2192"/>
                </a:cubicBezTo>
                <a:lnTo>
                  <a:pt x="3954" y="6788"/>
                </a:lnTo>
                <a:lnTo>
                  <a:pt x="3120" y="4978"/>
                </a:lnTo>
                <a:cubicBezTo>
                  <a:pt x="3430" y="4763"/>
                  <a:pt x="3620" y="4406"/>
                  <a:pt x="3620" y="4025"/>
                </a:cubicBezTo>
                <a:cubicBezTo>
                  <a:pt x="3620" y="3859"/>
                  <a:pt x="3597" y="3692"/>
                  <a:pt x="3549" y="3573"/>
                </a:cubicBezTo>
                <a:lnTo>
                  <a:pt x="4906" y="1953"/>
                </a:lnTo>
                <a:close/>
                <a:moveTo>
                  <a:pt x="2572" y="5406"/>
                </a:moveTo>
                <a:lnTo>
                  <a:pt x="3644" y="7788"/>
                </a:lnTo>
                <a:lnTo>
                  <a:pt x="3358" y="8931"/>
                </a:lnTo>
                <a:lnTo>
                  <a:pt x="1001" y="8931"/>
                </a:lnTo>
                <a:lnTo>
                  <a:pt x="2572" y="5406"/>
                </a:lnTo>
                <a:close/>
                <a:moveTo>
                  <a:pt x="5740" y="2906"/>
                </a:moveTo>
                <a:lnTo>
                  <a:pt x="7407" y="8931"/>
                </a:lnTo>
                <a:lnTo>
                  <a:pt x="4073" y="8931"/>
                </a:lnTo>
                <a:lnTo>
                  <a:pt x="5740" y="2906"/>
                </a:lnTo>
                <a:close/>
                <a:moveTo>
                  <a:pt x="8860" y="4502"/>
                </a:moveTo>
                <a:lnTo>
                  <a:pt x="10503" y="8907"/>
                </a:lnTo>
                <a:lnTo>
                  <a:pt x="8097" y="8907"/>
                </a:lnTo>
                <a:lnTo>
                  <a:pt x="8097" y="8931"/>
                </a:lnTo>
                <a:lnTo>
                  <a:pt x="7740" y="7597"/>
                </a:lnTo>
                <a:lnTo>
                  <a:pt x="8860" y="4502"/>
                </a:lnTo>
                <a:close/>
                <a:moveTo>
                  <a:pt x="5740" y="1"/>
                </a:moveTo>
                <a:cubicBezTo>
                  <a:pt x="5121" y="1"/>
                  <a:pt x="4621" y="501"/>
                  <a:pt x="4621" y="1120"/>
                </a:cubicBezTo>
                <a:lnTo>
                  <a:pt x="4621" y="1287"/>
                </a:lnTo>
                <a:lnTo>
                  <a:pt x="3120" y="3025"/>
                </a:lnTo>
                <a:cubicBezTo>
                  <a:pt x="2906" y="2906"/>
                  <a:pt x="2715" y="2858"/>
                  <a:pt x="2430" y="2858"/>
                </a:cubicBezTo>
                <a:cubicBezTo>
                  <a:pt x="1882" y="2882"/>
                  <a:pt x="1406" y="3358"/>
                  <a:pt x="1358" y="3930"/>
                </a:cubicBezTo>
                <a:cubicBezTo>
                  <a:pt x="1334" y="4406"/>
                  <a:pt x="1644" y="4859"/>
                  <a:pt x="2049" y="5025"/>
                </a:cubicBezTo>
                <a:lnTo>
                  <a:pt x="1" y="9550"/>
                </a:lnTo>
                <a:lnTo>
                  <a:pt x="11479" y="9550"/>
                </a:lnTo>
                <a:lnTo>
                  <a:pt x="9336" y="3811"/>
                </a:lnTo>
                <a:cubicBezTo>
                  <a:pt x="9764" y="3620"/>
                  <a:pt x="10026" y="3216"/>
                  <a:pt x="10026" y="2739"/>
                </a:cubicBezTo>
                <a:cubicBezTo>
                  <a:pt x="10026" y="2144"/>
                  <a:pt x="9550" y="1644"/>
                  <a:pt x="8955" y="1596"/>
                </a:cubicBezTo>
                <a:cubicBezTo>
                  <a:pt x="8929" y="1594"/>
                  <a:pt x="8903" y="1594"/>
                  <a:pt x="8878" y="1594"/>
                </a:cubicBezTo>
                <a:cubicBezTo>
                  <a:pt x="8553" y="1594"/>
                  <a:pt x="8271" y="1733"/>
                  <a:pt x="8050" y="1953"/>
                </a:cubicBezTo>
                <a:lnTo>
                  <a:pt x="6859" y="1120"/>
                </a:lnTo>
                <a:cubicBezTo>
                  <a:pt x="6859" y="501"/>
                  <a:pt x="6359" y="1"/>
                  <a:pt x="5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50" name="Google Shape;13950;p143"/>
          <p:cNvSpPr/>
          <p:nvPr/>
        </p:nvSpPr>
        <p:spPr>
          <a:xfrm>
            <a:off x="5512406" y="2255690"/>
            <a:ext cx="339830" cy="337742"/>
          </a:xfrm>
          <a:custGeom>
            <a:rect b="b" l="l" r="r" t="t"/>
            <a:pathLst>
              <a:path extrusionOk="0" h="11480" w="11551">
                <a:moveTo>
                  <a:pt x="6883" y="644"/>
                </a:moveTo>
                <a:lnTo>
                  <a:pt x="6883" y="1716"/>
                </a:lnTo>
                <a:lnTo>
                  <a:pt x="4668" y="1716"/>
                </a:lnTo>
                <a:lnTo>
                  <a:pt x="4668" y="644"/>
                </a:lnTo>
                <a:close/>
                <a:moveTo>
                  <a:pt x="2406" y="3883"/>
                </a:moveTo>
                <a:lnTo>
                  <a:pt x="2406" y="4669"/>
                </a:lnTo>
                <a:lnTo>
                  <a:pt x="715" y="4669"/>
                </a:lnTo>
                <a:lnTo>
                  <a:pt x="715" y="3883"/>
                </a:lnTo>
                <a:close/>
                <a:moveTo>
                  <a:pt x="6597" y="3883"/>
                </a:moveTo>
                <a:lnTo>
                  <a:pt x="6597" y="4669"/>
                </a:lnTo>
                <a:lnTo>
                  <a:pt x="4906" y="4669"/>
                </a:lnTo>
                <a:lnTo>
                  <a:pt x="4906" y="3883"/>
                </a:lnTo>
                <a:close/>
                <a:moveTo>
                  <a:pt x="10860" y="3883"/>
                </a:moveTo>
                <a:lnTo>
                  <a:pt x="10860" y="4669"/>
                </a:lnTo>
                <a:lnTo>
                  <a:pt x="9169" y="4669"/>
                </a:lnTo>
                <a:lnTo>
                  <a:pt x="9169" y="3883"/>
                </a:lnTo>
                <a:close/>
                <a:moveTo>
                  <a:pt x="2406" y="6812"/>
                </a:moveTo>
                <a:lnTo>
                  <a:pt x="2406" y="7574"/>
                </a:lnTo>
                <a:lnTo>
                  <a:pt x="715" y="7574"/>
                </a:lnTo>
                <a:lnTo>
                  <a:pt x="715" y="6812"/>
                </a:lnTo>
                <a:close/>
                <a:moveTo>
                  <a:pt x="6597" y="6812"/>
                </a:moveTo>
                <a:lnTo>
                  <a:pt x="6597" y="7574"/>
                </a:lnTo>
                <a:lnTo>
                  <a:pt x="4906" y="7574"/>
                </a:lnTo>
                <a:lnTo>
                  <a:pt x="4906" y="6812"/>
                </a:lnTo>
                <a:close/>
                <a:moveTo>
                  <a:pt x="10836" y="6812"/>
                </a:moveTo>
                <a:lnTo>
                  <a:pt x="10836" y="7574"/>
                </a:lnTo>
                <a:lnTo>
                  <a:pt x="9122" y="7574"/>
                </a:lnTo>
                <a:lnTo>
                  <a:pt x="9122" y="6812"/>
                </a:lnTo>
                <a:close/>
                <a:moveTo>
                  <a:pt x="1548" y="9717"/>
                </a:moveTo>
                <a:cubicBezTo>
                  <a:pt x="1834" y="9717"/>
                  <a:pt x="2072" y="9955"/>
                  <a:pt x="2072" y="10265"/>
                </a:cubicBezTo>
                <a:cubicBezTo>
                  <a:pt x="2072" y="10551"/>
                  <a:pt x="1834" y="10789"/>
                  <a:pt x="1548" y="10789"/>
                </a:cubicBezTo>
                <a:cubicBezTo>
                  <a:pt x="1239" y="10789"/>
                  <a:pt x="1001" y="10551"/>
                  <a:pt x="1001" y="10265"/>
                </a:cubicBezTo>
                <a:cubicBezTo>
                  <a:pt x="1001" y="9955"/>
                  <a:pt x="1239" y="9717"/>
                  <a:pt x="1548" y="9717"/>
                </a:cubicBezTo>
                <a:close/>
                <a:moveTo>
                  <a:pt x="5764" y="9717"/>
                </a:moveTo>
                <a:cubicBezTo>
                  <a:pt x="6073" y="9717"/>
                  <a:pt x="6288" y="9955"/>
                  <a:pt x="6288" y="10265"/>
                </a:cubicBezTo>
                <a:cubicBezTo>
                  <a:pt x="6288" y="10551"/>
                  <a:pt x="6073" y="10789"/>
                  <a:pt x="5764" y="10789"/>
                </a:cubicBezTo>
                <a:cubicBezTo>
                  <a:pt x="5478" y="10789"/>
                  <a:pt x="5240" y="10551"/>
                  <a:pt x="5240" y="10265"/>
                </a:cubicBezTo>
                <a:cubicBezTo>
                  <a:pt x="5240" y="9955"/>
                  <a:pt x="5478" y="9717"/>
                  <a:pt x="5764" y="9717"/>
                </a:cubicBezTo>
                <a:close/>
                <a:moveTo>
                  <a:pt x="10003" y="9717"/>
                </a:moveTo>
                <a:cubicBezTo>
                  <a:pt x="10288" y="9717"/>
                  <a:pt x="10527" y="9955"/>
                  <a:pt x="10527" y="10265"/>
                </a:cubicBezTo>
                <a:cubicBezTo>
                  <a:pt x="10527" y="10551"/>
                  <a:pt x="10288" y="10789"/>
                  <a:pt x="10003" y="10789"/>
                </a:cubicBezTo>
                <a:cubicBezTo>
                  <a:pt x="9693" y="10789"/>
                  <a:pt x="9455" y="10551"/>
                  <a:pt x="9455" y="10265"/>
                </a:cubicBezTo>
                <a:cubicBezTo>
                  <a:pt x="9455" y="9955"/>
                  <a:pt x="9693" y="9717"/>
                  <a:pt x="10003" y="9717"/>
                </a:cubicBezTo>
                <a:close/>
                <a:moveTo>
                  <a:pt x="3978" y="1"/>
                </a:moveTo>
                <a:lnTo>
                  <a:pt x="3978" y="2430"/>
                </a:lnTo>
                <a:lnTo>
                  <a:pt x="5430" y="2430"/>
                </a:lnTo>
                <a:lnTo>
                  <a:pt x="5430" y="3216"/>
                </a:lnTo>
                <a:lnTo>
                  <a:pt x="4240" y="3216"/>
                </a:lnTo>
                <a:lnTo>
                  <a:pt x="4240" y="3930"/>
                </a:lnTo>
                <a:lnTo>
                  <a:pt x="3049" y="3930"/>
                </a:lnTo>
                <a:lnTo>
                  <a:pt x="3049" y="3216"/>
                </a:lnTo>
                <a:lnTo>
                  <a:pt x="1" y="3216"/>
                </a:lnTo>
                <a:lnTo>
                  <a:pt x="1" y="5359"/>
                </a:lnTo>
                <a:lnTo>
                  <a:pt x="1191" y="5359"/>
                </a:lnTo>
                <a:lnTo>
                  <a:pt x="1191" y="6121"/>
                </a:lnTo>
                <a:lnTo>
                  <a:pt x="1" y="6121"/>
                </a:lnTo>
                <a:lnTo>
                  <a:pt x="1" y="8265"/>
                </a:lnTo>
                <a:lnTo>
                  <a:pt x="1191" y="8265"/>
                </a:lnTo>
                <a:lnTo>
                  <a:pt x="1191" y="9098"/>
                </a:lnTo>
                <a:cubicBezTo>
                  <a:pt x="667" y="9241"/>
                  <a:pt x="286" y="9717"/>
                  <a:pt x="286" y="10265"/>
                </a:cubicBezTo>
                <a:cubicBezTo>
                  <a:pt x="286" y="10956"/>
                  <a:pt x="834" y="11480"/>
                  <a:pt x="1501" y="11480"/>
                </a:cubicBezTo>
                <a:cubicBezTo>
                  <a:pt x="2191" y="11480"/>
                  <a:pt x="2739" y="10956"/>
                  <a:pt x="2739" y="10265"/>
                </a:cubicBezTo>
                <a:cubicBezTo>
                  <a:pt x="2739" y="9693"/>
                  <a:pt x="2334" y="9241"/>
                  <a:pt x="1834" y="9098"/>
                </a:cubicBezTo>
                <a:lnTo>
                  <a:pt x="1834" y="8265"/>
                </a:lnTo>
                <a:lnTo>
                  <a:pt x="3025" y="8265"/>
                </a:lnTo>
                <a:lnTo>
                  <a:pt x="3025" y="6121"/>
                </a:lnTo>
                <a:lnTo>
                  <a:pt x="1834" y="6121"/>
                </a:lnTo>
                <a:lnTo>
                  <a:pt x="1834" y="5359"/>
                </a:lnTo>
                <a:lnTo>
                  <a:pt x="3025" y="5359"/>
                </a:lnTo>
                <a:lnTo>
                  <a:pt x="3025" y="4597"/>
                </a:lnTo>
                <a:lnTo>
                  <a:pt x="4216" y="4597"/>
                </a:lnTo>
                <a:lnTo>
                  <a:pt x="4216" y="5359"/>
                </a:lnTo>
                <a:lnTo>
                  <a:pt x="5406" y="5359"/>
                </a:lnTo>
                <a:lnTo>
                  <a:pt x="5406" y="6121"/>
                </a:lnTo>
                <a:lnTo>
                  <a:pt x="4216" y="6121"/>
                </a:lnTo>
                <a:lnTo>
                  <a:pt x="4216" y="8265"/>
                </a:lnTo>
                <a:lnTo>
                  <a:pt x="5406" y="8265"/>
                </a:lnTo>
                <a:lnTo>
                  <a:pt x="5406" y="9098"/>
                </a:lnTo>
                <a:cubicBezTo>
                  <a:pt x="4906" y="9241"/>
                  <a:pt x="4525" y="9717"/>
                  <a:pt x="4525" y="10265"/>
                </a:cubicBezTo>
                <a:cubicBezTo>
                  <a:pt x="4525" y="10956"/>
                  <a:pt x="5049" y="11480"/>
                  <a:pt x="5740" y="11480"/>
                </a:cubicBezTo>
                <a:cubicBezTo>
                  <a:pt x="6430" y="11480"/>
                  <a:pt x="6954" y="10956"/>
                  <a:pt x="6954" y="10265"/>
                </a:cubicBezTo>
                <a:cubicBezTo>
                  <a:pt x="6954" y="9693"/>
                  <a:pt x="6073" y="9098"/>
                  <a:pt x="6073" y="9098"/>
                </a:cubicBezTo>
                <a:lnTo>
                  <a:pt x="6073" y="8265"/>
                </a:lnTo>
                <a:lnTo>
                  <a:pt x="7264" y="8265"/>
                </a:lnTo>
                <a:lnTo>
                  <a:pt x="7264" y="6121"/>
                </a:lnTo>
                <a:lnTo>
                  <a:pt x="6073" y="6121"/>
                </a:lnTo>
                <a:lnTo>
                  <a:pt x="6073" y="5359"/>
                </a:lnTo>
                <a:lnTo>
                  <a:pt x="7264" y="5359"/>
                </a:lnTo>
                <a:lnTo>
                  <a:pt x="7264" y="4597"/>
                </a:lnTo>
                <a:lnTo>
                  <a:pt x="8455" y="4597"/>
                </a:lnTo>
                <a:lnTo>
                  <a:pt x="8455" y="5359"/>
                </a:lnTo>
                <a:lnTo>
                  <a:pt x="9645" y="5359"/>
                </a:lnTo>
                <a:lnTo>
                  <a:pt x="9645" y="6121"/>
                </a:lnTo>
                <a:lnTo>
                  <a:pt x="8455" y="6121"/>
                </a:lnTo>
                <a:lnTo>
                  <a:pt x="8455" y="8265"/>
                </a:lnTo>
                <a:lnTo>
                  <a:pt x="9645" y="8265"/>
                </a:lnTo>
                <a:lnTo>
                  <a:pt x="9645" y="9098"/>
                </a:lnTo>
                <a:cubicBezTo>
                  <a:pt x="9122" y="9241"/>
                  <a:pt x="8740" y="9717"/>
                  <a:pt x="8740" y="10265"/>
                </a:cubicBezTo>
                <a:cubicBezTo>
                  <a:pt x="8740" y="10956"/>
                  <a:pt x="9288" y="11480"/>
                  <a:pt x="9955" y="11480"/>
                </a:cubicBezTo>
                <a:cubicBezTo>
                  <a:pt x="10646" y="11480"/>
                  <a:pt x="11193" y="10956"/>
                  <a:pt x="11193" y="10265"/>
                </a:cubicBezTo>
                <a:cubicBezTo>
                  <a:pt x="11193" y="9693"/>
                  <a:pt x="10789" y="9241"/>
                  <a:pt x="10288" y="9098"/>
                </a:cubicBezTo>
                <a:lnTo>
                  <a:pt x="10288" y="8265"/>
                </a:lnTo>
                <a:lnTo>
                  <a:pt x="11479" y="8265"/>
                </a:lnTo>
                <a:lnTo>
                  <a:pt x="11479" y="6121"/>
                </a:lnTo>
                <a:lnTo>
                  <a:pt x="10288" y="6121"/>
                </a:lnTo>
                <a:lnTo>
                  <a:pt x="10288" y="5359"/>
                </a:lnTo>
                <a:lnTo>
                  <a:pt x="11551" y="5359"/>
                </a:lnTo>
                <a:lnTo>
                  <a:pt x="11551" y="3192"/>
                </a:lnTo>
                <a:lnTo>
                  <a:pt x="8479" y="3192"/>
                </a:lnTo>
                <a:lnTo>
                  <a:pt x="8479" y="3907"/>
                </a:lnTo>
                <a:lnTo>
                  <a:pt x="7288" y="3907"/>
                </a:lnTo>
                <a:lnTo>
                  <a:pt x="7288" y="3192"/>
                </a:lnTo>
                <a:lnTo>
                  <a:pt x="6097" y="3192"/>
                </a:lnTo>
                <a:lnTo>
                  <a:pt x="6097" y="2430"/>
                </a:lnTo>
                <a:lnTo>
                  <a:pt x="7574" y="2430"/>
                </a:lnTo>
                <a:lnTo>
                  <a:pt x="75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3951" name="Google Shape;13951;p143"/>
          <p:cNvGrpSpPr/>
          <p:nvPr/>
        </p:nvGrpSpPr>
        <p:grpSpPr>
          <a:xfrm>
            <a:off x="4782000" y="2268311"/>
            <a:ext cx="337737" cy="334913"/>
            <a:chOff x="4705800" y="2470711"/>
            <a:chExt cx="337737" cy="334913"/>
          </a:xfrm>
        </p:grpSpPr>
        <p:grpSp>
          <p:nvGrpSpPr>
            <p:cNvPr id="13952" name="Google Shape;13952;p143"/>
            <p:cNvGrpSpPr/>
            <p:nvPr/>
          </p:nvGrpSpPr>
          <p:grpSpPr>
            <a:xfrm>
              <a:off x="4705800" y="2501543"/>
              <a:ext cx="337737" cy="304082"/>
              <a:chOff x="4705800" y="2501543"/>
              <a:chExt cx="337737" cy="304082"/>
            </a:xfrm>
          </p:grpSpPr>
          <p:sp>
            <p:nvSpPr>
              <p:cNvPr id="13953" name="Google Shape;13953;p143"/>
              <p:cNvSpPr/>
              <p:nvPr/>
            </p:nvSpPr>
            <p:spPr>
              <a:xfrm>
                <a:off x="4923681" y="2502955"/>
                <a:ext cx="74315" cy="74285"/>
              </a:xfrm>
              <a:custGeom>
                <a:rect b="b" l="l" r="r" t="t"/>
                <a:pathLst>
                  <a:path extrusionOk="0" h="2525" w="2526">
                    <a:moveTo>
                      <a:pt x="1263" y="667"/>
                    </a:moveTo>
                    <a:cubicBezTo>
                      <a:pt x="1596" y="667"/>
                      <a:pt x="1835" y="929"/>
                      <a:pt x="1835" y="1238"/>
                    </a:cubicBezTo>
                    <a:cubicBezTo>
                      <a:pt x="1835" y="1572"/>
                      <a:pt x="1573" y="1810"/>
                      <a:pt x="1263" y="1810"/>
                    </a:cubicBezTo>
                    <a:cubicBezTo>
                      <a:pt x="953" y="1810"/>
                      <a:pt x="715" y="1524"/>
                      <a:pt x="715" y="1238"/>
                    </a:cubicBezTo>
                    <a:cubicBezTo>
                      <a:pt x="668" y="929"/>
                      <a:pt x="953" y="667"/>
                      <a:pt x="1263" y="667"/>
                    </a:cubicBezTo>
                    <a:close/>
                    <a:moveTo>
                      <a:pt x="1263" y="0"/>
                    </a:moveTo>
                    <a:cubicBezTo>
                      <a:pt x="596" y="0"/>
                      <a:pt x="25" y="572"/>
                      <a:pt x="25" y="1262"/>
                    </a:cubicBezTo>
                    <a:cubicBezTo>
                      <a:pt x="1" y="1953"/>
                      <a:pt x="572" y="2524"/>
                      <a:pt x="1263" y="2524"/>
                    </a:cubicBezTo>
                    <a:cubicBezTo>
                      <a:pt x="1954" y="2524"/>
                      <a:pt x="2525" y="1953"/>
                      <a:pt x="2525" y="1262"/>
                    </a:cubicBezTo>
                    <a:cubicBezTo>
                      <a:pt x="2525" y="572"/>
                      <a:pt x="195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54" name="Google Shape;13954;p143"/>
              <p:cNvSpPr/>
              <p:nvPr/>
            </p:nvSpPr>
            <p:spPr>
              <a:xfrm>
                <a:off x="4969929" y="2582800"/>
                <a:ext cx="73609" cy="73609"/>
              </a:xfrm>
              <a:custGeom>
                <a:rect b="b" l="l" r="r" t="t"/>
                <a:pathLst>
                  <a:path extrusionOk="0" h="2502" w="2502">
                    <a:moveTo>
                      <a:pt x="1263" y="692"/>
                    </a:moveTo>
                    <a:cubicBezTo>
                      <a:pt x="1549" y="692"/>
                      <a:pt x="1811" y="954"/>
                      <a:pt x="1811" y="1263"/>
                    </a:cubicBezTo>
                    <a:cubicBezTo>
                      <a:pt x="1811" y="1549"/>
                      <a:pt x="1549" y="1835"/>
                      <a:pt x="1263" y="1835"/>
                    </a:cubicBezTo>
                    <a:cubicBezTo>
                      <a:pt x="929" y="1835"/>
                      <a:pt x="691" y="1549"/>
                      <a:pt x="691" y="1263"/>
                    </a:cubicBezTo>
                    <a:cubicBezTo>
                      <a:pt x="691" y="930"/>
                      <a:pt x="953" y="692"/>
                      <a:pt x="1263" y="692"/>
                    </a:cubicBezTo>
                    <a:close/>
                    <a:moveTo>
                      <a:pt x="1263" y="1"/>
                    </a:moveTo>
                    <a:cubicBezTo>
                      <a:pt x="572" y="1"/>
                      <a:pt x="1" y="572"/>
                      <a:pt x="1" y="1263"/>
                    </a:cubicBezTo>
                    <a:cubicBezTo>
                      <a:pt x="1" y="1954"/>
                      <a:pt x="572" y="2501"/>
                      <a:pt x="1263" y="2501"/>
                    </a:cubicBezTo>
                    <a:cubicBezTo>
                      <a:pt x="1930" y="2501"/>
                      <a:pt x="2501" y="1954"/>
                      <a:pt x="2501" y="1263"/>
                    </a:cubicBezTo>
                    <a:cubicBezTo>
                      <a:pt x="2501" y="549"/>
                      <a:pt x="1930"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55" name="Google Shape;13955;p143"/>
              <p:cNvSpPr/>
              <p:nvPr/>
            </p:nvSpPr>
            <p:spPr>
              <a:xfrm>
                <a:off x="4952424" y="2673176"/>
                <a:ext cx="74286" cy="73609"/>
              </a:xfrm>
              <a:custGeom>
                <a:rect b="b" l="l" r="r" t="t"/>
                <a:pathLst>
                  <a:path extrusionOk="0" h="2502" w="2525">
                    <a:moveTo>
                      <a:pt x="1262" y="692"/>
                    </a:moveTo>
                    <a:cubicBezTo>
                      <a:pt x="1572" y="692"/>
                      <a:pt x="1810" y="954"/>
                      <a:pt x="1810" y="1263"/>
                    </a:cubicBezTo>
                    <a:cubicBezTo>
                      <a:pt x="1858" y="1573"/>
                      <a:pt x="1572" y="1811"/>
                      <a:pt x="1262" y="1811"/>
                    </a:cubicBezTo>
                    <a:cubicBezTo>
                      <a:pt x="929" y="1811"/>
                      <a:pt x="691" y="1549"/>
                      <a:pt x="691" y="1263"/>
                    </a:cubicBezTo>
                    <a:cubicBezTo>
                      <a:pt x="691" y="930"/>
                      <a:pt x="953" y="692"/>
                      <a:pt x="1262" y="692"/>
                    </a:cubicBezTo>
                    <a:close/>
                    <a:moveTo>
                      <a:pt x="1262" y="1"/>
                    </a:moveTo>
                    <a:cubicBezTo>
                      <a:pt x="572" y="1"/>
                      <a:pt x="0" y="573"/>
                      <a:pt x="0" y="1263"/>
                    </a:cubicBezTo>
                    <a:cubicBezTo>
                      <a:pt x="0" y="1930"/>
                      <a:pt x="572" y="2502"/>
                      <a:pt x="1262" y="2502"/>
                    </a:cubicBezTo>
                    <a:cubicBezTo>
                      <a:pt x="1929" y="2502"/>
                      <a:pt x="2501" y="1930"/>
                      <a:pt x="2501" y="1263"/>
                    </a:cubicBezTo>
                    <a:cubicBezTo>
                      <a:pt x="2525" y="573"/>
                      <a:pt x="197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56" name="Google Shape;13956;p143"/>
              <p:cNvSpPr/>
              <p:nvPr/>
            </p:nvSpPr>
            <p:spPr>
              <a:xfrm>
                <a:off x="4881670" y="2732045"/>
                <a:ext cx="74286" cy="73579"/>
              </a:xfrm>
              <a:custGeom>
                <a:rect b="b" l="l" r="r" t="t"/>
                <a:pathLst>
                  <a:path extrusionOk="0" h="2501" w="2525">
                    <a:moveTo>
                      <a:pt x="1238" y="691"/>
                    </a:moveTo>
                    <a:cubicBezTo>
                      <a:pt x="1572" y="691"/>
                      <a:pt x="1810" y="953"/>
                      <a:pt x="1810" y="1239"/>
                    </a:cubicBezTo>
                    <a:cubicBezTo>
                      <a:pt x="1810" y="1548"/>
                      <a:pt x="1572" y="1810"/>
                      <a:pt x="1238" y="1810"/>
                    </a:cubicBezTo>
                    <a:cubicBezTo>
                      <a:pt x="905" y="1810"/>
                      <a:pt x="691" y="1548"/>
                      <a:pt x="691" y="1239"/>
                    </a:cubicBezTo>
                    <a:cubicBezTo>
                      <a:pt x="691" y="929"/>
                      <a:pt x="953" y="691"/>
                      <a:pt x="1238" y="691"/>
                    </a:cubicBezTo>
                    <a:close/>
                    <a:moveTo>
                      <a:pt x="1238" y="0"/>
                    </a:moveTo>
                    <a:cubicBezTo>
                      <a:pt x="572" y="0"/>
                      <a:pt x="0" y="572"/>
                      <a:pt x="0" y="1239"/>
                    </a:cubicBezTo>
                    <a:cubicBezTo>
                      <a:pt x="0" y="1929"/>
                      <a:pt x="548" y="2501"/>
                      <a:pt x="1238" y="2501"/>
                    </a:cubicBezTo>
                    <a:cubicBezTo>
                      <a:pt x="1929" y="2501"/>
                      <a:pt x="2501" y="1929"/>
                      <a:pt x="2501" y="1239"/>
                    </a:cubicBezTo>
                    <a:cubicBezTo>
                      <a:pt x="2524" y="572"/>
                      <a:pt x="1953" y="0"/>
                      <a:pt x="1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57" name="Google Shape;13957;p143"/>
              <p:cNvSpPr/>
              <p:nvPr/>
            </p:nvSpPr>
            <p:spPr>
              <a:xfrm>
                <a:off x="4789881" y="2731339"/>
                <a:ext cx="73579" cy="73609"/>
              </a:xfrm>
              <a:custGeom>
                <a:rect b="b" l="l" r="r" t="t"/>
                <a:pathLst>
                  <a:path extrusionOk="0" h="2502" w="2501">
                    <a:moveTo>
                      <a:pt x="1239" y="667"/>
                    </a:moveTo>
                    <a:cubicBezTo>
                      <a:pt x="1548" y="667"/>
                      <a:pt x="1810" y="953"/>
                      <a:pt x="1810" y="1239"/>
                    </a:cubicBezTo>
                    <a:cubicBezTo>
                      <a:pt x="1810" y="1549"/>
                      <a:pt x="1572" y="1810"/>
                      <a:pt x="1239" y="1810"/>
                    </a:cubicBezTo>
                    <a:cubicBezTo>
                      <a:pt x="905" y="1810"/>
                      <a:pt x="667" y="1549"/>
                      <a:pt x="667" y="1239"/>
                    </a:cubicBezTo>
                    <a:cubicBezTo>
                      <a:pt x="667" y="906"/>
                      <a:pt x="953" y="667"/>
                      <a:pt x="1239" y="667"/>
                    </a:cubicBezTo>
                    <a:close/>
                    <a:moveTo>
                      <a:pt x="1239" y="1"/>
                    </a:moveTo>
                    <a:cubicBezTo>
                      <a:pt x="548" y="1"/>
                      <a:pt x="0" y="548"/>
                      <a:pt x="0" y="1239"/>
                    </a:cubicBezTo>
                    <a:cubicBezTo>
                      <a:pt x="0" y="1930"/>
                      <a:pt x="548" y="2501"/>
                      <a:pt x="1239" y="2501"/>
                    </a:cubicBezTo>
                    <a:cubicBezTo>
                      <a:pt x="1929" y="2501"/>
                      <a:pt x="2501" y="1930"/>
                      <a:pt x="2501" y="1239"/>
                    </a:cubicBezTo>
                    <a:cubicBezTo>
                      <a:pt x="2501" y="548"/>
                      <a:pt x="1953"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58" name="Google Shape;13958;p143"/>
              <p:cNvSpPr/>
              <p:nvPr/>
            </p:nvSpPr>
            <p:spPr>
              <a:xfrm>
                <a:off x="4720510" y="2670382"/>
                <a:ext cx="73609" cy="73609"/>
              </a:xfrm>
              <a:custGeom>
                <a:rect b="b" l="l" r="r" t="t"/>
                <a:pathLst>
                  <a:path extrusionOk="0" h="2502" w="2502">
                    <a:moveTo>
                      <a:pt x="1239" y="691"/>
                    </a:moveTo>
                    <a:cubicBezTo>
                      <a:pt x="1549" y="691"/>
                      <a:pt x="1811" y="953"/>
                      <a:pt x="1811" y="1263"/>
                    </a:cubicBezTo>
                    <a:cubicBezTo>
                      <a:pt x="1811" y="1596"/>
                      <a:pt x="1549" y="1834"/>
                      <a:pt x="1239" y="1834"/>
                    </a:cubicBezTo>
                    <a:cubicBezTo>
                      <a:pt x="929" y="1834"/>
                      <a:pt x="691" y="1549"/>
                      <a:pt x="691" y="1263"/>
                    </a:cubicBezTo>
                    <a:cubicBezTo>
                      <a:pt x="691" y="953"/>
                      <a:pt x="953" y="691"/>
                      <a:pt x="1239" y="691"/>
                    </a:cubicBezTo>
                    <a:close/>
                    <a:moveTo>
                      <a:pt x="1239" y="1"/>
                    </a:moveTo>
                    <a:cubicBezTo>
                      <a:pt x="572" y="1"/>
                      <a:pt x="1" y="572"/>
                      <a:pt x="1" y="1263"/>
                    </a:cubicBezTo>
                    <a:cubicBezTo>
                      <a:pt x="1" y="1954"/>
                      <a:pt x="572" y="2501"/>
                      <a:pt x="1239" y="2501"/>
                    </a:cubicBezTo>
                    <a:cubicBezTo>
                      <a:pt x="1930" y="2501"/>
                      <a:pt x="2501" y="1954"/>
                      <a:pt x="2501" y="1263"/>
                    </a:cubicBezTo>
                    <a:cubicBezTo>
                      <a:pt x="2501" y="572"/>
                      <a:pt x="193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59" name="Google Shape;13959;p143"/>
              <p:cNvSpPr/>
              <p:nvPr/>
            </p:nvSpPr>
            <p:spPr>
              <a:xfrm>
                <a:off x="4705800" y="2580711"/>
                <a:ext cx="73609" cy="73579"/>
              </a:xfrm>
              <a:custGeom>
                <a:rect b="b" l="l" r="r" t="t"/>
                <a:pathLst>
                  <a:path extrusionOk="0" h="2501" w="2502">
                    <a:moveTo>
                      <a:pt x="1215" y="667"/>
                    </a:moveTo>
                    <a:cubicBezTo>
                      <a:pt x="1549" y="667"/>
                      <a:pt x="1787" y="953"/>
                      <a:pt x="1787" y="1239"/>
                    </a:cubicBezTo>
                    <a:cubicBezTo>
                      <a:pt x="1787" y="1572"/>
                      <a:pt x="1501" y="1810"/>
                      <a:pt x="1215" y="1810"/>
                    </a:cubicBezTo>
                    <a:cubicBezTo>
                      <a:pt x="906" y="1810"/>
                      <a:pt x="644" y="1548"/>
                      <a:pt x="644" y="1239"/>
                    </a:cubicBezTo>
                    <a:cubicBezTo>
                      <a:pt x="644" y="905"/>
                      <a:pt x="906" y="667"/>
                      <a:pt x="1215" y="667"/>
                    </a:cubicBezTo>
                    <a:close/>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60" name="Google Shape;13960;p143"/>
              <p:cNvSpPr/>
              <p:nvPr/>
            </p:nvSpPr>
            <p:spPr>
              <a:xfrm>
                <a:off x="4752047" y="2501543"/>
                <a:ext cx="73579" cy="73579"/>
              </a:xfrm>
              <a:custGeom>
                <a:rect b="b" l="l" r="r" t="t"/>
                <a:pathLst>
                  <a:path extrusionOk="0" h="2501" w="2501">
                    <a:moveTo>
                      <a:pt x="1239" y="667"/>
                    </a:moveTo>
                    <a:cubicBezTo>
                      <a:pt x="1572" y="667"/>
                      <a:pt x="1810" y="929"/>
                      <a:pt x="1810" y="1215"/>
                    </a:cubicBezTo>
                    <a:cubicBezTo>
                      <a:pt x="1810" y="1525"/>
                      <a:pt x="1548" y="1787"/>
                      <a:pt x="1239" y="1787"/>
                    </a:cubicBezTo>
                    <a:cubicBezTo>
                      <a:pt x="929" y="1787"/>
                      <a:pt x="691" y="1525"/>
                      <a:pt x="691" y="1215"/>
                    </a:cubicBezTo>
                    <a:cubicBezTo>
                      <a:pt x="691" y="929"/>
                      <a:pt x="953" y="667"/>
                      <a:pt x="1239" y="667"/>
                    </a:cubicBezTo>
                    <a:close/>
                    <a:moveTo>
                      <a:pt x="1239" y="0"/>
                    </a:moveTo>
                    <a:cubicBezTo>
                      <a:pt x="572" y="0"/>
                      <a:pt x="0" y="572"/>
                      <a:pt x="0" y="1263"/>
                    </a:cubicBezTo>
                    <a:cubicBezTo>
                      <a:pt x="0" y="1929"/>
                      <a:pt x="572" y="2501"/>
                      <a:pt x="1239" y="2501"/>
                    </a:cubicBezTo>
                    <a:cubicBezTo>
                      <a:pt x="1929" y="2501"/>
                      <a:pt x="2501" y="1929"/>
                      <a:pt x="2501" y="1263"/>
                    </a:cubicBezTo>
                    <a:cubicBezTo>
                      <a:pt x="2501" y="572"/>
                      <a:pt x="1929"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61" name="Google Shape;13961;p143"/>
              <p:cNvSpPr/>
              <p:nvPr/>
            </p:nvSpPr>
            <p:spPr>
              <a:xfrm>
                <a:off x="4864136" y="2654289"/>
                <a:ext cx="61694" cy="19623"/>
              </a:xfrm>
              <a:custGeom>
                <a:rect b="b" l="l" r="r" t="t"/>
                <a:pathLst>
                  <a:path extrusionOk="0" h="667" w="2097">
                    <a:moveTo>
                      <a:pt x="1" y="0"/>
                    </a:moveTo>
                    <a:lnTo>
                      <a:pt x="1" y="667"/>
                    </a:lnTo>
                    <a:lnTo>
                      <a:pt x="2096" y="667"/>
                    </a:ln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62" name="Google Shape;13962;p143"/>
              <p:cNvSpPr/>
              <p:nvPr/>
            </p:nvSpPr>
            <p:spPr>
              <a:xfrm>
                <a:off x="4864136" y="2613631"/>
                <a:ext cx="61694" cy="20359"/>
              </a:xfrm>
              <a:custGeom>
                <a:rect b="b" l="l" r="r" t="t"/>
                <a:pathLst>
                  <a:path extrusionOk="0" h="692" w="2097">
                    <a:moveTo>
                      <a:pt x="1" y="1"/>
                    </a:moveTo>
                    <a:lnTo>
                      <a:pt x="1" y="691"/>
                    </a:lnTo>
                    <a:lnTo>
                      <a:pt x="2096" y="691"/>
                    </a:lnTo>
                    <a:lnTo>
                      <a:pt x="2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63" name="Google Shape;13963;p143"/>
              <p:cNvSpPr/>
              <p:nvPr/>
            </p:nvSpPr>
            <p:spPr>
              <a:xfrm>
                <a:off x="4822801" y="2654289"/>
                <a:ext cx="20359" cy="19623"/>
              </a:xfrm>
              <a:custGeom>
                <a:rect b="b" l="l" r="r" t="t"/>
                <a:pathLst>
                  <a:path extrusionOk="0" h="667" w="692">
                    <a:moveTo>
                      <a:pt x="1" y="0"/>
                    </a:moveTo>
                    <a:lnTo>
                      <a:pt x="1" y="667"/>
                    </a:lnTo>
                    <a:lnTo>
                      <a:pt x="691" y="667"/>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64" name="Google Shape;13964;p143"/>
              <p:cNvSpPr/>
              <p:nvPr/>
            </p:nvSpPr>
            <p:spPr>
              <a:xfrm>
                <a:off x="4822801" y="2613631"/>
                <a:ext cx="20359" cy="20359"/>
              </a:xfrm>
              <a:custGeom>
                <a:rect b="b" l="l" r="r" t="t"/>
                <a:pathLst>
                  <a:path extrusionOk="0" h="692" w="692">
                    <a:moveTo>
                      <a:pt x="1" y="1"/>
                    </a:moveTo>
                    <a:lnTo>
                      <a:pt x="1" y="691"/>
                    </a:lnTo>
                    <a:lnTo>
                      <a:pt x="691" y="691"/>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3965" name="Google Shape;13965;p143"/>
            <p:cNvSpPr/>
            <p:nvPr/>
          </p:nvSpPr>
          <p:spPr>
            <a:xfrm>
              <a:off x="4837511" y="2470711"/>
              <a:ext cx="73609" cy="73609"/>
            </a:xfrm>
            <a:custGeom>
              <a:rect b="b" l="l" r="r" t="t"/>
              <a:pathLst>
                <a:path extrusionOk="0" h="2502" w="2502">
                  <a:moveTo>
                    <a:pt x="1263" y="691"/>
                  </a:moveTo>
                  <a:cubicBezTo>
                    <a:pt x="1596" y="691"/>
                    <a:pt x="1811" y="953"/>
                    <a:pt x="1811" y="1263"/>
                  </a:cubicBezTo>
                  <a:cubicBezTo>
                    <a:pt x="1811" y="1596"/>
                    <a:pt x="1549" y="1834"/>
                    <a:pt x="1263" y="1834"/>
                  </a:cubicBezTo>
                  <a:cubicBezTo>
                    <a:pt x="929" y="1834"/>
                    <a:pt x="691" y="1549"/>
                    <a:pt x="691" y="1263"/>
                  </a:cubicBezTo>
                  <a:cubicBezTo>
                    <a:pt x="691" y="929"/>
                    <a:pt x="953" y="691"/>
                    <a:pt x="1263" y="691"/>
                  </a:cubicBezTo>
                  <a:close/>
                  <a:moveTo>
                    <a:pt x="1263" y="1"/>
                  </a:moveTo>
                  <a:cubicBezTo>
                    <a:pt x="572" y="1"/>
                    <a:pt x="1" y="572"/>
                    <a:pt x="1" y="1263"/>
                  </a:cubicBezTo>
                  <a:cubicBezTo>
                    <a:pt x="1" y="1953"/>
                    <a:pt x="572" y="2501"/>
                    <a:pt x="1263" y="2501"/>
                  </a:cubicBezTo>
                  <a:cubicBezTo>
                    <a:pt x="1930" y="2501"/>
                    <a:pt x="2501" y="1953"/>
                    <a:pt x="2501" y="1263"/>
                  </a:cubicBezTo>
                  <a:cubicBezTo>
                    <a:pt x="2501" y="572"/>
                    <a:pt x="1954"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3966" name="Google Shape;13966;p143"/>
          <p:cNvGrpSpPr/>
          <p:nvPr/>
        </p:nvGrpSpPr>
        <p:grpSpPr>
          <a:xfrm>
            <a:off x="4042504" y="2287228"/>
            <a:ext cx="346832" cy="319498"/>
            <a:chOff x="4118704" y="2489628"/>
            <a:chExt cx="346832" cy="319498"/>
          </a:xfrm>
        </p:grpSpPr>
        <p:sp>
          <p:nvSpPr>
            <p:cNvPr id="13967" name="Google Shape;13967;p143"/>
            <p:cNvSpPr/>
            <p:nvPr/>
          </p:nvSpPr>
          <p:spPr>
            <a:xfrm>
              <a:off x="4118704" y="2489628"/>
              <a:ext cx="346126" cy="97174"/>
            </a:xfrm>
            <a:custGeom>
              <a:rect b="b" l="l" r="r" t="t"/>
              <a:pathLst>
                <a:path extrusionOk="0" h="3303" w="11765">
                  <a:moveTo>
                    <a:pt x="10431" y="1120"/>
                  </a:moveTo>
                  <a:cubicBezTo>
                    <a:pt x="10788" y="1120"/>
                    <a:pt x="11050" y="1453"/>
                    <a:pt x="10955" y="1811"/>
                  </a:cubicBezTo>
                  <a:cubicBezTo>
                    <a:pt x="10931" y="2025"/>
                    <a:pt x="10669" y="2215"/>
                    <a:pt x="10431" y="2215"/>
                  </a:cubicBezTo>
                  <a:lnTo>
                    <a:pt x="9883" y="2215"/>
                  </a:lnTo>
                  <a:lnTo>
                    <a:pt x="9883" y="1120"/>
                  </a:lnTo>
                  <a:close/>
                  <a:moveTo>
                    <a:pt x="9240" y="1144"/>
                  </a:moveTo>
                  <a:lnTo>
                    <a:pt x="9240" y="2263"/>
                  </a:lnTo>
                  <a:lnTo>
                    <a:pt x="3310" y="2263"/>
                  </a:lnTo>
                  <a:lnTo>
                    <a:pt x="3310" y="2215"/>
                  </a:lnTo>
                  <a:cubicBezTo>
                    <a:pt x="3358" y="2049"/>
                    <a:pt x="3406" y="1858"/>
                    <a:pt x="3406" y="1691"/>
                  </a:cubicBezTo>
                  <a:cubicBezTo>
                    <a:pt x="3406" y="1501"/>
                    <a:pt x="3358" y="1310"/>
                    <a:pt x="3310" y="1144"/>
                  </a:cubicBezTo>
                  <a:close/>
                  <a:moveTo>
                    <a:pt x="1786" y="667"/>
                  </a:moveTo>
                  <a:cubicBezTo>
                    <a:pt x="2334" y="667"/>
                    <a:pt x="2763" y="1120"/>
                    <a:pt x="2763" y="1668"/>
                  </a:cubicBezTo>
                  <a:cubicBezTo>
                    <a:pt x="2763" y="2192"/>
                    <a:pt x="2334" y="2644"/>
                    <a:pt x="1786" y="2644"/>
                  </a:cubicBezTo>
                  <a:cubicBezTo>
                    <a:pt x="1262" y="2644"/>
                    <a:pt x="810" y="2192"/>
                    <a:pt x="810" y="1668"/>
                  </a:cubicBezTo>
                  <a:cubicBezTo>
                    <a:pt x="810" y="1120"/>
                    <a:pt x="1262" y="667"/>
                    <a:pt x="1786" y="667"/>
                  </a:cubicBezTo>
                  <a:close/>
                  <a:moveTo>
                    <a:pt x="1739" y="1"/>
                  </a:moveTo>
                  <a:cubicBezTo>
                    <a:pt x="786" y="1"/>
                    <a:pt x="0" y="834"/>
                    <a:pt x="48" y="1811"/>
                  </a:cubicBezTo>
                  <a:cubicBezTo>
                    <a:pt x="191" y="2573"/>
                    <a:pt x="786" y="3216"/>
                    <a:pt x="1572" y="3287"/>
                  </a:cubicBezTo>
                  <a:cubicBezTo>
                    <a:pt x="1647" y="3297"/>
                    <a:pt x="1721" y="3302"/>
                    <a:pt x="1793" y="3302"/>
                  </a:cubicBezTo>
                  <a:cubicBezTo>
                    <a:pt x="2228" y="3302"/>
                    <a:pt x="2616" y="3127"/>
                    <a:pt x="2882" y="2882"/>
                  </a:cubicBezTo>
                  <a:lnTo>
                    <a:pt x="10431" y="2882"/>
                  </a:lnTo>
                  <a:cubicBezTo>
                    <a:pt x="11026" y="2882"/>
                    <a:pt x="11550" y="2430"/>
                    <a:pt x="11645" y="1834"/>
                  </a:cubicBezTo>
                  <a:cubicBezTo>
                    <a:pt x="11764" y="1096"/>
                    <a:pt x="11169" y="429"/>
                    <a:pt x="10431" y="429"/>
                  </a:cubicBezTo>
                  <a:lnTo>
                    <a:pt x="2858" y="429"/>
                  </a:lnTo>
                  <a:cubicBezTo>
                    <a:pt x="2572" y="167"/>
                    <a:pt x="2167"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68" name="Google Shape;13968;p143"/>
            <p:cNvSpPr/>
            <p:nvPr/>
          </p:nvSpPr>
          <p:spPr>
            <a:xfrm>
              <a:off x="4119380" y="2601275"/>
              <a:ext cx="346156" cy="97174"/>
            </a:xfrm>
            <a:custGeom>
              <a:rect b="b" l="l" r="r" t="t"/>
              <a:pathLst>
                <a:path extrusionOk="0" h="3303" w="11766">
                  <a:moveTo>
                    <a:pt x="8455" y="1040"/>
                  </a:moveTo>
                  <a:lnTo>
                    <a:pt x="8455" y="1088"/>
                  </a:lnTo>
                  <a:cubicBezTo>
                    <a:pt x="8407" y="1254"/>
                    <a:pt x="8384" y="1445"/>
                    <a:pt x="8384" y="1611"/>
                  </a:cubicBezTo>
                  <a:cubicBezTo>
                    <a:pt x="8384" y="1778"/>
                    <a:pt x="8407" y="1993"/>
                    <a:pt x="8455" y="2135"/>
                  </a:cubicBezTo>
                  <a:lnTo>
                    <a:pt x="2549" y="2135"/>
                  </a:lnTo>
                  <a:lnTo>
                    <a:pt x="2549" y="1040"/>
                  </a:lnTo>
                  <a:close/>
                  <a:moveTo>
                    <a:pt x="1882" y="1088"/>
                  </a:moveTo>
                  <a:lnTo>
                    <a:pt x="1882" y="2183"/>
                  </a:lnTo>
                  <a:lnTo>
                    <a:pt x="1358" y="2183"/>
                  </a:lnTo>
                  <a:cubicBezTo>
                    <a:pt x="1001" y="2183"/>
                    <a:pt x="715" y="1850"/>
                    <a:pt x="811" y="1492"/>
                  </a:cubicBezTo>
                  <a:cubicBezTo>
                    <a:pt x="834" y="1278"/>
                    <a:pt x="1120" y="1088"/>
                    <a:pt x="1358" y="1088"/>
                  </a:cubicBezTo>
                  <a:close/>
                  <a:moveTo>
                    <a:pt x="9955" y="635"/>
                  </a:moveTo>
                  <a:cubicBezTo>
                    <a:pt x="10479" y="635"/>
                    <a:pt x="10932" y="1088"/>
                    <a:pt x="10932" y="1611"/>
                  </a:cubicBezTo>
                  <a:cubicBezTo>
                    <a:pt x="10932" y="2159"/>
                    <a:pt x="10479" y="2588"/>
                    <a:pt x="9955" y="2588"/>
                  </a:cubicBezTo>
                  <a:cubicBezTo>
                    <a:pt x="9408" y="2588"/>
                    <a:pt x="8979" y="2159"/>
                    <a:pt x="8979" y="1611"/>
                  </a:cubicBezTo>
                  <a:cubicBezTo>
                    <a:pt x="8979" y="1088"/>
                    <a:pt x="9408" y="635"/>
                    <a:pt x="9955" y="635"/>
                  </a:cubicBezTo>
                  <a:close/>
                  <a:moveTo>
                    <a:pt x="9981" y="1"/>
                  </a:moveTo>
                  <a:cubicBezTo>
                    <a:pt x="9560" y="1"/>
                    <a:pt x="9169" y="176"/>
                    <a:pt x="8884" y="421"/>
                  </a:cubicBezTo>
                  <a:lnTo>
                    <a:pt x="1358" y="421"/>
                  </a:lnTo>
                  <a:cubicBezTo>
                    <a:pt x="763" y="421"/>
                    <a:pt x="215" y="873"/>
                    <a:pt x="120" y="1469"/>
                  </a:cubicBezTo>
                  <a:cubicBezTo>
                    <a:pt x="1" y="2207"/>
                    <a:pt x="596" y="2874"/>
                    <a:pt x="1358" y="2874"/>
                  </a:cubicBezTo>
                  <a:lnTo>
                    <a:pt x="8907" y="2874"/>
                  </a:lnTo>
                  <a:cubicBezTo>
                    <a:pt x="9217" y="3136"/>
                    <a:pt x="9598" y="3302"/>
                    <a:pt x="10051" y="3302"/>
                  </a:cubicBezTo>
                  <a:cubicBezTo>
                    <a:pt x="11003" y="3302"/>
                    <a:pt x="11765" y="2469"/>
                    <a:pt x="11718" y="1492"/>
                  </a:cubicBezTo>
                  <a:cubicBezTo>
                    <a:pt x="11551" y="730"/>
                    <a:pt x="10956" y="87"/>
                    <a:pt x="10193" y="16"/>
                  </a:cubicBezTo>
                  <a:cubicBezTo>
                    <a:pt x="10122" y="6"/>
                    <a:pt x="10051" y="1"/>
                    <a:pt x="9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69" name="Google Shape;13969;p143"/>
            <p:cNvSpPr/>
            <p:nvPr/>
          </p:nvSpPr>
          <p:spPr>
            <a:xfrm>
              <a:off x="4119380" y="2711481"/>
              <a:ext cx="346156" cy="97645"/>
            </a:xfrm>
            <a:custGeom>
              <a:rect b="b" l="l" r="r" t="t"/>
              <a:pathLst>
                <a:path extrusionOk="0" h="3319" w="11766">
                  <a:moveTo>
                    <a:pt x="9169" y="1104"/>
                  </a:moveTo>
                  <a:lnTo>
                    <a:pt x="9169" y="2176"/>
                  </a:lnTo>
                  <a:lnTo>
                    <a:pt x="3263" y="2176"/>
                  </a:lnTo>
                  <a:cubicBezTo>
                    <a:pt x="3311" y="2009"/>
                    <a:pt x="3335" y="1819"/>
                    <a:pt x="3335" y="1652"/>
                  </a:cubicBezTo>
                  <a:cubicBezTo>
                    <a:pt x="3335" y="1461"/>
                    <a:pt x="3311" y="1271"/>
                    <a:pt x="3263" y="1104"/>
                  </a:cubicBezTo>
                  <a:close/>
                  <a:moveTo>
                    <a:pt x="10408" y="1080"/>
                  </a:moveTo>
                  <a:cubicBezTo>
                    <a:pt x="10765" y="1080"/>
                    <a:pt x="11027" y="1414"/>
                    <a:pt x="10932" y="1771"/>
                  </a:cubicBezTo>
                  <a:cubicBezTo>
                    <a:pt x="10908" y="2009"/>
                    <a:pt x="10646" y="2176"/>
                    <a:pt x="10408" y="2176"/>
                  </a:cubicBezTo>
                  <a:lnTo>
                    <a:pt x="9860" y="2176"/>
                  </a:lnTo>
                  <a:lnTo>
                    <a:pt x="9860" y="1080"/>
                  </a:lnTo>
                  <a:close/>
                  <a:moveTo>
                    <a:pt x="1763" y="676"/>
                  </a:moveTo>
                  <a:cubicBezTo>
                    <a:pt x="2311" y="676"/>
                    <a:pt x="2740" y="1104"/>
                    <a:pt x="2740" y="1652"/>
                  </a:cubicBezTo>
                  <a:cubicBezTo>
                    <a:pt x="2740" y="2176"/>
                    <a:pt x="2311" y="2628"/>
                    <a:pt x="1763" y="2628"/>
                  </a:cubicBezTo>
                  <a:cubicBezTo>
                    <a:pt x="1239" y="2628"/>
                    <a:pt x="787" y="2176"/>
                    <a:pt x="787" y="1652"/>
                  </a:cubicBezTo>
                  <a:cubicBezTo>
                    <a:pt x="787" y="1104"/>
                    <a:pt x="1239" y="676"/>
                    <a:pt x="1763" y="676"/>
                  </a:cubicBezTo>
                  <a:close/>
                  <a:moveTo>
                    <a:pt x="1725" y="1"/>
                  </a:moveTo>
                  <a:cubicBezTo>
                    <a:pt x="1667" y="1"/>
                    <a:pt x="1608" y="3"/>
                    <a:pt x="1549" y="9"/>
                  </a:cubicBezTo>
                  <a:cubicBezTo>
                    <a:pt x="787" y="104"/>
                    <a:pt x="168" y="723"/>
                    <a:pt x="96" y="1509"/>
                  </a:cubicBezTo>
                  <a:cubicBezTo>
                    <a:pt x="1" y="2485"/>
                    <a:pt x="787" y="3319"/>
                    <a:pt x="1763" y="3319"/>
                  </a:cubicBezTo>
                  <a:cubicBezTo>
                    <a:pt x="2192" y="3319"/>
                    <a:pt x="2597" y="3128"/>
                    <a:pt x="2906" y="2867"/>
                  </a:cubicBezTo>
                  <a:lnTo>
                    <a:pt x="10455" y="2867"/>
                  </a:lnTo>
                  <a:cubicBezTo>
                    <a:pt x="11194" y="2867"/>
                    <a:pt x="11765" y="2224"/>
                    <a:pt x="11670" y="1461"/>
                  </a:cubicBezTo>
                  <a:cubicBezTo>
                    <a:pt x="11527" y="866"/>
                    <a:pt x="11027" y="437"/>
                    <a:pt x="10408" y="437"/>
                  </a:cubicBezTo>
                  <a:lnTo>
                    <a:pt x="2859" y="437"/>
                  </a:lnTo>
                  <a:cubicBezTo>
                    <a:pt x="2584" y="163"/>
                    <a:pt x="2178" y="1"/>
                    <a:pt x="17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3970" name="Google Shape;13970;p143"/>
          <p:cNvGrpSpPr/>
          <p:nvPr/>
        </p:nvGrpSpPr>
        <p:grpSpPr>
          <a:xfrm>
            <a:off x="3281266" y="2278137"/>
            <a:ext cx="339124" cy="292876"/>
            <a:chOff x="3509866" y="2480537"/>
            <a:chExt cx="339124" cy="292876"/>
          </a:xfrm>
        </p:grpSpPr>
        <p:sp>
          <p:nvSpPr>
            <p:cNvPr id="13971" name="Google Shape;13971;p143"/>
            <p:cNvSpPr/>
            <p:nvPr/>
          </p:nvSpPr>
          <p:spPr>
            <a:xfrm>
              <a:off x="3669585" y="2636755"/>
              <a:ext cx="60311" cy="19653"/>
            </a:xfrm>
            <a:custGeom>
              <a:rect b="b" l="l" r="r" t="t"/>
              <a:pathLst>
                <a:path extrusionOk="0" h="668" w="2050">
                  <a:moveTo>
                    <a:pt x="1" y="1"/>
                  </a:moveTo>
                  <a:lnTo>
                    <a:pt x="1" y="667"/>
                  </a:lnTo>
                  <a:lnTo>
                    <a:pt x="2049" y="667"/>
                  </a:lnTo>
                  <a:lnTo>
                    <a:pt x="2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72" name="Google Shape;13972;p143"/>
            <p:cNvSpPr/>
            <p:nvPr/>
          </p:nvSpPr>
          <p:spPr>
            <a:xfrm>
              <a:off x="3669585" y="2598215"/>
              <a:ext cx="60311" cy="19653"/>
            </a:xfrm>
            <a:custGeom>
              <a:rect b="b" l="l" r="r" t="t"/>
              <a:pathLst>
                <a:path extrusionOk="0" h="668" w="2050">
                  <a:moveTo>
                    <a:pt x="1" y="1"/>
                  </a:moveTo>
                  <a:lnTo>
                    <a:pt x="1" y="668"/>
                  </a:lnTo>
                  <a:lnTo>
                    <a:pt x="2049" y="668"/>
                  </a:lnTo>
                  <a:lnTo>
                    <a:pt x="2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73" name="Google Shape;13973;p143"/>
            <p:cNvSpPr/>
            <p:nvPr/>
          </p:nvSpPr>
          <p:spPr>
            <a:xfrm>
              <a:off x="3628956" y="2636755"/>
              <a:ext cx="20359" cy="19653"/>
            </a:xfrm>
            <a:custGeom>
              <a:rect b="b" l="l" r="r" t="t"/>
              <a:pathLst>
                <a:path extrusionOk="0" h="668" w="692">
                  <a:moveTo>
                    <a:pt x="1" y="1"/>
                  </a:moveTo>
                  <a:lnTo>
                    <a:pt x="1" y="667"/>
                  </a:lnTo>
                  <a:lnTo>
                    <a:pt x="691" y="667"/>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74" name="Google Shape;13974;p143"/>
            <p:cNvSpPr/>
            <p:nvPr/>
          </p:nvSpPr>
          <p:spPr>
            <a:xfrm>
              <a:off x="3628956" y="2598215"/>
              <a:ext cx="20359" cy="19653"/>
            </a:xfrm>
            <a:custGeom>
              <a:rect b="b" l="l" r="r" t="t"/>
              <a:pathLst>
                <a:path extrusionOk="0" h="668" w="692">
                  <a:moveTo>
                    <a:pt x="1" y="1"/>
                  </a:moveTo>
                  <a:lnTo>
                    <a:pt x="1" y="668"/>
                  </a:lnTo>
                  <a:lnTo>
                    <a:pt x="691" y="668"/>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75" name="Google Shape;13975;p143"/>
            <p:cNvSpPr/>
            <p:nvPr/>
          </p:nvSpPr>
          <p:spPr>
            <a:xfrm>
              <a:off x="3509866" y="2480537"/>
              <a:ext cx="339124" cy="292876"/>
            </a:xfrm>
            <a:custGeom>
              <a:rect b="b" l="l" r="r" t="t"/>
              <a:pathLst>
                <a:path extrusionOk="0" h="9955" w="11527">
                  <a:moveTo>
                    <a:pt x="7907" y="667"/>
                  </a:moveTo>
                  <a:lnTo>
                    <a:pt x="7216" y="1858"/>
                  </a:lnTo>
                  <a:lnTo>
                    <a:pt x="4358" y="1858"/>
                  </a:lnTo>
                  <a:lnTo>
                    <a:pt x="3668" y="667"/>
                  </a:lnTo>
                  <a:close/>
                  <a:moveTo>
                    <a:pt x="3072" y="1024"/>
                  </a:moveTo>
                  <a:lnTo>
                    <a:pt x="3787" y="2167"/>
                  </a:lnTo>
                  <a:lnTo>
                    <a:pt x="2358" y="4644"/>
                  </a:lnTo>
                  <a:lnTo>
                    <a:pt x="1000" y="4644"/>
                  </a:lnTo>
                  <a:lnTo>
                    <a:pt x="3072" y="1024"/>
                  </a:lnTo>
                  <a:close/>
                  <a:moveTo>
                    <a:pt x="8431" y="1024"/>
                  </a:moveTo>
                  <a:lnTo>
                    <a:pt x="10526" y="4644"/>
                  </a:lnTo>
                  <a:lnTo>
                    <a:pt x="9169" y="4644"/>
                  </a:lnTo>
                  <a:lnTo>
                    <a:pt x="7740" y="2215"/>
                  </a:lnTo>
                  <a:lnTo>
                    <a:pt x="8431" y="1024"/>
                  </a:lnTo>
                  <a:close/>
                  <a:moveTo>
                    <a:pt x="7192" y="2524"/>
                  </a:moveTo>
                  <a:lnTo>
                    <a:pt x="8573" y="4977"/>
                  </a:lnTo>
                  <a:lnTo>
                    <a:pt x="7192" y="7406"/>
                  </a:lnTo>
                  <a:lnTo>
                    <a:pt x="4358" y="7406"/>
                  </a:lnTo>
                  <a:lnTo>
                    <a:pt x="2953" y="4977"/>
                  </a:lnTo>
                  <a:lnTo>
                    <a:pt x="4358" y="2524"/>
                  </a:lnTo>
                  <a:close/>
                  <a:moveTo>
                    <a:pt x="2358" y="5311"/>
                  </a:moveTo>
                  <a:lnTo>
                    <a:pt x="3787" y="7740"/>
                  </a:lnTo>
                  <a:lnTo>
                    <a:pt x="3096" y="8930"/>
                  </a:lnTo>
                  <a:lnTo>
                    <a:pt x="1024" y="5311"/>
                  </a:lnTo>
                  <a:close/>
                  <a:moveTo>
                    <a:pt x="10574" y="5334"/>
                  </a:moveTo>
                  <a:lnTo>
                    <a:pt x="8502" y="8954"/>
                  </a:lnTo>
                  <a:lnTo>
                    <a:pt x="7788" y="7764"/>
                  </a:lnTo>
                  <a:lnTo>
                    <a:pt x="9216" y="5334"/>
                  </a:lnTo>
                  <a:close/>
                  <a:moveTo>
                    <a:pt x="7216" y="8097"/>
                  </a:moveTo>
                  <a:lnTo>
                    <a:pt x="7907" y="9288"/>
                  </a:lnTo>
                  <a:lnTo>
                    <a:pt x="3668" y="9288"/>
                  </a:lnTo>
                  <a:lnTo>
                    <a:pt x="4358" y="8097"/>
                  </a:lnTo>
                  <a:close/>
                  <a:moveTo>
                    <a:pt x="2906" y="0"/>
                  </a:moveTo>
                  <a:lnTo>
                    <a:pt x="0" y="4977"/>
                  </a:lnTo>
                  <a:lnTo>
                    <a:pt x="2906" y="9954"/>
                  </a:lnTo>
                  <a:lnTo>
                    <a:pt x="8645" y="9954"/>
                  </a:lnTo>
                  <a:lnTo>
                    <a:pt x="11526" y="4977"/>
                  </a:lnTo>
                  <a:lnTo>
                    <a:pt x="8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3976" name="Google Shape;13976;p143"/>
          <p:cNvGrpSpPr/>
          <p:nvPr/>
        </p:nvGrpSpPr>
        <p:grpSpPr>
          <a:xfrm>
            <a:off x="2583781" y="2343272"/>
            <a:ext cx="338418" cy="194113"/>
            <a:chOff x="2964781" y="2545672"/>
            <a:chExt cx="338418" cy="194113"/>
          </a:xfrm>
        </p:grpSpPr>
        <p:sp>
          <p:nvSpPr>
            <p:cNvPr id="13977" name="Google Shape;13977;p143"/>
            <p:cNvSpPr/>
            <p:nvPr/>
          </p:nvSpPr>
          <p:spPr>
            <a:xfrm>
              <a:off x="2964781" y="2545672"/>
              <a:ext cx="338418" cy="194113"/>
            </a:xfrm>
            <a:custGeom>
              <a:rect b="b" l="l" r="r" t="t"/>
              <a:pathLst>
                <a:path extrusionOk="0" h="6598" w="11503">
                  <a:moveTo>
                    <a:pt x="2858" y="668"/>
                  </a:moveTo>
                  <a:lnTo>
                    <a:pt x="2858" y="2930"/>
                  </a:lnTo>
                  <a:lnTo>
                    <a:pt x="1144" y="2930"/>
                  </a:lnTo>
                  <a:lnTo>
                    <a:pt x="1787" y="1549"/>
                  </a:lnTo>
                  <a:cubicBezTo>
                    <a:pt x="1977" y="1096"/>
                    <a:pt x="2382" y="763"/>
                    <a:pt x="2858" y="668"/>
                  </a:cubicBezTo>
                  <a:close/>
                  <a:moveTo>
                    <a:pt x="3525" y="668"/>
                  </a:moveTo>
                  <a:cubicBezTo>
                    <a:pt x="4001" y="763"/>
                    <a:pt x="4382" y="1096"/>
                    <a:pt x="4597" y="1549"/>
                  </a:cubicBezTo>
                  <a:lnTo>
                    <a:pt x="5240" y="2930"/>
                  </a:lnTo>
                  <a:lnTo>
                    <a:pt x="3525" y="2930"/>
                  </a:lnTo>
                  <a:lnTo>
                    <a:pt x="3525" y="668"/>
                  </a:lnTo>
                  <a:close/>
                  <a:moveTo>
                    <a:pt x="7955" y="3597"/>
                  </a:moveTo>
                  <a:lnTo>
                    <a:pt x="7955" y="5859"/>
                  </a:lnTo>
                  <a:cubicBezTo>
                    <a:pt x="7502" y="5764"/>
                    <a:pt x="7097" y="5430"/>
                    <a:pt x="6907" y="5002"/>
                  </a:cubicBezTo>
                  <a:lnTo>
                    <a:pt x="6264" y="3597"/>
                  </a:lnTo>
                  <a:close/>
                  <a:moveTo>
                    <a:pt x="10312" y="3597"/>
                  </a:moveTo>
                  <a:lnTo>
                    <a:pt x="9693" y="5002"/>
                  </a:lnTo>
                  <a:cubicBezTo>
                    <a:pt x="9479" y="5430"/>
                    <a:pt x="9098" y="5764"/>
                    <a:pt x="8621" y="5859"/>
                  </a:cubicBezTo>
                  <a:lnTo>
                    <a:pt x="8621" y="3597"/>
                  </a:lnTo>
                  <a:close/>
                  <a:moveTo>
                    <a:pt x="3216" y="1"/>
                  </a:moveTo>
                  <a:cubicBezTo>
                    <a:pt x="2334" y="1"/>
                    <a:pt x="1572" y="501"/>
                    <a:pt x="1215" y="1263"/>
                  </a:cubicBezTo>
                  <a:lnTo>
                    <a:pt x="477" y="2930"/>
                  </a:lnTo>
                  <a:lnTo>
                    <a:pt x="1" y="2930"/>
                  </a:lnTo>
                  <a:lnTo>
                    <a:pt x="1" y="3621"/>
                  </a:lnTo>
                  <a:lnTo>
                    <a:pt x="5549" y="3621"/>
                  </a:lnTo>
                  <a:lnTo>
                    <a:pt x="6311" y="5288"/>
                  </a:lnTo>
                  <a:cubicBezTo>
                    <a:pt x="6669" y="6097"/>
                    <a:pt x="7431" y="6597"/>
                    <a:pt x="8336" y="6597"/>
                  </a:cubicBezTo>
                  <a:cubicBezTo>
                    <a:pt x="9217" y="6597"/>
                    <a:pt x="9955" y="6097"/>
                    <a:pt x="10360" y="5288"/>
                  </a:cubicBezTo>
                  <a:lnTo>
                    <a:pt x="11098" y="3621"/>
                  </a:lnTo>
                  <a:lnTo>
                    <a:pt x="11503" y="3621"/>
                  </a:lnTo>
                  <a:lnTo>
                    <a:pt x="11503" y="2930"/>
                  </a:lnTo>
                  <a:lnTo>
                    <a:pt x="5954" y="2930"/>
                  </a:lnTo>
                  <a:lnTo>
                    <a:pt x="5192" y="1263"/>
                  </a:lnTo>
                  <a:cubicBezTo>
                    <a:pt x="4835" y="477"/>
                    <a:pt x="4073" y="1"/>
                    <a:pt x="3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3978" name="Google Shape;13978;p143"/>
            <p:cNvGrpSpPr/>
            <p:nvPr/>
          </p:nvGrpSpPr>
          <p:grpSpPr>
            <a:xfrm>
              <a:off x="3048156" y="2565295"/>
              <a:ext cx="170281" cy="154159"/>
              <a:chOff x="3048156" y="2565295"/>
              <a:chExt cx="170281" cy="154159"/>
            </a:xfrm>
          </p:grpSpPr>
          <p:sp>
            <p:nvSpPr>
              <p:cNvPr id="13979" name="Google Shape;13979;p143"/>
              <p:cNvSpPr/>
              <p:nvPr/>
            </p:nvSpPr>
            <p:spPr>
              <a:xfrm>
                <a:off x="3048156" y="2665498"/>
                <a:ext cx="20359" cy="20329"/>
              </a:xfrm>
              <a:custGeom>
                <a:rect b="b" l="l" r="r" t="t"/>
                <a:pathLst>
                  <a:path extrusionOk="0" h="691"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80" name="Google Shape;13980;p143"/>
              <p:cNvSpPr/>
              <p:nvPr/>
            </p:nvSpPr>
            <p:spPr>
              <a:xfrm>
                <a:off x="3048156" y="2699801"/>
                <a:ext cx="20359" cy="19653"/>
              </a:xfrm>
              <a:custGeom>
                <a:rect b="b" l="l" r="r" t="t"/>
                <a:pathLst>
                  <a:path extrusionOk="0" h="668" w="692">
                    <a:moveTo>
                      <a:pt x="1" y="1"/>
                    </a:moveTo>
                    <a:lnTo>
                      <a:pt x="1" y="668"/>
                    </a:lnTo>
                    <a:lnTo>
                      <a:pt x="691" y="668"/>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81" name="Google Shape;13981;p143"/>
              <p:cNvSpPr/>
              <p:nvPr/>
            </p:nvSpPr>
            <p:spPr>
              <a:xfrm>
                <a:off x="3198078" y="2565295"/>
                <a:ext cx="20359" cy="20359"/>
              </a:xfrm>
              <a:custGeom>
                <a:rect b="b" l="l" r="r" t="t"/>
                <a:pathLst>
                  <a:path extrusionOk="0" h="692" w="692">
                    <a:moveTo>
                      <a:pt x="1" y="1"/>
                    </a:moveTo>
                    <a:lnTo>
                      <a:pt x="1" y="691"/>
                    </a:lnTo>
                    <a:lnTo>
                      <a:pt x="691" y="691"/>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82" name="Google Shape;13982;p143"/>
              <p:cNvSpPr/>
              <p:nvPr/>
            </p:nvSpPr>
            <p:spPr>
              <a:xfrm>
                <a:off x="3198078" y="2598922"/>
                <a:ext cx="20359" cy="20359"/>
              </a:xfrm>
              <a:custGeom>
                <a:rect b="b" l="l" r="r" t="t"/>
                <a:pathLst>
                  <a:path extrusionOk="0" h="692" w="692">
                    <a:moveTo>
                      <a:pt x="1" y="1"/>
                    </a:moveTo>
                    <a:lnTo>
                      <a:pt x="1" y="691"/>
                    </a:lnTo>
                    <a:lnTo>
                      <a:pt x="691" y="691"/>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grpSp>
        <p:nvGrpSpPr>
          <p:cNvPr id="13983" name="Google Shape;13983;p143"/>
          <p:cNvGrpSpPr/>
          <p:nvPr/>
        </p:nvGrpSpPr>
        <p:grpSpPr>
          <a:xfrm>
            <a:off x="1834458" y="2243805"/>
            <a:ext cx="338448" cy="338418"/>
            <a:chOff x="2367858" y="2446205"/>
            <a:chExt cx="338448" cy="338418"/>
          </a:xfrm>
        </p:grpSpPr>
        <p:sp>
          <p:nvSpPr>
            <p:cNvPr id="13984" name="Google Shape;13984;p143"/>
            <p:cNvSpPr/>
            <p:nvPr/>
          </p:nvSpPr>
          <p:spPr>
            <a:xfrm>
              <a:off x="2367858" y="2446205"/>
              <a:ext cx="338448" cy="338418"/>
            </a:xfrm>
            <a:custGeom>
              <a:rect b="b" l="l" r="r" t="t"/>
              <a:pathLst>
                <a:path extrusionOk="0" h="11503" w="11504">
                  <a:moveTo>
                    <a:pt x="2144" y="691"/>
                  </a:moveTo>
                  <a:cubicBezTo>
                    <a:pt x="2454" y="691"/>
                    <a:pt x="2692" y="929"/>
                    <a:pt x="2692" y="1215"/>
                  </a:cubicBezTo>
                  <a:cubicBezTo>
                    <a:pt x="2692" y="1524"/>
                    <a:pt x="2454" y="1762"/>
                    <a:pt x="2144" y="1762"/>
                  </a:cubicBezTo>
                  <a:cubicBezTo>
                    <a:pt x="1858" y="1762"/>
                    <a:pt x="1620" y="1524"/>
                    <a:pt x="1620" y="1215"/>
                  </a:cubicBezTo>
                  <a:cubicBezTo>
                    <a:pt x="1620" y="929"/>
                    <a:pt x="1858" y="691"/>
                    <a:pt x="2144" y="691"/>
                  </a:cubicBezTo>
                  <a:close/>
                  <a:moveTo>
                    <a:pt x="5764" y="691"/>
                  </a:moveTo>
                  <a:cubicBezTo>
                    <a:pt x="6050" y="691"/>
                    <a:pt x="6288" y="929"/>
                    <a:pt x="6288" y="1215"/>
                  </a:cubicBezTo>
                  <a:cubicBezTo>
                    <a:pt x="6288" y="1524"/>
                    <a:pt x="6050" y="1762"/>
                    <a:pt x="5764" y="1762"/>
                  </a:cubicBezTo>
                  <a:cubicBezTo>
                    <a:pt x="5454" y="1762"/>
                    <a:pt x="5216" y="1524"/>
                    <a:pt x="5216" y="1215"/>
                  </a:cubicBezTo>
                  <a:cubicBezTo>
                    <a:pt x="5216" y="929"/>
                    <a:pt x="5454" y="691"/>
                    <a:pt x="5764" y="691"/>
                  </a:cubicBezTo>
                  <a:close/>
                  <a:moveTo>
                    <a:pt x="9360" y="691"/>
                  </a:moveTo>
                  <a:cubicBezTo>
                    <a:pt x="9646" y="691"/>
                    <a:pt x="9884" y="929"/>
                    <a:pt x="9884" y="1215"/>
                  </a:cubicBezTo>
                  <a:cubicBezTo>
                    <a:pt x="9884" y="1524"/>
                    <a:pt x="9646" y="1762"/>
                    <a:pt x="9360" y="1762"/>
                  </a:cubicBezTo>
                  <a:cubicBezTo>
                    <a:pt x="9050" y="1762"/>
                    <a:pt x="8812" y="1524"/>
                    <a:pt x="8812" y="1215"/>
                  </a:cubicBezTo>
                  <a:cubicBezTo>
                    <a:pt x="8812" y="929"/>
                    <a:pt x="9050" y="691"/>
                    <a:pt x="9360" y="691"/>
                  </a:cubicBezTo>
                  <a:close/>
                  <a:moveTo>
                    <a:pt x="3644" y="1977"/>
                  </a:moveTo>
                  <a:lnTo>
                    <a:pt x="3644" y="10836"/>
                  </a:lnTo>
                  <a:lnTo>
                    <a:pt x="667" y="10836"/>
                  </a:lnTo>
                  <a:lnTo>
                    <a:pt x="667" y="1977"/>
                  </a:lnTo>
                  <a:lnTo>
                    <a:pt x="1168" y="1977"/>
                  </a:lnTo>
                  <a:cubicBezTo>
                    <a:pt x="1382" y="2263"/>
                    <a:pt x="1739" y="2453"/>
                    <a:pt x="2144" y="2453"/>
                  </a:cubicBezTo>
                  <a:cubicBezTo>
                    <a:pt x="2549" y="2453"/>
                    <a:pt x="2906" y="2263"/>
                    <a:pt x="3144" y="1977"/>
                  </a:cubicBezTo>
                  <a:close/>
                  <a:moveTo>
                    <a:pt x="7264" y="1977"/>
                  </a:moveTo>
                  <a:lnTo>
                    <a:pt x="7264" y="10836"/>
                  </a:lnTo>
                  <a:lnTo>
                    <a:pt x="4287" y="10836"/>
                  </a:lnTo>
                  <a:lnTo>
                    <a:pt x="4287" y="1977"/>
                  </a:lnTo>
                  <a:lnTo>
                    <a:pt x="4811" y="1977"/>
                  </a:lnTo>
                  <a:cubicBezTo>
                    <a:pt x="5002" y="2263"/>
                    <a:pt x="5359" y="2453"/>
                    <a:pt x="5788" y="2453"/>
                  </a:cubicBezTo>
                  <a:cubicBezTo>
                    <a:pt x="6192" y="2453"/>
                    <a:pt x="6526" y="2263"/>
                    <a:pt x="6764" y="1977"/>
                  </a:cubicBezTo>
                  <a:close/>
                  <a:moveTo>
                    <a:pt x="10884" y="1977"/>
                  </a:moveTo>
                  <a:lnTo>
                    <a:pt x="10884" y="10836"/>
                  </a:lnTo>
                  <a:lnTo>
                    <a:pt x="7907" y="10836"/>
                  </a:lnTo>
                  <a:lnTo>
                    <a:pt x="7907" y="1977"/>
                  </a:lnTo>
                  <a:lnTo>
                    <a:pt x="8407" y="1977"/>
                  </a:lnTo>
                  <a:cubicBezTo>
                    <a:pt x="8622" y="2263"/>
                    <a:pt x="8979" y="2453"/>
                    <a:pt x="9384" y="2453"/>
                  </a:cubicBezTo>
                  <a:cubicBezTo>
                    <a:pt x="9788" y="2453"/>
                    <a:pt x="10122" y="2263"/>
                    <a:pt x="10360" y="1977"/>
                  </a:cubicBezTo>
                  <a:close/>
                  <a:moveTo>
                    <a:pt x="2144" y="0"/>
                  </a:moveTo>
                  <a:cubicBezTo>
                    <a:pt x="1477" y="0"/>
                    <a:pt x="929" y="548"/>
                    <a:pt x="929" y="1215"/>
                  </a:cubicBezTo>
                  <a:lnTo>
                    <a:pt x="929" y="1286"/>
                  </a:lnTo>
                  <a:lnTo>
                    <a:pt x="1" y="1286"/>
                  </a:lnTo>
                  <a:lnTo>
                    <a:pt x="1" y="11502"/>
                  </a:lnTo>
                  <a:lnTo>
                    <a:pt x="11503" y="11502"/>
                  </a:lnTo>
                  <a:lnTo>
                    <a:pt x="11503" y="1286"/>
                  </a:lnTo>
                  <a:lnTo>
                    <a:pt x="10574" y="1286"/>
                  </a:lnTo>
                  <a:lnTo>
                    <a:pt x="10574" y="1215"/>
                  </a:lnTo>
                  <a:cubicBezTo>
                    <a:pt x="10574" y="548"/>
                    <a:pt x="10027" y="0"/>
                    <a:pt x="9360" y="0"/>
                  </a:cubicBezTo>
                  <a:cubicBezTo>
                    <a:pt x="8669" y="0"/>
                    <a:pt x="8121" y="548"/>
                    <a:pt x="8121" y="1215"/>
                  </a:cubicBezTo>
                  <a:lnTo>
                    <a:pt x="8121" y="1286"/>
                  </a:lnTo>
                  <a:lnTo>
                    <a:pt x="6978" y="1286"/>
                  </a:lnTo>
                  <a:lnTo>
                    <a:pt x="6978" y="1215"/>
                  </a:lnTo>
                  <a:cubicBezTo>
                    <a:pt x="6978" y="548"/>
                    <a:pt x="6431" y="0"/>
                    <a:pt x="5740" y="0"/>
                  </a:cubicBezTo>
                  <a:cubicBezTo>
                    <a:pt x="5073" y="0"/>
                    <a:pt x="4525" y="548"/>
                    <a:pt x="4525" y="1215"/>
                  </a:cubicBezTo>
                  <a:lnTo>
                    <a:pt x="4525" y="1286"/>
                  </a:lnTo>
                  <a:lnTo>
                    <a:pt x="3382" y="1286"/>
                  </a:lnTo>
                  <a:lnTo>
                    <a:pt x="3382" y="1215"/>
                  </a:lnTo>
                  <a:cubicBezTo>
                    <a:pt x="3382" y="548"/>
                    <a:pt x="2835"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85" name="Google Shape;13985;p143"/>
            <p:cNvSpPr/>
            <p:nvPr/>
          </p:nvSpPr>
          <p:spPr>
            <a:xfrm>
              <a:off x="2516398" y="2542171"/>
              <a:ext cx="42777" cy="19653"/>
            </a:xfrm>
            <a:custGeom>
              <a:rect b="b" l="l" r="r" t="t"/>
              <a:pathLst>
                <a:path extrusionOk="0" h="668" w="1454">
                  <a:moveTo>
                    <a:pt x="0" y="1"/>
                  </a:moveTo>
                  <a:lnTo>
                    <a:pt x="0" y="668"/>
                  </a:lnTo>
                  <a:lnTo>
                    <a:pt x="1453" y="668"/>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86" name="Google Shape;13986;p143"/>
            <p:cNvSpPr/>
            <p:nvPr/>
          </p:nvSpPr>
          <p:spPr>
            <a:xfrm>
              <a:off x="2516398" y="2584918"/>
              <a:ext cx="42777" cy="19653"/>
            </a:xfrm>
            <a:custGeom>
              <a:rect b="b" l="l" r="r" t="t"/>
              <a:pathLst>
                <a:path extrusionOk="0" h="668" w="1454">
                  <a:moveTo>
                    <a:pt x="0" y="0"/>
                  </a:moveTo>
                  <a:lnTo>
                    <a:pt x="0" y="667"/>
                  </a:lnTo>
                  <a:lnTo>
                    <a:pt x="1453" y="667"/>
                  </a:lnTo>
                  <a:lnTo>
                    <a:pt x="1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87" name="Google Shape;13987;p143"/>
            <p:cNvSpPr/>
            <p:nvPr/>
          </p:nvSpPr>
          <p:spPr>
            <a:xfrm>
              <a:off x="2516398" y="2627664"/>
              <a:ext cx="42777" cy="20329"/>
            </a:xfrm>
            <a:custGeom>
              <a:rect b="b" l="l" r="r" t="t"/>
              <a:pathLst>
                <a:path extrusionOk="0" h="691" w="1454">
                  <a:moveTo>
                    <a:pt x="0" y="0"/>
                  </a:moveTo>
                  <a:lnTo>
                    <a:pt x="0" y="691"/>
                  </a:lnTo>
                  <a:lnTo>
                    <a:pt x="1453" y="691"/>
                  </a:lnTo>
                  <a:lnTo>
                    <a:pt x="1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88" name="Google Shape;13988;p143"/>
            <p:cNvSpPr/>
            <p:nvPr/>
          </p:nvSpPr>
          <p:spPr>
            <a:xfrm>
              <a:off x="2516398" y="2670382"/>
              <a:ext cx="42777" cy="20359"/>
            </a:xfrm>
            <a:custGeom>
              <a:rect b="b" l="l" r="r" t="t"/>
              <a:pathLst>
                <a:path extrusionOk="0" h="692" w="1454">
                  <a:moveTo>
                    <a:pt x="0" y="1"/>
                  </a:moveTo>
                  <a:lnTo>
                    <a:pt x="0"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89" name="Google Shape;13989;p143"/>
            <p:cNvSpPr/>
            <p:nvPr/>
          </p:nvSpPr>
          <p:spPr>
            <a:xfrm>
              <a:off x="2409193" y="2542171"/>
              <a:ext cx="42777" cy="19653"/>
            </a:xfrm>
            <a:custGeom>
              <a:rect b="b" l="l" r="r" t="t"/>
              <a:pathLst>
                <a:path extrusionOk="0" h="668" w="1454">
                  <a:moveTo>
                    <a:pt x="1" y="1"/>
                  </a:moveTo>
                  <a:lnTo>
                    <a:pt x="1" y="668"/>
                  </a:lnTo>
                  <a:lnTo>
                    <a:pt x="1453" y="668"/>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90" name="Google Shape;13990;p143"/>
            <p:cNvSpPr/>
            <p:nvPr/>
          </p:nvSpPr>
          <p:spPr>
            <a:xfrm>
              <a:off x="2409193" y="2584918"/>
              <a:ext cx="42777" cy="19653"/>
            </a:xfrm>
            <a:custGeom>
              <a:rect b="b" l="l" r="r" t="t"/>
              <a:pathLst>
                <a:path extrusionOk="0" h="668" w="1454">
                  <a:moveTo>
                    <a:pt x="1" y="0"/>
                  </a:moveTo>
                  <a:lnTo>
                    <a:pt x="1" y="667"/>
                  </a:lnTo>
                  <a:lnTo>
                    <a:pt x="1453" y="667"/>
                  </a:lnTo>
                  <a:lnTo>
                    <a:pt x="1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91" name="Google Shape;13991;p143"/>
            <p:cNvSpPr/>
            <p:nvPr/>
          </p:nvSpPr>
          <p:spPr>
            <a:xfrm>
              <a:off x="2409193" y="2627664"/>
              <a:ext cx="42777" cy="20329"/>
            </a:xfrm>
            <a:custGeom>
              <a:rect b="b" l="l" r="r" t="t"/>
              <a:pathLst>
                <a:path extrusionOk="0" h="691" w="1454">
                  <a:moveTo>
                    <a:pt x="1" y="0"/>
                  </a:moveTo>
                  <a:lnTo>
                    <a:pt x="1" y="691"/>
                  </a:lnTo>
                  <a:lnTo>
                    <a:pt x="1453" y="691"/>
                  </a:lnTo>
                  <a:lnTo>
                    <a:pt x="1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92" name="Google Shape;13992;p143"/>
            <p:cNvSpPr/>
            <p:nvPr/>
          </p:nvSpPr>
          <p:spPr>
            <a:xfrm>
              <a:off x="2409193" y="2670382"/>
              <a:ext cx="42777" cy="20359"/>
            </a:xfrm>
            <a:custGeom>
              <a:rect b="b" l="l" r="r" t="t"/>
              <a:pathLst>
                <a:path extrusionOk="0" h="692" w="1454">
                  <a:moveTo>
                    <a:pt x="1" y="1"/>
                  </a:moveTo>
                  <a:lnTo>
                    <a:pt x="1"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93" name="Google Shape;13993;p143"/>
            <p:cNvSpPr/>
            <p:nvPr/>
          </p:nvSpPr>
          <p:spPr>
            <a:xfrm>
              <a:off x="2622190" y="2542171"/>
              <a:ext cx="42747" cy="19653"/>
            </a:xfrm>
            <a:custGeom>
              <a:rect b="b" l="l" r="r" t="t"/>
              <a:pathLst>
                <a:path extrusionOk="0" h="668" w="1453">
                  <a:moveTo>
                    <a:pt x="0" y="1"/>
                  </a:moveTo>
                  <a:lnTo>
                    <a:pt x="0" y="668"/>
                  </a:lnTo>
                  <a:lnTo>
                    <a:pt x="1453" y="668"/>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94" name="Google Shape;13994;p143"/>
            <p:cNvSpPr/>
            <p:nvPr/>
          </p:nvSpPr>
          <p:spPr>
            <a:xfrm>
              <a:off x="2622190" y="2584918"/>
              <a:ext cx="42747" cy="19653"/>
            </a:xfrm>
            <a:custGeom>
              <a:rect b="b" l="l" r="r" t="t"/>
              <a:pathLst>
                <a:path extrusionOk="0" h="668" w="1453">
                  <a:moveTo>
                    <a:pt x="0" y="0"/>
                  </a:moveTo>
                  <a:lnTo>
                    <a:pt x="0" y="667"/>
                  </a:lnTo>
                  <a:lnTo>
                    <a:pt x="1453" y="667"/>
                  </a:lnTo>
                  <a:lnTo>
                    <a:pt x="1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95" name="Google Shape;13995;p143"/>
            <p:cNvSpPr/>
            <p:nvPr/>
          </p:nvSpPr>
          <p:spPr>
            <a:xfrm>
              <a:off x="2622190" y="2627664"/>
              <a:ext cx="42747" cy="20329"/>
            </a:xfrm>
            <a:custGeom>
              <a:rect b="b" l="l" r="r" t="t"/>
              <a:pathLst>
                <a:path extrusionOk="0" h="691" w="1453">
                  <a:moveTo>
                    <a:pt x="0" y="0"/>
                  </a:moveTo>
                  <a:lnTo>
                    <a:pt x="0" y="691"/>
                  </a:lnTo>
                  <a:lnTo>
                    <a:pt x="1453" y="691"/>
                  </a:lnTo>
                  <a:lnTo>
                    <a:pt x="1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96" name="Google Shape;13996;p143"/>
            <p:cNvSpPr/>
            <p:nvPr/>
          </p:nvSpPr>
          <p:spPr>
            <a:xfrm>
              <a:off x="2622190" y="2670382"/>
              <a:ext cx="42747" cy="20359"/>
            </a:xfrm>
            <a:custGeom>
              <a:rect b="b" l="l" r="r" t="t"/>
              <a:pathLst>
                <a:path extrusionOk="0" h="692" w="1453">
                  <a:moveTo>
                    <a:pt x="0" y="1"/>
                  </a:moveTo>
                  <a:lnTo>
                    <a:pt x="0"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3997" name="Google Shape;13997;p143"/>
          <p:cNvGrpSpPr/>
          <p:nvPr/>
        </p:nvGrpSpPr>
        <p:grpSpPr>
          <a:xfrm>
            <a:off x="1095639" y="2326474"/>
            <a:ext cx="337738" cy="234742"/>
            <a:chOff x="1781439" y="2528874"/>
            <a:chExt cx="337738" cy="234742"/>
          </a:xfrm>
        </p:grpSpPr>
        <p:sp>
          <p:nvSpPr>
            <p:cNvPr id="13998" name="Google Shape;13998;p143"/>
            <p:cNvSpPr/>
            <p:nvPr/>
          </p:nvSpPr>
          <p:spPr>
            <a:xfrm>
              <a:off x="1781439" y="2528874"/>
              <a:ext cx="93232" cy="234742"/>
            </a:xfrm>
            <a:custGeom>
              <a:rect b="b" l="l" r="r" t="t"/>
              <a:pathLst>
                <a:path extrusionOk="0" h="7979" w="3169">
                  <a:moveTo>
                    <a:pt x="2525" y="643"/>
                  </a:moveTo>
                  <a:lnTo>
                    <a:pt x="2525" y="691"/>
                  </a:lnTo>
                  <a:lnTo>
                    <a:pt x="2525" y="1953"/>
                  </a:lnTo>
                  <a:lnTo>
                    <a:pt x="1597" y="2501"/>
                  </a:lnTo>
                  <a:lnTo>
                    <a:pt x="692" y="1953"/>
                  </a:lnTo>
                  <a:lnTo>
                    <a:pt x="692" y="643"/>
                  </a:lnTo>
                  <a:close/>
                  <a:moveTo>
                    <a:pt x="2525" y="2763"/>
                  </a:moveTo>
                  <a:lnTo>
                    <a:pt x="2525" y="7311"/>
                  </a:lnTo>
                  <a:lnTo>
                    <a:pt x="692" y="7311"/>
                  </a:lnTo>
                  <a:lnTo>
                    <a:pt x="692" y="2763"/>
                  </a:lnTo>
                  <a:lnTo>
                    <a:pt x="1597" y="3310"/>
                  </a:lnTo>
                  <a:lnTo>
                    <a:pt x="2525" y="2763"/>
                  </a:lnTo>
                  <a:close/>
                  <a:moveTo>
                    <a:pt x="1" y="0"/>
                  </a:moveTo>
                  <a:lnTo>
                    <a:pt x="1" y="7978"/>
                  </a:lnTo>
                  <a:lnTo>
                    <a:pt x="3168" y="7978"/>
                  </a:lnTo>
                  <a:lnTo>
                    <a:pt x="3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3999" name="Google Shape;13999;p143"/>
            <p:cNvSpPr/>
            <p:nvPr/>
          </p:nvSpPr>
          <p:spPr>
            <a:xfrm>
              <a:off x="1903353" y="2528874"/>
              <a:ext cx="93203" cy="234742"/>
            </a:xfrm>
            <a:custGeom>
              <a:rect b="b" l="l" r="r" t="t"/>
              <a:pathLst>
                <a:path extrusionOk="0" h="7979" w="3168">
                  <a:moveTo>
                    <a:pt x="2525" y="691"/>
                  </a:moveTo>
                  <a:lnTo>
                    <a:pt x="2525" y="5239"/>
                  </a:lnTo>
                  <a:lnTo>
                    <a:pt x="1620" y="4692"/>
                  </a:lnTo>
                  <a:lnTo>
                    <a:pt x="667" y="5239"/>
                  </a:lnTo>
                  <a:lnTo>
                    <a:pt x="667" y="691"/>
                  </a:lnTo>
                  <a:close/>
                  <a:moveTo>
                    <a:pt x="1596" y="5501"/>
                  </a:moveTo>
                  <a:lnTo>
                    <a:pt x="2501" y="6049"/>
                  </a:lnTo>
                  <a:lnTo>
                    <a:pt x="2501" y="7311"/>
                  </a:lnTo>
                  <a:lnTo>
                    <a:pt x="667" y="7311"/>
                  </a:lnTo>
                  <a:lnTo>
                    <a:pt x="667" y="6049"/>
                  </a:lnTo>
                  <a:lnTo>
                    <a:pt x="1596" y="5501"/>
                  </a:lnTo>
                  <a:close/>
                  <a:moveTo>
                    <a:pt x="1" y="0"/>
                  </a:moveTo>
                  <a:lnTo>
                    <a:pt x="1" y="7978"/>
                  </a:lnTo>
                  <a:lnTo>
                    <a:pt x="3168" y="7978"/>
                  </a:lnTo>
                  <a:lnTo>
                    <a:pt x="3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00" name="Google Shape;14000;p143"/>
            <p:cNvSpPr/>
            <p:nvPr/>
          </p:nvSpPr>
          <p:spPr>
            <a:xfrm>
              <a:off x="2025974" y="2528874"/>
              <a:ext cx="93203" cy="234742"/>
            </a:xfrm>
            <a:custGeom>
              <a:rect b="b" l="l" r="r" t="t"/>
              <a:pathLst>
                <a:path extrusionOk="0" h="7979" w="3168">
                  <a:moveTo>
                    <a:pt x="2501" y="715"/>
                  </a:moveTo>
                  <a:lnTo>
                    <a:pt x="2501" y="2001"/>
                  </a:lnTo>
                  <a:lnTo>
                    <a:pt x="1596" y="2525"/>
                  </a:lnTo>
                  <a:lnTo>
                    <a:pt x="643" y="2001"/>
                  </a:lnTo>
                  <a:lnTo>
                    <a:pt x="643" y="715"/>
                  </a:lnTo>
                  <a:close/>
                  <a:moveTo>
                    <a:pt x="2501" y="2739"/>
                  </a:moveTo>
                  <a:lnTo>
                    <a:pt x="2501" y="7287"/>
                  </a:lnTo>
                  <a:lnTo>
                    <a:pt x="643" y="7287"/>
                  </a:lnTo>
                  <a:lnTo>
                    <a:pt x="643" y="2739"/>
                  </a:lnTo>
                  <a:lnTo>
                    <a:pt x="1596" y="3263"/>
                  </a:lnTo>
                  <a:lnTo>
                    <a:pt x="2501" y="2739"/>
                  </a:lnTo>
                  <a:close/>
                  <a:moveTo>
                    <a:pt x="0" y="0"/>
                  </a:moveTo>
                  <a:lnTo>
                    <a:pt x="0" y="7978"/>
                  </a:lnTo>
                  <a:lnTo>
                    <a:pt x="3168" y="7978"/>
                  </a:lnTo>
                  <a:lnTo>
                    <a:pt x="3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01" name="Google Shape;14001;p143"/>
          <p:cNvSpPr/>
          <p:nvPr/>
        </p:nvSpPr>
        <p:spPr>
          <a:xfrm>
            <a:off x="1094962" y="2809895"/>
            <a:ext cx="339124" cy="339830"/>
          </a:xfrm>
          <a:custGeom>
            <a:rect b="b" l="l" r="r" t="t"/>
            <a:pathLst>
              <a:path extrusionOk="0" h="11551" w="11527">
                <a:moveTo>
                  <a:pt x="6097" y="691"/>
                </a:moveTo>
                <a:cubicBezTo>
                  <a:pt x="8740" y="857"/>
                  <a:pt x="10860" y="3072"/>
                  <a:pt x="10860" y="5739"/>
                </a:cubicBezTo>
                <a:cubicBezTo>
                  <a:pt x="10860" y="6930"/>
                  <a:pt x="10431" y="8026"/>
                  <a:pt x="9764" y="8907"/>
                </a:cubicBezTo>
                <a:lnTo>
                  <a:pt x="8954" y="8145"/>
                </a:lnTo>
                <a:cubicBezTo>
                  <a:pt x="9454" y="7478"/>
                  <a:pt x="9764" y="6644"/>
                  <a:pt x="9764" y="5739"/>
                </a:cubicBezTo>
                <a:cubicBezTo>
                  <a:pt x="9764" y="3668"/>
                  <a:pt x="8145" y="1929"/>
                  <a:pt x="6097" y="1786"/>
                </a:cubicBezTo>
                <a:lnTo>
                  <a:pt x="6097" y="691"/>
                </a:lnTo>
                <a:close/>
                <a:moveTo>
                  <a:pt x="5763" y="2429"/>
                </a:moveTo>
                <a:cubicBezTo>
                  <a:pt x="7573" y="2429"/>
                  <a:pt x="9073" y="3930"/>
                  <a:pt x="9073" y="5739"/>
                </a:cubicBezTo>
                <a:cubicBezTo>
                  <a:pt x="9073" y="7549"/>
                  <a:pt x="7573" y="9050"/>
                  <a:pt x="5763" y="9050"/>
                </a:cubicBezTo>
                <a:cubicBezTo>
                  <a:pt x="3953" y="9050"/>
                  <a:pt x="2453" y="7549"/>
                  <a:pt x="2453" y="5739"/>
                </a:cubicBezTo>
                <a:cubicBezTo>
                  <a:pt x="2453" y="3930"/>
                  <a:pt x="3953" y="2429"/>
                  <a:pt x="5763" y="2429"/>
                </a:cubicBezTo>
                <a:close/>
                <a:moveTo>
                  <a:pt x="5406" y="691"/>
                </a:moveTo>
                <a:lnTo>
                  <a:pt x="5406" y="1786"/>
                </a:lnTo>
                <a:cubicBezTo>
                  <a:pt x="3358" y="1953"/>
                  <a:pt x="1739" y="3668"/>
                  <a:pt x="1739" y="5739"/>
                </a:cubicBezTo>
                <a:cubicBezTo>
                  <a:pt x="1739" y="7835"/>
                  <a:pt x="3358" y="9550"/>
                  <a:pt x="5406" y="9693"/>
                </a:cubicBezTo>
                <a:lnTo>
                  <a:pt x="5406" y="10812"/>
                </a:lnTo>
                <a:cubicBezTo>
                  <a:pt x="2786" y="10645"/>
                  <a:pt x="667" y="8430"/>
                  <a:pt x="667" y="5739"/>
                </a:cubicBezTo>
                <a:cubicBezTo>
                  <a:pt x="667" y="3072"/>
                  <a:pt x="2763" y="857"/>
                  <a:pt x="5406" y="691"/>
                </a:cubicBezTo>
                <a:close/>
                <a:moveTo>
                  <a:pt x="8478" y="8669"/>
                </a:moveTo>
                <a:lnTo>
                  <a:pt x="9288" y="9407"/>
                </a:lnTo>
                <a:cubicBezTo>
                  <a:pt x="8430" y="10217"/>
                  <a:pt x="7335" y="10740"/>
                  <a:pt x="6097" y="10812"/>
                </a:cubicBezTo>
                <a:lnTo>
                  <a:pt x="6097" y="9740"/>
                </a:lnTo>
                <a:cubicBezTo>
                  <a:pt x="7025" y="9645"/>
                  <a:pt x="7859" y="9264"/>
                  <a:pt x="8478" y="8669"/>
                </a:cubicBezTo>
                <a:close/>
                <a:moveTo>
                  <a:pt x="5763" y="0"/>
                </a:moveTo>
                <a:cubicBezTo>
                  <a:pt x="4215" y="0"/>
                  <a:pt x="2786" y="596"/>
                  <a:pt x="1691" y="1691"/>
                </a:cubicBezTo>
                <a:cubicBezTo>
                  <a:pt x="619" y="2763"/>
                  <a:pt x="0" y="4215"/>
                  <a:pt x="0" y="5763"/>
                </a:cubicBezTo>
                <a:cubicBezTo>
                  <a:pt x="0" y="7311"/>
                  <a:pt x="595" y="8740"/>
                  <a:pt x="1691" y="9859"/>
                </a:cubicBezTo>
                <a:cubicBezTo>
                  <a:pt x="2763" y="10931"/>
                  <a:pt x="4215" y="11550"/>
                  <a:pt x="5763" y="11550"/>
                </a:cubicBezTo>
                <a:cubicBezTo>
                  <a:pt x="7311" y="11550"/>
                  <a:pt x="8740" y="10955"/>
                  <a:pt x="9836" y="9859"/>
                </a:cubicBezTo>
                <a:cubicBezTo>
                  <a:pt x="10907" y="8788"/>
                  <a:pt x="11526" y="7311"/>
                  <a:pt x="11526" y="5763"/>
                </a:cubicBezTo>
                <a:cubicBezTo>
                  <a:pt x="11503" y="4215"/>
                  <a:pt x="10907" y="2763"/>
                  <a:pt x="9836" y="1691"/>
                </a:cubicBezTo>
                <a:cubicBezTo>
                  <a:pt x="8764" y="619"/>
                  <a:pt x="7311"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02" name="Google Shape;14002;p143"/>
          <p:cNvSpPr/>
          <p:nvPr/>
        </p:nvSpPr>
        <p:spPr>
          <a:xfrm>
            <a:off x="1835871" y="2786772"/>
            <a:ext cx="337036" cy="339830"/>
          </a:xfrm>
          <a:custGeom>
            <a:rect b="b" l="l" r="r" t="t"/>
            <a:pathLst>
              <a:path extrusionOk="0" h="11551" w="11456">
                <a:moveTo>
                  <a:pt x="9717" y="715"/>
                </a:moveTo>
                <a:lnTo>
                  <a:pt x="9717" y="1501"/>
                </a:lnTo>
                <a:lnTo>
                  <a:pt x="5311" y="1501"/>
                </a:lnTo>
                <a:cubicBezTo>
                  <a:pt x="5073" y="1501"/>
                  <a:pt x="4906" y="1286"/>
                  <a:pt x="4930" y="1072"/>
                </a:cubicBezTo>
                <a:cubicBezTo>
                  <a:pt x="4954" y="881"/>
                  <a:pt x="5144" y="715"/>
                  <a:pt x="5359" y="715"/>
                </a:cubicBezTo>
                <a:close/>
                <a:moveTo>
                  <a:pt x="10764" y="3858"/>
                </a:moveTo>
                <a:lnTo>
                  <a:pt x="10764" y="4620"/>
                </a:lnTo>
                <a:lnTo>
                  <a:pt x="6359" y="4620"/>
                </a:lnTo>
                <a:cubicBezTo>
                  <a:pt x="6121" y="4620"/>
                  <a:pt x="5954" y="4406"/>
                  <a:pt x="5978" y="4215"/>
                </a:cubicBezTo>
                <a:cubicBezTo>
                  <a:pt x="6002" y="4001"/>
                  <a:pt x="6216" y="3858"/>
                  <a:pt x="6383" y="3858"/>
                </a:cubicBezTo>
                <a:close/>
                <a:moveTo>
                  <a:pt x="2072" y="4358"/>
                </a:moveTo>
                <a:cubicBezTo>
                  <a:pt x="2882" y="4358"/>
                  <a:pt x="3501" y="5001"/>
                  <a:pt x="3501" y="5787"/>
                </a:cubicBezTo>
                <a:cubicBezTo>
                  <a:pt x="3501" y="6597"/>
                  <a:pt x="2882" y="7216"/>
                  <a:pt x="2072" y="7216"/>
                </a:cubicBezTo>
                <a:cubicBezTo>
                  <a:pt x="1262" y="7216"/>
                  <a:pt x="643" y="6549"/>
                  <a:pt x="643" y="5787"/>
                </a:cubicBezTo>
                <a:cubicBezTo>
                  <a:pt x="643" y="4977"/>
                  <a:pt x="1310" y="4358"/>
                  <a:pt x="2072" y="4358"/>
                </a:cubicBezTo>
                <a:close/>
                <a:moveTo>
                  <a:pt x="10764" y="6978"/>
                </a:moveTo>
                <a:lnTo>
                  <a:pt x="10764" y="7740"/>
                </a:lnTo>
                <a:lnTo>
                  <a:pt x="6359" y="7740"/>
                </a:lnTo>
                <a:cubicBezTo>
                  <a:pt x="6121" y="7740"/>
                  <a:pt x="5954" y="7549"/>
                  <a:pt x="5978" y="7335"/>
                </a:cubicBezTo>
                <a:cubicBezTo>
                  <a:pt x="6002" y="7121"/>
                  <a:pt x="6216" y="6978"/>
                  <a:pt x="6383" y="6978"/>
                </a:cubicBezTo>
                <a:close/>
                <a:moveTo>
                  <a:pt x="9717" y="10098"/>
                </a:moveTo>
                <a:lnTo>
                  <a:pt x="9717" y="10883"/>
                </a:lnTo>
                <a:lnTo>
                  <a:pt x="5311" y="10883"/>
                </a:lnTo>
                <a:cubicBezTo>
                  <a:pt x="5073" y="10883"/>
                  <a:pt x="4906" y="10669"/>
                  <a:pt x="4930" y="10455"/>
                </a:cubicBezTo>
                <a:cubicBezTo>
                  <a:pt x="4954" y="10240"/>
                  <a:pt x="5144" y="10098"/>
                  <a:pt x="5359" y="10098"/>
                </a:cubicBezTo>
                <a:close/>
                <a:moveTo>
                  <a:pt x="5359" y="0"/>
                </a:moveTo>
                <a:cubicBezTo>
                  <a:pt x="4882" y="0"/>
                  <a:pt x="4477" y="310"/>
                  <a:pt x="4335" y="739"/>
                </a:cubicBezTo>
                <a:lnTo>
                  <a:pt x="3001" y="739"/>
                </a:lnTo>
                <a:lnTo>
                  <a:pt x="1858" y="3668"/>
                </a:lnTo>
                <a:cubicBezTo>
                  <a:pt x="834" y="3787"/>
                  <a:pt x="0" y="4668"/>
                  <a:pt x="0" y="5787"/>
                </a:cubicBezTo>
                <a:cubicBezTo>
                  <a:pt x="0" y="6883"/>
                  <a:pt x="834" y="7764"/>
                  <a:pt x="1858" y="7883"/>
                </a:cubicBezTo>
                <a:lnTo>
                  <a:pt x="3001" y="10812"/>
                </a:lnTo>
                <a:lnTo>
                  <a:pt x="4335" y="10812"/>
                </a:lnTo>
                <a:cubicBezTo>
                  <a:pt x="4477" y="11217"/>
                  <a:pt x="4882" y="11550"/>
                  <a:pt x="5359" y="11550"/>
                </a:cubicBezTo>
                <a:lnTo>
                  <a:pt x="10407" y="11550"/>
                </a:lnTo>
                <a:lnTo>
                  <a:pt x="10407" y="9383"/>
                </a:lnTo>
                <a:lnTo>
                  <a:pt x="5359" y="9383"/>
                </a:lnTo>
                <a:cubicBezTo>
                  <a:pt x="4882" y="9383"/>
                  <a:pt x="4477" y="9693"/>
                  <a:pt x="4335" y="10121"/>
                </a:cubicBezTo>
                <a:lnTo>
                  <a:pt x="3453" y="10121"/>
                </a:lnTo>
                <a:lnTo>
                  <a:pt x="2548" y="7835"/>
                </a:lnTo>
                <a:cubicBezTo>
                  <a:pt x="2929" y="7740"/>
                  <a:pt x="3287" y="7549"/>
                  <a:pt x="3572" y="7264"/>
                </a:cubicBezTo>
                <a:lnTo>
                  <a:pt x="4477" y="7668"/>
                </a:lnTo>
                <a:lnTo>
                  <a:pt x="5382" y="7668"/>
                </a:lnTo>
                <a:cubicBezTo>
                  <a:pt x="5525" y="8073"/>
                  <a:pt x="5906" y="8407"/>
                  <a:pt x="6383" y="8407"/>
                </a:cubicBezTo>
                <a:lnTo>
                  <a:pt x="11455" y="8407"/>
                </a:lnTo>
                <a:lnTo>
                  <a:pt x="11455" y="6263"/>
                </a:lnTo>
                <a:lnTo>
                  <a:pt x="6383" y="6263"/>
                </a:lnTo>
                <a:cubicBezTo>
                  <a:pt x="5906" y="6263"/>
                  <a:pt x="5525" y="6549"/>
                  <a:pt x="5382" y="7002"/>
                </a:cubicBezTo>
                <a:lnTo>
                  <a:pt x="4644" y="7002"/>
                </a:lnTo>
                <a:lnTo>
                  <a:pt x="3977" y="6740"/>
                </a:lnTo>
                <a:cubicBezTo>
                  <a:pt x="4120" y="6430"/>
                  <a:pt x="4192" y="6144"/>
                  <a:pt x="4192" y="5787"/>
                </a:cubicBezTo>
                <a:cubicBezTo>
                  <a:pt x="4192" y="5430"/>
                  <a:pt x="4096" y="5120"/>
                  <a:pt x="3977" y="4835"/>
                </a:cubicBezTo>
                <a:lnTo>
                  <a:pt x="4644" y="4549"/>
                </a:lnTo>
                <a:lnTo>
                  <a:pt x="5382" y="4549"/>
                </a:lnTo>
                <a:lnTo>
                  <a:pt x="5382" y="4573"/>
                </a:lnTo>
                <a:cubicBezTo>
                  <a:pt x="5525" y="4977"/>
                  <a:pt x="5906" y="5311"/>
                  <a:pt x="6383" y="5311"/>
                </a:cubicBezTo>
                <a:lnTo>
                  <a:pt x="11455" y="5311"/>
                </a:lnTo>
                <a:lnTo>
                  <a:pt x="11455" y="3144"/>
                </a:lnTo>
                <a:lnTo>
                  <a:pt x="6383" y="3144"/>
                </a:lnTo>
                <a:cubicBezTo>
                  <a:pt x="5906" y="3144"/>
                  <a:pt x="5525" y="3430"/>
                  <a:pt x="5382" y="3882"/>
                </a:cubicBezTo>
                <a:lnTo>
                  <a:pt x="4477" y="3882"/>
                </a:lnTo>
                <a:lnTo>
                  <a:pt x="3572" y="4263"/>
                </a:lnTo>
                <a:cubicBezTo>
                  <a:pt x="3287" y="4001"/>
                  <a:pt x="2929" y="3787"/>
                  <a:pt x="2548" y="3691"/>
                </a:cubicBezTo>
                <a:lnTo>
                  <a:pt x="3453" y="1405"/>
                </a:lnTo>
                <a:lnTo>
                  <a:pt x="4335" y="1405"/>
                </a:lnTo>
                <a:cubicBezTo>
                  <a:pt x="4477" y="1810"/>
                  <a:pt x="4882" y="2144"/>
                  <a:pt x="5359" y="2144"/>
                </a:cubicBezTo>
                <a:lnTo>
                  <a:pt x="10407" y="2144"/>
                </a:lnTo>
                <a:lnTo>
                  <a:pt x="104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03" name="Google Shape;14003;p143"/>
          <p:cNvSpPr/>
          <p:nvPr/>
        </p:nvSpPr>
        <p:spPr>
          <a:xfrm>
            <a:off x="2581692" y="2804276"/>
            <a:ext cx="337712" cy="339124"/>
          </a:xfrm>
          <a:custGeom>
            <a:rect b="b" l="l" r="r" t="t"/>
            <a:pathLst>
              <a:path extrusionOk="0" h="11527" w="11479">
                <a:moveTo>
                  <a:pt x="3239" y="5097"/>
                </a:moveTo>
                <a:lnTo>
                  <a:pt x="3239" y="10812"/>
                </a:lnTo>
                <a:lnTo>
                  <a:pt x="2477" y="10812"/>
                </a:lnTo>
                <a:lnTo>
                  <a:pt x="2477" y="5168"/>
                </a:lnTo>
                <a:cubicBezTo>
                  <a:pt x="2739" y="5168"/>
                  <a:pt x="3001" y="5121"/>
                  <a:pt x="3239" y="5097"/>
                </a:cubicBezTo>
                <a:close/>
                <a:moveTo>
                  <a:pt x="4692" y="4835"/>
                </a:moveTo>
                <a:lnTo>
                  <a:pt x="4692" y="10836"/>
                </a:lnTo>
                <a:lnTo>
                  <a:pt x="3930" y="10836"/>
                </a:lnTo>
                <a:lnTo>
                  <a:pt x="3930" y="5002"/>
                </a:lnTo>
                <a:cubicBezTo>
                  <a:pt x="4192" y="4954"/>
                  <a:pt x="4453" y="4883"/>
                  <a:pt x="4692" y="4835"/>
                </a:cubicBezTo>
                <a:close/>
                <a:moveTo>
                  <a:pt x="6168" y="4263"/>
                </a:moveTo>
                <a:lnTo>
                  <a:pt x="6168" y="10836"/>
                </a:lnTo>
                <a:lnTo>
                  <a:pt x="5382" y="10836"/>
                </a:lnTo>
                <a:lnTo>
                  <a:pt x="5382" y="4597"/>
                </a:lnTo>
                <a:cubicBezTo>
                  <a:pt x="5644" y="4502"/>
                  <a:pt x="5930" y="4382"/>
                  <a:pt x="6168" y="4263"/>
                </a:cubicBezTo>
                <a:close/>
                <a:moveTo>
                  <a:pt x="7621" y="3382"/>
                </a:moveTo>
                <a:lnTo>
                  <a:pt x="7621" y="10836"/>
                </a:lnTo>
                <a:lnTo>
                  <a:pt x="6859" y="10836"/>
                </a:lnTo>
                <a:lnTo>
                  <a:pt x="6859" y="3882"/>
                </a:lnTo>
                <a:cubicBezTo>
                  <a:pt x="7121" y="3739"/>
                  <a:pt x="7383" y="3549"/>
                  <a:pt x="7621" y="3382"/>
                </a:cubicBezTo>
                <a:close/>
                <a:moveTo>
                  <a:pt x="9073" y="2025"/>
                </a:moveTo>
                <a:lnTo>
                  <a:pt x="9073" y="10836"/>
                </a:lnTo>
                <a:lnTo>
                  <a:pt x="8311" y="10836"/>
                </a:lnTo>
                <a:lnTo>
                  <a:pt x="8311" y="2835"/>
                </a:lnTo>
                <a:cubicBezTo>
                  <a:pt x="8573" y="2596"/>
                  <a:pt x="8835" y="2334"/>
                  <a:pt x="9073" y="2025"/>
                </a:cubicBezTo>
                <a:close/>
                <a:moveTo>
                  <a:pt x="9764" y="1"/>
                </a:moveTo>
                <a:lnTo>
                  <a:pt x="9145" y="882"/>
                </a:lnTo>
                <a:cubicBezTo>
                  <a:pt x="7526" y="3168"/>
                  <a:pt x="4906" y="4502"/>
                  <a:pt x="2120" y="4502"/>
                </a:cubicBezTo>
                <a:lnTo>
                  <a:pt x="1786" y="4502"/>
                </a:lnTo>
                <a:lnTo>
                  <a:pt x="1786" y="10836"/>
                </a:lnTo>
                <a:lnTo>
                  <a:pt x="0" y="10836"/>
                </a:lnTo>
                <a:lnTo>
                  <a:pt x="0" y="11527"/>
                </a:lnTo>
                <a:lnTo>
                  <a:pt x="11479" y="11527"/>
                </a:lnTo>
                <a:lnTo>
                  <a:pt x="11479" y="10836"/>
                </a:lnTo>
                <a:lnTo>
                  <a:pt x="9764" y="10836"/>
                </a:lnTo>
                <a:lnTo>
                  <a:pt x="97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04" name="Google Shape;14004;p143"/>
          <p:cNvSpPr/>
          <p:nvPr/>
        </p:nvSpPr>
        <p:spPr>
          <a:xfrm>
            <a:off x="3279854" y="2783271"/>
            <a:ext cx="343331" cy="330004"/>
          </a:xfrm>
          <a:custGeom>
            <a:rect b="b" l="l" r="r" t="t"/>
            <a:pathLst>
              <a:path extrusionOk="0" h="11217" w="11670">
                <a:moveTo>
                  <a:pt x="5811" y="667"/>
                </a:moveTo>
                <a:cubicBezTo>
                  <a:pt x="6359" y="667"/>
                  <a:pt x="6883" y="881"/>
                  <a:pt x="7264" y="1262"/>
                </a:cubicBezTo>
                <a:cubicBezTo>
                  <a:pt x="7550" y="1548"/>
                  <a:pt x="7764" y="1929"/>
                  <a:pt x="7812" y="2334"/>
                </a:cubicBezTo>
                <a:cubicBezTo>
                  <a:pt x="7097" y="2596"/>
                  <a:pt x="6550" y="3168"/>
                  <a:pt x="6264" y="3810"/>
                </a:cubicBezTo>
                <a:cubicBezTo>
                  <a:pt x="6121" y="3787"/>
                  <a:pt x="5954" y="3763"/>
                  <a:pt x="5788" y="3763"/>
                </a:cubicBezTo>
                <a:cubicBezTo>
                  <a:pt x="5645" y="3763"/>
                  <a:pt x="5478" y="3787"/>
                  <a:pt x="5311" y="3810"/>
                </a:cubicBezTo>
                <a:lnTo>
                  <a:pt x="5240" y="3644"/>
                </a:lnTo>
                <a:cubicBezTo>
                  <a:pt x="4906" y="3025"/>
                  <a:pt x="4406" y="2572"/>
                  <a:pt x="3740" y="2310"/>
                </a:cubicBezTo>
                <a:cubicBezTo>
                  <a:pt x="3859" y="1953"/>
                  <a:pt x="4049" y="1548"/>
                  <a:pt x="4335" y="1262"/>
                </a:cubicBezTo>
                <a:cubicBezTo>
                  <a:pt x="4740" y="881"/>
                  <a:pt x="5264" y="667"/>
                  <a:pt x="5811" y="667"/>
                </a:cubicBezTo>
                <a:close/>
                <a:moveTo>
                  <a:pt x="2835" y="2834"/>
                </a:moveTo>
                <a:cubicBezTo>
                  <a:pt x="3025" y="2834"/>
                  <a:pt x="3239" y="2858"/>
                  <a:pt x="3478" y="2929"/>
                </a:cubicBezTo>
                <a:cubicBezTo>
                  <a:pt x="4025" y="3096"/>
                  <a:pt x="4430" y="3453"/>
                  <a:pt x="4668" y="3977"/>
                </a:cubicBezTo>
                <a:cubicBezTo>
                  <a:pt x="4692" y="4001"/>
                  <a:pt x="4692" y="4049"/>
                  <a:pt x="4740" y="4096"/>
                </a:cubicBezTo>
                <a:cubicBezTo>
                  <a:pt x="4168" y="4406"/>
                  <a:pt x="3811" y="5001"/>
                  <a:pt x="3740" y="5692"/>
                </a:cubicBezTo>
                <a:cubicBezTo>
                  <a:pt x="3025" y="5763"/>
                  <a:pt x="2311" y="6120"/>
                  <a:pt x="1834" y="6716"/>
                </a:cubicBezTo>
                <a:cubicBezTo>
                  <a:pt x="1453" y="6525"/>
                  <a:pt x="1168" y="6240"/>
                  <a:pt x="977" y="5835"/>
                </a:cubicBezTo>
                <a:cubicBezTo>
                  <a:pt x="739" y="5335"/>
                  <a:pt x="691" y="4811"/>
                  <a:pt x="858" y="4263"/>
                </a:cubicBezTo>
                <a:cubicBezTo>
                  <a:pt x="1168" y="3406"/>
                  <a:pt x="1953" y="2834"/>
                  <a:pt x="2835" y="2834"/>
                </a:cubicBezTo>
                <a:close/>
                <a:moveTo>
                  <a:pt x="8812" y="2858"/>
                </a:moveTo>
                <a:cubicBezTo>
                  <a:pt x="9669" y="2858"/>
                  <a:pt x="10503" y="3429"/>
                  <a:pt x="10765" y="4287"/>
                </a:cubicBezTo>
                <a:cubicBezTo>
                  <a:pt x="10979" y="4811"/>
                  <a:pt x="10931" y="5358"/>
                  <a:pt x="10693" y="5882"/>
                </a:cubicBezTo>
                <a:cubicBezTo>
                  <a:pt x="10455" y="6382"/>
                  <a:pt x="10003" y="6740"/>
                  <a:pt x="9455" y="6906"/>
                </a:cubicBezTo>
                <a:cubicBezTo>
                  <a:pt x="9248" y="6973"/>
                  <a:pt x="9037" y="7004"/>
                  <a:pt x="8831" y="7004"/>
                </a:cubicBezTo>
                <a:cubicBezTo>
                  <a:pt x="8445" y="7004"/>
                  <a:pt x="8074" y="6894"/>
                  <a:pt x="7764" y="6692"/>
                </a:cubicBezTo>
                <a:cubicBezTo>
                  <a:pt x="7859" y="6478"/>
                  <a:pt x="7907" y="6192"/>
                  <a:pt x="7907" y="5906"/>
                </a:cubicBezTo>
                <a:cubicBezTo>
                  <a:pt x="7907" y="5144"/>
                  <a:pt x="7526" y="4477"/>
                  <a:pt x="6907" y="4120"/>
                </a:cubicBezTo>
                <a:cubicBezTo>
                  <a:pt x="7145" y="3572"/>
                  <a:pt x="7597" y="3120"/>
                  <a:pt x="8193" y="2953"/>
                </a:cubicBezTo>
                <a:cubicBezTo>
                  <a:pt x="8383" y="2882"/>
                  <a:pt x="8598" y="2858"/>
                  <a:pt x="8812" y="2858"/>
                </a:cubicBezTo>
                <a:close/>
                <a:moveTo>
                  <a:pt x="5835" y="4477"/>
                </a:moveTo>
                <a:cubicBezTo>
                  <a:pt x="6645" y="4477"/>
                  <a:pt x="7264" y="5096"/>
                  <a:pt x="7264" y="5906"/>
                </a:cubicBezTo>
                <a:cubicBezTo>
                  <a:pt x="7240" y="6668"/>
                  <a:pt x="6597" y="7335"/>
                  <a:pt x="5835" y="7335"/>
                </a:cubicBezTo>
                <a:cubicBezTo>
                  <a:pt x="5049" y="7335"/>
                  <a:pt x="4406" y="6716"/>
                  <a:pt x="4406" y="5906"/>
                </a:cubicBezTo>
                <a:cubicBezTo>
                  <a:pt x="4406" y="5120"/>
                  <a:pt x="5026" y="4477"/>
                  <a:pt x="5835" y="4477"/>
                </a:cubicBezTo>
                <a:close/>
                <a:moveTo>
                  <a:pt x="7407" y="7240"/>
                </a:moveTo>
                <a:cubicBezTo>
                  <a:pt x="7836" y="7502"/>
                  <a:pt x="8336" y="7621"/>
                  <a:pt x="8836" y="7621"/>
                </a:cubicBezTo>
                <a:cubicBezTo>
                  <a:pt x="9074" y="7621"/>
                  <a:pt x="9312" y="7597"/>
                  <a:pt x="9550" y="7549"/>
                </a:cubicBezTo>
                <a:cubicBezTo>
                  <a:pt x="9741" y="7954"/>
                  <a:pt x="9788" y="8383"/>
                  <a:pt x="9741" y="8788"/>
                </a:cubicBezTo>
                <a:cubicBezTo>
                  <a:pt x="9646" y="9335"/>
                  <a:pt x="9336" y="9812"/>
                  <a:pt x="8907" y="10121"/>
                </a:cubicBezTo>
                <a:cubicBezTo>
                  <a:pt x="8539" y="10395"/>
                  <a:pt x="8112" y="10526"/>
                  <a:pt x="7688" y="10526"/>
                </a:cubicBezTo>
                <a:cubicBezTo>
                  <a:pt x="7042" y="10526"/>
                  <a:pt x="6405" y="10220"/>
                  <a:pt x="6002" y="9645"/>
                </a:cubicBezTo>
                <a:cubicBezTo>
                  <a:pt x="5645" y="9145"/>
                  <a:pt x="5526" y="8526"/>
                  <a:pt x="5692" y="7954"/>
                </a:cubicBezTo>
                <a:lnTo>
                  <a:pt x="5835" y="7954"/>
                </a:lnTo>
                <a:cubicBezTo>
                  <a:pt x="6454" y="7954"/>
                  <a:pt x="7026" y="7692"/>
                  <a:pt x="7407" y="7240"/>
                </a:cubicBezTo>
                <a:close/>
                <a:moveTo>
                  <a:pt x="3787" y="6406"/>
                </a:moveTo>
                <a:cubicBezTo>
                  <a:pt x="3930" y="7073"/>
                  <a:pt x="4406" y="7597"/>
                  <a:pt x="5002" y="7835"/>
                </a:cubicBezTo>
                <a:cubicBezTo>
                  <a:pt x="4811" y="8550"/>
                  <a:pt x="4930" y="9335"/>
                  <a:pt x="5383" y="9978"/>
                </a:cubicBezTo>
                <a:cubicBezTo>
                  <a:pt x="5002" y="10336"/>
                  <a:pt x="4502" y="10550"/>
                  <a:pt x="3954" y="10550"/>
                </a:cubicBezTo>
                <a:cubicBezTo>
                  <a:pt x="3549" y="10526"/>
                  <a:pt x="3097" y="10407"/>
                  <a:pt x="2739" y="10121"/>
                </a:cubicBezTo>
                <a:cubicBezTo>
                  <a:pt x="1811" y="9454"/>
                  <a:pt x="1596" y="8169"/>
                  <a:pt x="2287" y="7240"/>
                </a:cubicBezTo>
                <a:cubicBezTo>
                  <a:pt x="2644" y="6740"/>
                  <a:pt x="3216" y="6430"/>
                  <a:pt x="3787" y="6406"/>
                </a:cubicBezTo>
                <a:close/>
                <a:moveTo>
                  <a:pt x="5835" y="0"/>
                </a:moveTo>
                <a:cubicBezTo>
                  <a:pt x="4525" y="0"/>
                  <a:pt x="3382" y="953"/>
                  <a:pt x="3144" y="2215"/>
                </a:cubicBezTo>
                <a:cubicBezTo>
                  <a:pt x="3031" y="2200"/>
                  <a:pt x="2918" y="2193"/>
                  <a:pt x="2806" y="2193"/>
                </a:cubicBezTo>
                <a:cubicBezTo>
                  <a:pt x="1667" y="2193"/>
                  <a:pt x="607" y="2945"/>
                  <a:pt x="239" y="4072"/>
                </a:cubicBezTo>
                <a:cubicBezTo>
                  <a:pt x="1" y="4763"/>
                  <a:pt x="48" y="5501"/>
                  <a:pt x="382" y="6168"/>
                </a:cubicBezTo>
                <a:cubicBezTo>
                  <a:pt x="620" y="6644"/>
                  <a:pt x="1001" y="7049"/>
                  <a:pt x="1477" y="7335"/>
                </a:cubicBezTo>
                <a:cubicBezTo>
                  <a:pt x="953" y="8478"/>
                  <a:pt x="1287" y="9907"/>
                  <a:pt x="2334" y="10693"/>
                </a:cubicBezTo>
                <a:cubicBezTo>
                  <a:pt x="2835" y="11050"/>
                  <a:pt x="3382" y="11217"/>
                  <a:pt x="3954" y="11217"/>
                </a:cubicBezTo>
                <a:cubicBezTo>
                  <a:pt x="4644" y="11217"/>
                  <a:pt x="5287" y="10979"/>
                  <a:pt x="5788" y="10502"/>
                </a:cubicBezTo>
                <a:cubicBezTo>
                  <a:pt x="6311" y="10979"/>
                  <a:pt x="6978" y="11217"/>
                  <a:pt x="7669" y="11217"/>
                </a:cubicBezTo>
                <a:cubicBezTo>
                  <a:pt x="8240" y="11217"/>
                  <a:pt x="8812" y="11050"/>
                  <a:pt x="9288" y="10693"/>
                </a:cubicBezTo>
                <a:cubicBezTo>
                  <a:pt x="9884" y="10264"/>
                  <a:pt x="10265" y="9621"/>
                  <a:pt x="10384" y="8907"/>
                </a:cubicBezTo>
                <a:cubicBezTo>
                  <a:pt x="10479" y="8359"/>
                  <a:pt x="10384" y="7835"/>
                  <a:pt x="10169" y="7335"/>
                </a:cubicBezTo>
                <a:cubicBezTo>
                  <a:pt x="10646" y="7049"/>
                  <a:pt x="11027" y="6668"/>
                  <a:pt x="11265" y="6192"/>
                </a:cubicBezTo>
                <a:cubicBezTo>
                  <a:pt x="11598" y="5525"/>
                  <a:pt x="11670" y="4763"/>
                  <a:pt x="11432" y="4096"/>
                </a:cubicBezTo>
                <a:cubicBezTo>
                  <a:pt x="11037" y="2936"/>
                  <a:pt x="9958" y="2198"/>
                  <a:pt x="8806" y="2198"/>
                </a:cubicBezTo>
                <a:cubicBezTo>
                  <a:pt x="8705" y="2198"/>
                  <a:pt x="8604" y="2203"/>
                  <a:pt x="8502" y="2215"/>
                </a:cubicBezTo>
                <a:cubicBezTo>
                  <a:pt x="8383" y="1667"/>
                  <a:pt x="8145" y="1191"/>
                  <a:pt x="7764" y="810"/>
                </a:cubicBezTo>
                <a:cubicBezTo>
                  <a:pt x="7264" y="310"/>
                  <a:pt x="6550" y="0"/>
                  <a:pt x="5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05" name="Google Shape;14005;p143"/>
          <p:cNvGrpSpPr/>
          <p:nvPr/>
        </p:nvGrpSpPr>
        <p:grpSpPr>
          <a:xfrm>
            <a:off x="4046004" y="2812690"/>
            <a:ext cx="339124" cy="299878"/>
            <a:chOff x="4122204" y="3015090"/>
            <a:chExt cx="339124" cy="299878"/>
          </a:xfrm>
        </p:grpSpPr>
        <p:sp>
          <p:nvSpPr>
            <p:cNvPr id="14006" name="Google Shape;14006;p143"/>
            <p:cNvSpPr/>
            <p:nvPr/>
          </p:nvSpPr>
          <p:spPr>
            <a:xfrm>
              <a:off x="4122204" y="3015090"/>
              <a:ext cx="339124" cy="299878"/>
            </a:xfrm>
            <a:custGeom>
              <a:rect b="b" l="l" r="r" t="t"/>
              <a:pathLst>
                <a:path extrusionOk="0" h="10193" w="11527">
                  <a:moveTo>
                    <a:pt x="3167" y="667"/>
                  </a:moveTo>
                  <a:lnTo>
                    <a:pt x="3167" y="3739"/>
                  </a:lnTo>
                  <a:lnTo>
                    <a:pt x="4358" y="5073"/>
                  </a:lnTo>
                  <a:lnTo>
                    <a:pt x="3167" y="6430"/>
                  </a:lnTo>
                  <a:lnTo>
                    <a:pt x="3167" y="9550"/>
                  </a:lnTo>
                  <a:lnTo>
                    <a:pt x="691" y="9550"/>
                  </a:lnTo>
                  <a:lnTo>
                    <a:pt x="691" y="667"/>
                  </a:lnTo>
                  <a:close/>
                  <a:moveTo>
                    <a:pt x="6311" y="667"/>
                  </a:moveTo>
                  <a:lnTo>
                    <a:pt x="6311" y="3739"/>
                  </a:lnTo>
                  <a:lnTo>
                    <a:pt x="7502" y="5073"/>
                  </a:lnTo>
                  <a:lnTo>
                    <a:pt x="6311" y="6430"/>
                  </a:lnTo>
                  <a:lnTo>
                    <a:pt x="6311" y="9550"/>
                  </a:lnTo>
                  <a:lnTo>
                    <a:pt x="3834" y="9550"/>
                  </a:lnTo>
                  <a:lnTo>
                    <a:pt x="3834" y="6716"/>
                  </a:lnTo>
                  <a:lnTo>
                    <a:pt x="5239" y="5120"/>
                  </a:lnTo>
                  <a:lnTo>
                    <a:pt x="3834" y="3501"/>
                  </a:lnTo>
                  <a:lnTo>
                    <a:pt x="3834" y="667"/>
                  </a:lnTo>
                  <a:close/>
                  <a:moveTo>
                    <a:pt x="9431" y="667"/>
                  </a:moveTo>
                  <a:lnTo>
                    <a:pt x="9431" y="3739"/>
                  </a:lnTo>
                  <a:lnTo>
                    <a:pt x="10621" y="5073"/>
                  </a:lnTo>
                  <a:lnTo>
                    <a:pt x="9431" y="6454"/>
                  </a:lnTo>
                  <a:lnTo>
                    <a:pt x="9431" y="9550"/>
                  </a:lnTo>
                  <a:lnTo>
                    <a:pt x="6978" y="9550"/>
                  </a:lnTo>
                  <a:lnTo>
                    <a:pt x="6978" y="6716"/>
                  </a:lnTo>
                  <a:lnTo>
                    <a:pt x="8359" y="5120"/>
                  </a:lnTo>
                  <a:lnTo>
                    <a:pt x="6978" y="3501"/>
                  </a:lnTo>
                  <a:lnTo>
                    <a:pt x="6978" y="667"/>
                  </a:lnTo>
                  <a:close/>
                  <a:moveTo>
                    <a:pt x="0" y="0"/>
                  </a:moveTo>
                  <a:lnTo>
                    <a:pt x="0" y="10193"/>
                  </a:lnTo>
                  <a:lnTo>
                    <a:pt x="10121" y="10193"/>
                  </a:lnTo>
                  <a:lnTo>
                    <a:pt x="10121" y="6692"/>
                  </a:lnTo>
                  <a:lnTo>
                    <a:pt x="11526" y="5073"/>
                  </a:lnTo>
                  <a:lnTo>
                    <a:pt x="10121" y="3501"/>
                  </a:lnTo>
                  <a:lnTo>
                    <a:pt x="101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07" name="Google Shape;14007;p143"/>
            <p:cNvSpPr/>
            <p:nvPr/>
          </p:nvSpPr>
          <p:spPr>
            <a:xfrm>
              <a:off x="4157214" y="3050806"/>
              <a:ext cx="42777" cy="20359"/>
            </a:xfrm>
            <a:custGeom>
              <a:rect b="b" l="l" r="r" t="t"/>
              <a:pathLst>
                <a:path extrusionOk="0" h="692" w="1454">
                  <a:moveTo>
                    <a:pt x="1" y="1"/>
                  </a:moveTo>
                  <a:lnTo>
                    <a:pt x="1" y="692"/>
                  </a:lnTo>
                  <a:lnTo>
                    <a:pt x="1454" y="692"/>
                  </a:lnTo>
                  <a:lnTo>
                    <a:pt x="1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08" name="Google Shape;14008;p143"/>
            <p:cNvSpPr/>
            <p:nvPr/>
          </p:nvSpPr>
          <p:spPr>
            <a:xfrm>
              <a:off x="4157214" y="3093552"/>
              <a:ext cx="42777" cy="20359"/>
            </a:xfrm>
            <a:custGeom>
              <a:rect b="b" l="l" r="r" t="t"/>
              <a:pathLst>
                <a:path extrusionOk="0" h="692" w="1454">
                  <a:moveTo>
                    <a:pt x="1" y="1"/>
                  </a:moveTo>
                  <a:lnTo>
                    <a:pt x="1" y="691"/>
                  </a:lnTo>
                  <a:lnTo>
                    <a:pt x="1454" y="691"/>
                  </a:lnTo>
                  <a:lnTo>
                    <a:pt x="1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09" name="Google Shape;14009;p143"/>
            <p:cNvSpPr/>
            <p:nvPr/>
          </p:nvSpPr>
          <p:spPr>
            <a:xfrm>
              <a:off x="4342174" y="3050806"/>
              <a:ext cx="42777" cy="20359"/>
            </a:xfrm>
            <a:custGeom>
              <a:rect b="b" l="l" r="r" t="t"/>
              <a:pathLst>
                <a:path extrusionOk="0" h="692" w="1454">
                  <a:moveTo>
                    <a:pt x="1" y="1"/>
                  </a:moveTo>
                  <a:lnTo>
                    <a:pt x="1" y="692"/>
                  </a:lnTo>
                  <a:lnTo>
                    <a:pt x="1454" y="692"/>
                  </a:lnTo>
                  <a:lnTo>
                    <a:pt x="1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10" name="Google Shape;14010;p143"/>
            <p:cNvSpPr/>
            <p:nvPr/>
          </p:nvSpPr>
          <p:spPr>
            <a:xfrm>
              <a:off x="4342174" y="3093552"/>
              <a:ext cx="42777" cy="20359"/>
            </a:xfrm>
            <a:custGeom>
              <a:rect b="b" l="l" r="r" t="t"/>
              <a:pathLst>
                <a:path extrusionOk="0" h="692" w="1454">
                  <a:moveTo>
                    <a:pt x="1" y="1"/>
                  </a:moveTo>
                  <a:lnTo>
                    <a:pt x="1" y="691"/>
                  </a:lnTo>
                  <a:lnTo>
                    <a:pt x="1454" y="691"/>
                  </a:lnTo>
                  <a:lnTo>
                    <a:pt x="1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11" name="Google Shape;14011;p143"/>
            <p:cNvSpPr/>
            <p:nvPr/>
          </p:nvSpPr>
          <p:spPr>
            <a:xfrm>
              <a:off x="4250415" y="3216173"/>
              <a:ext cx="42747" cy="20329"/>
            </a:xfrm>
            <a:custGeom>
              <a:rect b="b" l="l" r="r" t="t"/>
              <a:pathLst>
                <a:path extrusionOk="0" h="691" w="1453">
                  <a:moveTo>
                    <a:pt x="0" y="0"/>
                  </a:moveTo>
                  <a:lnTo>
                    <a:pt x="0" y="691"/>
                  </a:lnTo>
                  <a:lnTo>
                    <a:pt x="1453" y="691"/>
                  </a:lnTo>
                  <a:lnTo>
                    <a:pt x="1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12" name="Google Shape;14012;p143"/>
            <p:cNvSpPr/>
            <p:nvPr/>
          </p:nvSpPr>
          <p:spPr>
            <a:xfrm>
              <a:off x="4250415" y="3258890"/>
              <a:ext cx="42747" cy="20359"/>
            </a:xfrm>
            <a:custGeom>
              <a:rect b="b" l="l" r="r" t="t"/>
              <a:pathLst>
                <a:path extrusionOk="0" h="692" w="1453">
                  <a:moveTo>
                    <a:pt x="0" y="1"/>
                  </a:moveTo>
                  <a:lnTo>
                    <a:pt x="0"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013" name="Google Shape;14013;p143"/>
          <p:cNvGrpSpPr/>
          <p:nvPr/>
        </p:nvGrpSpPr>
        <p:grpSpPr>
          <a:xfrm>
            <a:off x="4800211" y="2800775"/>
            <a:ext cx="299201" cy="339830"/>
            <a:chOff x="4724011" y="3003175"/>
            <a:chExt cx="299201" cy="339830"/>
          </a:xfrm>
        </p:grpSpPr>
        <p:sp>
          <p:nvSpPr>
            <p:cNvPr id="14014" name="Google Shape;14014;p143"/>
            <p:cNvSpPr/>
            <p:nvPr/>
          </p:nvSpPr>
          <p:spPr>
            <a:xfrm>
              <a:off x="4724011" y="3003175"/>
              <a:ext cx="299201" cy="339830"/>
            </a:xfrm>
            <a:custGeom>
              <a:rect b="b" l="l" r="r" t="t"/>
              <a:pathLst>
                <a:path extrusionOk="0" h="11551" w="10170">
                  <a:moveTo>
                    <a:pt x="6097" y="3644"/>
                  </a:moveTo>
                  <a:cubicBezTo>
                    <a:pt x="7121" y="3787"/>
                    <a:pt x="7907" y="4692"/>
                    <a:pt x="7907" y="5764"/>
                  </a:cubicBezTo>
                  <a:cubicBezTo>
                    <a:pt x="7907" y="6835"/>
                    <a:pt x="7145" y="7716"/>
                    <a:pt x="6097" y="7859"/>
                  </a:cubicBezTo>
                  <a:lnTo>
                    <a:pt x="6097" y="3644"/>
                  </a:lnTo>
                  <a:close/>
                  <a:moveTo>
                    <a:pt x="6097" y="1977"/>
                  </a:moveTo>
                  <a:cubicBezTo>
                    <a:pt x="8002" y="2144"/>
                    <a:pt x="9527" y="3763"/>
                    <a:pt x="9527" y="5716"/>
                  </a:cubicBezTo>
                  <a:cubicBezTo>
                    <a:pt x="9527" y="7693"/>
                    <a:pt x="8002" y="9336"/>
                    <a:pt x="6097" y="9479"/>
                  </a:cubicBezTo>
                  <a:lnTo>
                    <a:pt x="6097" y="8526"/>
                  </a:lnTo>
                  <a:cubicBezTo>
                    <a:pt x="7502" y="8336"/>
                    <a:pt x="8574" y="7145"/>
                    <a:pt x="8574" y="5716"/>
                  </a:cubicBezTo>
                  <a:cubicBezTo>
                    <a:pt x="8574" y="4287"/>
                    <a:pt x="7502" y="3096"/>
                    <a:pt x="6097" y="2930"/>
                  </a:cubicBezTo>
                  <a:lnTo>
                    <a:pt x="6097" y="1977"/>
                  </a:lnTo>
                  <a:close/>
                  <a:moveTo>
                    <a:pt x="5407" y="691"/>
                  </a:moveTo>
                  <a:lnTo>
                    <a:pt x="5407" y="10812"/>
                  </a:lnTo>
                  <a:cubicBezTo>
                    <a:pt x="2763" y="10646"/>
                    <a:pt x="691" y="8431"/>
                    <a:pt x="691" y="5764"/>
                  </a:cubicBezTo>
                  <a:cubicBezTo>
                    <a:pt x="691" y="3073"/>
                    <a:pt x="2763" y="882"/>
                    <a:pt x="5407" y="691"/>
                  </a:cubicBezTo>
                  <a:close/>
                  <a:moveTo>
                    <a:pt x="5764" y="1"/>
                  </a:moveTo>
                  <a:cubicBezTo>
                    <a:pt x="4216" y="1"/>
                    <a:pt x="2787" y="596"/>
                    <a:pt x="1692" y="1715"/>
                  </a:cubicBezTo>
                  <a:cubicBezTo>
                    <a:pt x="620" y="2787"/>
                    <a:pt x="1" y="4240"/>
                    <a:pt x="1" y="5787"/>
                  </a:cubicBezTo>
                  <a:cubicBezTo>
                    <a:pt x="1" y="7335"/>
                    <a:pt x="596" y="8764"/>
                    <a:pt x="1692" y="9860"/>
                  </a:cubicBezTo>
                  <a:cubicBezTo>
                    <a:pt x="2763" y="10931"/>
                    <a:pt x="4216" y="11551"/>
                    <a:pt x="5764" y="11551"/>
                  </a:cubicBezTo>
                  <a:lnTo>
                    <a:pt x="6097" y="11551"/>
                  </a:lnTo>
                  <a:lnTo>
                    <a:pt x="6097" y="10217"/>
                  </a:lnTo>
                  <a:cubicBezTo>
                    <a:pt x="8383" y="9979"/>
                    <a:pt x="10170" y="8074"/>
                    <a:pt x="10170" y="5764"/>
                  </a:cubicBezTo>
                  <a:cubicBezTo>
                    <a:pt x="10170" y="3430"/>
                    <a:pt x="8360" y="1525"/>
                    <a:pt x="6097" y="1358"/>
                  </a:cubicBezTo>
                  <a:lnTo>
                    <a:pt x="609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15" name="Google Shape;14015;p143"/>
            <p:cNvSpPr/>
            <p:nvPr/>
          </p:nvSpPr>
          <p:spPr>
            <a:xfrm>
              <a:off x="4791970" y="3141182"/>
              <a:ext cx="43483" cy="19653"/>
            </a:xfrm>
            <a:custGeom>
              <a:rect b="b" l="l" r="r" t="t"/>
              <a:pathLst>
                <a:path extrusionOk="0" h="668" w="1478">
                  <a:moveTo>
                    <a:pt x="1" y="1"/>
                  </a:moveTo>
                  <a:lnTo>
                    <a:pt x="1" y="668"/>
                  </a:lnTo>
                  <a:lnTo>
                    <a:pt x="1477" y="668"/>
                  </a:lnTo>
                  <a:lnTo>
                    <a:pt x="147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16" name="Google Shape;14016;p143"/>
            <p:cNvSpPr/>
            <p:nvPr/>
          </p:nvSpPr>
          <p:spPr>
            <a:xfrm>
              <a:off x="4791970" y="3183929"/>
              <a:ext cx="43483" cy="20359"/>
            </a:xfrm>
            <a:custGeom>
              <a:rect b="b" l="l" r="r" t="t"/>
              <a:pathLst>
                <a:path extrusionOk="0" h="692" w="1478">
                  <a:moveTo>
                    <a:pt x="1" y="1"/>
                  </a:moveTo>
                  <a:lnTo>
                    <a:pt x="1" y="691"/>
                  </a:lnTo>
                  <a:lnTo>
                    <a:pt x="1477" y="691"/>
                  </a:lnTo>
                  <a:lnTo>
                    <a:pt x="147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17" name="Google Shape;14017;p143"/>
          <p:cNvSpPr/>
          <p:nvPr/>
        </p:nvSpPr>
        <p:spPr>
          <a:xfrm>
            <a:off x="5511700" y="2795186"/>
            <a:ext cx="339124" cy="339801"/>
          </a:xfrm>
          <a:custGeom>
            <a:rect b="b" l="l" r="r" t="t"/>
            <a:pathLst>
              <a:path extrusionOk="0" h="11550" w="11527">
                <a:moveTo>
                  <a:pt x="2716" y="667"/>
                </a:moveTo>
                <a:lnTo>
                  <a:pt x="2716" y="2667"/>
                </a:lnTo>
                <a:lnTo>
                  <a:pt x="715" y="2667"/>
                </a:lnTo>
                <a:lnTo>
                  <a:pt x="715" y="1667"/>
                </a:lnTo>
                <a:cubicBezTo>
                  <a:pt x="691" y="1119"/>
                  <a:pt x="1144" y="667"/>
                  <a:pt x="1715" y="667"/>
                </a:cubicBezTo>
                <a:close/>
                <a:moveTo>
                  <a:pt x="9884" y="667"/>
                </a:moveTo>
                <a:cubicBezTo>
                  <a:pt x="10431" y="667"/>
                  <a:pt x="10884" y="1119"/>
                  <a:pt x="10884" y="1667"/>
                </a:cubicBezTo>
                <a:lnTo>
                  <a:pt x="10884" y="2667"/>
                </a:lnTo>
                <a:lnTo>
                  <a:pt x="8884" y="2667"/>
                </a:lnTo>
                <a:lnTo>
                  <a:pt x="8884" y="667"/>
                </a:lnTo>
                <a:close/>
                <a:moveTo>
                  <a:pt x="5454" y="1334"/>
                </a:moveTo>
                <a:lnTo>
                  <a:pt x="5454" y="2786"/>
                </a:lnTo>
                <a:cubicBezTo>
                  <a:pt x="5454" y="4239"/>
                  <a:pt x="4264" y="5430"/>
                  <a:pt x="2811" y="5430"/>
                </a:cubicBezTo>
                <a:lnTo>
                  <a:pt x="1358" y="5430"/>
                </a:lnTo>
                <a:lnTo>
                  <a:pt x="1358" y="3358"/>
                </a:lnTo>
                <a:lnTo>
                  <a:pt x="3382" y="3358"/>
                </a:lnTo>
                <a:lnTo>
                  <a:pt x="3382" y="1334"/>
                </a:lnTo>
                <a:close/>
                <a:moveTo>
                  <a:pt x="8193" y="1334"/>
                </a:moveTo>
                <a:lnTo>
                  <a:pt x="8193" y="3358"/>
                </a:lnTo>
                <a:lnTo>
                  <a:pt x="10217" y="3358"/>
                </a:lnTo>
                <a:lnTo>
                  <a:pt x="10217" y="5430"/>
                </a:lnTo>
                <a:lnTo>
                  <a:pt x="8764" y="5430"/>
                </a:lnTo>
                <a:cubicBezTo>
                  <a:pt x="7312" y="5430"/>
                  <a:pt x="6121" y="4239"/>
                  <a:pt x="6121" y="2786"/>
                </a:cubicBezTo>
                <a:lnTo>
                  <a:pt x="6121" y="1334"/>
                </a:lnTo>
                <a:close/>
                <a:moveTo>
                  <a:pt x="5811" y="4239"/>
                </a:moveTo>
                <a:cubicBezTo>
                  <a:pt x="6121" y="4906"/>
                  <a:pt x="6645" y="5430"/>
                  <a:pt x="7336" y="5763"/>
                </a:cubicBezTo>
                <a:cubicBezTo>
                  <a:pt x="6693" y="6097"/>
                  <a:pt x="6145" y="6620"/>
                  <a:pt x="5811" y="7287"/>
                </a:cubicBezTo>
                <a:cubicBezTo>
                  <a:pt x="5502" y="6620"/>
                  <a:pt x="4954" y="6097"/>
                  <a:pt x="4311" y="5763"/>
                </a:cubicBezTo>
                <a:cubicBezTo>
                  <a:pt x="4954" y="5430"/>
                  <a:pt x="5502" y="4906"/>
                  <a:pt x="5811" y="4239"/>
                </a:cubicBezTo>
                <a:close/>
                <a:moveTo>
                  <a:pt x="2811" y="6097"/>
                </a:moveTo>
                <a:cubicBezTo>
                  <a:pt x="4264" y="6097"/>
                  <a:pt x="5454" y="7287"/>
                  <a:pt x="5454" y="8740"/>
                </a:cubicBezTo>
                <a:lnTo>
                  <a:pt x="5454" y="10193"/>
                </a:lnTo>
                <a:lnTo>
                  <a:pt x="3382" y="10193"/>
                </a:lnTo>
                <a:lnTo>
                  <a:pt x="3382" y="8145"/>
                </a:lnTo>
                <a:lnTo>
                  <a:pt x="1358" y="8145"/>
                </a:lnTo>
                <a:lnTo>
                  <a:pt x="1358" y="6097"/>
                </a:lnTo>
                <a:close/>
                <a:moveTo>
                  <a:pt x="10217" y="6097"/>
                </a:moveTo>
                <a:lnTo>
                  <a:pt x="10217" y="8168"/>
                </a:lnTo>
                <a:lnTo>
                  <a:pt x="8193" y="8168"/>
                </a:lnTo>
                <a:lnTo>
                  <a:pt x="8193" y="10193"/>
                </a:lnTo>
                <a:lnTo>
                  <a:pt x="6121" y="10193"/>
                </a:lnTo>
                <a:lnTo>
                  <a:pt x="6121" y="8740"/>
                </a:lnTo>
                <a:cubicBezTo>
                  <a:pt x="6121" y="7287"/>
                  <a:pt x="7312" y="6097"/>
                  <a:pt x="8764" y="6097"/>
                </a:cubicBezTo>
                <a:close/>
                <a:moveTo>
                  <a:pt x="2716" y="8835"/>
                </a:moveTo>
                <a:lnTo>
                  <a:pt x="2716" y="10836"/>
                </a:lnTo>
                <a:lnTo>
                  <a:pt x="1715" y="10836"/>
                </a:lnTo>
                <a:cubicBezTo>
                  <a:pt x="1168" y="10836"/>
                  <a:pt x="739" y="10383"/>
                  <a:pt x="739" y="9835"/>
                </a:cubicBezTo>
                <a:lnTo>
                  <a:pt x="739" y="8835"/>
                </a:lnTo>
                <a:close/>
                <a:moveTo>
                  <a:pt x="10884" y="8835"/>
                </a:moveTo>
                <a:lnTo>
                  <a:pt x="10884" y="9835"/>
                </a:lnTo>
                <a:cubicBezTo>
                  <a:pt x="10884" y="10383"/>
                  <a:pt x="10431" y="10836"/>
                  <a:pt x="9884" y="10836"/>
                </a:cubicBezTo>
                <a:lnTo>
                  <a:pt x="8884" y="10836"/>
                </a:lnTo>
                <a:lnTo>
                  <a:pt x="8884" y="8835"/>
                </a:lnTo>
                <a:close/>
                <a:moveTo>
                  <a:pt x="8193" y="0"/>
                </a:moveTo>
                <a:lnTo>
                  <a:pt x="8193" y="643"/>
                </a:lnTo>
                <a:lnTo>
                  <a:pt x="3382" y="643"/>
                </a:lnTo>
                <a:lnTo>
                  <a:pt x="3382" y="24"/>
                </a:lnTo>
                <a:lnTo>
                  <a:pt x="1668" y="24"/>
                </a:lnTo>
                <a:cubicBezTo>
                  <a:pt x="763" y="24"/>
                  <a:pt x="1" y="762"/>
                  <a:pt x="1" y="1691"/>
                </a:cubicBezTo>
                <a:lnTo>
                  <a:pt x="1" y="3358"/>
                </a:lnTo>
                <a:lnTo>
                  <a:pt x="668" y="3358"/>
                </a:lnTo>
                <a:lnTo>
                  <a:pt x="668" y="8168"/>
                </a:lnTo>
                <a:lnTo>
                  <a:pt x="1" y="8168"/>
                </a:lnTo>
                <a:lnTo>
                  <a:pt x="1" y="9883"/>
                </a:lnTo>
                <a:cubicBezTo>
                  <a:pt x="1" y="10788"/>
                  <a:pt x="763" y="11550"/>
                  <a:pt x="1668" y="11550"/>
                </a:cubicBezTo>
                <a:lnTo>
                  <a:pt x="3382" y="11550"/>
                </a:lnTo>
                <a:lnTo>
                  <a:pt x="3382" y="10907"/>
                </a:lnTo>
                <a:lnTo>
                  <a:pt x="8193" y="10907"/>
                </a:lnTo>
                <a:lnTo>
                  <a:pt x="8193" y="11550"/>
                </a:lnTo>
                <a:lnTo>
                  <a:pt x="9860" y="11550"/>
                </a:lnTo>
                <a:cubicBezTo>
                  <a:pt x="10789" y="11550"/>
                  <a:pt x="11527" y="10788"/>
                  <a:pt x="11527" y="9883"/>
                </a:cubicBezTo>
                <a:lnTo>
                  <a:pt x="11527" y="8216"/>
                </a:lnTo>
                <a:lnTo>
                  <a:pt x="10908" y="8216"/>
                </a:lnTo>
                <a:lnTo>
                  <a:pt x="10908" y="3358"/>
                </a:lnTo>
                <a:lnTo>
                  <a:pt x="11527" y="3358"/>
                </a:lnTo>
                <a:lnTo>
                  <a:pt x="11527" y="1667"/>
                </a:lnTo>
                <a:cubicBezTo>
                  <a:pt x="11527" y="738"/>
                  <a:pt x="10789" y="0"/>
                  <a:pt x="9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18" name="Google Shape;14018;p143"/>
          <p:cNvSpPr/>
          <p:nvPr/>
        </p:nvSpPr>
        <p:spPr>
          <a:xfrm>
            <a:off x="6251931" y="2881356"/>
            <a:ext cx="339124" cy="187788"/>
          </a:xfrm>
          <a:custGeom>
            <a:rect b="b" l="l" r="r" t="t"/>
            <a:pathLst>
              <a:path extrusionOk="0" h="6383" w="11527">
                <a:moveTo>
                  <a:pt x="5168" y="667"/>
                </a:moveTo>
                <a:lnTo>
                  <a:pt x="5787" y="1762"/>
                </a:lnTo>
                <a:lnTo>
                  <a:pt x="5168" y="2858"/>
                </a:lnTo>
                <a:lnTo>
                  <a:pt x="3906" y="2858"/>
                </a:lnTo>
                <a:lnTo>
                  <a:pt x="3572" y="2334"/>
                </a:lnTo>
                <a:lnTo>
                  <a:pt x="3239" y="1786"/>
                </a:lnTo>
                <a:lnTo>
                  <a:pt x="3906" y="667"/>
                </a:lnTo>
                <a:close/>
                <a:moveTo>
                  <a:pt x="10121" y="667"/>
                </a:moveTo>
                <a:lnTo>
                  <a:pt x="10764" y="1762"/>
                </a:lnTo>
                <a:lnTo>
                  <a:pt x="10121" y="2858"/>
                </a:lnTo>
                <a:lnTo>
                  <a:pt x="8883" y="2858"/>
                </a:lnTo>
                <a:lnTo>
                  <a:pt x="8264" y="1762"/>
                </a:lnTo>
                <a:lnTo>
                  <a:pt x="8883" y="667"/>
                </a:lnTo>
                <a:close/>
                <a:moveTo>
                  <a:pt x="2691" y="2096"/>
                </a:moveTo>
                <a:lnTo>
                  <a:pt x="3310" y="3191"/>
                </a:lnTo>
                <a:lnTo>
                  <a:pt x="2691" y="4287"/>
                </a:lnTo>
                <a:lnTo>
                  <a:pt x="1429" y="4287"/>
                </a:lnTo>
                <a:lnTo>
                  <a:pt x="810" y="3191"/>
                </a:lnTo>
                <a:lnTo>
                  <a:pt x="1429" y="2096"/>
                </a:lnTo>
                <a:close/>
                <a:moveTo>
                  <a:pt x="7621" y="2096"/>
                </a:moveTo>
                <a:lnTo>
                  <a:pt x="8264" y="3191"/>
                </a:lnTo>
                <a:lnTo>
                  <a:pt x="7668" y="4287"/>
                </a:lnTo>
                <a:lnTo>
                  <a:pt x="6406" y="4287"/>
                </a:lnTo>
                <a:lnTo>
                  <a:pt x="5763" y="3191"/>
                </a:lnTo>
                <a:lnTo>
                  <a:pt x="6382" y="2096"/>
                </a:lnTo>
                <a:close/>
                <a:moveTo>
                  <a:pt x="5192" y="3477"/>
                </a:moveTo>
                <a:lnTo>
                  <a:pt x="5811" y="4596"/>
                </a:lnTo>
                <a:lnTo>
                  <a:pt x="5192" y="5692"/>
                </a:lnTo>
                <a:lnTo>
                  <a:pt x="3929" y="5692"/>
                </a:lnTo>
                <a:lnTo>
                  <a:pt x="3310" y="4596"/>
                </a:lnTo>
                <a:lnTo>
                  <a:pt x="3929" y="3477"/>
                </a:lnTo>
                <a:close/>
                <a:moveTo>
                  <a:pt x="10121" y="3477"/>
                </a:moveTo>
                <a:lnTo>
                  <a:pt x="10764" y="4596"/>
                </a:lnTo>
                <a:lnTo>
                  <a:pt x="10121" y="5692"/>
                </a:lnTo>
                <a:lnTo>
                  <a:pt x="8883" y="5692"/>
                </a:lnTo>
                <a:lnTo>
                  <a:pt x="8264" y="4596"/>
                </a:lnTo>
                <a:lnTo>
                  <a:pt x="8883" y="3477"/>
                </a:lnTo>
                <a:close/>
                <a:moveTo>
                  <a:pt x="3501" y="0"/>
                </a:moveTo>
                <a:lnTo>
                  <a:pt x="2667" y="1429"/>
                </a:lnTo>
                <a:lnTo>
                  <a:pt x="1024" y="1429"/>
                </a:lnTo>
                <a:lnTo>
                  <a:pt x="0" y="3191"/>
                </a:lnTo>
                <a:lnTo>
                  <a:pt x="1024" y="4954"/>
                </a:lnTo>
                <a:lnTo>
                  <a:pt x="2667" y="4954"/>
                </a:lnTo>
                <a:lnTo>
                  <a:pt x="3501" y="6382"/>
                </a:lnTo>
                <a:lnTo>
                  <a:pt x="5549" y="6382"/>
                </a:lnTo>
                <a:lnTo>
                  <a:pt x="6382" y="4954"/>
                </a:lnTo>
                <a:lnTo>
                  <a:pt x="7668" y="4954"/>
                </a:lnTo>
                <a:lnTo>
                  <a:pt x="8502" y="6382"/>
                </a:lnTo>
                <a:lnTo>
                  <a:pt x="10526" y="6382"/>
                </a:lnTo>
                <a:lnTo>
                  <a:pt x="11526" y="4620"/>
                </a:lnTo>
                <a:lnTo>
                  <a:pt x="10693" y="3191"/>
                </a:lnTo>
                <a:lnTo>
                  <a:pt x="11526" y="1762"/>
                </a:lnTo>
                <a:lnTo>
                  <a:pt x="10526" y="0"/>
                </a:lnTo>
                <a:lnTo>
                  <a:pt x="8502" y="0"/>
                </a:lnTo>
                <a:lnTo>
                  <a:pt x="7668" y="1429"/>
                </a:lnTo>
                <a:lnTo>
                  <a:pt x="6382" y="1429"/>
                </a:lnTo>
                <a:lnTo>
                  <a:pt x="5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19" name="Google Shape;14019;p143"/>
          <p:cNvSpPr/>
          <p:nvPr/>
        </p:nvSpPr>
        <p:spPr>
          <a:xfrm>
            <a:off x="6978130" y="2772062"/>
            <a:ext cx="337712" cy="338418"/>
          </a:xfrm>
          <a:custGeom>
            <a:rect b="b" l="l" r="r" t="t"/>
            <a:pathLst>
              <a:path extrusionOk="0" h="11503" w="11479">
                <a:moveTo>
                  <a:pt x="9359" y="2929"/>
                </a:moveTo>
                <a:lnTo>
                  <a:pt x="9359" y="4763"/>
                </a:lnTo>
                <a:lnTo>
                  <a:pt x="7597" y="6025"/>
                </a:lnTo>
                <a:lnTo>
                  <a:pt x="6573" y="5549"/>
                </a:lnTo>
                <a:lnTo>
                  <a:pt x="5263" y="7049"/>
                </a:lnTo>
                <a:lnTo>
                  <a:pt x="4239" y="6525"/>
                </a:lnTo>
                <a:lnTo>
                  <a:pt x="2739" y="8335"/>
                </a:lnTo>
                <a:lnTo>
                  <a:pt x="1810" y="7978"/>
                </a:lnTo>
                <a:lnTo>
                  <a:pt x="715" y="9145"/>
                </a:lnTo>
                <a:lnTo>
                  <a:pt x="715" y="7502"/>
                </a:lnTo>
                <a:lnTo>
                  <a:pt x="1691" y="6406"/>
                </a:lnTo>
                <a:lnTo>
                  <a:pt x="2501" y="6906"/>
                </a:lnTo>
                <a:lnTo>
                  <a:pt x="4263" y="5025"/>
                </a:lnTo>
                <a:lnTo>
                  <a:pt x="5144" y="5335"/>
                </a:lnTo>
                <a:lnTo>
                  <a:pt x="7121" y="3406"/>
                </a:lnTo>
                <a:lnTo>
                  <a:pt x="8240" y="3596"/>
                </a:lnTo>
                <a:lnTo>
                  <a:pt x="9359" y="2929"/>
                </a:lnTo>
                <a:close/>
                <a:moveTo>
                  <a:pt x="9312" y="5597"/>
                </a:moveTo>
                <a:lnTo>
                  <a:pt x="9312" y="10860"/>
                </a:lnTo>
                <a:lnTo>
                  <a:pt x="667" y="10860"/>
                </a:lnTo>
                <a:lnTo>
                  <a:pt x="667" y="10145"/>
                </a:lnTo>
                <a:lnTo>
                  <a:pt x="715" y="10145"/>
                </a:lnTo>
                <a:lnTo>
                  <a:pt x="2001" y="8788"/>
                </a:lnTo>
                <a:lnTo>
                  <a:pt x="2953" y="9145"/>
                </a:lnTo>
                <a:lnTo>
                  <a:pt x="4382" y="7383"/>
                </a:lnTo>
                <a:lnTo>
                  <a:pt x="5430" y="7930"/>
                </a:lnTo>
                <a:lnTo>
                  <a:pt x="6740" y="6406"/>
                </a:lnTo>
                <a:lnTo>
                  <a:pt x="7621" y="6811"/>
                </a:lnTo>
                <a:lnTo>
                  <a:pt x="9312" y="5597"/>
                </a:lnTo>
                <a:close/>
                <a:moveTo>
                  <a:pt x="0" y="0"/>
                </a:moveTo>
                <a:lnTo>
                  <a:pt x="0" y="11503"/>
                </a:lnTo>
                <a:lnTo>
                  <a:pt x="11479" y="11503"/>
                </a:lnTo>
                <a:lnTo>
                  <a:pt x="11479" y="10264"/>
                </a:lnTo>
                <a:lnTo>
                  <a:pt x="10836" y="10264"/>
                </a:lnTo>
                <a:lnTo>
                  <a:pt x="10836" y="10312"/>
                </a:lnTo>
                <a:lnTo>
                  <a:pt x="10836" y="10836"/>
                </a:lnTo>
                <a:lnTo>
                  <a:pt x="10026" y="10836"/>
                </a:lnTo>
                <a:lnTo>
                  <a:pt x="10026" y="1667"/>
                </a:lnTo>
                <a:lnTo>
                  <a:pt x="8121" y="2858"/>
                </a:lnTo>
                <a:lnTo>
                  <a:pt x="6906" y="2620"/>
                </a:lnTo>
                <a:lnTo>
                  <a:pt x="4977" y="4525"/>
                </a:lnTo>
                <a:lnTo>
                  <a:pt x="4049" y="4239"/>
                </a:lnTo>
                <a:lnTo>
                  <a:pt x="2382" y="6025"/>
                </a:lnTo>
                <a:lnTo>
                  <a:pt x="1572" y="5501"/>
                </a:lnTo>
                <a:lnTo>
                  <a:pt x="715" y="6454"/>
                </a:lnTo>
                <a:lnTo>
                  <a:pt x="715" y="691"/>
                </a:lnTo>
                <a:lnTo>
                  <a:pt x="1239" y="691"/>
                </a:lnTo>
                <a:lnTo>
                  <a:pt x="12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20" name="Google Shape;14020;p143"/>
          <p:cNvGrpSpPr/>
          <p:nvPr/>
        </p:nvGrpSpPr>
        <p:grpSpPr>
          <a:xfrm>
            <a:off x="7750547" y="2794980"/>
            <a:ext cx="259982" cy="337915"/>
            <a:chOff x="7064747" y="2997380"/>
            <a:chExt cx="259982" cy="337915"/>
          </a:xfrm>
        </p:grpSpPr>
        <p:sp>
          <p:nvSpPr>
            <p:cNvPr id="14021" name="Google Shape;14021;p143"/>
            <p:cNvSpPr/>
            <p:nvPr/>
          </p:nvSpPr>
          <p:spPr>
            <a:xfrm>
              <a:off x="7064747" y="2997380"/>
              <a:ext cx="72903" cy="152955"/>
            </a:xfrm>
            <a:custGeom>
              <a:rect b="b" l="l" r="r" t="t"/>
              <a:pathLst>
                <a:path extrusionOk="0" h="5199" w="2478">
                  <a:moveTo>
                    <a:pt x="1263" y="650"/>
                  </a:moveTo>
                  <a:cubicBezTo>
                    <a:pt x="1549" y="650"/>
                    <a:pt x="1787" y="888"/>
                    <a:pt x="1787" y="1198"/>
                  </a:cubicBezTo>
                  <a:cubicBezTo>
                    <a:pt x="1787" y="1484"/>
                    <a:pt x="1549" y="1722"/>
                    <a:pt x="1263" y="1722"/>
                  </a:cubicBezTo>
                  <a:cubicBezTo>
                    <a:pt x="954" y="1722"/>
                    <a:pt x="715" y="1484"/>
                    <a:pt x="715" y="1198"/>
                  </a:cubicBezTo>
                  <a:cubicBezTo>
                    <a:pt x="715" y="888"/>
                    <a:pt x="954" y="650"/>
                    <a:pt x="1263" y="650"/>
                  </a:cubicBezTo>
                  <a:close/>
                  <a:moveTo>
                    <a:pt x="1246" y="2410"/>
                  </a:moveTo>
                  <a:cubicBezTo>
                    <a:pt x="1260" y="2410"/>
                    <a:pt x="1273" y="2411"/>
                    <a:pt x="1287" y="2412"/>
                  </a:cubicBezTo>
                  <a:cubicBezTo>
                    <a:pt x="1501" y="2460"/>
                    <a:pt x="1644" y="2650"/>
                    <a:pt x="1644" y="2817"/>
                  </a:cubicBezTo>
                  <a:lnTo>
                    <a:pt x="1644" y="4532"/>
                  </a:lnTo>
                  <a:lnTo>
                    <a:pt x="858" y="4532"/>
                  </a:lnTo>
                  <a:lnTo>
                    <a:pt x="858" y="2793"/>
                  </a:lnTo>
                  <a:cubicBezTo>
                    <a:pt x="858" y="2570"/>
                    <a:pt x="1046" y="2410"/>
                    <a:pt x="1246" y="2410"/>
                  </a:cubicBezTo>
                  <a:close/>
                  <a:moveTo>
                    <a:pt x="1288" y="1"/>
                  </a:moveTo>
                  <a:cubicBezTo>
                    <a:pt x="1249" y="1"/>
                    <a:pt x="1208" y="3"/>
                    <a:pt x="1168" y="7"/>
                  </a:cubicBezTo>
                  <a:cubicBezTo>
                    <a:pt x="573" y="55"/>
                    <a:pt x="96" y="531"/>
                    <a:pt x="25" y="1126"/>
                  </a:cubicBezTo>
                  <a:cubicBezTo>
                    <a:pt x="1" y="1507"/>
                    <a:pt x="191" y="1865"/>
                    <a:pt x="453" y="2150"/>
                  </a:cubicBezTo>
                  <a:cubicBezTo>
                    <a:pt x="311" y="2317"/>
                    <a:pt x="191" y="2555"/>
                    <a:pt x="191" y="2817"/>
                  </a:cubicBezTo>
                  <a:lnTo>
                    <a:pt x="191" y="5199"/>
                  </a:lnTo>
                  <a:lnTo>
                    <a:pt x="2335" y="5199"/>
                  </a:lnTo>
                  <a:lnTo>
                    <a:pt x="2335" y="2817"/>
                  </a:lnTo>
                  <a:cubicBezTo>
                    <a:pt x="2335" y="2555"/>
                    <a:pt x="2240" y="2317"/>
                    <a:pt x="2049" y="2150"/>
                  </a:cubicBezTo>
                  <a:cubicBezTo>
                    <a:pt x="2335" y="1912"/>
                    <a:pt x="2478" y="1603"/>
                    <a:pt x="2478" y="1222"/>
                  </a:cubicBezTo>
                  <a:cubicBezTo>
                    <a:pt x="2478" y="548"/>
                    <a:pt x="1948" y="1"/>
                    <a:pt x="1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22" name="Google Shape;14022;p143"/>
            <p:cNvSpPr/>
            <p:nvPr/>
          </p:nvSpPr>
          <p:spPr>
            <a:xfrm>
              <a:off x="7158654" y="2997380"/>
              <a:ext cx="72873" cy="152955"/>
            </a:xfrm>
            <a:custGeom>
              <a:rect b="b" l="l" r="r" t="t"/>
              <a:pathLst>
                <a:path extrusionOk="0" h="5199" w="2477">
                  <a:moveTo>
                    <a:pt x="1238" y="650"/>
                  </a:moveTo>
                  <a:cubicBezTo>
                    <a:pt x="1548" y="650"/>
                    <a:pt x="1786" y="888"/>
                    <a:pt x="1786" y="1198"/>
                  </a:cubicBezTo>
                  <a:cubicBezTo>
                    <a:pt x="1786" y="1484"/>
                    <a:pt x="1548" y="1722"/>
                    <a:pt x="1238" y="1722"/>
                  </a:cubicBezTo>
                  <a:cubicBezTo>
                    <a:pt x="953" y="1722"/>
                    <a:pt x="715" y="1484"/>
                    <a:pt x="715" y="1198"/>
                  </a:cubicBezTo>
                  <a:cubicBezTo>
                    <a:pt x="715" y="888"/>
                    <a:pt x="953" y="650"/>
                    <a:pt x="1238" y="650"/>
                  </a:cubicBezTo>
                  <a:close/>
                  <a:moveTo>
                    <a:pt x="1245" y="2410"/>
                  </a:moveTo>
                  <a:cubicBezTo>
                    <a:pt x="1259" y="2410"/>
                    <a:pt x="1272" y="2411"/>
                    <a:pt x="1286" y="2412"/>
                  </a:cubicBezTo>
                  <a:cubicBezTo>
                    <a:pt x="1453" y="2460"/>
                    <a:pt x="1643" y="2650"/>
                    <a:pt x="1643" y="2817"/>
                  </a:cubicBezTo>
                  <a:lnTo>
                    <a:pt x="1643" y="4532"/>
                  </a:lnTo>
                  <a:lnTo>
                    <a:pt x="857" y="4532"/>
                  </a:lnTo>
                  <a:lnTo>
                    <a:pt x="857" y="2793"/>
                  </a:lnTo>
                  <a:cubicBezTo>
                    <a:pt x="857" y="2570"/>
                    <a:pt x="1045" y="2410"/>
                    <a:pt x="1245" y="2410"/>
                  </a:cubicBezTo>
                  <a:close/>
                  <a:moveTo>
                    <a:pt x="1288" y="1"/>
                  </a:moveTo>
                  <a:cubicBezTo>
                    <a:pt x="1248" y="1"/>
                    <a:pt x="1208" y="3"/>
                    <a:pt x="1167" y="7"/>
                  </a:cubicBezTo>
                  <a:cubicBezTo>
                    <a:pt x="524" y="55"/>
                    <a:pt x="48" y="531"/>
                    <a:pt x="24" y="1126"/>
                  </a:cubicBezTo>
                  <a:cubicBezTo>
                    <a:pt x="0" y="1507"/>
                    <a:pt x="167" y="1865"/>
                    <a:pt x="453" y="2150"/>
                  </a:cubicBezTo>
                  <a:cubicBezTo>
                    <a:pt x="286" y="2317"/>
                    <a:pt x="167" y="2555"/>
                    <a:pt x="167" y="2817"/>
                  </a:cubicBezTo>
                  <a:lnTo>
                    <a:pt x="167" y="5199"/>
                  </a:lnTo>
                  <a:lnTo>
                    <a:pt x="2310" y="5199"/>
                  </a:lnTo>
                  <a:lnTo>
                    <a:pt x="2310" y="2817"/>
                  </a:lnTo>
                  <a:cubicBezTo>
                    <a:pt x="2310" y="2555"/>
                    <a:pt x="2239" y="2317"/>
                    <a:pt x="2048" y="2150"/>
                  </a:cubicBezTo>
                  <a:cubicBezTo>
                    <a:pt x="2310" y="1912"/>
                    <a:pt x="2477" y="1603"/>
                    <a:pt x="2477" y="1222"/>
                  </a:cubicBezTo>
                  <a:cubicBezTo>
                    <a:pt x="2477" y="548"/>
                    <a:pt x="1947" y="1"/>
                    <a:pt x="1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23" name="Google Shape;14023;p143"/>
            <p:cNvSpPr/>
            <p:nvPr/>
          </p:nvSpPr>
          <p:spPr>
            <a:xfrm>
              <a:off x="7252532" y="2997380"/>
              <a:ext cx="72197" cy="152955"/>
            </a:xfrm>
            <a:custGeom>
              <a:rect b="b" l="l" r="r" t="t"/>
              <a:pathLst>
                <a:path extrusionOk="0" h="5199" w="2454">
                  <a:moveTo>
                    <a:pt x="1215" y="650"/>
                  </a:moveTo>
                  <a:cubicBezTo>
                    <a:pt x="1501" y="650"/>
                    <a:pt x="1739" y="888"/>
                    <a:pt x="1739" y="1198"/>
                  </a:cubicBezTo>
                  <a:cubicBezTo>
                    <a:pt x="1739" y="1484"/>
                    <a:pt x="1501" y="1722"/>
                    <a:pt x="1215" y="1722"/>
                  </a:cubicBezTo>
                  <a:cubicBezTo>
                    <a:pt x="905" y="1722"/>
                    <a:pt x="667" y="1484"/>
                    <a:pt x="667" y="1198"/>
                  </a:cubicBezTo>
                  <a:cubicBezTo>
                    <a:pt x="667" y="888"/>
                    <a:pt x="905" y="650"/>
                    <a:pt x="1215" y="650"/>
                  </a:cubicBezTo>
                  <a:close/>
                  <a:moveTo>
                    <a:pt x="1198" y="2410"/>
                  </a:moveTo>
                  <a:cubicBezTo>
                    <a:pt x="1211" y="2410"/>
                    <a:pt x="1225" y="2411"/>
                    <a:pt x="1239" y="2412"/>
                  </a:cubicBezTo>
                  <a:cubicBezTo>
                    <a:pt x="1453" y="2460"/>
                    <a:pt x="1596" y="2650"/>
                    <a:pt x="1596" y="2817"/>
                  </a:cubicBezTo>
                  <a:lnTo>
                    <a:pt x="1596" y="4532"/>
                  </a:lnTo>
                  <a:lnTo>
                    <a:pt x="834" y="4532"/>
                  </a:lnTo>
                  <a:lnTo>
                    <a:pt x="834" y="2793"/>
                  </a:lnTo>
                  <a:cubicBezTo>
                    <a:pt x="834" y="2570"/>
                    <a:pt x="1001" y="2410"/>
                    <a:pt x="1198" y="2410"/>
                  </a:cubicBezTo>
                  <a:close/>
                  <a:moveTo>
                    <a:pt x="1190" y="1"/>
                  </a:moveTo>
                  <a:cubicBezTo>
                    <a:pt x="530" y="1"/>
                    <a:pt x="0" y="548"/>
                    <a:pt x="0" y="1222"/>
                  </a:cubicBezTo>
                  <a:cubicBezTo>
                    <a:pt x="0" y="1579"/>
                    <a:pt x="143" y="1912"/>
                    <a:pt x="405" y="2150"/>
                  </a:cubicBezTo>
                  <a:cubicBezTo>
                    <a:pt x="262" y="2317"/>
                    <a:pt x="143" y="2555"/>
                    <a:pt x="143" y="2817"/>
                  </a:cubicBezTo>
                  <a:lnTo>
                    <a:pt x="143" y="5199"/>
                  </a:lnTo>
                  <a:lnTo>
                    <a:pt x="2286" y="5199"/>
                  </a:lnTo>
                  <a:lnTo>
                    <a:pt x="2286" y="2817"/>
                  </a:lnTo>
                  <a:cubicBezTo>
                    <a:pt x="2286" y="2555"/>
                    <a:pt x="2191" y="2317"/>
                    <a:pt x="2024" y="2150"/>
                  </a:cubicBezTo>
                  <a:cubicBezTo>
                    <a:pt x="2286" y="1912"/>
                    <a:pt x="2453" y="1555"/>
                    <a:pt x="2429" y="1126"/>
                  </a:cubicBezTo>
                  <a:cubicBezTo>
                    <a:pt x="2406" y="531"/>
                    <a:pt x="1905" y="55"/>
                    <a:pt x="1310" y="7"/>
                  </a:cubicBezTo>
                  <a:cubicBezTo>
                    <a:pt x="1269" y="3"/>
                    <a:pt x="1229" y="1"/>
                    <a:pt x="1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24" name="Google Shape;14024;p143"/>
            <p:cNvSpPr/>
            <p:nvPr/>
          </p:nvSpPr>
          <p:spPr>
            <a:xfrm>
              <a:off x="7064747"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4" y="1742"/>
                    <a:pt x="715" y="1504"/>
                    <a:pt x="715" y="1194"/>
                  </a:cubicBezTo>
                  <a:cubicBezTo>
                    <a:pt x="715" y="932"/>
                    <a:pt x="954" y="670"/>
                    <a:pt x="1263" y="670"/>
                  </a:cubicBezTo>
                  <a:close/>
                  <a:moveTo>
                    <a:pt x="1246" y="2454"/>
                  </a:moveTo>
                  <a:cubicBezTo>
                    <a:pt x="1260" y="2454"/>
                    <a:pt x="1273" y="2455"/>
                    <a:pt x="1287" y="2456"/>
                  </a:cubicBezTo>
                  <a:cubicBezTo>
                    <a:pt x="1501" y="2456"/>
                    <a:pt x="1644" y="2623"/>
                    <a:pt x="1644" y="2837"/>
                  </a:cubicBezTo>
                  <a:lnTo>
                    <a:pt x="1644" y="4528"/>
                  </a:lnTo>
                  <a:lnTo>
                    <a:pt x="858" y="4528"/>
                  </a:lnTo>
                  <a:lnTo>
                    <a:pt x="858" y="2837"/>
                  </a:lnTo>
                  <a:cubicBezTo>
                    <a:pt x="858" y="2614"/>
                    <a:pt x="1046" y="2454"/>
                    <a:pt x="1246" y="2454"/>
                  </a:cubicBezTo>
                  <a:close/>
                  <a:moveTo>
                    <a:pt x="1251" y="0"/>
                  </a:moveTo>
                  <a:cubicBezTo>
                    <a:pt x="1223" y="0"/>
                    <a:pt x="1196" y="1"/>
                    <a:pt x="1168" y="3"/>
                  </a:cubicBezTo>
                  <a:cubicBezTo>
                    <a:pt x="573" y="75"/>
                    <a:pt x="96" y="551"/>
                    <a:pt x="25" y="1146"/>
                  </a:cubicBezTo>
                  <a:cubicBezTo>
                    <a:pt x="1" y="1527"/>
                    <a:pt x="191" y="1885"/>
                    <a:pt x="453" y="2147"/>
                  </a:cubicBezTo>
                  <a:cubicBezTo>
                    <a:pt x="311" y="2337"/>
                    <a:pt x="191" y="2575"/>
                    <a:pt x="191" y="2837"/>
                  </a:cubicBezTo>
                  <a:lnTo>
                    <a:pt x="191" y="5219"/>
                  </a:lnTo>
                  <a:lnTo>
                    <a:pt x="2335" y="5219"/>
                  </a:lnTo>
                  <a:lnTo>
                    <a:pt x="2335" y="2837"/>
                  </a:lnTo>
                  <a:cubicBezTo>
                    <a:pt x="2335" y="2575"/>
                    <a:pt x="2240" y="2337"/>
                    <a:pt x="2049" y="2147"/>
                  </a:cubicBezTo>
                  <a:cubicBezTo>
                    <a:pt x="2335" y="1908"/>
                    <a:pt x="2478" y="1599"/>
                    <a:pt x="2478" y="1242"/>
                  </a:cubicBezTo>
                  <a:cubicBezTo>
                    <a:pt x="2478" y="555"/>
                    <a:pt x="1928" y="0"/>
                    <a:pt x="1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25" name="Google Shape;14025;p143"/>
            <p:cNvSpPr/>
            <p:nvPr/>
          </p:nvSpPr>
          <p:spPr>
            <a:xfrm>
              <a:off x="7158654" y="3181752"/>
              <a:ext cx="72873" cy="153543"/>
            </a:xfrm>
            <a:custGeom>
              <a:rect b="b" l="l" r="r" t="t"/>
              <a:pathLst>
                <a:path extrusionOk="0" h="5219" w="2477">
                  <a:moveTo>
                    <a:pt x="1238" y="670"/>
                  </a:moveTo>
                  <a:cubicBezTo>
                    <a:pt x="1548" y="670"/>
                    <a:pt x="1786" y="908"/>
                    <a:pt x="1786" y="1194"/>
                  </a:cubicBezTo>
                  <a:cubicBezTo>
                    <a:pt x="1786" y="1504"/>
                    <a:pt x="1548" y="1742"/>
                    <a:pt x="1238" y="1742"/>
                  </a:cubicBezTo>
                  <a:cubicBezTo>
                    <a:pt x="953" y="1742"/>
                    <a:pt x="715" y="1504"/>
                    <a:pt x="715" y="1194"/>
                  </a:cubicBezTo>
                  <a:cubicBezTo>
                    <a:pt x="715" y="932"/>
                    <a:pt x="953" y="670"/>
                    <a:pt x="1238" y="670"/>
                  </a:cubicBezTo>
                  <a:close/>
                  <a:moveTo>
                    <a:pt x="1245" y="2454"/>
                  </a:moveTo>
                  <a:cubicBezTo>
                    <a:pt x="1259" y="2454"/>
                    <a:pt x="1272" y="2455"/>
                    <a:pt x="1286" y="2456"/>
                  </a:cubicBezTo>
                  <a:cubicBezTo>
                    <a:pt x="1453" y="2456"/>
                    <a:pt x="1643" y="2623"/>
                    <a:pt x="1643" y="2837"/>
                  </a:cubicBezTo>
                  <a:lnTo>
                    <a:pt x="1643" y="4528"/>
                  </a:lnTo>
                  <a:lnTo>
                    <a:pt x="857" y="4528"/>
                  </a:lnTo>
                  <a:lnTo>
                    <a:pt x="857" y="2837"/>
                  </a:lnTo>
                  <a:cubicBezTo>
                    <a:pt x="857" y="2614"/>
                    <a:pt x="1045" y="2454"/>
                    <a:pt x="1245" y="2454"/>
                  </a:cubicBezTo>
                  <a:close/>
                  <a:moveTo>
                    <a:pt x="1250" y="0"/>
                  </a:moveTo>
                  <a:cubicBezTo>
                    <a:pt x="1223" y="0"/>
                    <a:pt x="1195" y="1"/>
                    <a:pt x="1167" y="3"/>
                  </a:cubicBezTo>
                  <a:cubicBezTo>
                    <a:pt x="572" y="75"/>
                    <a:pt x="95" y="551"/>
                    <a:pt x="24" y="1146"/>
                  </a:cubicBezTo>
                  <a:cubicBezTo>
                    <a:pt x="0" y="1527"/>
                    <a:pt x="167" y="1885"/>
                    <a:pt x="453" y="2147"/>
                  </a:cubicBezTo>
                  <a:cubicBezTo>
                    <a:pt x="286" y="2337"/>
                    <a:pt x="167" y="2575"/>
                    <a:pt x="167" y="2837"/>
                  </a:cubicBezTo>
                  <a:lnTo>
                    <a:pt x="167" y="5219"/>
                  </a:lnTo>
                  <a:lnTo>
                    <a:pt x="2310" y="5219"/>
                  </a:lnTo>
                  <a:lnTo>
                    <a:pt x="2310" y="2837"/>
                  </a:lnTo>
                  <a:cubicBezTo>
                    <a:pt x="2310" y="2575"/>
                    <a:pt x="2239" y="2337"/>
                    <a:pt x="2048" y="2147"/>
                  </a:cubicBezTo>
                  <a:cubicBezTo>
                    <a:pt x="2286" y="1908"/>
                    <a:pt x="2477" y="1599"/>
                    <a:pt x="2477" y="1242"/>
                  </a:cubicBezTo>
                  <a:cubicBezTo>
                    <a:pt x="2477" y="555"/>
                    <a:pt x="1927"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26" name="Google Shape;14026;p143"/>
            <p:cNvSpPr/>
            <p:nvPr/>
          </p:nvSpPr>
          <p:spPr>
            <a:xfrm>
              <a:off x="7251120"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3" y="1742"/>
                    <a:pt x="715" y="1504"/>
                    <a:pt x="715" y="1194"/>
                  </a:cubicBezTo>
                  <a:cubicBezTo>
                    <a:pt x="715" y="932"/>
                    <a:pt x="953" y="670"/>
                    <a:pt x="1263" y="670"/>
                  </a:cubicBezTo>
                  <a:close/>
                  <a:moveTo>
                    <a:pt x="1246" y="2454"/>
                  </a:moveTo>
                  <a:cubicBezTo>
                    <a:pt x="1259" y="2454"/>
                    <a:pt x="1273" y="2455"/>
                    <a:pt x="1287" y="2456"/>
                  </a:cubicBezTo>
                  <a:cubicBezTo>
                    <a:pt x="1501" y="2456"/>
                    <a:pt x="1644" y="2623"/>
                    <a:pt x="1644" y="2837"/>
                  </a:cubicBezTo>
                  <a:lnTo>
                    <a:pt x="1644" y="4528"/>
                  </a:lnTo>
                  <a:lnTo>
                    <a:pt x="882" y="4528"/>
                  </a:lnTo>
                  <a:lnTo>
                    <a:pt x="882" y="2837"/>
                  </a:lnTo>
                  <a:cubicBezTo>
                    <a:pt x="882" y="2614"/>
                    <a:pt x="1049" y="2454"/>
                    <a:pt x="1246" y="2454"/>
                  </a:cubicBezTo>
                  <a:close/>
                  <a:moveTo>
                    <a:pt x="1251" y="0"/>
                  </a:moveTo>
                  <a:cubicBezTo>
                    <a:pt x="1223" y="0"/>
                    <a:pt x="1195" y="1"/>
                    <a:pt x="1168" y="3"/>
                  </a:cubicBezTo>
                  <a:cubicBezTo>
                    <a:pt x="572" y="75"/>
                    <a:pt x="96" y="551"/>
                    <a:pt x="48" y="1146"/>
                  </a:cubicBezTo>
                  <a:cubicBezTo>
                    <a:pt x="1" y="1527"/>
                    <a:pt x="191" y="1885"/>
                    <a:pt x="453" y="2147"/>
                  </a:cubicBezTo>
                  <a:cubicBezTo>
                    <a:pt x="310" y="2337"/>
                    <a:pt x="191" y="2575"/>
                    <a:pt x="191" y="2837"/>
                  </a:cubicBezTo>
                  <a:lnTo>
                    <a:pt x="191" y="5219"/>
                  </a:lnTo>
                  <a:lnTo>
                    <a:pt x="2334" y="5219"/>
                  </a:lnTo>
                  <a:lnTo>
                    <a:pt x="2334" y="2837"/>
                  </a:lnTo>
                  <a:cubicBezTo>
                    <a:pt x="2334" y="2575"/>
                    <a:pt x="2239" y="2337"/>
                    <a:pt x="2072" y="2147"/>
                  </a:cubicBezTo>
                  <a:cubicBezTo>
                    <a:pt x="2334" y="1908"/>
                    <a:pt x="2477" y="1599"/>
                    <a:pt x="2477" y="1242"/>
                  </a:cubicBezTo>
                  <a:cubicBezTo>
                    <a:pt x="2477" y="555"/>
                    <a:pt x="1928" y="0"/>
                    <a:pt x="1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27" name="Google Shape;14027;p143"/>
          <p:cNvSpPr/>
          <p:nvPr/>
        </p:nvSpPr>
        <p:spPr>
          <a:xfrm>
            <a:off x="7709919" y="3352156"/>
            <a:ext cx="340537" cy="339830"/>
          </a:xfrm>
          <a:custGeom>
            <a:rect b="b" l="l" r="r" t="t"/>
            <a:pathLst>
              <a:path extrusionOk="0" h="11551" w="11575">
                <a:moveTo>
                  <a:pt x="5859" y="643"/>
                </a:moveTo>
                <a:cubicBezTo>
                  <a:pt x="6526" y="667"/>
                  <a:pt x="7240" y="834"/>
                  <a:pt x="7883" y="1120"/>
                </a:cubicBezTo>
                <a:lnTo>
                  <a:pt x="7883" y="2072"/>
                </a:lnTo>
                <a:lnTo>
                  <a:pt x="6978" y="2620"/>
                </a:lnTo>
                <a:cubicBezTo>
                  <a:pt x="6621" y="2453"/>
                  <a:pt x="6240" y="2406"/>
                  <a:pt x="5811" y="2406"/>
                </a:cubicBezTo>
                <a:cubicBezTo>
                  <a:pt x="5288" y="2406"/>
                  <a:pt x="4811" y="2525"/>
                  <a:pt x="4359" y="2739"/>
                </a:cubicBezTo>
                <a:lnTo>
                  <a:pt x="4359" y="1715"/>
                </a:lnTo>
                <a:lnTo>
                  <a:pt x="3525" y="1215"/>
                </a:lnTo>
                <a:cubicBezTo>
                  <a:pt x="4216" y="858"/>
                  <a:pt x="5026" y="643"/>
                  <a:pt x="5859" y="643"/>
                </a:cubicBezTo>
                <a:close/>
                <a:moveTo>
                  <a:pt x="2835" y="1620"/>
                </a:moveTo>
                <a:lnTo>
                  <a:pt x="3668" y="2096"/>
                </a:lnTo>
                <a:lnTo>
                  <a:pt x="3668" y="3144"/>
                </a:lnTo>
                <a:cubicBezTo>
                  <a:pt x="3001" y="3715"/>
                  <a:pt x="2549" y="4549"/>
                  <a:pt x="2477" y="5502"/>
                </a:cubicBezTo>
                <a:lnTo>
                  <a:pt x="1620" y="5025"/>
                </a:lnTo>
                <a:lnTo>
                  <a:pt x="763" y="5502"/>
                </a:lnTo>
                <a:cubicBezTo>
                  <a:pt x="810" y="3930"/>
                  <a:pt x="1620" y="2525"/>
                  <a:pt x="2835" y="1620"/>
                </a:cubicBezTo>
                <a:close/>
                <a:moveTo>
                  <a:pt x="8526" y="1501"/>
                </a:moveTo>
                <a:cubicBezTo>
                  <a:pt x="9812" y="2310"/>
                  <a:pt x="10693" y="3644"/>
                  <a:pt x="10860" y="5240"/>
                </a:cubicBezTo>
                <a:lnTo>
                  <a:pt x="10027" y="5716"/>
                </a:lnTo>
                <a:lnTo>
                  <a:pt x="9098" y="5192"/>
                </a:lnTo>
                <a:cubicBezTo>
                  <a:pt x="8955" y="4287"/>
                  <a:pt x="8407" y="3501"/>
                  <a:pt x="7669" y="3001"/>
                </a:cubicBezTo>
                <a:lnTo>
                  <a:pt x="8526" y="2501"/>
                </a:lnTo>
                <a:lnTo>
                  <a:pt x="8526" y="1501"/>
                </a:lnTo>
                <a:close/>
                <a:moveTo>
                  <a:pt x="5811" y="3049"/>
                </a:moveTo>
                <a:cubicBezTo>
                  <a:pt x="7312" y="3049"/>
                  <a:pt x="8503" y="4239"/>
                  <a:pt x="8503" y="5740"/>
                </a:cubicBezTo>
                <a:cubicBezTo>
                  <a:pt x="8503" y="7216"/>
                  <a:pt x="7288" y="8407"/>
                  <a:pt x="5811" y="8407"/>
                </a:cubicBezTo>
                <a:cubicBezTo>
                  <a:pt x="4335" y="8407"/>
                  <a:pt x="3144" y="7216"/>
                  <a:pt x="3144" y="5740"/>
                </a:cubicBezTo>
                <a:cubicBezTo>
                  <a:pt x="3144" y="4239"/>
                  <a:pt x="4335" y="3049"/>
                  <a:pt x="5811" y="3049"/>
                </a:cubicBezTo>
                <a:close/>
                <a:moveTo>
                  <a:pt x="9122" y="6002"/>
                </a:moveTo>
                <a:lnTo>
                  <a:pt x="9979" y="6478"/>
                </a:lnTo>
                <a:lnTo>
                  <a:pt x="10860" y="6002"/>
                </a:lnTo>
                <a:lnTo>
                  <a:pt x="10860" y="6002"/>
                </a:lnTo>
                <a:cubicBezTo>
                  <a:pt x="10789" y="7573"/>
                  <a:pt x="9979" y="8978"/>
                  <a:pt x="8764" y="9883"/>
                </a:cubicBezTo>
                <a:lnTo>
                  <a:pt x="7931" y="9407"/>
                </a:lnTo>
                <a:lnTo>
                  <a:pt x="7931" y="8359"/>
                </a:lnTo>
                <a:cubicBezTo>
                  <a:pt x="8622" y="7788"/>
                  <a:pt x="9074" y="6954"/>
                  <a:pt x="9122" y="6002"/>
                </a:cubicBezTo>
                <a:close/>
                <a:moveTo>
                  <a:pt x="1596" y="5787"/>
                </a:moveTo>
                <a:lnTo>
                  <a:pt x="2525" y="6287"/>
                </a:lnTo>
                <a:cubicBezTo>
                  <a:pt x="2668" y="7216"/>
                  <a:pt x="3192" y="8002"/>
                  <a:pt x="3930" y="8502"/>
                </a:cubicBezTo>
                <a:lnTo>
                  <a:pt x="3073" y="9002"/>
                </a:lnTo>
                <a:lnTo>
                  <a:pt x="3073" y="9979"/>
                </a:lnTo>
                <a:cubicBezTo>
                  <a:pt x="1811" y="9217"/>
                  <a:pt x="906" y="7859"/>
                  <a:pt x="763" y="6264"/>
                </a:cubicBezTo>
                <a:lnTo>
                  <a:pt x="1596" y="5787"/>
                </a:lnTo>
                <a:close/>
                <a:moveTo>
                  <a:pt x="7240" y="8764"/>
                </a:moveTo>
                <a:lnTo>
                  <a:pt x="7240" y="9788"/>
                </a:lnTo>
                <a:lnTo>
                  <a:pt x="8074" y="10288"/>
                </a:lnTo>
                <a:cubicBezTo>
                  <a:pt x="7407" y="10645"/>
                  <a:pt x="6597" y="10860"/>
                  <a:pt x="5764" y="10860"/>
                </a:cubicBezTo>
                <a:cubicBezTo>
                  <a:pt x="5073" y="10836"/>
                  <a:pt x="4359" y="10669"/>
                  <a:pt x="3740" y="10384"/>
                </a:cubicBezTo>
                <a:lnTo>
                  <a:pt x="3740" y="9431"/>
                </a:lnTo>
                <a:lnTo>
                  <a:pt x="4621" y="8883"/>
                </a:lnTo>
                <a:cubicBezTo>
                  <a:pt x="4978" y="9050"/>
                  <a:pt x="5383" y="9098"/>
                  <a:pt x="5788" y="9098"/>
                </a:cubicBezTo>
                <a:cubicBezTo>
                  <a:pt x="6312" y="9098"/>
                  <a:pt x="6812" y="8978"/>
                  <a:pt x="7240" y="8764"/>
                </a:cubicBezTo>
                <a:close/>
                <a:moveTo>
                  <a:pt x="5788" y="0"/>
                </a:moveTo>
                <a:cubicBezTo>
                  <a:pt x="4240" y="0"/>
                  <a:pt x="2811" y="596"/>
                  <a:pt x="1715" y="1691"/>
                </a:cubicBezTo>
                <a:cubicBezTo>
                  <a:pt x="644" y="2763"/>
                  <a:pt x="1" y="4216"/>
                  <a:pt x="1" y="5764"/>
                </a:cubicBezTo>
                <a:cubicBezTo>
                  <a:pt x="1" y="7311"/>
                  <a:pt x="596" y="8740"/>
                  <a:pt x="1715" y="9836"/>
                </a:cubicBezTo>
                <a:cubicBezTo>
                  <a:pt x="2787" y="10907"/>
                  <a:pt x="4240" y="11550"/>
                  <a:pt x="5788" y="11550"/>
                </a:cubicBezTo>
                <a:cubicBezTo>
                  <a:pt x="7336" y="11550"/>
                  <a:pt x="8764" y="10955"/>
                  <a:pt x="9860" y="9836"/>
                </a:cubicBezTo>
                <a:cubicBezTo>
                  <a:pt x="10932" y="8764"/>
                  <a:pt x="11575" y="7311"/>
                  <a:pt x="11575" y="5764"/>
                </a:cubicBezTo>
                <a:cubicBezTo>
                  <a:pt x="11575" y="4216"/>
                  <a:pt x="10979" y="2763"/>
                  <a:pt x="9860" y="1691"/>
                </a:cubicBezTo>
                <a:cubicBezTo>
                  <a:pt x="8788" y="620"/>
                  <a:pt x="7336" y="0"/>
                  <a:pt x="5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28" name="Google Shape;14028;p143"/>
          <p:cNvSpPr/>
          <p:nvPr/>
        </p:nvSpPr>
        <p:spPr>
          <a:xfrm>
            <a:off x="6977424" y="3346537"/>
            <a:ext cx="340537" cy="341243"/>
          </a:xfrm>
          <a:custGeom>
            <a:rect b="b" l="l" r="r" t="t"/>
            <a:pathLst>
              <a:path extrusionOk="0" h="11599" w="11575">
                <a:moveTo>
                  <a:pt x="5811" y="2001"/>
                </a:moveTo>
                <a:cubicBezTo>
                  <a:pt x="6002" y="2001"/>
                  <a:pt x="6192" y="2168"/>
                  <a:pt x="6192" y="2382"/>
                </a:cubicBezTo>
                <a:cubicBezTo>
                  <a:pt x="6192" y="2597"/>
                  <a:pt x="6002" y="2763"/>
                  <a:pt x="5811" y="2763"/>
                </a:cubicBezTo>
                <a:cubicBezTo>
                  <a:pt x="5597" y="2763"/>
                  <a:pt x="5406" y="2597"/>
                  <a:pt x="5406" y="2382"/>
                </a:cubicBezTo>
                <a:cubicBezTo>
                  <a:pt x="5382" y="2168"/>
                  <a:pt x="5573" y="2001"/>
                  <a:pt x="5811" y="2001"/>
                </a:cubicBezTo>
                <a:close/>
                <a:moveTo>
                  <a:pt x="2787" y="1620"/>
                </a:moveTo>
                <a:lnTo>
                  <a:pt x="3358" y="2406"/>
                </a:lnTo>
                <a:lnTo>
                  <a:pt x="2787" y="3216"/>
                </a:lnTo>
                <a:lnTo>
                  <a:pt x="739" y="3216"/>
                </a:lnTo>
                <a:lnTo>
                  <a:pt x="739" y="1620"/>
                </a:lnTo>
                <a:close/>
                <a:moveTo>
                  <a:pt x="5811" y="5383"/>
                </a:moveTo>
                <a:cubicBezTo>
                  <a:pt x="6002" y="5383"/>
                  <a:pt x="6192" y="5574"/>
                  <a:pt x="6192" y="5788"/>
                </a:cubicBezTo>
                <a:cubicBezTo>
                  <a:pt x="6192" y="5978"/>
                  <a:pt x="6002" y="6169"/>
                  <a:pt x="5811" y="6169"/>
                </a:cubicBezTo>
                <a:cubicBezTo>
                  <a:pt x="5597" y="6169"/>
                  <a:pt x="5406" y="5978"/>
                  <a:pt x="5406" y="5788"/>
                </a:cubicBezTo>
                <a:cubicBezTo>
                  <a:pt x="5406" y="5574"/>
                  <a:pt x="5597" y="5383"/>
                  <a:pt x="5811" y="5383"/>
                </a:cubicBezTo>
                <a:close/>
                <a:moveTo>
                  <a:pt x="10860" y="4978"/>
                </a:moveTo>
                <a:lnTo>
                  <a:pt x="10860" y="6574"/>
                </a:lnTo>
                <a:lnTo>
                  <a:pt x="8812" y="6574"/>
                </a:lnTo>
                <a:lnTo>
                  <a:pt x="8240" y="5788"/>
                </a:lnTo>
                <a:lnTo>
                  <a:pt x="8812" y="4978"/>
                </a:lnTo>
                <a:close/>
                <a:moveTo>
                  <a:pt x="5811" y="8765"/>
                </a:moveTo>
                <a:cubicBezTo>
                  <a:pt x="6002" y="8765"/>
                  <a:pt x="6192" y="8931"/>
                  <a:pt x="6192" y="9146"/>
                </a:cubicBezTo>
                <a:cubicBezTo>
                  <a:pt x="6192" y="9360"/>
                  <a:pt x="6002" y="9527"/>
                  <a:pt x="5811" y="9527"/>
                </a:cubicBezTo>
                <a:cubicBezTo>
                  <a:pt x="5597" y="9527"/>
                  <a:pt x="5406" y="9360"/>
                  <a:pt x="5406" y="9146"/>
                </a:cubicBezTo>
                <a:cubicBezTo>
                  <a:pt x="5406" y="8931"/>
                  <a:pt x="5597" y="8765"/>
                  <a:pt x="5811" y="8765"/>
                </a:cubicBezTo>
                <a:close/>
                <a:moveTo>
                  <a:pt x="2787" y="8336"/>
                </a:moveTo>
                <a:lnTo>
                  <a:pt x="3358" y="9146"/>
                </a:lnTo>
                <a:lnTo>
                  <a:pt x="2787" y="9955"/>
                </a:lnTo>
                <a:lnTo>
                  <a:pt x="739" y="9955"/>
                </a:lnTo>
                <a:lnTo>
                  <a:pt x="739" y="8336"/>
                </a:lnTo>
                <a:close/>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1"/>
                </a:lnTo>
                <a:lnTo>
                  <a:pt x="4763" y="9551"/>
                </a:lnTo>
                <a:cubicBezTo>
                  <a:pt x="4882" y="9884"/>
                  <a:pt x="5120" y="10122"/>
                  <a:pt x="5454" y="10241"/>
                </a:cubicBezTo>
                <a:lnTo>
                  <a:pt x="5454" y="11599"/>
                </a:lnTo>
                <a:lnTo>
                  <a:pt x="6121" y="11599"/>
                </a:lnTo>
                <a:lnTo>
                  <a:pt x="6121" y="10241"/>
                </a:lnTo>
                <a:cubicBezTo>
                  <a:pt x="6549" y="10098"/>
                  <a:pt x="6883" y="9717"/>
                  <a:pt x="6883" y="9217"/>
                </a:cubicBezTo>
                <a:cubicBezTo>
                  <a:pt x="6883" y="8741"/>
                  <a:pt x="6573" y="8360"/>
                  <a:pt x="6121" y="8217"/>
                </a:cubicBezTo>
                <a:lnTo>
                  <a:pt x="6121" y="6883"/>
                </a:lnTo>
                <a:cubicBezTo>
                  <a:pt x="6454" y="6764"/>
                  <a:pt x="6692" y="6526"/>
                  <a:pt x="6811" y="6193"/>
                </a:cubicBezTo>
                <a:lnTo>
                  <a:pt x="7669" y="6193"/>
                </a:lnTo>
                <a:lnTo>
                  <a:pt x="8478" y="7312"/>
                </a:lnTo>
                <a:lnTo>
                  <a:pt x="11574" y="7312"/>
                </a:lnTo>
                <a:lnTo>
                  <a:pt x="11574" y="4335"/>
                </a:lnTo>
                <a:lnTo>
                  <a:pt x="8454" y="4335"/>
                </a:lnTo>
                <a:lnTo>
                  <a:pt x="8454" y="4288"/>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29" name="Google Shape;14029;p143"/>
          <p:cNvSpPr/>
          <p:nvPr/>
        </p:nvSpPr>
        <p:spPr>
          <a:xfrm>
            <a:off x="6253314" y="3390696"/>
            <a:ext cx="337742" cy="337712"/>
          </a:xfrm>
          <a:custGeom>
            <a:rect b="b" l="l" r="r" t="t"/>
            <a:pathLst>
              <a:path extrusionOk="0" h="11479" w="11480">
                <a:moveTo>
                  <a:pt x="3216" y="667"/>
                </a:moveTo>
                <a:lnTo>
                  <a:pt x="3216" y="2286"/>
                </a:lnTo>
                <a:lnTo>
                  <a:pt x="668" y="2286"/>
                </a:lnTo>
                <a:lnTo>
                  <a:pt x="668" y="667"/>
                </a:lnTo>
                <a:close/>
                <a:moveTo>
                  <a:pt x="3882" y="1262"/>
                </a:moveTo>
                <a:lnTo>
                  <a:pt x="4668" y="2191"/>
                </a:lnTo>
                <a:lnTo>
                  <a:pt x="4668" y="3406"/>
                </a:lnTo>
                <a:lnTo>
                  <a:pt x="3882" y="2501"/>
                </a:lnTo>
                <a:lnTo>
                  <a:pt x="3882" y="1262"/>
                </a:lnTo>
                <a:close/>
                <a:moveTo>
                  <a:pt x="10003" y="2405"/>
                </a:moveTo>
                <a:lnTo>
                  <a:pt x="10622" y="3215"/>
                </a:lnTo>
                <a:lnTo>
                  <a:pt x="10003" y="4001"/>
                </a:lnTo>
                <a:lnTo>
                  <a:pt x="5335" y="4001"/>
                </a:lnTo>
                <a:lnTo>
                  <a:pt x="5335" y="2405"/>
                </a:lnTo>
                <a:close/>
                <a:moveTo>
                  <a:pt x="3216" y="2929"/>
                </a:moveTo>
                <a:lnTo>
                  <a:pt x="3216" y="4549"/>
                </a:lnTo>
                <a:lnTo>
                  <a:pt x="668" y="4549"/>
                </a:lnTo>
                <a:lnTo>
                  <a:pt x="668" y="2929"/>
                </a:lnTo>
                <a:close/>
                <a:moveTo>
                  <a:pt x="3882" y="3525"/>
                </a:moveTo>
                <a:lnTo>
                  <a:pt x="4668" y="4454"/>
                </a:lnTo>
                <a:lnTo>
                  <a:pt x="4668" y="5668"/>
                </a:lnTo>
                <a:lnTo>
                  <a:pt x="3882" y="4763"/>
                </a:lnTo>
                <a:lnTo>
                  <a:pt x="3882" y="3525"/>
                </a:lnTo>
                <a:close/>
                <a:moveTo>
                  <a:pt x="10003" y="4668"/>
                </a:moveTo>
                <a:lnTo>
                  <a:pt x="10622" y="5478"/>
                </a:lnTo>
                <a:lnTo>
                  <a:pt x="10003" y="6263"/>
                </a:lnTo>
                <a:lnTo>
                  <a:pt x="5335" y="6263"/>
                </a:lnTo>
                <a:lnTo>
                  <a:pt x="5335" y="4668"/>
                </a:lnTo>
                <a:close/>
                <a:moveTo>
                  <a:pt x="3216" y="5239"/>
                </a:moveTo>
                <a:lnTo>
                  <a:pt x="3216" y="6835"/>
                </a:lnTo>
                <a:lnTo>
                  <a:pt x="668" y="6835"/>
                </a:lnTo>
                <a:lnTo>
                  <a:pt x="668" y="5239"/>
                </a:lnTo>
                <a:close/>
                <a:moveTo>
                  <a:pt x="3882" y="5787"/>
                </a:moveTo>
                <a:lnTo>
                  <a:pt x="4668" y="6716"/>
                </a:lnTo>
                <a:lnTo>
                  <a:pt x="4668" y="7930"/>
                </a:lnTo>
                <a:lnTo>
                  <a:pt x="3882" y="7025"/>
                </a:lnTo>
                <a:lnTo>
                  <a:pt x="3882" y="5787"/>
                </a:lnTo>
                <a:close/>
                <a:moveTo>
                  <a:pt x="10003" y="6954"/>
                </a:moveTo>
                <a:lnTo>
                  <a:pt x="10622" y="7764"/>
                </a:lnTo>
                <a:lnTo>
                  <a:pt x="10003" y="8573"/>
                </a:lnTo>
                <a:lnTo>
                  <a:pt x="5335" y="8573"/>
                </a:lnTo>
                <a:lnTo>
                  <a:pt x="5335" y="6954"/>
                </a:lnTo>
                <a:close/>
                <a:moveTo>
                  <a:pt x="3216" y="7478"/>
                </a:moveTo>
                <a:lnTo>
                  <a:pt x="3216" y="9097"/>
                </a:lnTo>
                <a:lnTo>
                  <a:pt x="668" y="9097"/>
                </a:lnTo>
                <a:lnTo>
                  <a:pt x="668" y="7478"/>
                </a:lnTo>
                <a:close/>
                <a:moveTo>
                  <a:pt x="3882" y="8073"/>
                </a:moveTo>
                <a:lnTo>
                  <a:pt x="4668" y="9002"/>
                </a:lnTo>
                <a:lnTo>
                  <a:pt x="4668" y="10217"/>
                </a:lnTo>
                <a:lnTo>
                  <a:pt x="3882" y="9312"/>
                </a:lnTo>
                <a:lnTo>
                  <a:pt x="3882" y="8073"/>
                </a:lnTo>
                <a:close/>
                <a:moveTo>
                  <a:pt x="10003" y="9216"/>
                </a:moveTo>
                <a:lnTo>
                  <a:pt x="10622" y="10026"/>
                </a:lnTo>
                <a:lnTo>
                  <a:pt x="10003" y="10836"/>
                </a:lnTo>
                <a:lnTo>
                  <a:pt x="5335" y="10836"/>
                </a:lnTo>
                <a:lnTo>
                  <a:pt x="5335" y="9216"/>
                </a:lnTo>
                <a:close/>
                <a:moveTo>
                  <a:pt x="1" y="0"/>
                </a:moveTo>
                <a:lnTo>
                  <a:pt x="1" y="9764"/>
                </a:lnTo>
                <a:lnTo>
                  <a:pt x="3382" y="9764"/>
                </a:lnTo>
                <a:lnTo>
                  <a:pt x="4835" y="11479"/>
                </a:lnTo>
                <a:lnTo>
                  <a:pt x="10312" y="11479"/>
                </a:lnTo>
                <a:lnTo>
                  <a:pt x="11479" y="10002"/>
                </a:lnTo>
                <a:lnTo>
                  <a:pt x="10598" y="8859"/>
                </a:lnTo>
                <a:lnTo>
                  <a:pt x="11479" y="7740"/>
                </a:lnTo>
                <a:lnTo>
                  <a:pt x="10598" y="6597"/>
                </a:lnTo>
                <a:lnTo>
                  <a:pt x="11479" y="5478"/>
                </a:lnTo>
                <a:lnTo>
                  <a:pt x="10598" y="4334"/>
                </a:lnTo>
                <a:lnTo>
                  <a:pt x="11479" y="3215"/>
                </a:lnTo>
                <a:lnTo>
                  <a:pt x="10312" y="1715"/>
                </a:lnTo>
                <a:lnTo>
                  <a:pt x="5168" y="1715"/>
                </a:lnTo>
                <a:lnTo>
                  <a:pt x="37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30" name="Google Shape;14030;p143"/>
          <p:cNvSpPr/>
          <p:nvPr/>
        </p:nvSpPr>
        <p:spPr>
          <a:xfrm>
            <a:off x="5541825" y="3351450"/>
            <a:ext cx="280990" cy="342625"/>
          </a:xfrm>
          <a:custGeom>
            <a:rect b="b" l="l" r="r" t="t"/>
            <a:pathLst>
              <a:path extrusionOk="0" h="11646" w="9551">
                <a:moveTo>
                  <a:pt x="7526" y="2192"/>
                </a:moveTo>
                <a:lnTo>
                  <a:pt x="7526" y="2954"/>
                </a:lnTo>
                <a:lnTo>
                  <a:pt x="1525" y="2954"/>
                </a:lnTo>
                <a:lnTo>
                  <a:pt x="1525" y="2192"/>
                </a:lnTo>
                <a:close/>
                <a:moveTo>
                  <a:pt x="8217" y="5407"/>
                </a:moveTo>
                <a:lnTo>
                  <a:pt x="8217" y="6169"/>
                </a:lnTo>
                <a:lnTo>
                  <a:pt x="1525" y="6169"/>
                </a:lnTo>
                <a:lnTo>
                  <a:pt x="1525" y="5407"/>
                </a:lnTo>
                <a:close/>
                <a:moveTo>
                  <a:pt x="8860" y="8598"/>
                </a:moveTo>
                <a:lnTo>
                  <a:pt x="8860" y="9360"/>
                </a:lnTo>
                <a:lnTo>
                  <a:pt x="1501" y="9360"/>
                </a:lnTo>
                <a:lnTo>
                  <a:pt x="1501" y="8598"/>
                </a:lnTo>
                <a:close/>
                <a:moveTo>
                  <a:pt x="1" y="1"/>
                </a:moveTo>
                <a:lnTo>
                  <a:pt x="1" y="691"/>
                </a:lnTo>
                <a:lnTo>
                  <a:pt x="858" y="691"/>
                </a:lnTo>
                <a:lnTo>
                  <a:pt x="858" y="1382"/>
                </a:lnTo>
                <a:lnTo>
                  <a:pt x="1" y="1382"/>
                </a:lnTo>
                <a:lnTo>
                  <a:pt x="1" y="2072"/>
                </a:lnTo>
                <a:lnTo>
                  <a:pt x="858" y="2072"/>
                </a:lnTo>
                <a:lnTo>
                  <a:pt x="858" y="2739"/>
                </a:lnTo>
                <a:lnTo>
                  <a:pt x="1" y="2739"/>
                </a:lnTo>
                <a:lnTo>
                  <a:pt x="1" y="3430"/>
                </a:lnTo>
                <a:lnTo>
                  <a:pt x="858" y="3430"/>
                </a:lnTo>
                <a:lnTo>
                  <a:pt x="858" y="4121"/>
                </a:lnTo>
                <a:lnTo>
                  <a:pt x="1" y="4121"/>
                </a:lnTo>
                <a:lnTo>
                  <a:pt x="1" y="4811"/>
                </a:lnTo>
                <a:lnTo>
                  <a:pt x="858" y="4811"/>
                </a:lnTo>
                <a:lnTo>
                  <a:pt x="858" y="5478"/>
                </a:lnTo>
                <a:lnTo>
                  <a:pt x="1" y="5478"/>
                </a:lnTo>
                <a:lnTo>
                  <a:pt x="1" y="6169"/>
                </a:lnTo>
                <a:lnTo>
                  <a:pt x="858" y="6169"/>
                </a:lnTo>
                <a:lnTo>
                  <a:pt x="858" y="6859"/>
                </a:lnTo>
                <a:lnTo>
                  <a:pt x="1" y="6859"/>
                </a:lnTo>
                <a:lnTo>
                  <a:pt x="1" y="7550"/>
                </a:lnTo>
                <a:lnTo>
                  <a:pt x="858" y="7550"/>
                </a:lnTo>
                <a:lnTo>
                  <a:pt x="858" y="8217"/>
                </a:lnTo>
                <a:lnTo>
                  <a:pt x="1" y="8217"/>
                </a:lnTo>
                <a:lnTo>
                  <a:pt x="1" y="8907"/>
                </a:lnTo>
                <a:lnTo>
                  <a:pt x="858" y="8907"/>
                </a:lnTo>
                <a:lnTo>
                  <a:pt x="858" y="9598"/>
                </a:lnTo>
                <a:lnTo>
                  <a:pt x="1" y="9598"/>
                </a:lnTo>
                <a:lnTo>
                  <a:pt x="1" y="10288"/>
                </a:lnTo>
                <a:lnTo>
                  <a:pt x="858" y="10288"/>
                </a:lnTo>
                <a:lnTo>
                  <a:pt x="858" y="10955"/>
                </a:lnTo>
                <a:lnTo>
                  <a:pt x="1" y="10955"/>
                </a:lnTo>
                <a:lnTo>
                  <a:pt x="1" y="11646"/>
                </a:lnTo>
                <a:lnTo>
                  <a:pt x="1525" y="11646"/>
                </a:lnTo>
                <a:lnTo>
                  <a:pt x="1525" y="10169"/>
                </a:lnTo>
                <a:lnTo>
                  <a:pt x="9550" y="10169"/>
                </a:lnTo>
                <a:lnTo>
                  <a:pt x="9550" y="7907"/>
                </a:lnTo>
                <a:lnTo>
                  <a:pt x="1525" y="7907"/>
                </a:lnTo>
                <a:lnTo>
                  <a:pt x="1525" y="6859"/>
                </a:lnTo>
                <a:lnTo>
                  <a:pt x="8907" y="6859"/>
                </a:lnTo>
                <a:lnTo>
                  <a:pt x="8907" y="4716"/>
                </a:lnTo>
                <a:lnTo>
                  <a:pt x="1525" y="4716"/>
                </a:lnTo>
                <a:lnTo>
                  <a:pt x="1525" y="3644"/>
                </a:lnTo>
                <a:lnTo>
                  <a:pt x="8217" y="3644"/>
                </a:lnTo>
                <a:lnTo>
                  <a:pt x="8217" y="1501"/>
                </a:lnTo>
                <a:lnTo>
                  <a:pt x="1525" y="1501"/>
                </a:lnTo>
                <a:lnTo>
                  <a:pt x="15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31" name="Google Shape;14031;p143"/>
          <p:cNvGrpSpPr/>
          <p:nvPr/>
        </p:nvGrpSpPr>
        <p:grpSpPr>
          <a:xfrm>
            <a:off x="4780588" y="3397698"/>
            <a:ext cx="338448" cy="280283"/>
            <a:chOff x="4704388" y="3600098"/>
            <a:chExt cx="338448" cy="280283"/>
          </a:xfrm>
        </p:grpSpPr>
        <p:sp>
          <p:nvSpPr>
            <p:cNvPr id="14032" name="Google Shape;14032;p143"/>
            <p:cNvSpPr/>
            <p:nvPr/>
          </p:nvSpPr>
          <p:spPr>
            <a:xfrm>
              <a:off x="4704388" y="3705891"/>
              <a:ext cx="338448" cy="174490"/>
            </a:xfrm>
            <a:custGeom>
              <a:rect b="b" l="l" r="r" t="t"/>
              <a:pathLst>
                <a:path extrusionOk="0" h="5931" w="11504">
                  <a:moveTo>
                    <a:pt x="2573" y="2263"/>
                  </a:moveTo>
                  <a:lnTo>
                    <a:pt x="2954" y="2620"/>
                  </a:lnTo>
                  <a:lnTo>
                    <a:pt x="2954" y="5240"/>
                  </a:lnTo>
                  <a:lnTo>
                    <a:pt x="2192" y="5240"/>
                  </a:lnTo>
                  <a:lnTo>
                    <a:pt x="2192" y="2620"/>
                  </a:lnTo>
                  <a:lnTo>
                    <a:pt x="2573" y="2263"/>
                  </a:lnTo>
                  <a:close/>
                  <a:moveTo>
                    <a:pt x="5764" y="1572"/>
                  </a:moveTo>
                  <a:lnTo>
                    <a:pt x="6145" y="1929"/>
                  </a:lnTo>
                  <a:lnTo>
                    <a:pt x="6145" y="5240"/>
                  </a:lnTo>
                  <a:lnTo>
                    <a:pt x="5359" y="5240"/>
                  </a:lnTo>
                  <a:lnTo>
                    <a:pt x="5359" y="1929"/>
                  </a:lnTo>
                  <a:lnTo>
                    <a:pt x="5764" y="1572"/>
                  </a:lnTo>
                  <a:close/>
                  <a:moveTo>
                    <a:pt x="8931" y="929"/>
                  </a:moveTo>
                  <a:lnTo>
                    <a:pt x="9312" y="1286"/>
                  </a:lnTo>
                  <a:lnTo>
                    <a:pt x="9312" y="5240"/>
                  </a:lnTo>
                  <a:lnTo>
                    <a:pt x="8550" y="5240"/>
                  </a:lnTo>
                  <a:lnTo>
                    <a:pt x="8550" y="1286"/>
                  </a:lnTo>
                  <a:lnTo>
                    <a:pt x="8931" y="929"/>
                  </a:lnTo>
                  <a:close/>
                  <a:moveTo>
                    <a:pt x="8931" y="0"/>
                  </a:moveTo>
                  <a:lnTo>
                    <a:pt x="7860" y="977"/>
                  </a:lnTo>
                  <a:lnTo>
                    <a:pt x="7860" y="5240"/>
                  </a:lnTo>
                  <a:lnTo>
                    <a:pt x="6836" y="5240"/>
                  </a:lnTo>
                  <a:lnTo>
                    <a:pt x="6836" y="1667"/>
                  </a:lnTo>
                  <a:lnTo>
                    <a:pt x="5740" y="691"/>
                  </a:lnTo>
                  <a:lnTo>
                    <a:pt x="4669" y="1667"/>
                  </a:lnTo>
                  <a:lnTo>
                    <a:pt x="4669" y="5240"/>
                  </a:lnTo>
                  <a:lnTo>
                    <a:pt x="3645" y="5240"/>
                  </a:lnTo>
                  <a:lnTo>
                    <a:pt x="3645" y="2310"/>
                  </a:lnTo>
                  <a:lnTo>
                    <a:pt x="2573" y="1334"/>
                  </a:lnTo>
                  <a:lnTo>
                    <a:pt x="1501" y="2310"/>
                  </a:lnTo>
                  <a:lnTo>
                    <a:pt x="1501" y="5240"/>
                  </a:lnTo>
                  <a:lnTo>
                    <a:pt x="1" y="5240"/>
                  </a:lnTo>
                  <a:lnTo>
                    <a:pt x="1" y="5930"/>
                  </a:lnTo>
                  <a:lnTo>
                    <a:pt x="11503" y="5930"/>
                  </a:lnTo>
                  <a:lnTo>
                    <a:pt x="11503" y="5240"/>
                  </a:lnTo>
                  <a:lnTo>
                    <a:pt x="10003" y="5240"/>
                  </a:lnTo>
                  <a:lnTo>
                    <a:pt x="10003" y="977"/>
                  </a:lnTo>
                  <a:lnTo>
                    <a:pt x="89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33" name="Google Shape;14033;p143"/>
            <p:cNvSpPr/>
            <p:nvPr/>
          </p:nvSpPr>
          <p:spPr>
            <a:xfrm>
              <a:off x="4748547" y="3692564"/>
              <a:ext cx="63076" cy="56104"/>
            </a:xfrm>
            <a:custGeom>
              <a:rect b="b" l="l" r="r" t="t"/>
              <a:pathLst>
                <a:path extrusionOk="0" h="1907" w="2144">
                  <a:moveTo>
                    <a:pt x="1072" y="1"/>
                  </a:moveTo>
                  <a:lnTo>
                    <a:pt x="0" y="977"/>
                  </a:lnTo>
                  <a:lnTo>
                    <a:pt x="0" y="1906"/>
                  </a:lnTo>
                  <a:lnTo>
                    <a:pt x="1072" y="930"/>
                  </a:lnTo>
                  <a:lnTo>
                    <a:pt x="2144" y="1906"/>
                  </a:lnTo>
                  <a:lnTo>
                    <a:pt x="2144" y="97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34" name="Google Shape;14034;p143"/>
            <p:cNvSpPr/>
            <p:nvPr/>
          </p:nvSpPr>
          <p:spPr>
            <a:xfrm>
              <a:off x="4748547" y="3640020"/>
              <a:ext cx="63076" cy="56075"/>
            </a:xfrm>
            <a:custGeom>
              <a:rect b="b" l="l" r="r" t="t"/>
              <a:pathLst>
                <a:path extrusionOk="0" h="1906" w="2144">
                  <a:moveTo>
                    <a:pt x="1072" y="1"/>
                  </a:moveTo>
                  <a:lnTo>
                    <a:pt x="0" y="977"/>
                  </a:lnTo>
                  <a:lnTo>
                    <a:pt x="0" y="1906"/>
                  </a:lnTo>
                  <a:lnTo>
                    <a:pt x="1072" y="930"/>
                  </a:lnTo>
                  <a:lnTo>
                    <a:pt x="2144" y="1906"/>
                  </a:lnTo>
                  <a:lnTo>
                    <a:pt x="2144" y="97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35" name="Google Shape;14035;p143"/>
            <p:cNvSpPr/>
            <p:nvPr/>
          </p:nvSpPr>
          <p:spPr>
            <a:xfrm>
              <a:off x="4841718" y="3672264"/>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36" name="Google Shape;14036;p143"/>
            <p:cNvSpPr/>
            <p:nvPr/>
          </p:nvSpPr>
          <p:spPr>
            <a:xfrm>
              <a:off x="4841718" y="3619721"/>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37" name="Google Shape;14037;p143"/>
            <p:cNvSpPr/>
            <p:nvPr/>
          </p:nvSpPr>
          <p:spPr>
            <a:xfrm>
              <a:off x="4935596" y="3653347"/>
              <a:ext cx="63106" cy="56075"/>
            </a:xfrm>
            <a:custGeom>
              <a:rect b="b" l="l" r="r" t="t"/>
              <a:pathLst>
                <a:path extrusionOk="0" h="1906" w="2145">
                  <a:moveTo>
                    <a:pt x="1072" y="0"/>
                  </a:moveTo>
                  <a:lnTo>
                    <a:pt x="1" y="977"/>
                  </a:lnTo>
                  <a:lnTo>
                    <a:pt x="1" y="1905"/>
                  </a:lnTo>
                  <a:lnTo>
                    <a:pt x="1072" y="929"/>
                  </a:lnTo>
                  <a:lnTo>
                    <a:pt x="2144" y="1905"/>
                  </a:lnTo>
                  <a:lnTo>
                    <a:pt x="2144" y="977"/>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38" name="Google Shape;14038;p143"/>
            <p:cNvSpPr/>
            <p:nvPr/>
          </p:nvSpPr>
          <p:spPr>
            <a:xfrm>
              <a:off x="4935596" y="3600098"/>
              <a:ext cx="63106" cy="56075"/>
            </a:xfrm>
            <a:custGeom>
              <a:rect b="b" l="l" r="r" t="t"/>
              <a:pathLst>
                <a:path extrusionOk="0" h="1906" w="2145">
                  <a:moveTo>
                    <a:pt x="1072" y="0"/>
                  </a:moveTo>
                  <a:lnTo>
                    <a:pt x="1" y="977"/>
                  </a:lnTo>
                  <a:lnTo>
                    <a:pt x="1" y="1906"/>
                  </a:lnTo>
                  <a:lnTo>
                    <a:pt x="1072" y="905"/>
                  </a:lnTo>
                  <a:lnTo>
                    <a:pt x="2144" y="1906"/>
                  </a:lnTo>
                  <a:lnTo>
                    <a:pt x="2144" y="977"/>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39" name="Google Shape;14039;p143"/>
          <p:cNvSpPr/>
          <p:nvPr/>
        </p:nvSpPr>
        <p:spPr>
          <a:xfrm>
            <a:off x="4046004" y="3380046"/>
            <a:ext cx="339830" cy="288816"/>
          </a:xfrm>
          <a:custGeom>
            <a:rect b="b" l="l" r="r" t="t"/>
            <a:pathLst>
              <a:path extrusionOk="0" h="9817" w="11551">
                <a:moveTo>
                  <a:pt x="9859" y="672"/>
                </a:moveTo>
                <a:cubicBezTo>
                  <a:pt x="10383" y="672"/>
                  <a:pt x="10836" y="1124"/>
                  <a:pt x="10836" y="1672"/>
                </a:cubicBezTo>
                <a:cubicBezTo>
                  <a:pt x="10836" y="2196"/>
                  <a:pt x="10383" y="2648"/>
                  <a:pt x="9859" y="2648"/>
                </a:cubicBezTo>
                <a:cubicBezTo>
                  <a:pt x="9312" y="2648"/>
                  <a:pt x="8883" y="2196"/>
                  <a:pt x="8883" y="1672"/>
                </a:cubicBezTo>
                <a:cubicBezTo>
                  <a:pt x="8883" y="1124"/>
                  <a:pt x="9312" y="672"/>
                  <a:pt x="9859" y="672"/>
                </a:cubicBezTo>
                <a:close/>
                <a:moveTo>
                  <a:pt x="3906" y="3029"/>
                </a:moveTo>
                <a:cubicBezTo>
                  <a:pt x="4120" y="3029"/>
                  <a:pt x="4287" y="3220"/>
                  <a:pt x="4287" y="3410"/>
                </a:cubicBezTo>
                <a:cubicBezTo>
                  <a:pt x="4287" y="3625"/>
                  <a:pt x="4120" y="3792"/>
                  <a:pt x="3906" y="3792"/>
                </a:cubicBezTo>
                <a:cubicBezTo>
                  <a:pt x="3691" y="3792"/>
                  <a:pt x="3525" y="3625"/>
                  <a:pt x="3525" y="3410"/>
                </a:cubicBezTo>
                <a:cubicBezTo>
                  <a:pt x="3525" y="3220"/>
                  <a:pt x="3668" y="3029"/>
                  <a:pt x="3906" y="3029"/>
                </a:cubicBezTo>
                <a:close/>
                <a:moveTo>
                  <a:pt x="6811" y="5959"/>
                </a:moveTo>
                <a:cubicBezTo>
                  <a:pt x="7025" y="5959"/>
                  <a:pt x="7216" y="6125"/>
                  <a:pt x="7216" y="6340"/>
                </a:cubicBezTo>
                <a:cubicBezTo>
                  <a:pt x="7216" y="6554"/>
                  <a:pt x="7025" y="6721"/>
                  <a:pt x="6811" y="6721"/>
                </a:cubicBezTo>
                <a:cubicBezTo>
                  <a:pt x="6621" y="6721"/>
                  <a:pt x="6430" y="6554"/>
                  <a:pt x="6430" y="6340"/>
                </a:cubicBezTo>
                <a:cubicBezTo>
                  <a:pt x="6430" y="6125"/>
                  <a:pt x="6621" y="5959"/>
                  <a:pt x="6811" y="5959"/>
                </a:cubicBezTo>
                <a:close/>
                <a:moveTo>
                  <a:pt x="1072" y="7054"/>
                </a:moveTo>
                <a:cubicBezTo>
                  <a:pt x="1286" y="7054"/>
                  <a:pt x="1453" y="7221"/>
                  <a:pt x="1453" y="7435"/>
                </a:cubicBezTo>
                <a:cubicBezTo>
                  <a:pt x="1453" y="7649"/>
                  <a:pt x="1286" y="7816"/>
                  <a:pt x="1072" y="7816"/>
                </a:cubicBezTo>
                <a:cubicBezTo>
                  <a:pt x="857" y="7816"/>
                  <a:pt x="691" y="7649"/>
                  <a:pt x="691" y="7435"/>
                </a:cubicBezTo>
                <a:cubicBezTo>
                  <a:pt x="691" y="7221"/>
                  <a:pt x="857" y="7054"/>
                  <a:pt x="1072" y="7054"/>
                </a:cubicBezTo>
                <a:close/>
                <a:moveTo>
                  <a:pt x="3334" y="4315"/>
                </a:moveTo>
                <a:cubicBezTo>
                  <a:pt x="3406" y="4363"/>
                  <a:pt x="3477" y="4387"/>
                  <a:pt x="3572" y="4435"/>
                </a:cubicBezTo>
                <a:lnTo>
                  <a:pt x="3572" y="9126"/>
                </a:lnTo>
                <a:lnTo>
                  <a:pt x="1429" y="9126"/>
                </a:lnTo>
                <a:lnTo>
                  <a:pt x="1429" y="8435"/>
                </a:lnTo>
                <a:cubicBezTo>
                  <a:pt x="1858" y="8292"/>
                  <a:pt x="2143" y="7911"/>
                  <a:pt x="2143" y="7435"/>
                </a:cubicBezTo>
                <a:cubicBezTo>
                  <a:pt x="2143" y="7126"/>
                  <a:pt x="2024" y="6864"/>
                  <a:pt x="1810" y="6649"/>
                </a:cubicBezTo>
                <a:lnTo>
                  <a:pt x="3334" y="4315"/>
                </a:lnTo>
                <a:close/>
                <a:moveTo>
                  <a:pt x="4501" y="4292"/>
                </a:moveTo>
                <a:lnTo>
                  <a:pt x="5859" y="5863"/>
                </a:lnTo>
                <a:cubicBezTo>
                  <a:pt x="5787" y="6006"/>
                  <a:pt x="5739" y="6149"/>
                  <a:pt x="5739" y="6340"/>
                </a:cubicBezTo>
                <a:cubicBezTo>
                  <a:pt x="5739" y="6816"/>
                  <a:pt x="6049" y="7197"/>
                  <a:pt x="6501" y="7340"/>
                </a:cubicBezTo>
                <a:lnTo>
                  <a:pt x="6501" y="9126"/>
                </a:lnTo>
                <a:lnTo>
                  <a:pt x="4263" y="9126"/>
                </a:lnTo>
                <a:lnTo>
                  <a:pt x="4263" y="4435"/>
                </a:lnTo>
                <a:lnTo>
                  <a:pt x="4239" y="4435"/>
                </a:lnTo>
                <a:cubicBezTo>
                  <a:pt x="4311" y="4411"/>
                  <a:pt x="4430" y="4339"/>
                  <a:pt x="4501" y="4292"/>
                </a:cubicBezTo>
                <a:close/>
                <a:moveTo>
                  <a:pt x="9288" y="3220"/>
                </a:moveTo>
                <a:cubicBezTo>
                  <a:pt x="9383" y="3244"/>
                  <a:pt x="9478" y="3268"/>
                  <a:pt x="9526" y="3268"/>
                </a:cubicBezTo>
                <a:lnTo>
                  <a:pt x="9526" y="9126"/>
                </a:lnTo>
                <a:lnTo>
                  <a:pt x="7144" y="9126"/>
                </a:lnTo>
                <a:lnTo>
                  <a:pt x="7144" y="7340"/>
                </a:lnTo>
                <a:cubicBezTo>
                  <a:pt x="7573" y="7197"/>
                  <a:pt x="7883" y="6816"/>
                  <a:pt x="7883" y="6340"/>
                </a:cubicBezTo>
                <a:cubicBezTo>
                  <a:pt x="7883" y="6102"/>
                  <a:pt x="7811" y="5863"/>
                  <a:pt x="7645" y="5673"/>
                </a:cubicBezTo>
                <a:lnTo>
                  <a:pt x="9288" y="3220"/>
                </a:lnTo>
                <a:close/>
                <a:moveTo>
                  <a:pt x="9858" y="1"/>
                </a:moveTo>
                <a:cubicBezTo>
                  <a:pt x="8961" y="1"/>
                  <a:pt x="8240" y="758"/>
                  <a:pt x="8240" y="1624"/>
                </a:cubicBezTo>
                <a:cubicBezTo>
                  <a:pt x="8240" y="2101"/>
                  <a:pt x="8454" y="2529"/>
                  <a:pt x="8764" y="2815"/>
                </a:cubicBezTo>
                <a:lnTo>
                  <a:pt x="7121" y="5292"/>
                </a:lnTo>
                <a:cubicBezTo>
                  <a:pt x="7025" y="5268"/>
                  <a:pt x="6930" y="5268"/>
                  <a:pt x="6859" y="5268"/>
                </a:cubicBezTo>
                <a:cubicBezTo>
                  <a:pt x="6668" y="5268"/>
                  <a:pt x="6525" y="5292"/>
                  <a:pt x="6382" y="5387"/>
                </a:cubicBezTo>
                <a:lnTo>
                  <a:pt x="4954" y="3720"/>
                </a:lnTo>
                <a:cubicBezTo>
                  <a:pt x="4977" y="3601"/>
                  <a:pt x="5001" y="3458"/>
                  <a:pt x="4977" y="3291"/>
                </a:cubicBezTo>
                <a:cubicBezTo>
                  <a:pt x="4906" y="2791"/>
                  <a:pt x="4501" y="2386"/>
                  <a:pt x="4001" y="2339"/>
                </a:cubicBezTo>
                <a:cubicBezTo>
                  <a:pt x="3986" y="2338"/>
                  <a:pt x="3970" y="2338"/>
                  <a:pt x="3955" y="2338"/>
                </a:cubicBezTo>
                <a:cubicBezTo>
                  <a:pt x="3334" y="2338"/>
                  <a:pt x="2858" y="2806"/>
                  <a:pt x="2858" y="3410"/>
                </a:cubicBezTo>
                <a:cubicBezTo>
                  <a:pt x="2858" y="3530"/>
                  <a:pt x="2882" y="3649"/>
                  <a:pt x="2906" y="3744"/>
                </a:cubicBezTo>
                <a:lnTo>
                  <a:pt x="1215" y="6363"/>
                </a:lnTo>
                <a:lnTo>
                  <a:pt x="1096" y="6363"/>
                </a:lnTo>
                <a:cubicBezTo>
                  <a:pt x="500" y="6363"/>
                  <a:pt x="24" y="6840"/>
                  <a:pt x="24" y="7435"/>
                </a:cubicBezTo>
                <a:cubicBezTo>
                  <a:pt x="24" y="7911"/>
                  <a:pt x="334" y="8292"/>
                  <a:pt x="786" y="8435"/>
                </a:cubicBezTo>
                <a:lnTo>
                  <a:pt x="786" y="9126"/>
                </a:lnTo>
                <a:lnTo>
                  <a:pt x="0" y="9126"/>
                </a:lnTo>
                <a:lnTo>
                  <a:pt x="0" y="9817"/>
                </a:lnTo>
                <a:lnTo>
                  <a:pt x="11503" y="9817"/>
                </a:lnTo>
                <a:lnTo>
                  <a:pt x="11503" y="9126"/>
                </a:lnTo>
                <a:lnTo>
                  <a:pt x="10193" y="9126"/>
                </a:lnTo>
                <a:lnTo>
                  <a:pt x="10193" y="3268"/>
                </a:lnTo>
                <a:lnTo>
                  <a:pt x="10217" y="3268"/>
                </a:lnTo>
                <a:cubicBezTo>
                  <a:pt x="10979" y="3125"/>
                  <a:pt x="11550" y="2410"/>
                  <a:pt x="11526" y="1577"/>
                </a:cubicBezTo>
                <a:cubicBezTo>
                  <a:pt x="11503" y="743"/>
                  <a:pt x="10812" y="53"/>
                  <a:pt x="9978" y="5"/>
                </a:cubicBezTo>
                <a:cubicBezTo>
                  <a:pt x="9938" y="2"/>
                  <a:pt x="9898" y="1"/>
                  <a:pt x="9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40" name="Google Shape;14040;p143"/>
          <p:cNvSpPr/>
          <p:nvPr/>
        </p:nvSpPr>
        <p:spPr>
          <a:xfrm>
            <a:off x="3328896" y="3359158"/>
            <a:ext cx="245245" cy="339830"/>
          </a:xfrm>
          <a:custGeom>
            <a:rect b="b" l="l" r="r" t="t"/>
            <a:pathLst>
              <a:path extrusionOk="0" h="11551" w="8336">
                <a:moveTo>
                  <a:pt x="4168" y="786"/>
                </a:moveTo>
                <a:lnTo>
                  <a:pt x="6931" y="2311"/>
                </a:lnTo>
                <a:lnTo>
                  <a:pt x="4168" y="3835"/>
                </a:lnTo>
                <a:lnTo>
                  <a:pt x="1406" y="2311"/>
                </a:lnTo>
                <a:lnTo>
                  <a:pt x="4168" y="786"/>
                </a:lnTo>
                <a:close/>
                <a:moveTo>
                  <a:pt x="5526" y="3835"/>
                </a:moveTo>
                <a:lnTo>
                  <a:pt x="6931" y="4597"/>
                </a:lnTo>
                <a:lnTo>
                  <a:pt x="4168" y="6121"/>
                </a:lnTo>
                <a:lnTo>
                  <a:pt x="1406" y="4597"/>
                </a:lnTo>
                <a:lnTo>
                  <a:pt x="2787" y="3835"/>
                </a:lnTo>
                <a:lnTo>
                  <a:pt x="4168" y="4573"/>
                </a:lnTo>
                <a:lnTo>
                  <a:pt x="5526" y="3835"/>
                </a:lnTo>
                <a:close/>
                <a:moveTo>
                  <a:pt x="5526" y="6145"/>
                </a:moveTo>
                <a:lnTo>
                  <a:pt x="6931" y="6931"/>
                </a:lnTo>
                <a:lnTo>
                  <a:pt x="4168" y="8431"/>
                </a:lnTo>
                <a:lnTo>
                  <a:pt x="1406" y="6931"/>
                </a:lnTo>
                <a:lnTo>
                  <a:pt x="2787" y="6145"/>
                </a:lnTo>
                <a:lnTo>
                  <a:pt x="4168" y="6907"/>
                </a:lnTo>
                <a:lnTo>
                  <a:pt x="5526" y="6145"/>
                </a:lnTo>
                <a:close/>
                <a:moveTo>
                  <a:pt x="5526" y="8455"/>
                </a:moveTo>
                <a:lnTo>
                  <a:pt x="6931" y="9217"/>
                </a:lnTo>
                <a:lnTo>
                  <a:pt x="4168" y="10741"/>
                </a:lnTo>
                <a:lnTo>
                  <a:pt x="1406" y="9217"/>
                </a:lnTo>
                <a:lnTo>
                  <a:pt x="2787" y="8455"/>
                </a:lnTo>
                <a:lnTo>
                  <a:pt x="4168" y="9193"/>
                </a:lnTo>
                <a:lnTo>
                  <a:pt x="5526" y="8455"/>
                </a:lnTo>
                <a:close/>
                <a:moveTo>
                  <a:pt x="4168" y="1"/>
                </a:moveTo>
                <a:lnTo>
                  <a:pt x="1" y="2287"/>
                </a:lnTo>
                <a:lnTo>
                  <a:pt x="2120" y="3454"/>
                </a:lnTo>
                <a:lnTo>
                  <a:pt x="1" y="4597"/>
                </a:lnTo>
                <a:lnTo>
                  <a:pt x="2120" y="5764"/>
                </a:lnTo>
                <a:lnTo>
                  <a:pt x="1" y="6931"/>
                </a:lnTo>
                <a:lnTo>
                  <a:pt x="2120" y="8097"/>
                </a:lnTo>
                <a:lnTo>
                  <a:pt x="1" y="9241"/>
                </a:lnTo>
                <a:lnTo>
                  <a:pt x="4168" y="11551"/>
                </a:lnTo>
                <a:lnTo>
                  <a:pt x="8336" y="9241"/>
                </a:lnTo>
                <a:lnTo>
                  <a:pt x="6216" y="8097"/>
                </a:lnTo>
                <a:lnTo>
                  <a:pt x="8336" y="6931"/>
                </a:lnTo>
                <a:lnTo>
                  <a:pt x="6216" y="5764"/>
                </a:lnTo>
                <a:lnTo>
                  <a:pt x="8336" y="4597"/>
                </a:lnTo>
                <a:lnTo>
                  <a:pt x="6216" y="3454"/>
                </a:lnTo>
                <a:lnTo>
                  <a:pt x="8336" y="2287"/>
                </a:lnTo>
                <a:lnTo>
                  <a:pt x="41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41" name="Google Shape;14041;p143"/>
          <p:cNvGrpSpPr/>
          <p:nvPr/>
        </p:nvGrpSpPr>
        <p:grpSpPr>
          <a:xfrm>
            <a:off x="2581692" y="3375280"/>
            <a:ext cx="339121" cy="336388"/>
            <a:chOff x="2962692" y="3577680"/>
            <a:chExt cx="339121" cy="336388"/>
          </a:xfrm>
        </p:grpSpPr>
        <p:sp>
          <p:nvSpPr>
            <p:cNvPr id="14042" name="Google Shape;14042;p143"/>
            <p:cNvSpPr/>
            <p:nvPr/>
          </p:nvSpPr>
          <p:spPr>
            <a:xfrm>
              <a:off x="2962692" y="3577680"/>
              <a:ext cx="98116" cy="336388"/>
            </a:xfrm>
            <a:custGeom>
              <a:rect b="b" l="l" r="r" t="t"/>
              <a:pathLst>
                <a:path extrusionOk="0" h="11434" w="3335">
                  <a:moveTo>
                    <a:pt x="2048" y="667"/>
                  </a:moveTo>
                  <a:lnTo>
                    <a:pt x="2048" y="4739"/>
                  </a:lnTo>
                  <a:cubicBezTo>
                    <a:pt x="1929" y="4692"/>
                    <a:pt x="1786" y="4644"/>
                    <a:pt x="1667" y="4644"/>
                  </a:cubicBezTo>
                  <a:cubicBezTo>
                    <a:pt x="1524" y="4644"/>
                    <a:pt x="1405" y="4692"/>
                    <a:pt x="1286" y="4739"/>
                  </a:cubicBezTo>
                  <a:lnTo>
                    <a:pt x="1286" y="667"/>
                  </a:lnTo>
                  <a:close/>
                  <a:moveTo>
                    <a:pt x="1655" y="5357"/>
                  </a:moveTo>
                  <a:cubicBezTo>
                    <a:pt x="1667" y="5357"/>
                    <a:pt x="1679" y="5357"/>
                    <a:pt x="1691" y="5359"/>
                  </a:cubicBezTo>
                  <a:cubicBezTo>
                    <a:pt x="1905" y="5406"/>
                    <a:pt x="2048" y="5573"/>
                    <a:pt x="2048" y="5763"/>
                  </a:cubicBezTo>
                  <a:lnTo>
                    <a:pt x="2048" y="8192"/>
                  </a:lnTo>
                  <a:cubicBezTo>
                    <a:pt x="1929" y="8169"/>
                    <a:pt x="1786" y="8145"/>
                    <a:pt x="1667" y="8145"/>
                  </a:cubicBezTo>
                  <a:cubicBezTo>
                    <a:pt x="1524" y="8145"/>
                    <a:pt x="1405" y="8169"/>
                    <a:pt x="1286" y="8192"/>
                  </a:cubicBezTo>
                  <a:lnTo>
                    <a:pt x="1286" y="5763"/>
                  </a:lnTo>
                  <a:cubicBezTo>
                    <a:pt x="1286" y="5539"/>
                    <a:pt x="1456" y="5357"/>
                    <a:pt x="1655" y="5357"/>
                  </a:cubicBezTo>
                  <a:close/>
                  <a:moveTo>
                    <a:pt x="1667" y="8812"/>
                  </a:moveTo>
                  <a:cubicBezTo>
                    <a:pt x="2215" y="8812"/>
                    <a:pt x="2644" y="9264"/>
                    <a:pt x="2644" y="9812"/>
                  </a:cubicBezTo>
                  <a:cubicBezTo>
                    <a:pt x="2644" y="10336"/>
                    <a:pt x="2215" y="10788"/>
                    <a:pt x="1667" y="10788"/>
                  </a:cubicBezTo>
                  <a:cubicBezTo>
                    <a:pt x="1119" y="10788"/>
                    <a:pt x="691" y="10336"/>
                    <a:pt x="691" y="9812"/>
                  </a:cubicBezTo>
                  <a:cubicBezTo>
                    <a:pt x="691" y="9264"/>
                    <a:pt x="1119" y="8812"/>
                    <a:pt x="1667" y="8812"/>
                  </a:cubicBezTo>
                  <a:close/>
                  <a:moveTo>
                    <a:pt x="596" y="0"/>
                  </a:moveTo>
                  <a:lnTo>
                    <a:pt x="596" y="8550"/>
                  </a:lnTo>
                  <a:cubicBezTo>
                    <a:pt x="238" y="8883"/>
                    <a:pt x="0" y="9359"/>
                    <a:pt x="0" y="9859"/>
                  </a:cubicBezTo>
                  <a:cubicBezTo>
                    <a:pt x="24" y="10717"/>
                    <a:pt x="738" y="11431"/>
                    <a:pt x="1620" y="11431"/>
                  </a:cubicBezTo>
                  <a:cubicBezTo>
                    <a:pt x="1646" y="11433"/>
                    <a:pt x="1673" y="11433"/>
                    <a:pt x="1700" y="11433"/>
                  </a:cubicBezTo>
                  <a:cubicBezTo>
                    <a:pt x="2571" y="11433"/>
                    <a:pt x="3310" y="10690"/>
                    <a:pt x="3310" y="9812"/>
                  </a:cubicBezTo>
                  <a:cubicBezTo>
                    <a:pt x="3334" y="9288"/>
                    <a:pt x="3096" y="8859"/>
                    <a:pt x="2739" y="8550"/>
                  </a:cubicBezTo>
                  <a:lnTo>
                    <a:pt x="27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43" name="Google Shape;14043;p143"/>
            <p:cNvSpPr/>
            <p:nvPr/>
          </p:nvSpPr>
          <p:spPr>
            <a:xfrm>
              <a:off x="3203697" y="3577680"/>
              <a:ext cx="98116" cy="336388"/>
            </a:xfrm>
            <a:custGeom>
              <a:rect b="b" l="l" r="r" t="t"/>
              <a:pathLst>
                <a:path extrusionOk="0" h="11434" w="3335">
                  <a:moveTo>
                    <a:pt x="2072" y="667"/>
                  </a:moveTo>
                  <a:lnTo>
                    <a:pt x="2072" y="3287"/>
                  </a:lnTo>
                  <a:cubicBezTo>
                    <a:pt x="1953" y="3215"/>
                    <a:pt x="1810" y="3191"/>
                    <a:pt x="1691" y="3191"/>
                  </a:cubicBezTo>
                  <a:cubicBezTo>
                    <a:pt x="1548" y="3191"/>
                    <a:pt x="1429" y="3215"/>
                    <a:pt x="1310" y="3287"/>
                  </a:cubicBezTo>
                  <a:lnTo>
                    <a:pt x="1310" y="667"/>
                  </a:lnTo>
                  <a:close/>
                  <a:moveTo>
                    <a:pt x="1650" y="3904"/>
                  </a:moveTo>
                  <a:cubicBezTo>
                    <a:pt x="1664" y="3904"/>
                    <a:pt x="1678" y="3904"/>
                    <a:pt x="1691" y="3906"/>
                  </a:cubicBezTo>
                  <a:cubicBezTo>
                    <a:pt x="1906" y="3930"/>
                    <a:pt x="2048" y="4120"/>
                    <a:pt x="2048" y="4287"/>
                  </a:cubicBezTo>
                  <a:lnTo>
                    <a:pt x="2048" y="8192"/>
                  </a:lnTo>
                  <a:cubicBezTo>
                    <a:pt x="1929" y="8169"/>
                    <a:pt x="1786" y="8145"/>
                    <a:pt x="1667" y="8145"/>
                  </a:cubicBezTo>
                  <a:cubicBezTo>
                    <a:pt x="1501" y="8145"/>
                    <a:pt x="1382" y="8169"/>
                    <a:pt x="1263" y="8192"/>
                  </a:cubicBezTo>
                  <a:lnTo>
                    <a:pt x="1263" y="4287"/>
                  </a:lnTo>
                  <a:cubicBezTo>
                    <a:pt x="1263" y="4064"/>
                    <a:pt x="1450" y="3904"/>
                    <a:pt x="1650" y="3904"/>
                  </a:cubicBezTo>
                  <a:close/>
                  <a:moveTo>
                    <a:pt x="1667" y="8812"/>
                  </a:moveTo>
                  <a:cubicBezTo>
                    <a:pt x="2191" y="8812"/>
                    <a:pt x="2644" y="9264"/>
                    <a:pt x="2644" y="9812"/>
                  </a:cubicBezTo>
                  <a:cubicBezTo>
                    <a:pt x="2644" y="10336"/>
                    <a:pt x="2191" y="10788"/>
                    <a:pt x="1667" y="10788"/>
                  </a:cubicBezTo>
                  <a:cubicBezTo>
                    <a:pt x="1120" y="10788"/>
                    <a:pt x="667" y="10336"/>
                    <a:pt x="667" y="9812"/>
                  </a:cubicBezTo>
                  <a:cubicBezTo>
                    <a:pt x="667" y="9264"/>
                    <a:pt x="1120" y="8812"/>
                    <a:pt x="1667" y="8812"/>
                  </a:cubicBezTo>
                  <a:close/>
                  <a:moveTo>
                    <a:pt x="596" y="0"/>
                  </a:moveTo>
                  <a:lnTo>
                    <a:pt x="596" y="8550"/>
                  </a:lnTo>
                  <a:cubicBezTo>
                    <a:pt x="238" y="8883"/>
                    <a:pt x="0" y="9359"/>
                    <a:pt x="0" y="9859"/>
                  </a:cubicBezTo>
                  <a:cubicBezTo>
                    <a:pt x="24" y="10717"/>
                    <a:pt x="739" y="11431"/>
                    <a:pt x="1596" y="11431"/>
                  </a:cubicBezTo>
                  <a:cubicBezTo>
                    <a:pt x="1624" y="11433"/>
                    <a:pt x="1651" y="11433"/>
                    <a:pt x="1678" y="11433"/>
                  </a:cubicBezTo>
                  <a:cubicBezTo>
                    <a:pt x="2571" y="11433"/>
                    <a:pt x="3311" y="10690"/>
                    <a:pt x="3311" y="9812"/>
                  </a:cubicBezTo>
                  <a:cubicBezTo>
                    <a:pt x="3334" y="9288"/>
                    <a:pt x="3096" y="8859"/>
                    <a:pt x="2739" y="8550"/>
                  </a:cubicBezTo>
                  <a:lnTo>
                    <a:pt x="27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44" name="Google Shape;14044;p143"/>
            <p:cNvSpPr/>
            <p:nvPr/>
          </p:nvSpPr>
          <p:spPr>
            <a:xfrm>
              <a:off x="3082489" y="3577680"/>
              <a:ext cx="98116" cy="336388"/>
            </a:xfrm>
            <a:custGeom>
              <a:rect b="b" l="l" r="r" t="t"/>
              <a:pathLst>
                <a:path extrusionOk="0" h="11434" w="3335">
                  <a:moveTo>
                    <a:pt x="2096" y="667"/>
                  </a:moveTo>
                  <a:lnTo>
                    <a:pt x="2096" y="1834"/>
                  </a:lnTo>
                  <a:cubicBezTo>
                    <a:pt x="1977" y="1763"/>
                    <a:pt x="1834" y="1739"/>
                    <a:pt x="1715" y="1739"/>
                  </a:cubicBezTo>
                  <a:cubicBezTo>
                    <a:pt x="1548" y="1739"/>
                    <a:pt x="1429" y="1763"/>
                    <a:pt x="1310" y="1834"/>
                  </a:cubicBezTo>
                  <a:lnTo>
                    <a:pt x="1310" y="667"/>
                  </a:lnTo>
                  <a:close/>
                  <a:moveTo>
                    <a:pt x="1674" y="2451"/>
                  </a:moveTo>
                  <a:cubicBezTo>
                    <a:pt x="1688" y="2451"/>
                    <a:pt x="1701" y="2452"/>
                    <a:pt x="1715" y="2453"/>
                  </a:cubicBezTo>
                  <a:cubicBezTo>
                    <a:pt x="1906" y="2477"/>
                    <a:pt x="2072" y="2668"/>
                    <a:pt x="2072" y="2834"/>
                  </a:cubicBezTo>
                  <a:lnTo>
                    <a:pt x="2072" y="8192"/>
                  </a:lnTo>
                  <a:cubicBezTo>
                    <a:pt x="1953" y="8169"/>
                    <a:pt x="1787" y="8145"/>
                    <a:pt x="1667" y="8145"/>
                  </a:cubicBezTo>
                  <a:cubicBezTo>
                    <a:pt x="1525" y="8145"/>
                    <a:pt x="1405" y="8169"/>
                    <a:pt x="1286" y="8192"/>
                  </a:cubicBezTo>
                  <a:lnTo>
                    <a:pt x="1286" y="2834"/>
                  </a:lnTo>
                  <a:cubicBezTo>
                    <a:pt x="1286" y="2611"/>
                    <a:pt x="1474" y="2451"/>
                    <a:pt x="1674" y="2451"/>
                  </a:cubicBezTo>
                  <a:close/>
                  <a:moveTo>
                    <a:pt x="1715" y="8812"/>
                  </a:moveTo>
                  <a:cubicBezTo>
                    <a:pt x="2239" y="8812"/>
                    <a:pt x="2691" y="9264"/>
                    <a:pt x="2691" y="9812"/>
                  </a:cubicBezTo>
                  <a:cubicBezTo>
                    <a:pt x="2691" y="10336"/>
                    <a:pt x="2239" y="10788"/>
                    <a:pt x="1715" y="10788"/>
                  </a:cubicBezTo>
                  <a:cubicBezTo>
                    <a:pt x="1167" y="10788"/>
                    <a:pt x="715" y="10336"/>
                    <a:pt x="715" y="9812"/>
                  </a:cubicBezTo>
                  <a:cubicBezTo>
                    <a:pt x="715" y="9264"/>
                    <a:pt x="1167" y="8812"/>
                    <a:pt x="1715" y="8812"/>
                  </a:cubicBezTo>
                  <a:close/>
                  <a:moveTo>
                    <a:pt x="596" y="0"/>
                  </a:moveTo>
                  <a:lnTo>
                    <a:pt x="596" y="8550"/>
                  </a:lnTo>
                  <a:cubicBezTo>
                    <a:pt x="239" y="8883"/>
                    <a:pt x="0" y="9359"/>
                    <a:pt x="0" y="9859"/>
                  </a:cubicBezTo>
                  <a:cubicBezTo>
                    <a:pt x="48" y="10717"/>
                    <a:pt x="763" y="11431"/>
                    <a:pt x="1620" y="11431"/>
                  </a:cubicBezTo>
                  <a:cubicBezTo>
                    <a:pt x="1647" y="11433"/>
                    <a:pt x="1675" y="11433"/>
                    <a:pt x="1702" y="11433"/>
                  </a:cubicBezTo>
                  <a:cubicBezTo>
                    <a:pt x="2593" y="11433"/>
                    <a:pt x="3311" y="10690"/>
                    <a:pt x="3311" y="9812"/>
                  </a:cubicBezTo>
                  <a:cubicBezTo>
                    <a:pt x="3334" y="9288"/>
                    <a:pt x="3096" y="8859"/>
                    <a:pt x="2739" y="8550"/>
                  </a:cubicBezTo>
                  <a:lnTo>
                    <a:pt x="27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45" name="Google Shape;14045;p143"/>
          <p:cNvSpPr/>
          <p:nvPr/>
        </p:nvSpPr>
        <p:spPr>
          <a:xfrm>
            <a:off x="1834458" y="3357746"/>
            <a:ext cx="338448" cy="337742"/>
          </a:xfrm>
          <a:custGeom>
            <a:rect b="b" l="l" r="r" t="t"/>
            <a:pathLst>
              <a:path extrusionOk="0" h="11480" w="11504">
                <a:moveTo>
                  <a:pt x="6169" y="668"/>
                </a:moveTo>
                <a:lnTo>
                  <a:pt x="6169" y="5407"/>
                </a:lnTo>
                <a:lnTo>
                  <a:pt x="5311" y="5407"/>
                </a:lnTo>
                <a:lnTo>
                  <a:pt x="5311" y="668"/>
                </a:lnTo>
                <a:close/>
                <a:moveTo>
                  <a:pt x="1549" y="3025"/>
                </a:moveTo>
                <a:lnTo>
                  <a:pt x="1549" y="5431"/>
                </a:lnTo>
                <a:lnTo>
                  <a:pt x="691" y="5431"/>
                </a:lnTo>
                <a:lnTo>
                  <a:pt x="691" y="3025"/>
                </a:lnTo>
                <a:close/>
                <a:moveTo>
                  <a:pt x="3097" y="1549"/>
                </a:moveTo>
                <a:lnTo>
                  <a:pt x="3097" y="5431"/>
                </a:lnTo>
                <a:lnTo>
                  <a:pt x="2239" y="5431"/>
                </a:lnTo>
                <a:lnTo>
                  <a:pt x="2239" y="1549"/>
                </a:lnTo>
                <a:close/>
                <a:moveTo>
                  <a:pt x="4621" y="2311"/>
                </a:moveTo>
                <a:lnTo>
                  <a:pt x="4621" y="5431"/>
                </a:lnTo>
                <a:lnTo>
                  <a:pt x="3763" y="5431"/>
                </a:lnTo>
                <a:lnTo>
                  <a:pt x="3763" y="2311"/>
                </a:lnTo>
                <a:close/>
                <a:moveTo>
                  <a:pt x="6169" y="6074"/>
                </a:moveTo>
                <a:lnTo>
                  <a:pt x="6169" y="8503"/>
                </a:lnTo>
                <a:lnTo>
                  <a:pt x="5311" y="8503"/>
                </a:lnTo>
                <a:lnTo>
                  <a:pt x="5311" y="6074"/>
                </a:lnTo>
                <a:close/>
                <a:moveTo>
                  <a:pt x="9264" y="6074"/>
                </a:moveTo>
                <a:lnTo>
                  <a:pt x="9264" y="9193"/>
                </a:lnTo>
                <a:lnTo>
                  <a:pt x="8407" y="9193"/>
                </a:lnTo>
                <a:lnTo>
                  <a:pt x="8407" y="6074"/>
                </a:lnTo>
                <a:close/>
                <a:moveTo>
                  <a:pt x="7717" y="6074"/>
                </a:moveTo>
                <a:lnTo>
                  <a:pt x="7717" y="9955"/>
                </a:lnTo>
                <a:lnTo>
                  <a:pt x="6859" y="9955"/>
                </a:lnTo>
                <a:lnTo>
                  <a:pt x="6859" y="6074"/>
                </a:lnTo>
                <a:close/>
                <a:moveTo>
                  <a:pt x="10836" y="6074"/>
                </a:moveTo>
                <a:lnTo>
                  <a:pt x="10836" y="10813"/>
                </a:lnTo>
                <a:lnTo>
                  <a:pt x="9979" y="10813"/>
                </a:lnTo>
                <a:lnTo>
                  <a:pt x="9979" y="6074"/>
                </a:lnTo>
                <a:close/>
                <a:moveTo>
                  <a:pt x="4621" y="1"/>
                </a:moveTo>
                <a:lnTo>
                  <a:pt x="4621" y="1620"/>
                </a:lnTo>
                <a:lnTo>
                  <a:pt x="3763" y="1620"/>
                </a:lnTo>
                <a:lnTo>
                  <a:pt x="3763" y="858"/>
                </a:lnTo>
                <a:lnTo>
                  <a:pt x="1549" y="858"/>
                </a:lnTo>
                <a:lnTo>
                  <a:pt x="1549" y="2335"/>
                </a:lnTo>
                <a:lnTo>
                  <a:pt x="1" y="2335"/>
                </a:lnTo>
                <a:lnTo>
                  <a:pt x="1" y="6074"/>
                </a:lnTo>
                <a:lnTo>
                  <a:pt x="4621" y="6074"/>
                </a:lnTo>
                <a:lnTo>
                  <a:pt x="4621" y="9146"/>
                </a:lnTo>
                <a:lnTo>
                  <a:pt x="6169" y="9146"/>
                </a:lnTo>
                <a:lnTo>
                  <a:pt x="6169" y="10598"/>
                </a:lnTo>
                <a:lnTo>
                  <a:pt x="8407" y="10598"/>
                </a:lnTo>
                <a:lnTo>
                  <a:pt x="8407" y="9860"/>
                </a:lnTo>
                <a:lnTo>
                  <a:pt x="9264" y="9860"/>
                </a:lnTo>
                <a:lnTo>
                  <a:pt x="9264" y="11479"/>
                </a:lnTo>
                <a:lnTo>
                  <a:pt x="11503" y="11479"/>
                </a:lnTo>
                <a:lnTo>
                  <a:pt x="11503" y="5359"/>
                </a:lnTo>
                <a:lnTo>
                  <a:pt x="6859" y="5359"/>
                </a:lnTo>
                <a:lnTo>
                  <a:pt x="68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46" name="Google Shape;14046;p143"/>
          <p:cNvGrpSpPr/>
          <p:nvPr/>
        </p:nvGrpSpPr>
        <p:grpSpPr>
          <a:xfrm>
            <a:off x="1095639" y="3457949"/>
            <a:ext cx="337742" cy="185697"/>
            <a:chOff x="1781439" y="3660349"/>
            <a:chExt cx="337742" cy="185697"/>
          </a:xfrm>
        </p:grpSpPr>
        <p:sp>
          <p:nvSpPr>
            <p:cNvPr id="14047" name="Google Shape;14047;p143"/>
            <p:cNvSpPr/>
            <p:nvPr/>
          </p:nvSpPr>
          <p:spPr>
            <a:xfrm>
              <a:off x="2023150" y="3660349"/>
              <a:ext cx="96027" cy="104412"/>
            </a:xfrm>
            <a:custGeom>
              <a:rect b="b" l="l" r="r" t="t"/>
              <a:pathLst>
                <a:path extrusionOk="0" h="3549" w="3264">
                  <a:moveTo>
                    <a:pt x="2621" y="691"/>
                  </a:moveTo>
                  <a:lnTo>
                    <a:pt x="2621" y="2144"/>
                  </a:lnTo>
                  <a:lnTo>
                    <a:pt x="2168" y="2144"/>
                  </a:lnTo>
                  <a:lnTo>
                    <a:pt x="1692" y="2620"/>
                  </a:lnTo>
                  <a:lnTo>
                    <a:pt x="1215" y="2144"/>
                  </a:lnTo>
                  <a:lnTo>
                    <a:pt x="692" y="2144"/>
                  </a:lnTo>
                  <a:lnTo>
                    <a:pt x="692" y="691"/>
                  </a:lnTo>
                  <a:close/>
                  <a:moveTo>
                    <a:pt x="1" y="0"/>
                  </a:moveTo>
                  <a:lnTo>
                    <a:pt x="1" y="2787"/>
                  </a:lnTo>
                  <a:lnTo>
                    <a:pt x="930" y="2787"/>
                  </a:lnTo>
                  <a:lnTo>
                    <a:pt x="1668" y="3549"/>
                  </a:lnTo>
                  <a:lnTo>
                    <a:pt x="2406" y="2787"/>
                  </a:lnTo>
                  <a:lnTo>
                    <a:pt x="3264" y="2787"/>
                  </a:lnTo>
                  <a:lnTo>
                    <a:pt x="32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48" name="Google Shape;14048;p143"/>
            <p:cNvSpPr/>
            <p:nvPr/>
          </p:nvSpPr>
          <p:spPr>
            <a:xfrm>
              <a:off x="1901971" y="3661055"/>
              <a:ext cx="96704" cy="104412"/>
            </a:xfrm>
            <a:custGeom>
              <a:rect b="b" l="l" r="r" t="t"/>
              <a:pathLst>
                <a:path extrusionOk="0" h="3549" w="3287">
                  <a:moveTo>
                    <a:pt x="2596" y="667"/>
                  </a:moveTo>
                  <a:lnTo>
                    <a:pt x="2596" y="2120"/>
                  </a:lnTo>
                  <a:lnTo>
                    <a:pt x="2143" y="2120"/>
                  </a:lnTo>
                  <a:lnTo>
                    <a:pt x="1667" y="2596"/>
                  </a:lnTo>
                  <a:lnTo>
                    <a:pt x="1191" y="2120"/>
                  </a:lnTo>
                  <a:lnTo>
                    <a:pt x="667" y="2120"/>
                  </a:lnTo>
                  <a:lnTo>
                    <a:pt x="667" y="667"/>
                  </a:lnTo>
                  <a:close/>
                  <a:moveTo>
                    <a:pt x="0" y="0"/>
                  </a:moveTo>
                  <a:lnTo>
                    <a:pt x="0" y="2787"/>
                  </a:lnTo>
                  <a:lnTo>
                    <a:pt x="929" y="2787"/>
                  </a:lnTo>
                  <a:lnTo>
                    <a:pt x="1667" y="3549"/>
                  </a:lnTo>
                  <a:lnTo>
                    <a:pt x="2429" y="2787"/>
                  </a:lnTo>
                  <a:lnTo>
                    <a:pt x="3286" y="2787"/>
                  </a:lnTo>
                  <a:lnTo>
                    <a:pt x="328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49" name="Google Shape;14049;p143"/>
            <p:cNvSpPr/>
            <p:nvPr/>
          </p:nvSpPr>
          <p:spPr>
            <a:xfrm>
              <a:off x="1781439" y="3661055"/>
              <a:ext cx="96027" cy="104412"/>
            </a:xfrm>
            <a:custGeom>
              <a:rect b="b" l="l" r="r" t="t"/>
              <a:pathLst>
                <a:path extrusionOk="0" h="3549" w="3264">
                  <a:moveTo>
                    <a:pt x="2597" y="667"/>
                  </a:moveTo>
                  <a:lnTo>
                    <a:pt x="2597" y="2120"/>
                  </a:lnTo>
                  <a:lnTo>
                    <a:pt x="2144" y="2120"/>
                  </a:lnTo>
                  <a:lnTo>
                    <a:pt x="1668" y="2596"/>
                  </a:lnTo>
                  <a:lnTo>
                    <a:pt x="1192" y="2120"/>
                  </a:lnTo>
                  <a:lnTo>
                    <a:pt x="644" y="2120"/>
                  </a:lnTo>
                  <a:lnTo>
                    <a:pt x="644" y="667"/>
                  </a:lnTo>
                  <a:close/>
                  <a:moveTo>
                    <a:pt x="1" y="0"/>
                  </a:moveTo>
                  <a:lnTo>
                    <a:pt x="1" y="2787"/>
                  </a:lnTo>
                  <a:lnTo>
                    <a:pt x="930" y="2787"/>
                  </a:lnTo>
                  <a:lnTo>
                    <a:pt x="1668" y="3549"/>
                  </a:lnTo>
                  <a:lnTo>
                    <a:pt x="2406" y="2787"/>
                  </a:lnTo>
                  <a:lnTo>
                    <a:pt x="3264" y="2787"/>
                  </a:lnTo>
                  <a:lnTo>
                    <a:pt x="32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50" name="Google Shape;14050;p143"/>
            <p:cNvSpPr/>
            <p:nvPr/>
          </p:nvSpPr>
          <p:spPr>
            <a:xfrm>
              <a:off x="1781439" y="3782940"/>
              <a:ext cx="337742" cy="63106"/>
            </a:xfrm>
            <a:custGeom>
              <a:rect b="b" l="l" r="r" t="t"/>
              <a:pathLst>
                <a:path extrusionOk="0" h="2145" w="11480">
                  <a:moveTo>
                    <a:pt x="3597" y="692"/>
                  </a:moveTo>
                  <a:lnTo>
                    <a:pt x="3597" y="1454"/>
                  </a:lnTo>
                  <a:lnTo>
                    <a:pt x="644" y="1454"/>
                  </a:lnTo>
                  <a:lnTo>
                    <a:pt x="644" y="692"/>
                  </a:lnTo>
                  <a:close/>
                  <a:moveTo>
                    <a:pt x="7241" y="715"/>
                  </a:moveTo>
                  <a:lnTo>
                    <a:pt x="7241" y="1477"/>
                  </a:lnTo>
                  <a:lnTo>
                    <a:pt x="4288" y="1477"/>
                  </a:lnTo>
                  <a:lnTo>
                    <a:pt x="4288" y="715"/>
                  </a:lnTo>
                  <a:close/>
                  <a:moveTo>
                    <a:pt x="10837" y="715"/>
                  </a:moveTo>
                  <a:lnTo>
                    <a:pt x="10837" y="1477"/>
                  </a:lnTo>
                  <a:lnTo>
                    <a:pt x="7884" y="1477"/>
                  </a:lnTo>
                  <a:lnTo>
                    <a:pt x="7884" y="715"/>
                  </a:lnTo>
                  <a:close/>
                  <a:moveTo>
                    <a:pt x="1" y="1"/>
                  </a:moveTo>
                  <a:lnTo>
                    <a:pt x="1" y="2144"/>
                  </a:lnTo>
                  <a:lnTo>
                    <a:pt x="11480" y="2144"/>
                  </a:lnTo>
                  <a:lnTo>
                    <a:pt x="1148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51" name="Google Shape;14051;p143"/>
          <p:cNvSpPr/>
          <p:nvPr/>
        </p:nvSpPr>
        <p:spPr>
          <a:xfrm>
            <a:off x="1093550" y="3962377"/>
            <a:ext cx="339830" cy="339154"/>
          </a:xfrm>
          <a:custGeom>
            <a:rect b="b" l="l" r="r" t="t"/>
            <a:pathLst>
              <a:path extrusionOk="0" h="11528" w="11551">
                <a:moveTo>
                  <a:pt x="5478" y="691"/>
                </a:moveTo>
                <a:lnTo>
                  <a:pt x="5478" y="2501"/>
                </a:lnTo>
                <a:lnTo>
                  <a:pt x="6240" y="3240"/>
                </a:lnTo>
                <a:lnTo>
                  <a:pt x="5478" y="3978"/>
                </a:lnTo>
                <a:lnTo>
                  <a:pt x="5478" y="5502"/>
                </a:lnTo>
                <a:lnTo>
                  <a:pt x="4239" y="5502"/>
                </a:lnTo>
                <a:lnTo>
                  <a:pt x="3215" y="4478"/>
                </a:lnTo>
                <a:lnTo>
                  <a:pt x="2215" y="5502"/>
                </a:lnTo>
                <a:lnTo>
                  <a:pt x="763" y="5502"/>
                </a:lnTo>
                <a:cubicBezTo>
                  <a:pt x="882" y="2906"/>
                  <a:pt x="2930" y="858"/>
                  <a:pt x="5478" y="691"/>
                </a:cubicBezTo>
                <a:close/>
                <a:moveTo>
                  <a:pt x="6121" y="715"/>
                </a:moveTo>
                <a:cubicBezTo>
                  <a:pt x="8693" y="858"/>
                  <a:pt x="10765" y="2906"/>
                  <a:pt x="10884" y="5502"/>
                </a:cubicBezTo>
                <a:lnTo>
                  <a:pt x="9145" y="5502"/>
                </a:lnTo>
                <a:lnTo>
                  <a:pt x="8407" y="6240"/>
                </a:lnTo>
                <a:lnTo>
                  <a:pt x="7669" y="5502"/>
                </a:lnTo>
                <a:lnTo>
                  <a:pt x="6121" y="5502"/>
                </a:lnTo>
                <a:lnTo>
                  <a:pt x="6121" y="4264"/>
                </a:lnTo>
                <a:lnTo>
                  <a:pt x="7121" y="3240"/>
                </a:lnTo>
                <a:lnTo>
                  <a:pt x="6121" y="2216"/>
                </a:lnTo>
                <a:lnTo>
                  <a:pt x="6121" y="715"/>
                </a:lnTo>
                <a:close/>
                <a:moveTo>
                  <a:pt x="10836" y="6121"/>
                </a:moveTo>
                <a:cubicBezTo>
                  <a:pt x="10669" y="8669"/>
                  <a:pt x="8645" y="10646"/>
                  <a:pt x="6145" y="10812"/>
                </a:cubicBezTo>
                <a:lnTo>
                  <a:pt x="6145" y="9169"/>
                </a:lnTo>
                <a:lnTo>
                  <a:pt x="5406" y="8431"/>
                </a:lnTo>
                <a:lnTo>
                  <a:pt x="6145" y="7669"/>
                </a:lnTo>
                <a:lnTo>
                  <a:pt x="6145" y="6121"/>
                </a:lnTo>
                <a:lnTo>
                  <a:pt x="7383" y="6121"/>
                </a:lnTo>
                <a:lnTo>
                  <a:pt x="8407" y="7145"/>
                </a:lnTo>
                <a:lnTo>
                  <a:pt x="9407" y="6121"/>
                </a:lnTo>
                <a:close/>
                <a:moveTo>
                  <a:pt x="3215" y="5454"/>
                </a:moveTo>
                <a:lnTo>
                  <a:pt x="3978" y="6192"/>
                </a:lnTo>
                <a:lnTo>
                  <a:pt x="5478" y="6192"/>
                </a:lnTo>
                <a:lnTo>
                  <a:pt x="5478" y="7431"/>
                </a:lnTo>
                <a:lnTo>
                  <a:pt x="4478" y="8455"/>
                </a:lnTo>
                <a:lnTo>
                  <a:pt x="5478" y="9455"/>
                </a:lnTo>
                <a:lnTo>
                  <a:pt x="5478" y="10836"/>
                </a:lnTo>
                <a:cubicBezTo>
                  <a:pt x="2977" y="10646"/>
                  <a:pt x="953" y="8669"/>
                  <a:pt x="763" y="6192"/>
                </a:cubicBezTo>
                <a:lnTo>
                  <a:pt x="2477" y="6192"/>
                </a:lnTo>
                <a:lnTo>
                  <a:pt x="3215" y="5454"/>
                </a:lnTo>
                <a:close/>
                <a:moveTo>
                  <a:pt x="5707" y="0"/>
                </a:moveTo>
                <a:cubicBezTo>
                  <a:pt x="4233" y="0"/>
                  <a:pt x="2768" y="639"/>
                  <a:pt x="1715" y="1692"/>
                </a:cubicBezTo>
                <a:cubicBezTo>
                  <a:pt x="596" y="2787"/>
                  <a:pt x="0" y="4287"/>
                  <a:pt x="0" y="5835"/>
                </a:cubicBezTo>
                <a:cubicBezTo>
                  <a:pt x="48" y="7359"/>
                  <a:pt x="643" y="8788"/>
                  <a:pt x="1739" y="9860"/>
                </a:cubicBezTo>
                <a:cubicBezTo>
                  <a:pt x="2769" y="10866"/>
                  <a:pt x="4235" y="11528"/>
                  <a:pt x="5709" y="11528"/>
                </a:cubicBezTo>
                <a:cubicBezTo>
                  <a:pt x="5735" y="11528"/>
                  <a:pt x="5761" y="11527"/>
                  <a:pt x="5787" y="11527"/>
                </a:cubicBezTo>
                <a:cubicBezTo>
                  <a:pt x="5813" y="11527"/>
                  <a:pt x="5838" y="11528"/>
                  <a:pt x="5863" y="11528"/>
                </a:cubicBezTo>
                <a:cubicBezTo>
                  <a:pt x="7293" y="11528"/>
                  <a:pt x="8783" y="10866"/>
                  <a:pt x="9836" y="9860"/>
                </a:cubicBezTo>
                <a:cubicBezTo>
                  <a:pt x="10908" y="8788"/>
                  <a:pt x="11503" y="7359"/>
                  <a:pt x="11551" y="5835"/>
                </a:cubicBezTo>
                <a:lnTo>
                  <a:pt x="11551" y="5502"/>
                </a:lnTo>
                <a:cubicBezTo>
                  <a:pt x="11431" y="4073"/>
                  <a:pt x="10908" y="2716"/>
                  <a:pt x="9860" y="1692"/>
                </a:cubicBezTo>
                <a:cubicBezTo>
                  <a:pt x="8830" y="662"/>
                  <a:pt x="7317" y="0"/>
                  <a:pt x="5864" y="0"/>
                </a:cubicBezTo>
                <a:cubicBezTo>
                  <a:pt x="5839" y="0"/>
                  <a:pt x="5813" y="0"/>
                  <a:pt x="5787" y="1"/>
                </a:cubicBezTo>
                <a:cubicBezTo>
                  <a:pt x="5761" y="0"/>
                  <a:pt x="5734" y="0"/>
                  <a:pt x="57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52" name="Google Shape;14052;p143"/>
          <p:cNvSpPr/>
          <p:nvPr/>
        </p:nvSpPr>
        <p:spPr>
          <a:xfrm>
            <a:off x="1868144" y="3925955"/>
            <a:ext cx="270399" cy="339124"/>
          </a:xfrm>
          <a:custGeom>
            <a:rect b="b" l="l" r="r" t="t"/>
            <a:pathLst>
              <a:path extrusionOk="0" h="11527" w="9191">
                <a:moveTo>
                  <a:pt x="1706" y="735"/>
                </a:moveTo>
                <a:cubicBezTo>
                  <a:pt x="1732" y="735"/>
                  <a:pt x="1758" y="736"/>
                  <a:pt x="1785" y="739"/>
                </a:cubicBezTo>
                <a:cubicBezTo>
                  <a:pt x="2261" y="762"/>
                  <a:pt x="2666" y="1191"/>
                  <a:pt x="2666" y="1691"/>
                </a:cubicBezTo>
                <a:lnTo>
                  <a:pt x="2666" y="2644"/>
                </a:lnTo>
                <a:lnTo>
                  <a:pt x="1713" y="2644"/>
                </a:lnTo>
                <a:cubicBezTo>
                  <a:pt x="1237" y="2644"/>
                  <a:pt x="808" y="2239"/>
                  <a:pt x="761" y="1739"/>
                </a:cubicBezTo>
                <a:cubicBezTo>
                  <a:pt x="738" y="1194"/>
                  <a:pt x="1170" y="735"/>
                  <a:pt x="1706" y="735"/>
                </a:cubicBezTo>
                <a:close/>
                <a:moveTo>
                  <a:pt x="7552" y="2667"/>
                </a:moveTo>
                <a:cubicBezTo>
                  <a:pt x="7567" y="2667"/>
                  <a:pt x="7581" y="2667"/>
                  <a:pt x="7596" y="2668"/>
                </a:cubicBezTo>
                <a:cubicBezTo>
                  <a:pt x="8072" y="2691"/>
                  <a:pt x="8429" y="3072"/>
                  <a:pt x="8453" y="3525"/>
                </a:cubicBezTo>
                <a:cubicBezTo>
                  <a:pt x="8477" y="4096"/>
                  <a:pt x="8048" y="4549"/>
                  <a:pt x="7500" y="4549"/>
                </a:cubicBezTo>
                <a:lnTo>
                  <a:pt x="6548" y="4549"/>
                </a:lnTo>
                <a:lnTo>
                  <a:pt x="6548" y="3620"/>
                </a:lnTo>
                <a:lnTo>
                  <a:pt x="6572" y="3620"/>
                </a:lnTo>
                <a:cubicBezTo>
                  <a:pt x="6572" y="3087"/>
                  <a:pt x="7023" y="2667"/>
                  <a:pt x="7552" y="2667"/>
                </a:cubicBezTo>
                <a:close/>
                <a:moveTo>
                  <a:pt x="1744" y="4834"/>
                </a:moveTo>
                <a:cubicBezTo>
                  <a:pt x="1757" y="4834"/>
                  <a:pt x="1771" y="4834"/>
                  <a:pt x="1785" y="4835"/>
                </a:cubicBezTo>
                <a:cubicBezTo>
                  <a:pt x="2261" y="4859"/>
                  <a:pt x="2666" y="5311"/>
                  <a:pt x="2666" y="5787"/>
                </a:cubicBezTo>
                <a:lnTo>
                  <a:pt x="2666" y="6740"/>
                </a:lnTo>
                <a:lnTo>
                  <a:pt x="1713" y="6740"/>
                </a:lnTo>
                <a:cubicBezTo>
                  <a:pt x="1237" y="6740"/>
                  <a:pt x="808" y="6359"/>
                  <a:pt x="761" y="5859"/>
                </a:cubicBezTo>
                <a:cubicBezTo>
                  <a:pt x="738" y="5301"/>
                  <a:pt x="1191" y="4834"/>
                  <a:pt x="1744" y="4834"/>
                </a:cubicBezTo>
                <a:close/>
                <a:moveTo>
                  <a:pt x="7541" y="6834"/>
                </a:moveTo>
                <a:cubicBezTo>
                  <a:pt x="8094" y="6834"/>
                  <a:pt x="8547" y="7301"/>
                  <a:pt x="8501" y="7835"/>
                </a:cubicBezTo>
                <a:cubicBezTo>
                  <a:pt x="8453" y="8288"/>
                  <a:pt x="8000" y="8716"/>
                  <a:pt x="7524" y="8716"/>
                </a:cubicBezTo>
                <a:lnTo>
                  <a:pt x="6595" y="8716"/>
                </a:lnTo>
                <a:lnTo>
                  <a:pt x="6595" y="7788"/>
                </a:lnTo>
                <a:cubicBezTo>
                  <a:pt x="6595" y="7311"/>
                  <a:pt x="7000" y="6859"/>
                  <a:pt x="7500" y="6835"/>
                </a:cubicBezTo>
                <a:cubicBezTo>
                  <a:pt x="7514" y="6835"/>
                  <a:pt x="7528" y="6834"/>
                  <a:pt x="7541" y="6834"/>
                </a:cubicBezTo>
                <a:close/>
                <a:moveTo>
                  <a:pt x="1706" y="8975"/>
                </a:moveTo>
                <a:cubicBezTo>
                  <a:pt x="1732" y="8975"/>
                  <a:pt x="1758" y="8976"/>
                  <a:pt x="1785" y="8978"/>
                </a:cubicBezTo>
                <a:cubicBezTo>
                  <a:pt x="2261" y="9002"/>
                  <a:pt x="2666" y="9455"/>
                  <a:pt x="2666" y="9931"/>
                </a:cubicBezTo>
                <a:lnTo>
                  <a:pt x="2666" y="10884"/>
                </a:lnTo>
                <a:lnTo>
                  <a:pt x="1713" y="10884"/>
                </a:lnTo>
                <a:cubicBezTo>
                  <a:pt x="1237" y="10884"/>
                  <a:pt x="808" y="10503"/>
                  <a:pt x="761" y="9979"/>
                </a:cubicBezTo>
                <a:cubicBezTo>
                  <a:pt x="738" y="9434"/>
                  <a:pt x="1170" y="8975"/>
                  <a:pt x="1706" y="8975"/>
                </a:cubicBezTo>
                <a:close/>
                <a:moveTo>
                  <a:pt x="4262" y="0"/>
                </a:moveTo>
                <a:lnTo>
                  <a:pt x="4262" y="2596"/>
                </a:lnTo>
                <a:lnTo>
                  <a:pt x="3309" y="2596"/>
                </a:lnTo>
                <a:lnTo>
                  <a:pt x="3309" y="1691"/>
                </a:lnTo>
                <a:cubicBezTo>
                  <a:pt x="3309" y="858"/>
                  <a:pt x="2714" y="167"/>
                  <a:pt x="1880" y="48"/>
                </a:cubicBezTo>
                <a:cubicBezTo>
                  <a:pt x="1813" y="40"/>
                  <a:pt x="1746" y="36"/>
                  <a:pt x="1680" y="36"/>
                </a:cubicBezTo>
                <a:cubicBezTo>
                  <a:pt x="747" y="36"/>
                  <a:pt x="0" y="803"/>
                  <a:pt x="23" y="1715"/>
                </a:cubicBezTo>
                <a:cubicBezTo>
                  <a:pt x="46" y="2572"/>
                  <a:pt x="808" y="3287"/>
                  <a:pt x="1666" y="3287"/>
                </a:cubicBezTo>
                <a:lnTo>
                  <a:pt x="4262" y="3287"/>
                </a:lnTo>
                <a:lnTo>
                  <a:pt x="4262" y="6716"/>
                </a:lnTo>
                <a:lnTo>
                  <a:pt x="3309" y="6716"/>
                </a:lnTo>
                <a:lnTo>
                  <a:pt x="3309" y="5787"/>
                </a:lnTo>
                <a:cubicBezTo>
                  <a:pt x="3309" y="4954"/>
                  <a:pt x="2714" y="4263"/>
                  <a:pt x="1880" y="4144"/>
                </a:cubicBezTo>
                <a:cubicBezTo>
                  <a:pt x="1813" y="4136"/>
                  <a:pt x="1746" y="4132"/>
                  <a:pt x="1680" y="4132"/>
                </a:cubicBezTo>
                <a:cubicBezTo>
                  <a:pt x="747" y="4132"/>
                  <a:pt x="0" y="4899"/>
                  <a:pt x="23" y="5811"/>
                </a:cubicBezTo>
                <a:cubicBezTo>
                  <a:pt x="46" y="6692"/>
                  <a:pt x="808" y="7383"/>
                  <a:pt x="1666" y="7383"/>
                </a:cubicBezTo>
                <a:lnTo>
                  <a:pt x="4262" y="7383"/>
                </a:lnTo>
                <a:lnTo>
                  <a:pt x="4262" y="10836"/>
                </a:lnTo>
                <a:lnTo>
                  <a:pt x="3309" y="10836"/>
                </a:lnTo>
                <a:lnTo>
                  <a:pt x="3309" y="9931"/>
                </a:lnTo>
                <a:cubicBezTo>
                  <a:pt x="3309" y="9098"/>
                  <a:pt x="2714" y="8407"/>
                  <a:pt x="1880" y="8288"/>
                </a:cubicBezTo>
                <a:cubicBezTo>
                  <a:pt x="1813" y="8280"/>
                  <a:pt x="1746" y="8276"/>
                  <a:pt x="1680" y="8276"/>
                </a:cubicBezTo>
                <a:cubicBezTo>
                  <a:pt x="747" y="8276"/>
                  <a:pt x="0" y="9043"/>
                  <a:pt x="23" y="9955"/>
                </a:cubicBezTo>
                <a:cubicBezTo>
                  <a:pt x="46" y="10812"/>
                  <a:pt x="808" y="11527"/>
                  <a:pt x="1666" y="11527"/>
                </a:cubicBezTo>
                <a:lnTo>
                  <a:pt x="4928" y="11527"/>
                </a:lnTo>
                <a:lnTo>
                  <a:pt x="4928" y="9359"/>
                </a:lnTo>
                <a:lnTo>
                  <a:pt x="7500" y="9359"/>
                </a:lnTo>
                <a:cubicBezTo>
                  <a:pt x="8381" y="9359"/>
                  <a:pt x="9144" y="8645"/>
                  <a:pt x="9144" y="7740"/>
                </a:cubicBezTo>
                <a:cubicBezTo>
                  <a:pt x="9166" y="6885"/>
                  <a:pt x="8445" y="6137"/>
                  <a:pt x="7582" y="6137"/>
                </a:cubicBezTo>
                <a:cubicBezTo>
                  <a:pt x="7531" y="6137"/>
                  <a:pt x="7480" y="6139"/>
                  <a:pt x="7429" y="6145"/>
                </a:cubicBezTo>
                <a:cubicBezTo>
                  <a:pt x="6572" y="6216"/>
                  <a:pt x="5929" y="6930"/>
                  <a:pt x="5929" y="7788"/>
                </a:cubicBezTo>
                <a:lnTo>
                  <a:pt x="5929" y="8716"/>
                </a:lnTo>
                <a:lnTo>
                  <a:pt x="4976" y="8716"/>
                </a:lnTo>
                <a:lnTo>
                  <a:pt x="4976" y="5263"/>
                </a:lnTo>
                <a:lnTo>
                  <a:pt x="7524" y="5263"/>
                </a:lnTo>
                <a:cubicBezTo>
                  <a:pt x="8381" y="5263"/>
                  <a:pt x="9144" y="4573"/>
                  <a:pt x="9167" y="3668"/>
                </a:cubicBezTo>
                <a:cubicBezTo>
                  <a:pt x="9191" y="2730"/>
                  <a:pt x="8452" y="1976"/>
                  <a:pt x="7520" y="1976"/>
                </a:cubicBezTo>
                <a:cubicBezTo>
                  <a:pt x="7505" y="1976"/>
                  <a:pt x="7491" y="1977"/>
                  <a:pt x="7477" y="1977"/>
                </a:cubicBezTo>
                <a:cubicBezTo>
                  <a:pt x="6595" y="2001"/>
                  <a:pt x="5881" y="2763"/>
                  <a:pt x="5881" y="3620"/>
                </a:cubicBezTo>
                <a:lnTo>
                  <a:pt x="5881" y="4549"/>
                </a:lnTo>
                <a:lnTo>
                  <a:pt x="4928" y="4549"/>
                </a:lnTo>
                <a:lnTo>
                  <a:pt x="492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53" name="Google Shape;14053;p143"/>
          <p:cNvGrpSpPr/>
          <p:nvPr/>
        </p:nvGrpSpPr>
        <p:grpSpPr>
          <a:xfrm>
            <a:off x="2591489" y="3927367"/>
            <a:ext cx="320203" cy="295667"/>
            <a:chOff x="2972489" y="4129767"/>
            <a:chExt cx="320203" cy="295667"/>
          </a:xfrm>
        </p:grpSpPr>
        <p:sp>
          <p:nvSpPr>
            <p:cNvPr id="14054" name="Google Shape;14054;p143"/>
            <p:cNvSpPr/>
            <p:nvPr/>
          </p:nvSpPr>
          <p:spPr>
            <a:xfrm>
              <a:off x="2972489" y="4362358"/>
              <a:ext cx="63076" cy="63076"/>
            </a:xfrm>
            <a:custGeom>
              <a:rect b="b" l="l" r="r" t="t"/>
              <a:pathLst>
                <a:path extrusionOk="0" h="2144" w="2144">
                  <a:moveTo>
                    <a:pt x="1072" y="691"/>
                  </a:moveTo>
                  <a:cubicBezTo>
                    <a:pt x="1287" y="691"/>
                    <a:pt x="1453" y="858"/>
                    <a:pt x="1453" y="1072"/>
                  </a:cubicBezTo>
                  <a:cubicBezTo>
                    <a:pt x="1453" y="1286"/>
                    <a:pt x="1287" y="1453"/>
                    <a:pt x="1072" y="1453"/>
                  </a:cubicBezTo>
                  <a:cubicBezTo>
                    <a:pt x="858" y="1453"/>
                    <a:pt x="691" y="1286"/>
                    <a:pt x="691" y="1072"/>
                  </a:cubicBezTo>
                  <a:cubicBezTo>
                    <a:pt x="691" y="882"/>
                    <a:pt x="834" y="691"/>
                    <a:pt x="1072" y="691"/>
                  </a:cubicBezTo>
                  <a:close/>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55" name="Google Shape;14055;p143"/>
            <p:cNvSpPr/>
            <p:nvPr/>
          </p:nvSpPr>
          <p:spPr>
            <a:xfrm>
              <a:off x="2972489" y="4284602"/>
              <a:ext cx="63076" cy="63076"/>
            </a:xfrm>
            <a:custGeom>
              <a:rect b="b" l="l" r="r" t="t"/>
              <a:pathLst>
                <a:path extrusionOk="0" h="2144" w="2144">
                  <a:moveTo>
                    <a:pt x="1072" y="691"/>
                  </a:moveTo>
                  <a:cubicBezTo>
                    <a:pt x="1287" y="691"/>
                    <a:pt x="1453" y="857"/>
                    <a:pt x="1453" y="1072"/>
                  </a:cubicBezTo>
                  <a:cubicBezTo>
                    <a:pt x="1453" y="1286"/>
                    <a:pt x="1287" y="1453"/>
                    <a:pt x="1072" y="1453"/>
                  </a:cubicBezTo>
                  <a:cubicBezTo>
                    <a:pt x="858" y="1453"/>
                    <a:pt x="691" y="1286"/>
                    <a:pt x="691" y="1072"/>
                  </a:cubicBezTo>
                  <a:cubicBezTo>
                    <a:pt x="691" y="857"/>
                    <a:pt x="834" y="691"/>
                    <a:pt x="1072" y="691"/>
                  </a:cubicBezTo>
                  <a:close/>
                  <a:moveTo>
                    <a:pt x="1072" y="0"/>
                  </a:moveTo>
                  <a:cubicBezTo>
                    <a:pt x="477" y="0"/>
                    <a:pt x="1" y="476"/>
                    <a:pt x="1" y="1072"/>
                  </a:cubicBezTo>
                  <a:cubicBezTo>
                    <a:pt x="1" y="1667"/>
                    <a:pt x="477" y="2143"/>
                    <a:pt x="1072" y="2143"/>
                  </a:cubicBezTo>
                  <a:cubicBezTo>
                    <a:pt x="1668" y="2143"/>
                    <a:pt x="2144" y="1667"/>
                    <a:pt x="2144" y="1072"/>
                  </a:cubicBezTo>
                  <a:cubicBezTo>
                    <a:pt x="2144" y="476"/>
                    <a:pt x="1668"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56" name="Google Shape;14056;p143"/>
            <p:cNvSpPr/>
            <p:nvPr/>
          </p:nvSpPr>
          <p:spPr>
            <a:xfrm>
              <a:off x="2972489" y="4206817"/>
              <a:ext cx="63076" cy="63076"/>
            </a:xfrm>
            <a:custGeom>
              <a:rect b="b" l="l" r="r" t="t"/>
              <a:pathLst>
                <a:path extrusionOk="0" h="2144" w="2144">
                  <a:moveTo>
                    <a:pt x="1072" y="691"/>
                  </a:moveTo>
                  <a:cubicBezTo>
                    <a:pt x="1287" y="691"/>
                    <a:pt x="1453" y="858"/>
                    <a:pt x="1453" y="1072"/>
                  </a:cubicBezTo>
                  <a:cubicBezTo>
                    <a:pt x="1453" y="1287"/>
                    <a:pt x="1287" y="1453"/>
                    <a:pt x="1072" y="1453"/>
                  </a:cubicBezTo>
                  <a:cubicBezTo>
                    <a:pt x="858" y="1453"/>
                    <a:pt x="691" y="1287"/>
                    <a:pt x="691" y="1072"/>
                  </a:cubicBezTo>
                  <a:cubicBezTo>
                    <a:pt x="691" y="858"/>
                    <a:pt x="834" y="691"/>
                    <a:pt x="1072" y="691"/>
                  </a:cubicBezTo>
                  <a:close/>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57" name="Google Shape;14057;p143"/>
            <p:cNvSpPr/>
            <p:nvPr/>
          </p:nvSpPr>
          <p:spPr>
            <a:xfrm>
              <a:off x="3057953" y="4362358"/>
              <a:ext cx="63106" cy="63076"/>
            </a:xfrm>
            <a:custGeom>
              <a:rect b="b" l="l" r="r" t="t"/>
              <a:pathLst>
                <a:path extrusionOk="0" h="2144" w="2145">
                  <a:moveTo>
                    <a:pt x="1073" y="691"/>
                  </a:moveTo>
                  <a:cubicBezTo>
                    <a:pt x="1287" y="691"/>
                    <a:pt x="1477" y="858"/>
                    <a:pt x="1477" y="1072"/>
                  </a:cubicBezTo>
                  <a:cubicBezTo>
                    <a:pt x="1477" y="1286"/>
                    <a:pt x="1287" y="1453"/>
                    <a:pt x="1073" y="1453"/>
                  </a:cubicBezTo>
                  <a:cubicBezTo>
                    <a:pt x="882" y="1453"/>
                    <a:pt x="692" y="1286"/>
                    <a:pt x="692" y="1072"/>
                  </a:cubicBezTo>
                  <a:cubicBezTo>
                    <a:pt x="692" y="882"/>
                    <a:pt x="858" y="691"/>
                    <a:pt x="1073" y="691"/>
                  </a:cubicBezTo>
                  <a:close/>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58" name="Google Shape;14058;p143"/>
            <p:cNvSpPr/>
            <p:nvPr/>
          </p:nvSpPr>
          <p:spPr>
            <a:xfrm>
              <a:off x="3057953" y="4284602"/>
              <a:ext cx="63106" cy="63076"/>
            </a:xfrm>
            <a:custGeom>
              <a:rect b="b" l="l" r="r" t="t"/>
              <a:pathLst>
                <a:path extrusionOk="0" h="2144" w="2145">
                  <a:moveTo>
                    <a:pt x="1073" y="691"/>
                  </a:moveTo>
                  <a:cubicBezTo>
                    <a:pt x="1287" y="691"/>
                    <a:pt x="1477" y="857"/>
                    <a:pt x="1477" y="1072"/>
                  </a:cubicBezTo>
                  <a:cubicBezTo>
                    <a:pt x="1477" y="1286"/>
                    <a:pt x="1287" y="1453"/>
                    <a:pt x="1073" y="1453"/>
                  </a:cubicBezTo>
                  <a:cubicBezTo>
                    <a:pt x="882" y="1453"/>
                    <a:pt x="692" y="1286"/>
                    <a:pt x="692" y="1072"/>
                  </a:cubicBezTo>
                  <a:cubicBezTo>
                    <a:pt x="692" y="857"/>
                    <a:pt x="858" y="691"/>
                    <a:pt x="1073" y="691"/>
                  </a:cubicBezTo>
                  <a:close/>
                  <a:moveTo>
                    <a:pt x="1073" y="0"/>
                  </a:moveTo>
                  <a:cubicBezTo>
                    <a:pt x="477" y="0"/>
                    <a:pt x="1" y="476"/>
                    <a:pt x="1" y="1072"/>
                  </a:cubicBezTo>
                  <a:cubicBezTo>
                    <a:pt x="1" y="1667"/>
                    <a:pt x="477" y="2143"/>
                    <a:pt x="1073" y="2143"/>
                  </a:cubicBezTo>
                  <a:cubicBezTo>
                    <a:pt x="1668" y="2143"/>
                    <a:pt x="2144" y="1667"/>
                    <a:pt x="2144" y="1072"/>
                  </a:cubicBezTo>
                  <a:cubicBezTo>
                    <a:pt x="2144" y="476"/>
                    <a:pt x="1668"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59" name="Google Shape;14059;p143"/>
            <p:cNvSpPr/>
            <p:nvPr/>
          </p:nvSpPr>
          <p:spPr>
            <a:xfrm>
              <a:off x="3144152" y="4362358"/>
              <a:ext cx="63076" cy="63076"/>
            </a:xfrm>
            <a:custGeom>
              <a:rect b="b" l="l" r="r" t="t"/>
              <a:pathLst>
                <a:path extrusionOk="0" h="2144" w="2144">
                  <a:moveTo>
                    <a:pt x="1072" y="691"/>
                  </a:moveTo>
                  <a:cubicBezTo>
                    <a:pt x="1262" y="691"/>
                    <a:pt x="1453" y="858"/>
                    <a:pt x="1453" y="1072"/>
                  </a:cubicBezTo>
                  <a:cubicBezTo>
                    <a:pt x="1453" y="1286"/>
                    <a:pt x="1262" y="1453"/>
                    <a:pt x="1072" y="1453"/>
                  </a:cubicBezTo>
                  <a:cubicBezTo>
                    <a:pt x="857" y="1453"/>
                    <a:pt x="667" y="1286"/>
                    <a:pt x="667" y="1072"/>
                  </a:cubicBezTo>
                  <a:cubicBezTo>
                    <a:pt x="691" y="882"/>
                    <a:pt x="857" y="691"/>
                    <a:pt x="1072" y="691"/>
                  </a:cubicBezTo>
                  <a:close/>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60" name="Google Shape;14060;p143"/>
            <p:cNvSpPr/>
            <p:nvPr/>
          </p:nvSpPr>
          <p:spPr>
            <a:xfrm>
              <a:off x="3144152" y="4284602"/>
              <a:ext cx="63076" cy="63076"/>
            </a:xfrm>
            <a:custGeom>
              <a:rect b="b" l="l" r="r" t="t"/>
              <a:pathLst>
                <a:path extrusionOk="0" h="2144" w="2144">
                  <a:moveTo>
                    <a:pt x="1072" y="691"/>
                  </a:moveTo>
                  <a:cubicBezTo>
                    <a:pt x="1262" y="691"/>
                    <a:pt x="1453" y="857"/>
                    <a:pt x="1453" y="1072"/>
                  </a:cubicBezTo>
                  <a:cubicBezTo>
                    <a:pt x="1453" y="1286"/>
                    <a:pt x="1262" y="1453"/>
                    <a:pt x="1072" y="1453"/>
                  </a:cubicBezTo>
                  <a:cubicBezTo>
                    <a:pt x="857" y="1453"/>
                    <a:pt x="667" y="1286"/>
                    <a:pt x="667" y="1072"/>
                  </a:cubicBezTo>
                  <a:cubicBezTo>
                    <a:pt x="667" y="857"/>
                    <a:pt x="857" y="691"/>
                    <a:pt x="1072" y="691"/>
                  </a:cubicBezTo>
                  <a:close/>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61" name="Google Shape;14061;p143"/>
            <p:cNvSpPr/>
            <p:nvPr/>
          </p:nvSpPr>
          <p:spPr>
            <a:xfrm>
              <a:off x="3144152" y="4206817"/>
              <a:ext cx="63076" cy="63076"/>
            </a:xfrm>
            <a:custGeom>
              <a:rect b="b" l="l" r="r" t="t"/>
              <a:pathLst>
                <a:path extrusionOk="0" h="2144" w="2144">
                  <a:moveTo>
                    <a:pt x="1072" y="691"/>
                  </a:moveTo>
                  <a:cubicBezTo>
                    <a:pt x="1262" y="691"/>
                    <a:pt x="1453" y="858"/>
                    <a:pt x="1453" y="1072"/>
                  </a:cubicBezTo>
                  <a:cubicBezTo>
                    <a:pt x="1453" y="1287"/>
                    <a:pt x="1262" y="1453"/>
                    <a:pt x="1072" y="1453"/>
                  </a:cubicBezTo>
                  <a:cubicBezTo>
                    <a:pt x="857" y="1453"/>
                    <a:pt x="667" y="1287"/>
                    <a:pt x="667" y="1072"/>
                  </a:cubicBezTo>
                  <a:cubicBezTo>
                    <a:pt x="691" y="858"/>
                    <a:pt x="857" y="691"/>
                    <a:pt x="1072" y="691"/>
                  </a:cubicBezTo>
                  <a:close/>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62" name="Google Shape;14062;p143"/>
            <p:cNvSpPr/>
            <p:nvPr/>
          </p:nvSpPr>
          <p:spPr>
            <a:xfrm>
              <a:off x="3229616" y="4362358"/>
              <a:ext cx="63076" cy="63076"/>
            </a:xfrm>
            <a:custGeom>
              <a:rect b="b" l="l" r="r" t="t"/>
              <a:pathLst>
                <a:path extrusionOk="0" h="2144" w="2144">
                  <a:moveTo>
                    <a:pt x="1072" y="691"/>
                  </a:moveTo>
                  <a:cubicBezTo>
                    <a:pt x="1286" y="691"/>
                    <a:pt x="1477" y="858"/>
                    <a:pt x="1477" y="1072"/>
                  </a:cubicBezTo>
                  <a:cubicBezTo>
                    <a:pt x="1477" y="1286"/>
                    <a:pt x="1286" y="1453"/>
                    <a:pt x="1072" y="1453"/>
                  </a:cubicBezTo>
                  <a:cubicBezTo>
                    <a:pt x="882" y="1453"/>
                    <a:pt x="691" y="1286"/>
                    <a:pt x="691" y="1072"/>
                  </a:cubicBezTo>
                  <a:cubicBezTo>
                    <a:pt x="691" y="882"/>
                    <a:pt x="882" y="691"/>
                    <a:pt x="1072" y="691"/>
                  </a:cubicBezTo>
                  <a:close/>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63" name="Google Shape;14063;p143"/>
            <p:cNvSpPr/>
            <p:nvPr/>
          </p:nvSpPr>
          <p:spPr>
            <a:xfrm>
              <a:off x="3229616" y="4284602"/>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64" name="Google Shape;14064;p143"/>
            <p:cNvSpPr/>
            <p:nvPr/>
          </p:nvSpPr>
          <p:spPr>
            <a:xfrm>
              <a:off x="3229616" y="4206817"/>
              <a:ext cx="63076" cy="63076"/>
            </a:xfrm>
            <a:custGeom>
              <a:rect b="b" l="l" r="r" t="t"/>
              <a:pathLst>
                <a:path extrusionOk="0" h="2144" w="2144">
                  <a:moveTo>
                    <a:pt x="1072" y="691"/>
                  </a:moveTo>
                  <a:cubicBezTo>
                    <a:pt x="1286" y="691"/>
                    <a:pt x="1477" y="858"/>
                    <a:pt x="1477" y="1072"/>
                  </a:cubicBezTo>
                  <a:cubicBezTo>
                    <a:pt x="1477" y="1287"/>
                    <a:pt x="1286" y="1453"/>
                    <a:pt x="1072" y="1453"/>
                  </a:cubicBezTo>
                  <a:cubicBezTo>
                    <a:pt x="882" y="1453"/>
                    <a:pt x="691" y="1287"/>
                    <a:pt x="691" y="1072"/>
                  </a:cubicBezTo>
                  <a:cubicBezTo>
                    <a:pt x="691" y="858"/>
                    <a:pt x="882" y="691"/>
                    <a:pt x="1072" y="691"/>
                  </a:cubicBezTo>
                  <a:close/>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65" name="Google Shape;14065;p143"/>
            <p:cNvSpPr/>
            <p:nvPr/>
          </p:nvSpPr>
          <p:spPr>
            <a:xfrm>
              <a:off x="3229616" y="4129767"/>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66" name="Google Shape;14066;p143"/>
          <p:cNvSpPr/>
          <p:nvPr/>
        </p:nvSpPr>
        <p:spPr>
          <a:xfrm>
            <a:off x="3281266" y="3927367"/>
            <a:ext cx="338418" cy="337712"/>
          </a:xfrm>
          <a:custGeom>
            <a:rect b="b" l="l" r="r" t="t"/>
            <a:pathLst>
              <a:path extrusionOk="0" h="11479" w="11503">
                <a:moveTo>
                  <a:pt x="10169" y="2429"/>
                </a:moveTo>
                <a:cubicBezTo>
                  <a:pt x="10360" y="2429"/>
                  <a:pt x="10550" y="2620"/>
                  <a:pt x="10550" y="2834"/>
                </a:cubicBezTo>
                <a:cubicBezTo>
                  <a:pt x="10550" y="3024"/>
                  <a:pt x="10360" y="3215"/>
                  <a:pt x="10169" y="3215"/>
                </a:cubicBezTo>
                <a:cubicBezTo>
                  <a:pt x="9955" y="3215"/>
                  <a:pt x="9764" y="3024"/>
                  <a:pt x="9764" y="2834"/>
                </a:cubicBezTo>
                <a:cubicBezTo>
                  <a:pt x="9764" y="2620"/>
                  <a:pt x="9931" y="2429"/>
                  <a:pt x="10169" y="2429"/>
                </a:cubicBezTo>
                <a:close/>
                <a:moveTo>
                  <a:pt x="8669" y="4763"/>
                </a:moveTo>
                <a:cubicBezTo>
                  <a:pt x="8883" y="4763"/>
                  <a:pt x="9050" y="4930"/>
                  <a:pt x="9050" y="5144"/>
                </a:cubicBezTo>
                <a:cubicBezTo>
                  <a:pt x="9050" y="5358"/>
                  <a:pt x="8883" y="5525"/>
                  <a:pt x="8669" y="5525"/>
                </a:cubicBezTo>
                <a:cubicBezTo>
                  <a:pt x="8454" y="5525"/>
                  <a:pt x="8288" y="5358"/>
                  <a:pt x="8288" y="5144"/>
                </a:cubicBezTo>
                <a:cubicBezTo>
                  <a:pt x="8288" y="4930"/>
                  <a:pt x="8454" y="4763"/>
                  <a:pt x="8669" y="4763"/>
                </a:cubicBezTo>
                <a:close/>
                <a:moveTo>
                  <a:pt x="4335" y="5358"/>
                </a:moveTo>
                <a:cubicBezTo>
                  <a:pt x="4525" y="5358"/>
                  <a:pt x="4716" y="5525"/>
                  <a:pt x="4716" y="5739"/>
                </a:cubicBezTo>
                <a:cubicBezTo>
                  <a:pt x="4716" y="5954"/>
                  <a:pt x="4525" y="6120"/>
                  <a:pt x="4335" y="6120"/>
                </a:cubicBezTo>
                <a:cubicBezTo>
                  <a:pt x="4120" y="6120"/>
                  <a:pt x="3930" y="5954"/>
                  <a:pt x="3930" y="5739"/>
                </a:cubicBezTo>
                <a:cubicBezTo>
                  <a:pt x="3906" y="5525"/>
                  <a:pt x="4096" y="5358"/>
                  <a:pt x="4335" y="5358"/>
                </a:cubicBezTo>
                <a:close/>
                <a:moveTo>
                  <a:pt x="6716" y="6811"/>
                </a:moveTo>
                <a:cubicBezTo>
                  <a:pt x="6906" y="6811"/>
                  <a:pt x="7097" y="6978"/>
                  <a:pt x="7097" y="7192"/>
                </a:cubicBezTo>
                <a:cubicBezTo>
                  <a:pt x="7097" y="7406"/>
                  <a:pt x="6906" y="7573"/>
                  <a:pt x="6716" y="7573"/>
                </a:cubicBezTo>
                <a:cubicBezTo>
                  <a:pt x="6502" y="7573"/>
                  <a:pt x="6311" y="7406"/>
                  <a:pt x="6311" y="7192"/>
                </a:cubicBezTo>
                <a:cubicBezTo>
                  <a:pt x="6311" y="6978"/>
                  <a:pt x="6478" y="6811"/>
                  <a:pt x="6716" y="6811"/>
                </a:cubicBezTo>
                <a:close/>
                <a:moveTo>
                  <a:pt x="2715" y="7740"/>
                </a:moveTo>
                <a:cubicBezTo>
                  <a:pt x="2929" y="7740"/>
                  <a:pt x="3096" y="7906"/>
                  <a:pt x="3096" y="8121"/>
                </a:cubicBezTo>
                <a:cubicBezTo>
                  <a:pt x="3096" y="8335"/>
                  <a:pt x="2929" y="8502"/>
                  <a:pt x="2715" y="8502"/>
                </a:cubicBezTo>
                <a:cubicBezTo>
                  <a:pt x="2501" y="8502"/>
                  <a:pt x="2334" y="8335"/>
                  <a:pt x="2334" y="8121"/>
                </a:cubicBezTo>
                <a:cubicBezTo>
                  <a:pt x="2334" y="7906"/>
                  <a:pt x="2501" y="7740"/>
                  <a:pt x="2715" y="7740"/>
                </a:cubicBezTo>
                <a:close/>
                <a:moveTo>
                  <a:pt x="0" y="0"/>
                </a:moveTo>
                <a:lnTo>
                  <a:pt x="0" y="11479"/>
                </a:lnTo>
                <a:lnTo>
                  <a:pt x="11503" y="11479"/>
                </a:lnTo>
                <a:lnTo>
                  <a:pt x="11503" y="10264"/>
                </a:lnTo>
                <a:lnTo>
                  <a:pt x="10836" y="10264"/>
                </a:lnTo>
                <a:lnTo>
                  <a:pt x="10836" y="10288"/>
                </a:lnTo>
                <a:lnTo>
                  <a:pt x="10836" y="10836"/>
                </a:lnTo>
                <a:lnTo>
                  <a:pt x="691" y="10836"/>
                </a:lnTo>
                <a:lnTo>
                  <a:pt x="691" y="9883"/>
                </a:lnTo>
                <a:lnTo>
                  <a:pt x="2072" y="8954"/>
                </a:lnTo>
                <a:cubicBezTo>
                  <a:pt x="2243" y="9082"/>
                  <a:pt x="2490" y="9172"/>
                  <a:pt x="2746" y="9172"/>
                </a:cubicBezTo>
                <a:cubicBezTo>
                  <a:pt x="2775" y="9172"/>
                  <a:pt x="2805" y="9171"/>
                  <a:pt x="2834" y="9169"/>
                </a:cubicBezTo>
                <a:cubicBezTo>
                  <a:pt x="3334" y="9097"/>
                  <a:pt x="3739" y="8716"/>
                  <a:pt x="3787" y="8216"/>
                </a:cubicBezTo>
                <a:cubicBezTo>
                  <a:pt x="3811" y="7930"/>
                  <a:pt x="3739" y="7668"/>
                  <a:pt x="3620" y="7478"/>
                </a:cubicBezTo>
                <a:lnTo>
                  <a:pt x="4049" y="6716"/>
                </a:lnTo>
                <a:cubicBezTo>
                  <a:pt x="4144" y="6740"/>
                  <a:pt x="4239" y="6740"/>
                  <a:pt x="4335" y="6740"/>
                </a:cubicBezTo>
                <a:cubicBezTo>
                  <a:pt x="4596" y="6740"/>
                  <a:pt x="4835" y="6668"/>
                  <a:pt x="5001" y="6478"/>
                </a:cubicBezTo>
                <a:lnTo>
                  <a:pt x="5644" y="6930"/>
                </a:lnTo>
                <a:cubicBezTo>
                  <a:pt x="5597" y="7073"/>
                  <a:pt x="5597" y="7216"/>
                  <a:pt x="5644" y="7382"/>
                </a:cubicBezTo>
                <a:cubicBezTo>
                  <a:pt x="5716" y="7787"/>
                  <a:pt x="6049" y="8121"/>
                  <a:pt x="6478" y="8168"/>
                </a:cubicBezTo>
                <a:cubicBezTo>
                  <a:pt x="6542" y="8180"/>
                  <a:pt x="6606" y="8186"/>
                  <a:pt x="6669" y="8186"/>
                </a:cubicBezTo>
                <a:cubicBezTo>
                  <a:pt x="7234" y="8186"/>
                  <a:pt x="7716" y="7723"/>
                  <a:pt x="7716" y="7144"/>
                </a:cubicBezTo>
                <a:cubicBezTo>
                  <a:pt x="7716" y="6954"/>
                  <a:pt x="7692" y="6811"/>
                  <a:pt x="7597" y="6692"/>
                </a:cubicBezTo>
                <a:lnTo>
                  <a:pt x="8169" y="6073"/>
                </a:lnTo>
                <a:cubicBezTo>
                  <a:pt x="8289" y="6124"/>
                  <a:pt x="8434" y="6163"/>
                  <a:pt x="8585" y="6163"/>
                </a:cubicBezTo>
                <a:cubicBezTo>
                  <a:pt x="8644" y="6163"/>
                  <a:pt x="8704" y="6157"/>
                  <a:pt x="8764" y="6144"/>
                </a:cubicBezTo>
                <a:cubicBezTo>
                  <a:pt x="9240" y="6097"/>
                  <a:pt x="9621" y="5715"/>
                  <a:pt x="9693" y="5239"/>
                </a:cubicBezTo>
                <a:cubicBezTo>
                  <a:pt x="9717" y="4906"/>
                  <a:pt x="9621" y="4620"/>
                  <a:pt x="9407" y="4406"/>
                </a:cubicBezTo>
                <a:lnTo>
                  <a:pt x="9836" y="3810"/>
                </a:lnTo>
                <a:cubicBezTo>
                  <a:pt x="9907" y="3822"/>
                  <a:pt x="9979" y="3828"/>
                  <a:pt x="10056" y="3828"/>
                </a:cubicBezTo>
                <a:cubicBezTo>
                  <a:pt x="10133" y="3828"/>
                  <a:pt x="10217" y="3822"/>
                  <a:pt x="10312" y="3810"/>
                </a:cubicBezTo>
                <a:cubicBezTo>
                  <a:pt x="10717" y="3715"/>
                  <a:pt x="11050" y="3382"/>
                  <a:pt x="11145" y="2977"/>
                </a:cubicBezTo>
                <a:cubicBezTo>
                  <a:pt x="11277" y="2319"/>
                  <a:pt x="10762" y="1701"/>
                  <a:pt x="10121" y="1701"/>
                </a:cubicBezTo>
                <a:cubicBezTo>
                  <a:pt x="10067" y="1701"/>
                  <a:pt x="10011" y="1705"/>
                  <a:pt x="9955" y="1715"/>
                </a:cubicBezTo>
                <a:cubicBezTo>
                  <a:pt x="9478" y="1786"/>
                  <a:pt x="9097" y="2167"/>
                  <a:pt x="9026" y="2667"/>
                </a:cubicBezTo>
                <a:cubicBezTo>
                  <a:pt x="9002" y="2977"/>
                  <a:pt x="9097" y="3239"/>
                  <a:pt x="9264" y="3453"/>
                </a:cubicBezTo>
                <a:lnTo>
                  <a:pt x="8859" y="4072"/>
                </a:lnTo>
                <a:cubicBezTo>
                  <a:pt x="8788" y="4048"/>
                  <a:pt x="8693" y="4048"/>
                  <a:pt x="8645" y="4048"/>
                </a:cubicBezTo>
                <a:cubicBezTo>
                  <a:pt x="8050" y="4048"/>
                  <a:pt x="7573" y="4525"/>
                  <a:pt x="7573" y="5120"/>
                </a:cubicBezTo>
                <a:cubicBezTo>
                  <a:pt x="7573" y="5287"/>
                  <a:pt x="7621" y="5477"/>
                  <a:pt x="7692" y="5620"/>
                </a:cubicBezTo>
                <a:lnTo>
                  <a:pt x="7145" y="6216"/>
                </a:lnTo>
                <a:cubicBezTo>
                  <a:pt x="7002" y="6120"/>
                  <a:pt x="6835" y="6097"/>
                  <a:pt x="6668" y="6097"/>
                </a:cubicBezTo>
                <a:cubicBezTo>
                  <a:pt x="6406" y="6097"/>
                  <a:pt x="6168" y="6192"/>
                  <a:pt x="5954" y="6358"/>
                </a:cubicBezTo>
                <a:lnTo>
                  <a:pt x="5335" y="5906"/>
                </a:lnTo>
                <a:cubicBezTo>
                  <a:pt x="5359" y="5787"/>
                  <a:pt x="5359" y="5692"/>
                  <a:pt x="5335" y="5549"/>
                </a:cubicBezTo>
                <a:cubicBezTo>
                  <a:pt x="5287" y="5096"/>
                  <a:pt x="4882" y="4691"/>
                  <a:pt x="4382" y="4644"/>
                </a:cubicBezTo>
                <a:cubicBezTo>
                  <a:pt x="4344" y="4639"/>
                  <a:pt x="4306" y="4637"/>
                  <a:pt x="4269" y="4637"/>
                </a:cubicBezTo>
                <a:cubicBezTo>
                  <a:pt x="3698" y="4637"/>
                  <a:pt x="3215" y="5134"/>
                  <a:pt x="3215" y="5715"/>
                </a:cubicBezTo>
                <a:cubicBezTo>
                  <a:pt x="3215" y="5977"/>
                  <a:pt x="3310" y="6192"/>
                  <a:pt x="3453" y="6382"/>
                </a:cubicBezTo>
                <a:lnTo>
                  <a:pt x="3049" y="7073"/>
                </a:lnTo>
                <a:cubicBezTo>
                  <a:pt x="2953" y="7049"/>
                  <a:pt x="2834" y="7025"/>
                  <a:pt x="2715" y="7025"/>
                </a:cubicBezTo>
                <a:cubicBezTo>
                  <a:pt x="2120" y="7025"/>
                  <a:pt x="1643" y="7502"/>
                  <a:pt x="1643" y="8097"/>
                </a:cubicBezTo>
                <a:cubicBezTo>
                  <a:pt x="1643" y="8168"/>
                  <a:pt x="1643" y="8264"/>
                  <a:pt x="1667" y="8359"/>
                </a:cubicBezTo>
                <a:lnTo>
                  <a:pt x="691" y="9002"/>
                </a:lnTo>
                <a:lnTo>
                  <a:pt x="691" y="691"/>
                </a:lnTo>
                <a:lnTo>
                  <a:pt x="1239" y="691"/>
                </a:lnTo>
                <a:lnTo>
                  <a:pt x="12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67" name="Google Shape;14067;p143"/>
          <p:cNvSpPr/>
          <p:nvPr/>
        </p:nvSpPr>
        <p:spPr>
          <a:xfrm>
            <a:off x="4045298" y="3927367"/>
            <a:ext cx="339830" cy="339801"/>
          </a:xfrm>
          <a:custGeom>
            <a:rect b="b" l="l" r="r" t="t"/>
            <a:pathLst>
              <a:path extrusionOk="0" h="11550" w="11551">
                <a:moveTo>
                  <a:pt x="6121" y="2072"/>
                </a:moveTo>
                <a:cubicBezTo>
                  <a:pt x="8002" y="2262"/>
                  <a:pt x="9455" y="3810"/>
                  <a:pt x="9455" y="5715"/>
                </a:cubicBezTo>
                <a:cubicBezTo>
                  <a:pt x="9455" y="6358"/>
                  <a:pt x="9288" y="6954"/>
                  <a:pt x="8978" y="7502"/>
                </a:cubicBezTo>
                <a:lnTo>
                  <a:pt x="6121" y="5573"/>
                </a:lnTo>
                <a:lnTo>
                  <a:pt x="6121" y="2072"/>
                </a:lnTo>
                <a:close/>
                <a:moveTo>
                  <a:pt x="6121" y="691"/>
                </a:moveTo>
                <a:cubicBezTo>
                  <a:pt x="8788" y="857"/>
                  <a:pt x="10860" y="3072"/>
                  <a:pt x="10860" y="5739"/>
                </a:cubicBezTo>
                <a:cubicBezTo>
                  <a:pt x="10860" y="6692"/>
                  <a:pt x="10598" y="7597"/>
                  <a:pt x="10145" y="8335"/>
                </a:cubicBezTo>
                <a:lnTo>
                  <a:pt x="9526" y="7906"/>
                </a:lnTo>
                <a:cubicBezTo>
                  <a:pt x="9883" y="7287"/>
                  <a:pt x="10121" y="6549"/>
                  <a:pt x="10121" y="5739"/>
                </a:cubicBezTo>
                <a:cubicBezTo>
                  <a:pt x="10121" y="3453"/>
                  <a:pt x="8359" y="1596"/>
                  <a:pt x="6121" y="1429"/>
                </a:cubicBezTo>
                <a:lnTo>
                  <a:pt x="6121" y="691"/>
                </a:lnTo>
                <a:close/>
                <a:moveTo>
                  <a:pt x="5454" y="2120"/>
                </a:moveTo>
                <a:lnTo>
                  <a:pt x="5454" y="5715"/>
                </a:lnTo>
                <a:lnTo>
                  <a:pt x="4739" y="9264"/>
                </a:lnTo>
                <a:cubicBezTo>
                  <a:pt x="3215" y="8811"/>
                  <a:pt x="2120" y="7406"/>
                  <a:pt x="2120" y="5739"/>
                </a:cubicBezTo>
                <a:cubicBezTo>
                  <a:pt x="2120" y="3834"/>
                  <a:pt x="3572" y="2262"/>
                  <a:pt x="5454" y="2120"/>
                </a:cubicBezTo>
                <a:close/>
                <a:moveTo>
                  <a:pt x="6002" y="6311"/>
                </a:moveTo>
                <a:lnTo>
                  <a:pt x="8597" y="8097"/>
                </a:lnTo>
                <a:cubicBezTo>
                  <a:pt x="7907" y="8907"/>
                  <a:pt x="6907" y="9407"/>
                  <a:pt x="5811" y="9407"/>
                </a:cubicBezTo>
                <a:cubicBezTo>
                  <a:pt x="5692" y="9407"/>
                  <a:pt x="5525" y="9407"/>
                  <a:pt x="5406" y="9383"/>
                </a:cubicBezTo>
                <a:lnTo>
                  <a:pt x="6002" y="6311"/>
                </a:lnTo>
                <a:close/>
                <a:moveTo>
                  <a:pt x="5454" y="691"/>
                </a:moveTo>
                <a:lnTo>
                  <a:pt x="5454" y="1429"/>
                </a:lnTo>
                <a:cubicBezTo>
                  <a:pt x="3215" y="1596"/>
                  <a:pt x="1453" y="3477"/>
                  <a:pt x="1453" y="5739"/>
                </a:cubicBezTo>
                <a:cubicBezTo>
                  <a:pt x="1453" y="7692"/>
                  <a:pt x="2787" y="9407"/>
                  <a:pt x="4620" y="9907"/>
                </a:cubicBezTo>
                <a:lnTo>
                  <a:pt x="4454" y="10621"/>
                </a:lnTo>
                <a:cubicBezTo>
                  <a:pt x="2287" y="10050"/>
                  <a:pt x="715" y="8097"/>
                  <a:pt x="715" y="5739"/>
                </a:cubicBezTo>
                <a:cubicBezTo>
                  <a:pt x="715" y="3072"/>
                  <a:pt x="2787" y="857"/>
                  <a:pt x="5454" y="691"/>
                </a:cubicBezTo>
                <a:close/>
                <a:moveTo>
                  <a:pt x="9169" y="8478"/>
                </a:moveTo>
                <a:lnTo>
                  <a:pt x="9788" y="8883"/>
                </a:lnTo>
                <a:cubicBezTo>
                  <a:pt x="8835" y="10050"/>
                  <a:pt x="7407" y="10836"/>
                  <a:pt x="5811" y="10836"/>
                </a:cubicBezTo>
                <a:cubicBezTo>
                  <a:pt x="5573" y="10836"/>
                  <a:pt x="5359" y="10812"/>
                  <a:pt x="5120" y="10764"/>
                </a:cubicBezTo>
                <a:lnTo>
                  <a:pt x="5263" y="10050"/>
                </a:lnTo>
                <a:cubicBezTo>
                  <a:pt x="5454" y="10074"/>
                  <a:pt x="5621" y="10074"/>
                  <a:pt x="5811" y="10074"/>
                </a:cubicBezTo>
                <a:cubicBezTo>
                  <a:pt x="7168" y="10074"/>
                  <a:pt x="8359" y="9454"/>
                  <a:pt x="9169" y="8478"/>
                </a:cubicBezTo>
                <a:close/>
                <a:moveTo>
                  <a:pt x="5763" y="0"/>
                </a:moveTo>
                <a:cubicBezTo>
                  <a:pt x="4215" y="0"/>
                  <a:pt x="2787" y="595"/>
                  <a:pt x="1691" y="1691"/>
                </a:cubicBezTo>
                <a:cubicBezTo>
                  <a:pt x="620" y="2763"/>
                  <a:pt x="0" y="4215"/>
                  <a:pt x="0" y="5763"/>
                </a:cubicBezTo>
                <a:cubicBezTo>
                  <a:pt x="0" y="7311"/>
                  <a:pt x="596" y="8740"/>
                  <a:pt x="1691" y="9859"/>
                </a:cubicBezTo>
                <a:cubicBezTo>
                  <a:pt x="2763" y="10931"/>
                  <a:pt x="4215" y="11550"/>
                  <a:pt x="5763" y="11550"/>
                </a:cubicBezTo>
                <a:cubicBezTo>
                  <a:pt x="7311" y="11550"/>
                  <a:pt x="8740" y="10955"/>
                  <a:pt x="9860" y="9859"/>
                </a:cubicBezTo>
                <a:cubicBezTo>
                  <a:pt x="10931" y="8788"/>
                  <a:pt x="11550" y="7311"/>
                  <a:pt x="11550" y="5763"/>
                </a:cubicBezTo>
                <a:cubicBezTo>
                  <a:pt x="11550" y="4215"/>
                  <a:pt x="10955" y="2763"/>
                  <a:pt x="9860" y="1691"/>
                </a:cubicBezTo>
                <a:cubicBezTo>
                  <a:pt x="8788" y="619"/>
                  <a:pt x="7311"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68" name="Google Shape;14068;p143"/>
          <p:cNvGrpSpPr/>
          <p:nvPr/>
        </p:nvGrpSpPr>
        <p:grpSpPr>
          <a:xfrm>
            <a:off x="4780588" y="3927367"/>
            <a:ext cx="339153" cy="337712"/>
            <a:chOff x="4704388" y="4129767"/>
            <a:chExt cx="339153" cy="337712"/>
          </a:xfrm>
        </p:grpSpPr>
        <p:sp>
          <p:nvSpPr>
            <p:cNvPr id="14069" name="Google Shape;14069;p143"/>
            <p:cNvSpPr/>
            <p:nvPr/>
          </p:nvSpPr>
          <p:spPr>
            <a:xfrm>
              <a:off x="4704388" y="4129767"/>
              <a:ext cx="64489" cy="337712"/>
            </a:xfrm>
            <a:custGeom>
              <a:rect b="b" l="l" r="r" t="t"/>
              <a:pathLst>
                <a:path extrusionOk="0" h="11479" w="2192">
                  <a:moveTo>
                    <a:pt x="1073" y="1953"/>
                  </a:moveTo>
                  <a:cubicBezTo>
                    <a:pt x="1287" y="1953"/>
                    <a:pt x="1477" y="2143"/>
                    <a:pt x="1477" y="2334"/>
                  </a:cubicBezTo>
                  <a:cubicBezTo>
                    <a:pt x="1477" y="2548"/>
                    <a:pt x="1287" y="2739"/>
                    <a:pt x="1073" y="2739"/>
                  </a:cubicBezTo>
                  <a:cubicBezTo>
                    <a:pt x="882" y="2739"/>
                    <a:pt x="692" y="2548"/>
                    <a:pt x="692" y="2334"/>
                  </a:cubicBezTo>
                  <a:cubicBezTo>
                    <a:pt x="692" y="2143"/>
                    <a:pt x="882" y="1953"/>
                    <a:pt x="1073" y="1953"/>
                  </a:cubicBezTo>
                  <a:close/>
                  <a:moveTo>
                    <a:pt x="1073" y="5358"/>
                  </a:moveTo>
                  <a:cubicBezTo>
                    <a:pt x="1287" y="5358"/>
                    <a:pt x="1477" y="5525"/>
                    <a:pt x="1477" y="5739"/>
                  </a:cubicBezTo>
                  <a:cubicBezTo>
                    <a:pt x="1477" y="5954"/>
                    <a:pt x="1311" y="6120"/>
                    <a:pt x="1073" y="6120"/>
                  </a:cubicBezTo>
                  <a:cubicBezTo>
                    <a:pt x="882" y="6120"/>
                    <a:pt x="692" y="5954"/>
                    <a:pt x="692" y="5739"/>
                  </a:cubicBezTo>
                  <a:cubicBezTo>
                    <a:pt x="692" y="5525"/>
                    <a:pt x="882" y="5358"/>
                    <a:pt x="1073" y="5358"/>
                  </a:cubicBezTo>
                  <a:close/>
                  <a:moveTo>
                    <a:pt x="1073" y="8716"/>
                  </a:moveTo>
                  <a:cubicBezTo>
                    <a:pt x="1287" y="8716"/>
                    <a:pt x="1477" y="8883"/>
                    <a:pt x="1477" y="9097"/>
                  </a:cubicBezTo>
                  <a:cubicBezTo>
                    <a:pt x="1477" y="9311"/>
                    <a:pt x="1311" y="9478"/>
                    <a:pt x="1073" y="9478"/>
                  </a:cubicBezTo>
                  <a:cubicBezTo>
                    <a:pt x="882" y="9478"/>
                    <a:pt x="692" y="9311"/>
                    <a:pt x="692" y="9097"/>
                  </a:cubicBezTo>
                  <a:cubicBezTo>
                    <a:pt x="692" y="8883"/>
                    <a:pt x="882" y="8716"/>
                    <a:pt x="1073" y="8716"/>
                  </a:cubicBezTo>
                  <a:close/>
                  <a:moveTo>
                    <a:pt x="763" y="0"/>
                  </a:moveTo>
                  <a:lnTo>
                    <a:pt x="763" y="1357"/>
                  </a:lnTo>
                  <a:cubicBezTo>
                    <a:pt x="334" y="1524"/>
                    <a:pt x="1" y="1905"/>
                    <a:pt x="1" y="2381"/>
                  </a:cubicBezTo>
                  <a:cubicBezTo>
                    <a:pt x="1" y="2858"/>
                    <a:pt x="311" y="3239"/>
                    <a:pt x="763" y="3382"/>
                  </a:cubicBezTo>
                  <a:lnTo>
                    <a:pt x="763" y="4739"/>
                  </a:lnTo>
                  <a:cubicBezTo>
                    <a:pt x="334" y="4882"/>
                    <a:pt x="1" y="5263"/>
                    <a:pt x="1" y="5739"/>
                  </a:cubicBezTo>
                  <a:cubicBezTo>
                    <a:pt x="1" y="6216"/>
                    <a:pt x="311" y="6597"/>
                    <a:pt x="763" y="6763"/>
                  </a:cubicBezTo>
                  <a:lnTo>
                    <a:pt x="763" y="8097"/>
                  </a:lnTo>
                  <a:cubicBezTo>
                    <a:pt x="334" y="8240"/>
                    <a:pt x="1" y="8621"/>
                    <a:pt x="1" y="9097"/>
                  </a:cubicBezTo>
                  <a:cubicBezTo>
                    <a:pt x="1" y="9573"/>
                    <a:pt x="311" y="9978"/>
                    <a:pt x="763" y="10121"/>
                  </a:cubicBezTo>
                  <a:lnTo>
                    <a:pt x="763" y="11479"/>
                  </a:lnTo>
                  <a:lnTo>
                    <a:pt x="1430" y="11479"/>
                  </a:lnTo>
                  <a:lnTo>
                    <a:pt x="1430" y="10121"/>
                  </a:lnTo>
                  <a:cubicBezTo>
                    <a:pt x="1859" y="9978"/>
                    <a:pt x="2192" y="9573"/>
                    <a:pt x="2192" y="9097"/>
                  </a:cubicBezTo>
                  <a:cubicBezTo>
                    <a:pt x="2192" y="8621"/>
                    <a:pt x="1882" y="8240"/>
                    <a:pt x="1430" y="8097"/>
                  </a:cubicBezTo>
                  <a:lnTo>
                    <a:pt x="1430" y="6763"/>
                  </a:lnTo>
                  <a:cubicBezTo>
                    <a:pt x="1859" y="6597"/>
                    <a:pt x="2192" y="6216"/>
                    <a:pt x="2192" y="5739"/>
                  </a:cubicBezTo>
                  <a:cubicBezTo>
                    <a:pt x="2192" y="5263"/>
                    <a:pt x="1882" y="4882"/>
                    <a:pt x="1430" y="4739"/>
                  </a:cubicBezTo>
                  <a:lnTo>
                    <a:pt x="1430" y="3382"/>
                  </a:lnTo>
                  <a:cubicBezTo>
                    <a:pt x="1859" y="3239"/>
                    <a:pt x="2144" y="2858"/>
                    <a:pt x="2144" y="2381"/>
                  </a:cubicBezTo>
                  <a:cubicBezTo>
                    <a:pt x="2144" y="1905"/>
                    <a:pt x="1859" y="1524"/>
                    <a:pt x="1406" y="1357"/>
                  </a:cubicBez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0" name="Google Shape;14070;p143"/>
            <p:cNvSpPr/>
            <p:nvPr/>
          </p:nvSpPr>
          <p:spPr>
            <a:xfrm>
              <a:off x="4782879" y="4162688"/>
              <a:ext cx="260661" cy="75698"/>
            </a:xfrm>
            <a:custGeom>
              <a:rect b="b" l="l" r="r" t="t"/>
              <a:pathLst>
                <a:path extrusionOk="0" h="2573" w="8860">
                  <a:moveTo>
                    <a:pt x="8169" y="667"/>
                  </a:moveTo>
                  <a:lnTo>
                    <a:pt x="8169" y="1882"/>
                  </a:lnTo>
                  <a:lnTo>
                    <a:pt x="7073" y="1882"/>
                  </a:lnTo>
                  <a:lnTo>
                    <a:pt x="7073" y="667"/>
                  </a:lnTo>
                  <a:close/>
                  <a:moveTo>
                    <a:pt x="6430" y="691"/>
                  </a:moveTo>
                  <a:lnTo>
                    <a:pt x="6430" y="1905"/>
                  </a:lnTo>
                  <a:lnTo>
                    <a:pt x="1358" y="1905"/>
                  </a:lnTo>
                  <a:lnTo>
                    <a:pt x="858" y="1286"/>
                  </a:lnTo>
                  <a:lnTo>
                    <a:pt x="1358" y="691"/>
                  </a:lnTo>
                  <a:close/>
                  <a:moveTo>
                    <a:pt x="1072" y="0"/>
                  </a:moveTo>
                  <a:lnTo>
                    <a:pt x="0" y="1286"/>
                  </a:lnTo>
                  <a:lnTo>
                    <a:pt x="1072" y="2572"/>
                  </a:lnTo>
                  <a:lnTo>
                    <a:pt x="8859" y="2572"/>
                  </a:lnTo>
                  <a:lnTo>
                    <a:pt x="88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1" name="Google Shape;14071;p143"/>
            <p:cNvSpPr/>
            <p:nvPr/>
          </p:nvSpPr>
          <p:spPr>
            <a:xfrm>
              <a:off x="4782879" y="4260066"/>
              <a:ext cx="260661" cy="75698"/>
            </a:xfrm>
            <a:custGeom>
              <a:rect b="b" l="l" r="r" t="t"/>
              <a:pathLst>
                <a:path extrusionOk="0" h="2573" w="8860">
                  <a:moveTo>
                    <a:pt x="6430" y="715"/>
                  </a:moveTo>
                  <a:lnTo>
                    <a:pt x="6430" y="1906"/>
                  </a:lnTo>
                  <a:lnTo>
                    <a:pt x="1358" y="1906"/>
                  </a:lnTo>
                  <a:lnTo>
                    <a:pt x="858" y="1310"/>
                  </a:lnTo>
                  <a:lnTo>
                    <a:pt x="1358" y="715"/>
                  </a:lnTo>
                  <a:close/>
                  <a:moveTo>
                    <a:pt x="8169" y="691"/>
                  </a:moveTo>
                  <a:lnTo>
                    <a:pt x="8169" y="1906"/>
                  </a:lnTo>
                  <a:lnTo>
                    <a:pt x="7097" y="1906"/>
                  </a:lnTo>
                  <a:lnTo>
                    <a:pt x="7097" y="691"/>
                  </a:lnTo>
                  <a:close/>
                  <a:moveTo>
                    <a:pt x="1072" y="1"/>
                  </a:moveTo>
                  <a:lnTo>
                    <a:pt x="0" y="1286"/>
                  </a:lnTo>
                  <a:lnTo>
                    <a:pt x="1072" y="2572"/>
                  </a:lnTo>
                  <a:lnTo>
                    <a:pt x="8859" y="2572"/>
                  </a:lnTo>
                  <a:lnTo>
                    <a:pt x="88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2" name="Google Shape;14072;p143"/>
            <p:cNvSpPr/>
            <p:nvPr/>
          </p:nvSpPr>
          <p:spPr>
            <a:xfrm>
              <a:off x="4782879" y="4360240"/>
              <a:ext cx="260661" cy="75021"/>
            </a:xfrm>
            <a:custGeom>
              <a:rect b="b" l="l" r="r" t="t"/>
              <a:pathLst>
                <a:path extrusionOk="0" h="2550" w="8860">
                  <a:moveTo>
                    <a:pt x="6430" y="668"/>
                  </a:moveTo>
                  <a:lnTo>
                    <a:pt x="6430" y="1858"/>
                  </a:lnTo>
                  <a:lnTo>
                    <a:pt x="1358" y="1858"/>
                  </a:lnTo>
                  <a:lnTo>
                    <a:pt x="858" y="1263"/>
                  </a:lnTo>
                  <a:lnTo>
                    <a:pt x="1358" y="668"/>
                  </a:lnTo>
                  <a:close/>
                  <a:moveTo>
                    <a:pt x="8169" y="644"/>
                  </a:moveTo>
                  <a:lnTo>
                    <a:pt x="8169" y="1858"/>
                  </a:lnTo>
                  <a:lnTo>
                    <a:pt x="7097" y="1858"/>
                  </a:lnTo>
                  <a:lnTo>
                    <a:pt x="7097" y="644"/>
                  </a:lnTo>
                  <a:close/>
                  <a:moveTo>
                    <a:pt x="1072" y="1"/>
                  </a:moveTo>
                  <a:lnTo>
                    <a:pt x="0" y="1263"/>
                  </a:lnTo>
                  <a:lnTo>
                    <a:pt x="1072" y="2549"/>
                  </a:lnTo>
                  <a:lnTo>
                    <a:pt x="8859" y="2549"/>
                  </a:lnTo>
                  <a:lnTo>
                    <a:pt x="88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nvGrpSpPr>
          <p:cNvPr id="14073" name="Google Shape;14073;p143"/>
          <p:cNvGrpSpPr/>
          <p:nvPr/>
        </p:nvGrpSpPr>
        <p:grpSpPr>
          <a:xfrm>
            <a:off x="5512406" y="3927367"/>
            <a:ext cx="338418" cy="338418"/>
            <a:chOff x="5283806" y="4129767"/>
            <a:chExt cx="338418" cy="338418"/>
          </a:xfrm>
        </p:grpSpPr>
        <p:sp>
          <p:nvSpPr>
            <p:cNvPr id="14074" name="Google Shape;14074;p143"/>
            <p:cNvSpPr/>
            <p:nvPr/>
          </p:nvSpPr>
          <p:spPr>
            <a:xfrm>
              <a:off x="5283806" y="4129767"/>
              <a:ext cx="338418" cy="338418"/>
            </a:xfrm>
            <a:custGeom>
              <a:rect b="b" l="l" r="r" t="t"/>
              <a:pathLst>
                <a:path extrusionOk="0" h="11503" w="11503">
                  <a:moveTo>
                    <a:pt x="7454" y="691"/>
                  </a:moveTo>
                  <a:lnTo>
                    <a:pt x="7454" y="2000"/>
                  </a:lnTo>
                  <a:lnTo>
                    <a:pt x="5406" y="2000"/>
                  </a:lnTo>
                  <a:lnTo>
                    <a:pt x="5406" y="691"/>
                  </a:lnTo>
                  <a:close/>
                  <a:moveTo>
                    <a:pt x="10860" y="5096"/>
                  </a:moveTo>
                  <a:lnTo>
                    <a:pt x="10860" y="6406"/>
                  </a:lnTo>
                  <a:lnTo>
                    <a:pt x="8812" y="6406"/>
                  </a:lnTo>
                  <a:lnTo>
                    <a:pt x="8812" y="5096"/>
                  </a:lnTo>
                  <a:close/>
                  <a:moveTo>
                    <a:pt x="3978" y="4668"/>
                  </a:moveTo>
                  <a:lnTo>
                    <a:pt x="3978" y="6835"/>
                  </a:lnTo>
                  <a:lnTo>
                    <a:pt x="715" y="6835"/>
                  </a:lnTo>
                  <a:lnTo>
                    <a:pt x="715" y="4668"/>
                  </a:lnTo>
                  <a:close/>
                  <a:moveTo>
                    <a:pt x="7454" y="9550"/>
                  </a:moveTo>
                  <a:lnTo>
                    <a:pt x="7454" y="10859"/>
                  </a:lnTo>
                  <a:lnTo>
                    <a:pt x="5406" y="10859"/>
                  </a:lnTo>
                  <a:lnTo>
                    <a:pt x="5406" y="9550"/>
                  </a:lnTo>
                  <a:close/>
                  <a:moveTo>
                    <a:pt x="4716" y="0"/>
                  </a:moveTo>
                  <a:lnTo>
                    <a:pt x="4716" y="2643"/>
                  </a:lnTo>
                  <a:lnTo>
                    <a:pt x="6073" y="2643"/>
                  </a:lnTo>
                  <a:lnTo>
                    <a:pt x="6073" y="3334"/>
                  </a:lnTo>
                  <a:cubicBezTo>
                    <a:pt x="6073" y="3715"/>
                    <a:pt x="5764" y="4025"/>
                    <a:pt x="5383" y="4025"/>
                  </a:cubicBezTo>
                  <a:lnTo>
                    <a:pt x="1" y="4025"/>
                  </a:lnTo>
                  <a:lnTo>
                    <a:pt x="1" y="7525"/>
                  </a:lnTo>
                  <a:lnTo>
                    <a:pt x="5383" y="7525"/>
                  </a:lnTo>
                  <a:cubicBezTo>
                    <a:pt x="5764" y="7525"/>
                    <a:pt x="6073" y="7835"/>
                    <a:pt x="6073" y="8216"/>
                  </a:cubicBezTo>
                  <a:lnTo>
                    <a:pt x="6073" y="8883"/>
                  </a:lnTo>
                  <a:lnTo>
                    <a:pt x="4716" y="8883"/>
                  </a:lnTo>
                  <a:lnTo>
                    <a:pt x="4716" y="11502"/>
                  </a:lnTo>
                  <a:lnTo>
                    <a:pt x="8121" y="11502"/>
                  </a:lnTo>
                  <a:lnTo>
                    <a:pt x="8121" y="8883"/>
                  </a:lnTo>
                  <a:lnTo>
                    <a:pt x="6740" y="8883"/>
                  </a:lnTo>
                  <a:lnTo>
                    <a:pt x="6740" y="8216"/>
                  </a:lnTo>
                  <a:cubicBezTo>
                    <a:pt x="6740" y="7478"/>
                    <a:pt x="6145" y="6882"/>
                    <a:pt x="5406" y="6882"/>
                  </a:cubicBezTo>
                  <a:lnTo>
                    <a:pt x="4621" y="6882"/>
                  </a:lnTo>
                  <a:lnTo>
                    <a:pt x="4621" y="6097"/>
                  </a:lnTo>
                  <a:lnTo>
                    <a:pt x="8121" y="6097"/>
                  </a:lnTo>
                  <a:lnTo>
                    <a:pt x="8121" y="7073"/>
                  </a:lnTo>
                  <a:lnTo>
                    <a:pt x="11503" y="7073"/>
                  </a:lnTo>
                  <a:lnTo>
                    <a:pt x="11503" y="4430"/>
                  </a:lnTo>
                  <a:lnTo>
                    <a:pt x="8121" y="4430"/>
                  </a:lnTo>
                  <a:lnTo>
                    <a:pt x="8121" y="5454"/>
                  </a:lnTo>
                  <a:lnTo>
                    <a:pt x="4621" y="5454"/>
                  </a:lnTo>
                  <a:lnTo>
                    <a:pt x="4621" y="4668"/>
                  </a:lnTo>
                  <a:lnTo>
                    <a:pt x="5406" y="4668"/>
                  </a:lnTo>
                  <a:cubicBezTo>
                    <a:pt x="6145" y="4668"/>
                    <a:pt x="6740" y="4072"/>
                    <a:pt x="6740" y="3334"/>
                  </a:cubicBezTo>
                  <a:lnTo>
                    <a:pt x="6740" y="2643"/>
                  </a:lnTo>
                  <a:lnTo>
                    <a:pt x="8121" y="2643"/>
                  </a:lnTo>
                  <a:lnTo>
                    <a:pt x="81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75" name="Google Shape;14075;p143"/>
            <p:cNvGrpSpPr/>
            <p:nvPr/>
          </p:nvGrpSpPr>
          <p:grpSpPr>
            <a:xfrm>
              <a:off x="5323051" y="4290192"/>
              <a:ext cx="59575" cy="19653"/>
              <a:chOff x="5323051" y="4290192"/>
              <a:chExt cx="59575" cy="19653"/>
            </a:xfrm>
          </p:grpSpPr>
          <p:sp>
            <p:nvSpPr>
              <p:cNvPr id="14076" name="Google Shape;14076;p143"/>
              <p:cNvSpPr/>
              <p:nvPr/>
            </p:nvSpPr>
            <p:spPr>
              <a:xfrm>
                <a:off x="5323051" y="4290192"/>
                <a:ext cx="20329" cy="19653"/>
              </a:xfrm>
              <a:custGeom>
                <a:rect b="b" l="l" r="r" t="t"/>
                <a:pathLst>
                  <a:path extrusionOk="0" h="668" w="691">
                    <a:moveTo>
                      <a:pt x="0" y="1"/>
                    </a:moveTo>
                    <a:lnTo>
                      <a:pt x="0" y="667"/>
                    </a:lnTo>
                    <a:lnTo>
                      <a:pt x="691" y="667"/>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7" name="Google Shape;14077;p143"/>
              <p:cNvSpPr/>
              <p:nvPr/>
            </p:nvSpPr>
            <p:spPr>
              <a:xfrm>
                <a:off x="5362268" y="4290192"/>
                <a:ext cx="20359" cy="19653"/>
              </a:xfrm>
              <a:custGeom>
                <a:rect b="b" l="l" r="r" t="t"/>
                <a:pathLst>
                  <a:path extrusionOk="0" h="668" w="692">
                    <a:moveTo>
                      <a:pt x="1" y="1"/>
                    </a:moveTo>
                    <a:lnTo>
                      <a:pt x="1" y="667"/>
                    </a:lnTo>
                    <a:lnTo>
                      <a:pt x="691" y="667"/>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grpSp>
      <p:sp>
        <p:nvSpPr>
          <p:cNvPr id="14078" name="Google Shape;14078;p143"/>
          <p:cNvSpPr/>
          <p:nvPr/>
        </p:nvSpPr>
        <p:spPr>
          <a:xfrm>
            <a:off x="6252608" y="3962377"/>
            <a:ext cx="338448" cy="337742"/>
          </a:xfrm>
          <a:custGeom>
            <a:rect b="b" l="l" r="r" t="t"/>
            <a:pathLst>
              <a:path extrusionOk="0" h="11480" w="11504">
                <a:moveTo>
                  <a:pt x="5431" y="691"/>
                </a:moveTo>
                <a:lnTo>
                  <a:pt x="5431" y="2501"/>
                </a:lnTo>
                <a:cubicBezTo>
                  <a:pt x="5645" y="2382"/>
                  <a:pt x="5955" y="2216"/>
                  <a:pt x="6240" y="2216"/>
                </a:cubicBezTo>
                <a:cubicBezTo>
                  <a:pt x="6693" y="2216"/>
                  <a:pt x="7050" y="2573"/>
                  <a:pt x="7050" y="3025"/>
                </a:cubicBezTo>
                <a:cubicBezTo>
                  <a:pt x="7050" y="3478"/>
                  <a:pt x="6693" y="3835"/>
                  <a:pt x="6240" y="3835"/>
                </a:cubicBezTo>
                <a:cubicBezTo>
                  <a:pt x="6002" y="3835"/>
                  <a:pt x="5669" y="3692"/>
                  <a:pt x="5431" y="3573"/>
                </a:cubicBezTo>
                <a:lnTo>
                  <a:pt x="5431" y="5383"/>
                </a:lnTo>
                <a:lnTo>
                  <a:pt x="4573" y="5383"/>
                </a:lnTo>
                <a:cubicBezTo>
                  <a:pt x="4621" y="4525"/>
                  <a:pt x="3954" y="3763"/>
                  <a:pt x="3073" y="3763"/>
                </a:cubicBezTo>
                <a:cubicBezTo>
                  <a:pt x="2239" y="3763"/>
                  <a:pt x="1525" y="4525"/>
                  <a:pt x="1596" y="5383"/>
                </a:cubicBezTo>
                <a:lnTo>
                  <a:pt x="692" y="5383"/>
                </a:lnTo>
                <a:lnTo>
                  <a:pt x="692" y="691"/>
                </a:lnTo>
                <a:close/>
                <a:moveTo>
                  <a:pt x="10884" y="644"/>
                </a:moveTo>
                <a:lnTo>
                  <a:pt x="10884" y="5383"/>
                </a:lnTo>
                <a:lnTo>
                  <a:pt x="9027" y="5383"/>
                </a:lnTo>
                <a:lnTo>
                  <a:pt x="9027" y="5407"/>
                </a:lnTo>
                <a:cubicBezTo>
                  <a:pt x="9146" y="5621"/>
                  <a:pt x="9312" y="5954"/>
                  <a:pt x="9312" y="6192"/>
                </a:cubicBezTo>
                <a:cubicBezTo>
                  <a:pt x="9312" y="6645"/>
                  <a:pt x="8955" y="7002"/>
                  <a:pt x="8503" y="7002"/>
                </a:cubicBezTo>
                <a:cubicBezTo>
                  <a:pt x="8050" y="7002"/>
                  <a:pt x="7693" y="6645"/>
                  <a:pt x="7693" y="6192"/>
                </a:cubicBezTo>
                <a:cubicBezTo>
                  <a:pt x="7693" y="5954"/>
                  <a:pt x="7836" y="5621"/>
                  <a:pt x="7955" y="5407"/>
                </a:cubicBezTo>
                <a:lnTo>
                  <a:pt x="6145" y="5407"/>
                </a:lnTo>
                <a:lnTo>
                  <a:pt x="6145" y="4525"/>
                </a:lnTo>
                <a:cubicBezTo>
                  <a:pt x="6174" y="4527"/>
                  <a:pt x="6203" y="4528"/>
                  <a:pt x="6231" y="4528"/>
                </a:cubicBezTo>
                <a:cubicBezTo>
                  <a:pt x="7051" y="4528"/>
                  <a:pt x="7741" y="3877"/>
                  <a:pt x="7741" y="3025"/>
                </a:cubicBezTo>
                <a:cubicBezTo>
                  <a:pt x="7741" y="2209"/>
                  <a:pt x="7071" y="1544"/>
                  <a:pt x="6267" y="1544"/>
                </a:cubicBezTo>
                <a:cubicBezTo>
                  <a:pt x="6227" y="1544"/>
                  <a:pt x="6186" y="1545"/>
                  <a:pt x="6145" y="1549"/>
                </a:cubicBezTo>
                <a:lnTo>
                  <a:pt x="6145" y="644"/>
                </a:lnTo>
                <a:close/>
                <a:moveTo>
                  <a:pt x="3049" y="4525"/>
                </a:moveTo>
                <a:cubicBezTo>
                  <a:pt x="3502" y="4525"/>
                  <a:pt x="3859" y="4883"/>
                  <a:pt x="3859" y="5311"/>
                </a:cubicBezTo>
                <a:cubicBezTo>
                  <a:pt x="3859" y="5550"/>
                  <a:pt x="3716" y="5883"/>
                  <a:pt x="3597" y="6097"/>
                </a:cubicBezTo>
                <a:lnTo>
                  <a:pt x="5383" y="6097"/>
                </a:lnTo>
                <a:lnTo>
                  <a:pt x="5383" y="6978"/>
                </a:lnTo>
                <a:cubicBezTo>
                  <a:pt x="5354" y="6977"/>
                  <a:pt x="5326" y="6976"/>
                  <a:pt x="5297" y="6976"/>
                </a:cubicBezTo>
                <a:cubicBezTo>
                  <a:pt x="4454" y="6976"/>
                  <a:pt x="3764" y="7649"/>
                  <a:pt x="3764" y="8479"/>
                </a:cubicBezTo>
                <a:cubicBezTo>
                  <a:pt x="3764" y="9295"/>
                  <a:pt x="4433" y="9960"/>
                  <a:pt x="5258" y="9960"/>
                </a:cubicBezTo>
                <a:cubicBezTo>
                  <a:pt x="5299" y="9960"/>
                  <a:pt x="5341" y="9959"/>
                  <a:pt x="5383" y="9955"/>
                </a:cubicBezTo>
                <a:lnTo>
                  <a:pt x="5383" y="10836"/>
                </a:lnTo>
                <a:lnTo>
                  <a:pt x="668" y="10836"/>
                </a:lnTo>
                <a:lnTo>
                  <a:pt x="668" y="6097"/>
                </a:lnTo>
                <a:lnTo>
                  <a:pt x="2525" y="6097"/>
                </a:lnTo>
                <a:cubicBezTo>
                  <a:pt x="2406" y="5883"/>
                  <a:pt x="2239" y="5550"/>
                  <a:pt x="2239" y="5311"/>
                </a:cubicBezTo>
                <a:cubicBezTo>
                  <a:pt x="2239" y="4883"/>
                  <a:pt x="2597" y="4525"/>
                  <a:pt x="3049" y="4525"/>
                </a:cubicBezTo>
                <a:close/>
                <a:moveTo>
                  <a:pt x="10884" y="6121"/>
                </a:moveTo>
                <a:lnTo>
                  <a:pt x="10884" y="10836"/>
                </a:lnTo>
                <a:lnTo>
                  <a:pt x="6121" y="10836"/>
                </a:lnTo>
                <a:lnTo>
                  <a:pt x="6121" y="9026"/>
                </a:lnTo>
                <a:cubicBezTo>
                  <a:pt x="5907" y="9145"/>
                  <a:pt x="5573" y="9288"/>
                  <a:pt x="5335" y="9288"/>
                </a:cubicBezTo>
                <a:cubicBezTo>
                  <a:pt x="4907" y="9288"/>
                  <a:pt x="4549" y="8931"/>
                  <a:pt x="4549" y="8479"/>
                </a:cubicBezTo>
                <a:cubicBezTo>
                  <a:pt x="4549" y="8026"/>
                  <a:pt x="4907" y="7669"/>
                  <a:pt x="5335" y="7669"/>
                </a:cubicBezTo>
                <a:cubicBezTo>
                  <a:pt x="5573" y="7669"/>
                  <a:pt x="5907" y="7836"/>
                  <a:pt x="6121" y="7955"/>
                </a:cubicBezTo>
                <a:lnTo>
                  <a:pt x="6121" y="6121"/>
                </a:lnTo>
                <a:lnTo>
                  <a:pt x="7002" y="6121"/>
                </a:lnTo>
                <a:cubicBezTo>
                  <a:pt x="6955" y="7002"/>
                  <a:pt x="7645" y="7740"/>
                  <a:pt x="8503" y="7740"/>
                </a:cubicBezTo>
                <a:cubicBezTo>
                  <a:pt x="9360" y="7740"/>
                  <a:pt x="10051" y="7002"/>
                  <a:pt x="9979" y="6121"/>
                </a:cubicBezTo>
                <a:close/>
                <a:moveTo>
                  <a:pt x="1" y="1"/>
                </a:moveTo>
                <a:lnTo>
                  <a:pt x="1" y="11479"/>
                </a:lnTo>
                <a:lnTo>
                  <a:pt x="11503" y="11479"/>
                </a:lnTo>
                <a:lnTo>
                  <a:pt x="1150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79" name="Google Shape;14079;p143"/>
          <p:cNvSpPr/>
          <p:nvPr/>
        </p:nvSpPr>
        <p:spPr>
          <a:xfrm>
            <a:off x="6978807" y="3930868"/>
            <a:ext cx="338448" cy="298554"/>
          </a:xfrm>
          <a:custGeom>
            <a:rect b="b" l="l" r="r" t="t"/>
            <a:pathLst>
              <a:path extrusionOk="0" h="10148" w="11504">
                <a:moveTo>
                  <a:pt x="5764" y="1334"/>
                </a:moveTo>
                <a:lnTo>
                  <a:pt x="6431" y="2524"/>
                </a:lnTo>
                <a:lnTo>
                  <a:pt x="5073" y="2524"/>
                </a:lnTo>
                <a:lnTo>
                  <a:pt x="5764" y="1334"/>
                </a:lnTo>
                <a:close/>
                <a:moveTo>
                  <a:pt x="1644" y="7430"/>
                </a:moveTo>
                <a:cubicBezTo>
                  <a:pt x="2192" y="7430"/>
                  <a:pt x="2621" y="7883"/>
                  <a:pt x="2621" y="8430"/>
                </a:cubicBezTo>
                <a:cubicBezTo>
                  <a:pt x="2621" y="8954"/>
                  <a:pt x="2192" y="9407"/>
                  <a:pt x="1644" y="9407"/>
                </a:cubicBezTo>
                <a:cubicBezTo>
                  <a:pt x="1120" y="9407"/>
                  <a:pt x="668" y="8954"/>
                  <a:pt x="668" y="8430"/>
                </a:cubicBezTo>
                <a:cubicBezTo>
                  <a:pt x="668" y="7883"/>
                  <a:pt x="1120" y="7430"/>
                  <a:pt x="1644" y="7430"/>
                </a:cubicBezTo>
                <a:close/>
                <a:moveTo>
                  <a:pt x="5716" y="7430"/>
                </a:moveTo>
                <a:cubicBezTo>
                  <a:pt x="6288" y="7478"/>
                  <a:pt x="6717" y="7883"/>
                  <a:pt x="6717" y="8430"/>
                </a:cubicBezTo>
                <a:cubicBezTo>
                  <a:pt x="6717" y="8954"/>
                  <a:pt x="6264" y="9407"/>
                  <a:pt x="5716" y="9407"/>
                </a:cubicBezTo>
                <a:cubicBezTo>
                  <a:pt x="5193" y="9407"/>
                  <a:pt x="4740" y="8954"/>
                  <a:pt x="4740" y="8430"/>
                </a:cubicBezTo>
                <a:cubicBezTo>
                  <a:pt x="4740" y="7883"/>
                  <a:pt x="5193" y="7430"/>
                  <a:pt x="5716" y="7430"/>
                </a:cubicBezTo>
                <a:close/>
                <a:moveTo>
                  <a:pt x="9836" y="7430"/>
                </a:moveTo>
                <a:cubicBezTo>
                  <a:pt x="10360" y="7430"/>
                  <a:pt x="10813" y="7883"/>
                  <a:pt x="10813" y="8430"/>
                </a:cubicBezTo>
                <a:cubicBezTo>
                  <a:pt x="10813" y="8954"/>
                  <a:pt x="10360" y="9407"/>
                  <a:pt x="9836" y="9407"/>
                </a:cubicBezTo>
                <a:cubicBezTo>
                  <a:pt x="9289" y="9407"/>
                  <a:pt x="8860" y="8954"/>
                  <a:pt x="8860" y="8430"/>
                </a:cubicBezTo>
                <a:cubicBezTo>
                  <a:pt x="8860" y="7883"/>
                  <a:pt x="9289" y="7430"/>
                  <a:pt x="9836" y="7430"/>
                </a:cubicBezTo>
                <a:close/>
                <a:moveTo>
                  <a:pt x="5764" y="0"/>
                </a:moveTo>
                <a:lnTo>
                  <a:pt x="3907" y="3215"/>
                </a:lnTo>
                <a:lnTo>
                  <a:pt x="5431" y="3215"/>
                </a:lnTo>
                <a:lnTo>
                  <a:pt x="5431" y="4739"/>
                </a:lnTo>
                <a:lnTo>
                  <a:pt x="1358" y="4739"/>
                </a:lnTo>
                <a:lnTo>
                  <a:pt x="1358" y="6811"/>
                </a:lnTo>
                <a:cubicBezTo>
                  <a:pt x="573" y="6954"/>
                  <a:pt x="1" y="7668"/>
                  <a:pt x="49" y="8502"/>
                </a:cubicBezTo>
                <a:cubicBezTo>
                  <a:pt x="72" y="9335"/>
                  <a:pt x="763" y="10026"/>
                  <a:pt x="1597" y="10097"/>
                </a:cubicBezTo>
                <a:cubicBezTo>
                  <a:pt x="1624" y="10099"/>
                  <a:pt x="1651" y="10099"/>
                  <a:pt x="1679" y="10099"/>
                </a:cubicBezTo>
                <a:cubicBezTo>
                  <a:pt x="2593" y="10099"/>
                  <a:pt x="3311" y="9333"/>
                  <a:pt x="3311" y="8454"/>
                </a:cubicBezTo>
                <a:cubicBezTo>
                  <a:pt x="3311" y="7645"/>
                  <a:pt x="2740" y="6978"/>
                  <a:pt x="2001" y="6835"/>
                </a:cubicBezTo>
                <a:lnTo>
                  <a:pt x="2001" y="5406"/>
                </a:lnTo>
                <a:lnTo>
                  <a:pt x="5431" y="5406"/>
                </a:lnTo>
                <a:lnTo>
                  <a:pt x="5431" y="6835"/>
                </a:lnTo>
                <a:cubicBezTo>
                  <a:pt x="4645" y="6978"/>
                  <a:pt x="4097" y="7716"/>
                  <a:pt x="4121" y="8549"/>
                </a:cubicBezTo>
                <a:cubicBezTo>
                  <a:pt x="4145" y="9359"/>
                  <a:pt x="4835" y="10050"/>
                  <a:pt x="5669" y="10121"/>
                </a:cubicBezTo>
                <a:cubicBezTo>
                  <a:pt x="5697" y="10123"/>
                  <a:pt x="5725" y="10123"/>
                  <a:pt x="5753" y="10123"/>
                </a:cubicBezTo>
                <a:cubicBezTo>
                  <a:pt x="6666" y="10123"/>
                  <a:pt x="7383" y="9379"/>
                  <a:pt x="7383" y="8478"/>
                </a:cubicBezTo>
                <a:cubicBezTo>
                  <a:pt x="7383" y="7668"/>
                  <a:pt x="6836" y="7025"/>
                  <a:pt x="6074" y="6859"/>
                </a:cubicBezTo>
                <a:lnTo>
                  <a:pt x="6074" y="5430"/>
                </a:lnTo>
                <a:lnTo>
                  <a:pt x="9503" y="5430"/>
                </a:lnTo>
                <a:lnTo>
                  <a:pt x="9503" y="6859"/>
                </a:lnTo>
                <a:cubicBezTo>
                  <a:pt x="8741" y="7025"/>
                  <a:pt x="8169" y="7740"/>
                  <a:pt x="8193" y="8573"/>
                </a:cubicBezTo>
                <a:cubicBezTo>
                  <a:pt x="8217" y="9407"/>
                  <a:pt x="8908" y="10074"/>
                  <a:pt x="9741" y="10145"/>
                </a:cubicBezTo>
                <a:cubicBezTo>
                  <a:pt x="9769" y="10146"/>
                  <a:pt x="9798" y="10147"/>
                  <a:pt x="9826" y="10147"/>
                </a:cubicBezTo>
                <a:cubicBezTo>
                  <a:pt x="10740" y="10147"/>
                  <a:pt x="11480" y="9403"/>
                  <a:pt x="11480" y="8502"/>
                </a:cubicBezTo>
                <a:cubicBezTo>
                  <a:pt x="11503" y="7645"/>
                  <a:pt x="10932" y="6978"/>
                  <a:pt x="10194" y="6811"/>
                </a:cubicBezTo>
                <a:lnTo>
                  <a:pt x="10194" y="4739"/>
                </a:lnTo>
                <a:lnTo>
                  <a:pt x="6074" y="4739"/>
                </a:lnTo>
                <a:lnTo>
                  <a:pt x="6074" y="3215"/>
                </a:lnTo>
                <a:lnTo>
                  <a:pt x="7598" y="3215"/>
                </a:lnTo>
                <a:lnTo>
                  <a:pt x="57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nvGrpSpPr>
          <p:cNvPr id="14080" name="Google Shape;14080;p143"/>
          <p:cNvGrpSpPr/>
          <p:nvPr/>
        </p:nvGrpSpPr>
        <p:grpSpPr>
          <a:xfrm>
            <a:off x="7711331" y="3927367"/>
            <a:ext cx="339122" cy="339122"/>
            <a:chOff x="7025531" y="4129767"/>
            <a:chExt cx="339122" cy="339122"/>
          </a:xfrm>
        </p:grpSpPr>
        <p:sp>
          <p:nvSpPr>
            <p:cNvPr id="14081" name="Google Shape;14081;p143"/>
            <p:cNvSpPr/>
            <p:nvPr/>
          </p:nvSpPr>
          <p:spPr>
            <a:xfrm>
              <a:off x="7128528" y="4233442"/>
              <a:ext cx="131743" cy="131743"/>
            </a:xfrm>
            <a:custGeom>
              <a:rect b="b" l="l" r="r" t="t"/>
              <a:pathLst>
                <a:path extrusionOk="0" h="4478" w="4478">
                  <a:moveTo>
                    <a:pt x="2239" y="691"/>
                  </a:moveTo>
                  <a:cubicBezTo>
                    <a:pt x="3072" y="691"/>
                    <a:pt x="3787" y="1406"/>
                    <a:pt x="3787" y="2239"/>
                  </a:cubicBezTo>
                  <a:cubicBezTo>
                    <a:pt x="3810" y="3073"/>
                    <a:pt x="3096" y="3787"/>
                    <a:pt x="2239" y="3787"/>
                  </a:cubicBezTo>
                  <a:cubicBezTo>
                    <a:pt x="1381" y="3787"/>
                    <a:pt x="691" y="3073"/>
                    <a:pt x="691" y="2239"/>
                  </a:cubicBezTo>
                  <a:cubicBezTo>
                    <a:pt x="691" y="1382"/>
                    <a:pt x="1405" y="691"/>
                    <a:pt x="2239" y="691"/>
                  </a:cubicBezTo>
                  <a:close/>
                  <a:moveTo>
                    <a:pt x="2239" y="1"/>
                  </a:moveTo>
                  <a:cubicBezTo>
                    <a:pt x="1024" y="1"/>
                    <a:pt x="0" y="1025"/>
                    <a:pt x="0" y="2239"/>
                  </a:cubicBezTo>
                  <a:cubicBezTo>
                    <a:pt x="0" y="3454"/>
                    <a:pt x="1024" y="4478"/>
                    <a:pt x="2239" y="4478"/>
                  </a:cubicBezTo>
                  <a:cubicBezTo>
                    <a:pt x="3453" y="4478"/>
                    <a:pt x="4477" y="3477"/>
                    <a:pt x="4477" y="2239"/>
                  </a:cubicBezTo>
                  <a:cubicBezTo>
                    <a:pt x="4477" y="1025"/>
                    <a:pt x="345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2" name="Google Shape;14082;p143"/>
            <p:cNvSpPr/>
            <p:nvPr/>
          </p:nvSpPr>
          <p:spPr>
            <a:xfrm>
              <a:off x="7025531" y="4309815"/>
              <a:ext cx="157662" cy="158368"/>
            </a:xfrm>
            <a:custGeom>
              <a:rect b="b" l="l" r="r" t="t"/>
              <a:pathLst>
                <a:path extrusionOk="0" h="5383" w="5359">
                  <a:moveTo>
                    <a:pt x="2358" y="691"/>
                  </a:moveTo>
                  <a:cubicBezTo>
                    <a:pt x="2715" y="1834"/>
                    <a:pt x="3596" y="2715"/>
                    <a:pt x="4692" y="3049"/>
                  </a:cubicBezTo>
                  <a:lnTo>
                    <a:pt x="4692" y="4597"/>
                  </a:lnTo>
                  <a:cubicBezTo>
                    <a:pt x="2739" y="4168"/>
                    <a:pt x="1215" y="2620"/>
                    <a:pt x="810" y="691"/>
                  </a:cubicBezTo>
                  <a:close/>
                  <a:moveTo>
                    <a:pt x="0" y="0"/>
                  </a:moveTo>
                  <a:lnTo>
                    <a:pt x="48" y="381"/>
                  </a:lnTo>
                  <a:cubicBezTo>
                    <a:pt x="381" y="2953"/>
                    <a:pt x="2406" y="4978"/>
                    <a:pt x="4978" y="5335"/>
                  </a:cubicBezTo>
                  <a:lnTo>
                    <a:pt x="5359" y="5382"/>
                  </a:lnTo>
                  <a:lnTo>
                    <a:pt x="5359" y="2548"/>
                  </a:lnTo>
                  <a:lnTo>
                    <a:pt x="5073" y="2477"/>
                  </a:lnTo>
                  <a:cubicBezTo>
                    <a:pt x="4025" y="2215"/>
                    <a:pt x="3192" y="1358"/>
                    <a:pt x="2906" y="286"/>
                  </a:cubicBezTo>
                  <a:lnTo>
                    <a:pt x="28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3" name="Google Shape;14083;p143"/>
            <p:cNvSpPr/>
            <p:nvPr/>
          </p:nvSpPr>
          <p:spPr>
            <a:xfrm>
              <a:off x="7206990" y="4129767"/>
              <a:ext cx="157662" cy="157662"/>
            </a:xfrm>
            <a:custGeom>
              <a:rect b="b" l="l" r="r" t="t"/>
              <a:pathLst>
                <a:path extrusionOk="0" h="5359" w="5359">
                  <a:moveTo>
                    <a:pt x="643" y="762"/>
                  </a:moveTo>
                  <a:cubicBezTo>
                    <a:pt x="2572" y="1191"/>
                    <a:pt x="4120" y="2715"/>
                    <a:pt x="4549" y="4668"/>
                  </a:cubicBezTo>
                  <a:lnTo>
                    <a:pt x="3001" y="4668"/>
                  </a:lnTo>
                  <a:cubicBezTo>
                    <a:pt x="2810" y="4120"/>
                    <a:pt x="2525" y="3620"/>
                    <a:pt x="2096" y="3215"/>
                  </a:cubicBezTo>
                  <a:cubicBezTo>
                    <a:pt x="1691" y="2786"/>
                    <a:pt x="1191" y="2501"/>
                    <a:pt x="643" y="2310"/>
                  </a:cubicBezTo>
                  <a:lnTo>
                    <a:pt x="643" y="762"/>
                  </a:lnTo>
                  <a:close/>
                  <a:moveTo>
                    <a:pt x="0" y="0"/>
                  </a:moveTo>
                  <a:lnTo>
                    <a:pt x="0" y="2858"/>
                  </a:lnTo>
                  <a:lnTo>
                    <a:pt x="262" y="2905"/>
                  </a:lnTo>
                  <a:cubicBezTo>
                    <a:pt x="1334" y="3144"/>
                    <a:pt x="2167" y="4025"/>
                    <a:pt x="2429" y="5096"/>
                  </a:cubicBezTo>
                  <a:lnTo>
                    <a:pt x="2501" y="5358"/>
                  </a:lnTo>
                  <a:lnTo>
                    <a:pt x="5359" y="5358"/>
                  </a:lnTo>
                  <a:lnTo>
                    <a:pt x="5287" y="4977"/>
                  </a:lnTo>
                  <a:cubicBezTo>
                    <a:pt x="4930" y="2405"/>
                    <a:pt x="2906" y="405"/>
                    <a:pt x="381" y="48"/>
                  </a:cubicBez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4" name="Google Shape;14084;p143"/>
            <p:cNvSpPr/>
            <p:nvPr/>
          </p:nvSpPr>
          <p:spPr>
            <a:xfrm>
              <a:off x="7025531" y="4129767"/>
              <a:ext cx="157662" cy="157662"/>
            </a:xfrm>
            <a:custGeom>
              <a:rect b="b" l="l" r="r" t="t"/>
              <a:pathLst>
                <a:path extrusionOk="0" h="5359" w="5359">
                  <a:moveTo>
                    <a:pt x="4692" y="762"/>
                  </a:moveTo>
                  <a:lnTo>
                    <a:pt x="4692" y="2310"/>
                  </a:lnTo>
                  <a:cubicBezTo>
                    <a:pt x="4168" y="2501"/>
                    <a:pt x="3668" y="2786"/>
                    <a:pt x="3239" y="3215"/>
                  </a:cubicBezTo>
                  <a:cubicBezTo>
                    <a:pt x="2834" y="3620"/>
                    <a:pt x="2525" y="4144"/>
                    <a:pt x="2358" y="4668"/>
                  </a:cubicBezTo>
                  <a:lnTo>
                    <a:pt x="810" y="4668"/>
                  </a:lnTo>
                  <a:cubicBezTo>
                    <a:pt x="1215" y="2739"/>
                    <a:pt x="2763" y="1191"/>
                    <a:pt x="4692" y="762"/>
                  </a:cubicBezTo>
                  <a:close/>
                  <a:moveTo>
                    <a:pt x="5359" y="0"/>
                  </a:moveTo>
                  <a:lnTo>
                    <a:pt x="4978" y="48"/>
                  </a:lnTo>
                  <a:cubicBezTo>
                    <a:pt x="2406" y="405"/>
                    <a:pt x="381" y="2405"/>
                    <a:pt x="48" y="4977"/>
                  </a:cubicBezTo>
                  <a:lnTo>
                    <a:pt x="0" y="5358"/>
                  </a:lnTo>
                  <a:lnTo>
                    <a:pt x="2858" y="5358"/>
                  </a:lnTo>
                  <a:lnTo>
                    <a:pt x="2906" y="5096"/>
                  </a:lnTo>
                  <a:cubicBezTo>
                    <a:pt x="3144" y="4025"/>
                    <a:pt x="4025" y="3144"/>
                    <a:pt x="5073" y="2905"/>
                  </a:cubicBezTo>
                  <a:lnTo>
                    <a:pt x="5359" y="2858"/>
                  </a:lnTo>
                  <a:lnTo>
                    <a:pt x="5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sp>
          <p:nvSpPr>
            <p:cNvPr id="14085" name="Google Shape;14085;p143"/>
            <p:cNvSpPr/>
            <p:nvPr/>
          </p:nvSpPr>
          <p:spPr>
            <a:xfrm>
              <a:off x="7205578" y="4309815"/>
              <a:ext cx="157662" cy="159074"/>
            </a:xfrm>
            <a:custGeom>
              <a:rect b="b" l="l" r="r" t="t"/>
              <a:pathLst>
                <a:path extrusionOk="0" h="5407" w="5359">
                  <a:moveTo>
                    <a:pt x="4597" y="691"/>
                  </a:moveTo>
                  <a:cubicBezTo>
                    <a:pt x="4216" y="2620"/>
                    <a:pt x="2668" y="4168"/>
                    <a:pt x="691" y="4597"/>
                  </a:cubicBezTo>
                  <a:lnTo>
                    <a:pt x="691" y="3049"/>
                  </a:lnTo>
                  <a:cubicBezTo>
                    <a:pt x="1834" y="2691"/>
                    <a:pt x="2716" y="1786"/>
                    <a:pt x="3049" y="691"/>
                  </a:cubicBezTo>
                  <a:close/>
                  <a:moveTo>
                    <a:pt x="2501" y="0"/>
                  </a:moveTo>
                  <a:lnTo>
                    <a:pt x="2454" y="286"/>
                  </a:lnTo>
                  <a:cubicBezTo>
                    <a:pt x="2215" y="1358"/>
                    <a:pt x="1334" y="2215"/>
                    <a:pt x="286" y="2477"/>
                  </a:cubicBezTo>
                  <a:lnTo>
                    <a:pt x="1" y="2548"/>
                  </a:lnTo>
                  <a:lnTo>
                    <a:pt x="1" y="5406"/>
                  </a:lnTo>
                  <a:lnTo>
                    <a:pt x="406" y="5335"/>
                  </a:lnTo>
                  <a:cubicBezTo>
                    <a:pt x="2954" y="4978"/>
                    <a:pt x="4978" y="2953"/>
                    <a:pt x="5311" y="405"/>
                  </a:cubicBezTo>
                  <a:lnTo>
                    <a:pt x="5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3F6F7"/>
                </a:solidFill>
              </a:endParaRPr>
            </a:p>
          </p:txBody>
        </p:sp>
      </p:grpSp>
      <p:sp>
        <p:nvSpPr>
          <p:cNvPr id="14086" name="Google Shape;14086;p143"/>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Infographics Elements</a:t>
            </a:r>
            <a:endParaRPr sz="1600">
              <a:solidFill>
                <a:srgbClr val="FFFFFF"/>
              </a:solidFill>
            </a:endParaRPr>
          </a:p>
        </p:txBody>
      </p:sp>
      <p:sp>
        <p:nvSpPr>
          <p:cNvPr id="14087" name="Google Shape;14087;p143"/>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091" name="Shape 14091"/>
        <p:cNvGrpSpPr/>
        <p:nvPr/>
      </p:nvGrpSpPr>
      <p:grpSpPr>
        <a:xfrm>
          <a:off x="0" y="0"/>
          <a:ext cx="0" cy="0"/>
          <a:chOff x="0" y="0"/>
          <a:chExt cx="0" cy="0"/>
        </a:xfrm>
      </p:grpSpPr>
      <p:pic>
        <p:nvPicPr>
          <p:cNvPr id="14092" name="Google Shape;14092;p14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7" name="Shape 1427"/>
        <p:cNvGrpSpPr/>
        <p:nvPr/>
      </p:nvGrpSpPr>
      <p:grpSpPr>
        <a:xfrm>
          <a:off x="0" y="0"/>
          <a:ext cx="0" cy="0"/>
          <a:chOff x="0" y="0"/>
          <a:chExt cx="0" cy="0"/>
        </a:xfrm>
      </p:grpSpPr>
      <p:sp>
        <p:nvSpPr>
          <p:cNvPr id="1428" name="Google Shape;1428;p90"/>
          <p:cNvSpPr txBox="1"/>
          <p:nvPr>
            <p:ph type="title"/>
          </p:nvPr>
        </p:nvSpPr>
        <p:spPr>
          <a:xfrm>
            <a:off x="3523975" y="2589838"/>
            <a:ext cx="50691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429" name="Google Shape;1429;p90"/>
          <p:cNvSpPr txBox="1"/>
          <p:nvPr>
            <p:ph idx="2" type="title"/>
          </p:nvPr>
        </p:nvSpPr>
        <p:spPr>
          <a:xfrm>
            <a:off x="5239225" y="1549138"/>
            <a:ext cx="1638600" cy="10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430" name="Google Shape;1430;p90"/>
          <p:cNvSpPr txBox="1"/>
          <p:nvPr>
            <p:ph idx="1" type="subTitle"/>
          </p:nvPr>
        </p:nvSpPr>
        <p:spPr>
          <a:xfrm>
            <a:off x="3523975" y="3487663"/>
            <a:ext cx="5069100" cy="44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1431" name="Google Shape;1431;p90"/>
          <p:cNvSpPr/>
          <p:nvPr/>
        </p:nvSpPr>
        <p:spPr>
          <a:xfrm>
            <a:off x="975110" y="3313238"/>
            <a:ext cx="35277" cy="320976"/>
          </a:xfrm>
          <a:custGeom>
            <a:rect b="b" l="l" r="r" t="t"/>
            <a:pathLst>
              <a:path extrusionOk="0" h="8207" w="902">
                <a:moveTo>
                  <a:pt x="701" y="0"/>
                </a:moveTo>
                <a:lnTo>
                  <a:pt x="1" y="34"/>
                </a:lnTo>
                <a:lnTo>
                  <a:pt x="168" y="8206"/>
                </a:lnTo>
                <a:lnTo>
                  <a:pt x="901" y="8173"/>
                </a:lnTo>
                <a:lnTo>
                  <a:pt x="7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 name="Google Shape;1432;p90"/>
          <p:cNvGrpSpPr/>
          <p:nvPr/>
        </p:nvGrpSpPr>
        <p:grpSpPr>
          <a:xfrm>
            <a:off x="746819" y="859563"/>
            <a:ext cx="2592250" cy="3424371"/>
            <a:chOff x="746819" y="859563"/>
            <a:chExt cx="2592250" cy="3424371"/>
          </a:xfrm>
        </p:grpSpPr>
        <p:sp>
          <p:nvSpPr>
            <p:cNvPr id="1433" name="Google Shape;1433;p90"/>
            <p:cNvSpPr/>
            <p:nvPr/>
          </p:nvSpPr>
          <p:spPr>
            <a:xfrm>
              <a:off x="746819" y="4154714"/>
              <a:ext cx="2592250" cy="129219"/>
            </a:xfrm>
            <a:custGeom>
              <a:rect b="b" l="l" r="r" t="t"/>
              <a:pathLst>
                <a:path extrusionOk="0" h="3304" w="66281">
                  <a:moveTo>
                    <a:pt x="33124" y="1"/>
                  </a:moveTo>
                  <a:cubicBezTo>
                    <a:pt x="14844" y="1"/>
                    <a:pt x="0" y="735"/>
                    <a:pt x="0" y="1669"/>
                  </a:cubicBezTo>
                  <a:cubicBezTo>
                    <a:pt x="0" y="2569"/>
                    <a:pt x="14844" y="3303"/>
                    <a:pt x="33124" y="3303"/>
                  </a:cubicBezTo>
                  <a:cubicBezTo>
                    <a:pt x="51437" y="3303"/>
                    <a:pt x="66281" y="2569"/>
                    <a:pt x="66281" y="1669"/>
                  </a:cubicBezTo>
                  <a:cubicBezTo>
                    <a:pt x="66281" y="735"/>
                    <a:pt x="51437" y="1"/>
                    <a:pt x="33124" y="1"/>
                  </a:cubicBezTo>
                  <a:close/>
                </a:path>
              </a:pathLst>
            </a:custGeom>
            <a:solidFill>
              <a:srgbClr val="F7D8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90"/>
            <p:cNvSpPr/>
            <p:nvPr/>
          </p:nvSpPr>
          <p:spPr>
            <a:xfrm>
              <a:off x="2609831" y="3803770"/>
              <a:ext cx="185264" cy="310533"/>
            </a:xfrm>
            <a:custGeom>
              <a:rect b="b" l="l" r="r" t="t"/>
              <a:pathLst>
                <a:path extrusionOk="0" h="7940" w="4737">
                  <a:moveTo>
                    <a:pt x="0" y="1"/>
                  </a:moveTo>
                  <a:lnTo>
                    <a:pt x="1568" y="7940"/>
                  </a:lnTo>
                  <a:lnTo>
                    <a:pt x="4737" y="7739"/>
                  </a:lnTo>
                  <a:lnTo>
                    <a:pt x="3569" y="167"/>
                  </a:lnTo>
                  <a:lnTo>
                    <a:pt x="0" y="1"/>
                  </a:lnTo>
                  <a:close/>
                </a:path>
              </a:pathLst>
            </a:custGeom>
            <a:solidFill>
              <a:srgbClr val="CC7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90"/>
            <p:cNvSpPr/>
            <p:nvPr/>
          </p:nvSpPr>
          <p:spPr>
            <a:xfrm>
              <a:off x="2609831" y="4022949"/>
              <a:ext cx="431853" cy="140952"/>
            </a:xfrm>
            <a:custGeom>
              <a:rect b="b" l="l" r="r" t="t"/>
              <a:pathLst>
                <a:path extrusionOk="0" h="3604" w="11042">
                  <a:moveTo>
                    <a:pt x="4904" y="1"/>
                  </a:moveTo>
                  <a:cubicBezTo>
                    <a:pt x="4335" y="818"/>
                    <a:pt x="3491" y="1048"/>
                    <a:pt x="2722" y="1048"/>
                  </a:cubicBezTo>
                  <a:cubicBezTo>
                    <a:pt x="1733" y="1048"/>
                    <a:pt x="868" y="668"/>
                    <a:pt x="868" y="668"/>
                  </a:cubicBezTo>
                  <a:lnTo>
                    <a:pt x="0" y="3503"/>
                  </a:lnTo>
                  <a:lnTo>
                    <a:pt x="11041" y="3603"/>
                  </a:lnTo>
                  <a:lnTo>
                    <a:pt x="490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90"/>
            <p:cNvSpPr/>
            <p:nvPr/>
          </p:nvSpPr>
          <p:spPr>
            <a:xfrm>
              <a:off x="2609831" y="4161246"/>
              <a:ext cx="431853" cy="41769"/>
            </a:xfrm>
            <a:custGeom>
              <a:rect b="b" l="l" r="r" t="t"/>
              <a:pathLst>
                <a:path extrusionOk="0" h="1068" w="11042">
                  <a:moveTo>
                    <a:pt x="0" y="0"/>
                  </a:moveTo>
                  <a:lnTo>
                    <a:pt x="0" y="1001"/>
                  </a:lnTo>
                  <a:lnTo>
                    <a:pt x="11041" y="1068"/>
                  </a:lnTo>
                  <a:lnTo>
                    <a:pt x="11041"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90"/>
            <p:cNvSpPr/>
            <p:nvPr/>
          </p:nvSpPr>
          <p:spPr>
            <a:xfrm>
              <a:off x="2050153" y="3803770"/>
              <a:ext cx="139623" cy="310533"/>
            </a:xfrm>
            <a:custGeom>
              <a:rect b="b" l="l" r="r" t="t"/>
              <a:pathLst>
                <a:path extrusionOk="0" h="7940" w="3570">
                  <a:moveTo>
                    <a:pt x="3569" y="1"/>
                  </a:moveTo>
                  <a:lnTo>
                    <a:pt x="0" y="167"/>
                  </a:lnTo>
                  <a:lnTo>
                    <a:pt x="133" y="7739"/>
                  </a:lnTo>
                  <a:lnTo>
                    <a:pt x="3302" y="7940"/>
                  </a:lnTo>
                  <a:lnTo>
                    <a:pt x="3569" y="1"/>
                  </a:lnTo>
                  <a:close/>
                </a:path>
              </a:pathLst>
            </a:custGeom>
            <a:solidFill>
              <a:srgbClr val="CC7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90"/>
            <p:cNvSpPr/>
            <p:nvPr/>
          </p:nvSpPr>
          <p:spPr>
            <a:xfrm>
              <a:off x="1808760" y="4022949"/>
              <a:ext cx="431892" cy="140952"/>
            </a:xfrm>
            <a:custGeom>
              <a:rect b="b" l="l" r="r" t="t"/>
              <a:pathLst>
                <a:path extrusionOk="0" h="3604" w="11043">
                  <a:moveTo>
                    <a:pt x="6139" y="1"/>
                  </a:moveTo>
                  <a:lnTo>
                    <a:pt x="1" y="3603"/>
                  </a:lnTo>
                  <a:lnTo>
                    <a:pt x="11042" y="3503"/>
                  </a:lnTo>
                  <a:lnTo>
                    <a:pt x="10175" y="668"/>
                  </a:lnTo>
                  <a:cubicBezTo>
                    <a:pt x="10175" y="668"/>
                    <a:pt x="9309" y="1048"/>
                    <a:pt x="8321" y="1048"/>
                  </a:cubicBezTo>
                  <a:cubicBezTo>
                    <a:pt x="7552" y="1048"/>
                    <a:pt x="6708" y="818"/>
                    <a:pt x="61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90"/>
            <p:cNvSpPr/>
            <p:nvPr/>
          </p:nvSpPr>
          <p:spPr>
            <a:xfrm>
              <a:off x="1808760" y="4159955"/>
              <a:ext cx="431892" cy="43060"/>
            </a:xfrm>
            <a:custGeom>
              <a:rect b="b" l="l" r="r" t="t"/>
              <a:pathLst>
                <a:path extrusionOk="0" h="1101" w="11043">
                  <a:moveTo>
                    <a:pt x="11042" y="0"/>
                  </a:moveTo>
                  <a:lnTo>
                    <a:pt x="1" y="100"/>
                  </a:lnTo>
                  <a:lnTo>
                    <a:pt x="1" y="1101"/>
                  </a:lnTo>
                  <a:lnTo>
                    <a:pt x="11042" y="1034"/>
                  </a:lnTo>
                  <a:lnTo>
                    <a:pt x="110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90"/>
            <p:cNvSpPr/>
            <p:nvPr/>
          </p:nvSpPr>
          <p:spPr>
            <a:xfrm>
              <a:off x="1956208" y="2144285"/>
              <a:ext cx="836289" cy="1748178"/>
            </a:xfrm>
            <a:custGeom>
              <a:rect b="b" l="l" r="r" t="t"/>
              <a:pathLst>
                <a:path extrusionOk="0" h="44699" w="21383">
                  <a:moveTo>
                    <a:pt x="4537" y="0"/>
                  </a:moveTo>
                  <a:cubicBezTo>
                    <a:pt x="4537" y="0"/>
                    <a:pt x="0" y="5804"/>
                    <a:pt x="100" y="12109"/>
                  </a:cubicBezTo>
                  <a:cubicBezTo>
                    <a:pt x="200" y="18413"/>
                    <a:pt x="1535" y="44699"/>
                    <a:pt x="1535" y="44699"/>
                  </a:cubicBezTo>
                  <a:lnTo>
                    <a:pt x="6972" y="44699"/>
                  </a:lnTo>
                  <a:lnTo>
                    <a:pt x="7839" y="9674"/>
                  </a:lnTo>
                  <a:lnTo>
                    <a:pt x="8473" y="9640"/>
                  </a:lnTo>
                  <a:lnTo>
                    <a:pt x="16012" y="44699"/>
                  </a:lnTo>
                  <a:lnTo>
                    <a:pt x="21382" y="44666"/>
                  </a:lnTo>
                  <a:lnTo>
                    <a:pt x="16012" y="10074"/>
                  </a:lnTo>
                  <a:cubicBezTo>
                    <a:pt x="16012" y="10074"/>
                    <a:pt x="14711" y="3636"/>
                    <a:pt x="11742"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90"/>
            <p:cNvSpPr/>
            <p:nvPr/>
          </p:nvSpPr>
          <p:spPr>
            <a:xfrm>
              <a:off x="2180588" y="859563"/>
              <a:ext cx="285738" cy="252416"/>
            </a:xfrm>
            <a:custGeom>
              <a:rect b="b" l="l" r="r" t="t"/>
              <a:pathLst>
                <a:path extrusionOk="0" h="6454" w="7306">
                  <a:moveTo>
                    <a:pt x="3613" y="1"/>
                  </a:moveTo>
                  <a:cubicBezTo>
                    <a:pt x="3028" y="1"/>
                    <a:pt x="2435" y="160"/>
                    <a:pt x="1902" y="492"/>
                  </a:cubicBezTo>
                  <a:cubicBezTo>
                    <a:pt x="434" y="1459"/>
                    <a:pt x="1" y="3461"/>
                    <a:pt x="968" y="4962"/>
                  </a:cubicBezTo>
                  <a:cubicBezTo>
                    <a:pt x="1592" y="5929"/>
                    <a:pt x="2631" y="6453"/>
                    <a:pt x="3693" y="6453"/>
                  </a:cubicBezTo>
                  <a:cubicBezTo>
                    <a:pt x="4279" y="6453"/>
                    <a:pt x="4871" y="6294"/>
                    <a:pt x="5405" y="5962"/>
                  </a:cubicBezTo>
                  <a:cubicBezTo>
                    <a:pt x="6906" y="4995"/>
                    <a:pt x="7306" y="2994"/>
                    <a:pt x="6339" y="1492"/>
                  </a:cubicBezTo>
                  <a:cubicBezTo>
                    <a:pt x="5715" y="525"/>
                    <a:pt x="4675" y="1"/>
                    <a:pt x="36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90"/>
            <p:cNvSpPr/>
            <p:nvPr/>
          </p:nvSpPr>
          <p:spPr>
            <a:xfrm>
              <a:off x="2175386" y="1036658"/>
              <a:ext cx="236146" cy="208339"/>
            </a:xfrm>
            <a:custGeom>
              <a:rect b="b" l="l" r="r" t="t"/>
              <a:pathLst>
                <a:path extrusionOk="0" h="5327" w="6038">
                  <a:moveTo>
                    <a:pt x="2989" y="0"/>
                  </a:moveTo>
                  <a:cubicBezTo>
                    <a:pt x="2507" y="0"/>
                    <a:pt x="2025" y="130"/>
                    <a:pt x="1601" y="400"/>
                  </a:cubicBezTo>
                  <a:cubicBezTo>
                    <a:pt x="367" y="1201"/>
                    <a:pt x="0" y="2835"/>
                    <a:pt x="801" y="4070"/>
                  </a:cubicBezTo>
                  <a:cubicBezTo>
                    <a:pt x="1315" y="4884"/>
                    <a:pt x="2174" y="5327"/>
                    <a:pt x="3050" y="5327"/>
                  </a:cubicBezTo>
                  <a:cubicBezTo>
                    <a:pt x="3537" y="5327"/>
                    <a:pt x="4029" y="5190"/>
                    <a:pt x="4470" y="4903"/>
                  </a:cubicBezTo>
                  <a:cubicBezTo>
                    <a:pt x="5704" y="4103"/>
                    <a:pt x="6038" y="2468"/>
                    <a:pt x="5271" y="1234"/>
                  </a:cubicBezTo>
                  <a:cubicBezTo>
                    <a:pt x="4753" y="436"/>
                    <a:pt x="3871" y="0"/>
                    <a:pt x="2989" y="0"/>
                  </a:cubicBez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90"/>
            <p:cNvSpPr/>
            <p:nvPr/>
          </p:nvSpPr>
          <p:spPr>
            <a:xfrm>
              <a:off x="2178007" y="1463243"/>
              <a:ext cx="168329" cy="225743"/>
            </a:xfrm>
            <a:custGeom>
              <a:rect b="b" l="l" r="r" t="t"/>
              <a:pathLst>
                <a:path extrusionOk="0" h="5772" w="4304">
                  <a:moveTo>
                    <a:pt x="234" y="1"/>
                  </a:moveTo>
                  <a:lnTo>
                    <a:pt x="167" y="3803"/>
                  </a:lnTo>
                  <a:cubicBezTo>
                    <a:pt x="0" y="5171"/>
                    <a:pt x="767" y="5772"/>
                    <a:pt x="1901" y="5772"/>
                  </a:cubicBezTo>
                  <a:lnTo>
                    <a:pt x="2335" y="5738"/>
                  </a:lnTo>
                  <a:cubicBezTo>
                    <a:pt x="3469" y="5738"/>
                    <a:pt x="4303" y="5038"/>
                    <a:pt x="4070" y="3703"/>
                  </a:cubicBezTo>
                  <a:lnTo>
                    <a:pt x="3836" y="101"/>
                  </a:lnTo>
                  <a:cubicBezTo>
                    <a:pt x="3836" y="101"/>
                    <a:pt x="3069" y="735"/>
                    <a:pt x="2402" y="901"/>
                  </a:cubicBezTo>
                  <a:cubicBezTo>
                    <a:pt x="2315" y="918"/>
                    <a:pt x="2228" y="925"/>
                    <a:pt x="2143" y="925"/>
                  </a:cubicBezTo>
                  <a:cubicBezTo>
                    <a:pt x="1546" y="925"/>
                    <a:pt x="1034" y="564"/>
                    <a:pt x="1034" y="534"/>
                  </a:cubicBezTo>
                  <a:cubicBezTo>
                    <a:pt x="1034" y="534"/>
                    <a:pt x="234" y="1"/>
                    <a:pt x="234" y="1"/>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90"/>
            <p:cNvSpPr/>
            <p:nvPr/>
          </p:nvSpPr>
          <p:spPr>
            <a:xfrm>
              <a:off x="2174056" y="1441067"/>
              <a:ext cx="170950" cy="90892"/>
            </a:xfrm>
            <a:custGeom>
              <a:rect b="b" l="l" r="r" t="t"/>
              <a:pathLst>
                <a:path extrusionOk="0" h="2324" w="4371">
                  <a:moveTo>
                    <a:pt x="3837" y="1"/>
                  </a:moveTo>
                  <a:lnTo>
                    <a:pt x="1" y="167"/>
                  </a:lnTo>
                  <a:cubicBezTo>
                    <a:pt x="1" y="167"/>
                    <a:pt x="1049" y="2323"/>
                    <a:pt x="2719" y="2323"/>
                  </a:cubicBezTo>
                  <a:cubicBezTo>
                    <a:pt x="2812" y="2323"/>
                    <a:pt x="2907" y="2316"/>
                    <a:pt x="3003" y="2302"/>
                  </a:cubicBezTo>
                  <a:cubicBezTo>
                    <a:pt x="4371" y="2102"/>
                    <a:pt x="3837" y="1"/>
                    <a:pt x="3837" y="1"/>
                  </a:cubicBezTo>
                  <a:close/>
                </a:path>
              </a:pathLst>
            </a:custGeom>
            <a:solidFill>
              <a:srgbClr val="AA55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90"/>
            <p:cNvSpPr/>
            <p:nvPr/>
          </p:nvSpPr>
          <p:spPr>
            <a:xfrm>
              <a:off x="2077530" y="1069237"/>
              <a:ext cx="373149" cy="367947"/>
            </a:xfrm>
            <a:custGeom>
              <a:rect b="b" l="l" r="r" t="t"/>
              <a:pathLst>
                <a:path extrusionOk="0" h="9408" w="9541">
                  <a:moveTo>
                    <a:pt x="4771" y="1"/>
                  </a:moveTo>
                  <a:cubicBezTo>
                    <a:pt x="2135" y="1"/>
                    <a:pt x="1" y="1869"/>
                    <a:pt x="1" y="4604"/>
                  </a:cubicBezTo>
                  <a:cubicBezTo>
                    <a:pt x="1" y="7339"/>
                    <a:pt x="2035" y="9408"/>
                    <a:pt x="4671" y="9408"/>
                  </a:cubicBezTo>
                  <a:cubicBezTo>
                    <a:pt x="7306" y="9408"/>
                    <a:pt x="9541" y="7339"/>
                    <a:pt x="9541" y="4604"/>
                  </a:cubicBezTo>
                  <a:cubicBezTo>
                    <a:pt x="9541" y="1869"/>
                    <a:pt x="7406" y="1"/>
                    <a:pt x="47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90"/>
            <p:cNvSpPr/>
            <p:nvPr/>
          </p:nvSpPr>
          <p:spPr>
            <a:xfrm>
              <a:off x="2105260" y="1099196"/>
              <a:ext cx="307600" cy="393447"/>
            </a:xfrm>
            <a:custGeom>
              <a:rect b="b" l="l" r="r" t="t"/>
              <a:pathLst>
                <a:path extrusionOk="0" h="10060" w="7865">
                  <a:moveTo>
                    <a:pt x="3778" y="0"/>
                  </a:moveTo>
                  <a:cubicBezTo>
                    <a:pt x="1" y="0"/>
                    <a:pt x="326" y="3738"/>
                    <a:pt x="326" y="3738"/>
                  </a:cubicBezTo>
                  <a:cubicBezTo>
                    <a:pt x="326" y="3738"/>
                    <a:pt x="359" y="5706"/>
                    <a:pt x="726" y="7474"/>
                  </a:cubicBezTo>
                  <a:cubicBezTo>
                    <a:pt x="926" y="8441"/>
                    <a:pt x="1560" y="9142"/>
                    <a:pt x="2460" y="9676"/>
                  </a:cubicBezTo>
                  <a:cubicBezTo>
                    <a:pt x="2897" y="9934"/>
                    <a:pt x="3388" y="10060"/>
                    <a:pt x="3881" y="10060"/>
                  </a:cubicBezTo>
                  <a:cubicBezTo>
                    <a:pt x="4405" y="10060"/>
                    <a:pt x="4932" y="9918"/>
                    <a:pt x="5396" y="9642"/>
                  </a:cubicBezTo>
                  <a:lnTo>
                    <a:pt x="5563" y="9542"/>
                  </a:lnTo>
                  <a:cubicBezTo>
                    <a:pt x="6397" y="9042"/>
                    <a:pt x="6997" y="8408"/>
                    <a:pt x="7197" y="7507"/>
                  </a:cubicBezTo>
                  <a:cubicBezTo>
                    <a:pt x="7397" y="6573"/>
                    <a:pt x="7631" y="5273"/>
                    <a:pt x="7631" y="3738"/>
                  </a:cubicBezTo>
                  <a:cubicBezTo>
                    <a:pt x="7631" y="3738"/>
                    <a:pt x="7864" y="69"/>
                    <a:pt x="3928" y="2"/>
                  </a:cubicBezTo>
                  <a:cubicBezTo>
                    <a:pt x="3877" y="1"/>
                    <a:pt x="3828" y="0"/>
                    <a:pt x="3778" y="0"/>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90"/>
            <p:cNvSpPr/>
            <p:nvPr/>
          </p:nvSpPr>
          <p:spPr>
            <a:xfrm>
              <a:off x="2053086" y="1291662"/>
              <a:ext cx="83187" cy="101138"/>
            </a:xfrm>
            <a:custGeom>
              <a:rect b="b" l="l" r="r" t="t"/>
              <a:pathLst>
                <a:path extrusionOk="0" h="2586" w="2127">
                  <a:moveTo>
                    <a:pt x="989" y="0"/>
                  </a:moveTo>
                  <a:cubicBezTo>
                    <a:pt x="865" y="0"/>
                    <a:pt x="731" y="52"/>
                    <a:pt x="592" y="185"/>
                  </a:cubicBezTo>
                  <a:cubicBezTo>
                    <a:pt x="1" y="717"/>
                    <a:pt x="1087" y="2585"/>
                    <a:pt x="1806" y="2585"/>
                  </a:cubicBezTo>
                  <a:cubicBezTo>
                    <a:pt x="1898" y="2585"/>
                    <a:pt x="1984" y="2555"/>
                    <a:pt x="2060" y="2486"/>
                  </a:cubicBezTo>
                  <a:lnTo>
                    <a:pt x="2127" y="2453"/>
                  </a:lnTo>
                  <a:lnTo>
                    <a:pt x="2093" y="2253"/>
                  </a:lnTo>
                  <a:lnTo>
                    <a:pt x="1893" y="1286"/>
                  </a:lnTo>
                  <a:lnTo>
                    <a:pt x="1793" y="752"/>
                  </a:lnTo>
                  <a:cubicBezTo>
                    <a:pt x="1793" y="752"/>
                    <a:pt x="1459" y="0"/>
                    <a:pt x="989" y="0"/>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90"/>
            <p:cNvSpPr/>
            <p:nvPr/>
          </p:nvSpPr>
          <p:spPr>
            <a:xfrm>
              <a:off x="2087973" y="1305390"/>
              <a:ext cx="37858" cy="43099"/>
            </a:xfrm>
            <a:custGeom>
              <a:rect b="b" l="l" r="r" t="t"/>
              <a:pathLst>
                <a:path extrusionOk="0" fill="none" h="1102" w="968">
                  <a:moveTo>
                    <a:pt x="0" y="634"/>
                  </a:moveTo>
                  <a:cubicBezTo>
                    <a:pt x="0" y="634"/>
                    <a:pt x="301" y="1"/>
                    <a:pt x="968" y="1101"/>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90"/>
            <p:cNvSpPr/>
            <p:nvPr/>
          </p:nvSpPr>
          <p:spPr>
            <a:xfrm>
              <a:off x="2385412" y="1291662"/>
              <a:ext cx="83187" cy="101138"/>
            </a:xfrm>
            <a:custGeom>
              <a:rect b="b" l="l" r="r" t="t"/>
              <a:pathLst>
                <a:path extrusionOk="0" h="2586" w="2127">
                  <a:moveTo>
                    <a:pt x="1142" y="0"/>
                  </a:moveTo>
                  <a:cubicBezTo>
                    <a:pt x="681" y="0"/>
                    <a:pt x="368" y="752"/>
                    <a:pt x="368" y="752"/>
                  </a:cubicBezTo>
                  <a:lnTo>
                    <a:pt x="268" y="1286"/>
                  </a:lnTo>
                  <a:lnTo>
                    <a:pt x="68" y="2253"/>
                  </a:lnTo>
                  <a:lnTo>
                    <a:pt x="1" y="2453"/>
                  </a:lnTo>
                  <a:lnTo>
                    <a:pt x="68" y="2486"/>
                  </a:lnTo>
                  <a:cubicBezTo>
                    <a:pt x="147" y="2555"/>
                    <a:pt x="236" y="2585"/>
                    <a:pt x="331" y="2585"/>
                  </a:cubicBezTo>
                  <a:cubicBezTo>
                    <a:pt x="1067" y="2585"/>
                    <a:pt x="2127" y="717"/>
                    <a:pt x="1535" y="185"/>
                  </a:cubicBezTo>
                  <a:cubicBezTo>
                    <a:pt x="1396" y="52"/>
                    <a:pt x="1264" y="0"/>
                    <a:pt x="1142" y="0"/>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90"/>
            <p:cNvSpPr/>
            <p:nvPr/>
          </p:nvSpPr>
          <p:spPr>
            <a:xfrm>
              <a:off x="2397184" y="1305390"/>
              <a:ext cx="36568" cy="43099"/>
            </a:xfrm>
            <a:custGeom>
              <a:rect b="b" l="l" r="r" t="t"/>
              <a:pathLst>
                <a:path extrusionOk="0" fill="none" h="1102" w="935">
                  <a:moveTo>
                    <a:pt x="934" y="634"/>
                  </a:moveTo>
                  <a:cubicBezTo>
                    <a:pt x="934" y="634"/>
                    <a:pt x="667" y="1"/>
                    <a:pt x="0" y="1101"/>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90"/>
            <p:cNvSpPr/>
            <p:nvPr/>
          </p:nvSpPr>
          <p:spPr>
            <a:xfrm>
              <a:off x="2227560" y="1077451"/>
              <a:ext cx="216591" cy="199265"/>
            </a:xfrm>
            <a:custGeom>
              <a:rect b="b" l="l" r="r" t="t"/>
              <a:pathLst>
                <a:path extrusionOk="0" h="5095" w="5538">
                  <a:moveTo>
                    <a:pt x="1561" y="0"/>
                  </a:moveTo>
                  <a:cubicBezTo>
                    <a:pt x="1298" y="0"/>
                    <a:pt x="696" y="204"/>
                    <a:pt x="1" y="1792"/>
                  </a:cubicBezTo>
                  <a:cubicBezTo>
                    <a:pt x="1" y="1792"/>
                    <a:pt x="1302" y="4361"/>
                    <a:pt x="5104" y="5095"/>
                  </a:cubicBezTo>
                  <a:cubicBezTo>
                    <a:pt x="5104" y="5095"/>
                    <a:pt x="5538" y="391"/>
                    <a:pt x="1702" y="24"/>
                  </a:cubicBezTo>
                  <a:cubicBezTo>
                    <a:pt x="1702" y="24"/>
                    <a:pt x="1652" y="0"/>
                    <a:pt x="15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90"/>
            <p:cNvSpPr/>
            <p:nvPr/>
          </p:nvSpPr>
          <p:spPr>
            <a:xfrm>
              <a:off x="2085353" y="1083395"/>
              <a:ext cx="193125" cy="193321"/>
            </a:xfrm>
            <a:custGeom>
              <a:rect b="b" l="l" r="r" t="t"/>
              <a:pathLst>
                <a:path extrusionOk="0" h="4943" w="4938">
                  <a:moveTo>
                    <a:pt x="3933" y="0"/>
                  </a:moveTo>
                  <a:cubicBezTo>
                    <a:pt x="3833" y="0"/>
                    <a:pt x="3770" y="39"/>
                    <a:pt x="3770" y="39"/>
                  </a:cubicBezTo>
                  <a:cubicBezTo>
                    <a:pt x="1" y="940"/>
                    <a:pt x="368" y="4943"/>
                    <a:pt x="368" y="4943"/>
                  </a:cubicBezTo>
                  <a:cubicBezTo>
                    <a:pt x="3637" y="4009"/>
                    <a:pt x="4938" y="1640"/>
                    <a:pt x="4938" y="1640"/>
                  </a:cubicBezTo>
                  <a:cubicBezTo>
                    <a:pt x="4610" y="214"/>
                    <a:pt x="4168" y="0"/>
                    <a:pt x="39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90"/>
            <p:cNvSpPr/>
            <p:nvPr/>
          </p:nvSpPr>
          <p:spPr>
            <a:xfrm>
              <a:off x="2249736" y="1347122"/>
              <a:ext cx="19633" cy="28746"/>
            </a:xfrm>
            <a:custGeom>
              <a:rect b="b" l="l" r="r" t="t"/>
              <a:pathLst>
                <a:path extrusionOk="0" fill="none" h="735" w="502">
                  <a:moveTo>
                    <a:pt x="1" y="1"/>
                  </a:moveTo>
                  <a:lnTo>
                    <a:pt x="1" y="501"/>
                  </a:lnTo>
                  <a:cubicBezTo>
                    <a:pt x="1" y="635"/>
                    <a:pt x="134" y="735"/>
                    <a:pt x="234" y="701"/>
                  </a:cubicBezTo>
                  <a:lnTo>
                    <a:pt x="501" y="635"/>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90"/>
            <p:cNvSpPr/>
            <p:nvPr/>
          </p:nvSpPr>
          <p:spPr>
            <a:xfrm>
              <a:off x="2181918" y="1306681"/>
              <a:ext cx="26125" cy="27455"/>
            </a:xfrm>
            <a:custGeom>
              <a:rect b="b" l="l" r="r" t="t"/>
              <a:pathLst>
                <a:path extrusionOk="0" h="702" w="668">
                  <a:moveTo>
                    <a:pt x="334" y="1"/>
                  </a:moveTo>
                  <a:cubicBezTo>
                    <a:pt x="167" y="1"/>
                    <a:pt x="0" y="168"/>
                    <a:pt x="0" y="368"/>
                  </a:cubicBezTo>
                  <a:cubicBezTo>
                    <a:pt x="0" y="535"/>
                    <a:pt x="167" y="701"/>
                    <a:pt x="334" y="701"/>
                  </a:cubicBezTo>
                  <a:cubicBezTo>
                    <a:pt x="534" y="701"/>
                    <a:pt x="667" y="535"/>
                    <a:pt x="667" y="368"/>
                  </a:cubicBezTo>
                  <a:cubicBezTo>
                    <a:pt x="667" y="168"/>
                    <a:pt x="534" y="1"/>
                    <a:pt x="3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90"/>
            <p:cNvSpPr/>
            <p:nvPr/>
          </p:nvSpPr>
          <p:spPr>
            <a:xfrm>
              <a:off x="2305860" y="1306681"/>
              <a:ext cx="27416" cy="27455"/>
            </a:xfrm>
            <a:custGeom>
              <a:rect b="b" l="l" r="r" t="t"/>
              <a:pathLst>
                <a:path extrusionOk="0" h="702" w="701">
                  <a:moveTo>
                    <a:pt x="367" y="1"/>
                  </a:moveTo>
                  <a:cubicBezTo>
                    <a:pt x="167" y="1"/>
                    <a:pt x="0" y="168"/>
                    <a:pt x="0" y="368"/>
                  </a:cubicBezTo>
                  <a:cubicBezTo>
                    <a:pt x="0" y="535"/>
                    <a:pt x="167" y="701"/>
                    <a:pt x="367" y="701"/>
                  </a:cubicBezTo>
                  <a:cubicBezTo>
                    <a:pt x="534" y="701"/>
                    <a:pt x="701" y="535"/>
                    <a:pt x="701" y="368"/>
                  </a:cubicBezTo>
                  <a:cubicBezTo>
                    <a:pt x="701" y="168"/>
                    <a:pt x="534" y="1"/>
                    <a:pt x="3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90"/>
            <p:cNvSpPr/>
            <p:nvPr/>
          </p:nvSpPr>
          <p:spPr>
            <a:xfrm>
              <a:off x="2223649" y="1396715"/>
              <a:ext cx="73097" cy="26125"/>
            </a:xfrm>
            <a:custGeom>
              <a:rect b="b" l="l" r="r" t="t"/>
              <a:pathLst>
                <a:path extrusionOk="0" fill="none" h="668" w="1869">
                  <a:moveTo>
                    <a:pt x="1" y="201"/>
                  </a:moveTo>
                  <a:cubicBezTo>
                    <a:pt x="1" y="201"/>
                    <a:pt x="1068" y="668"/>
                    <a:pt x="1869" y="1"/>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90"/>
            <p:cNvSpPr/>
            <p:nvPr/>
          </p:nvSpPr>
          <p:spPr>
            <a:xfrm>
              <a:off x="2290177" y="1251104"/>
              <a:ext cx="69186" cy="32188"/>
            </a:xfrm>
            <a:custGeom>
              <a:rect b="b" l="l" r="r" t="t"/>
              <a:pathLst>
                <a:path extrusionOk="0" h="823" w="1769">
                  <a:moveTo>
                    <a:pt x="628" y="0"/>
                  </a:moveTo>
                  <a:cubicBezTo>
                    <a:pt x="208" y="0"/>
                    <a:pt x="134" y="221"/>
                    <a:pt x="134" y="221"/>
                  </a:cubicBezTo>
                  <a:cubicBezTo>
                    <a:pt x="134" y="221"/>
                    <a:pt x="1" y="588"/>
                    <a:pt x="534" y="655"/>
                  </a:cubicBezTo>
                  <a:cubicBezTo>
                    <a:pt x="901" y="688"/>
                    <a:pt x="1168" y="721"/>
                    <a:pt x="1368" y="788"/>
                  </a:cubicBezTo>
                  <a:cubicBezTo>
                    <a:pt x="1416" y="812"/>
                    <a:pt x="1463" y="823"/>
                    <a:pt x="1509" y="823"/>
                  </a:cubicBezTo>
                  <a:cubicBezTo>
                    <a:pt x="1592" y="823"/>
                    <a:pt x="1671" y="786"/>
                    <a:pt x="1735" y="721"/>
                  </a:cubicBezTo>
                  <a:cubicBezTo>
                    <a:pt x="1769" y="655"/>
                    <a:pt x="1769" y="555"/>
                    <a:pt x="1702" y="455"/>
                  </a:cubicBezTo>
                  <a:cubicBezTo>
                    <a:pt x="1602" y="321"/>
                    <a:pt x="1335" y="88"/>
                    <a:pt x="868" y="21"/>
                  </a:cubicBezTo>
                  <a:cubicBezTo>
                    <a:pt x="777" y="7"/>
                    <a:pt x="698"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90"/>
            <p:cNvSpPr/>
            <p:nvPr/>
          </p:nvSpPr>
          <p:spPr>
            <a:xfrm>
              <a:off x="2154501" y="1251104"/>
              <a:ext cx="69186" cy="32188"/>
            </a:xfrm>
            <a:custGeom>
              <a:rect b="b" l="l" r="r" t="t"/>
              <a:pathLst>
                <a:path extrusionOk="0" h="823" w="1769">
                  <a:moveTo>
                    <a:pt x="1162" y="0"/>
                  </a:moveTo>
                  <a:cubicBezTo>
                    <a:pt x="1096" y="0"/>
                    <a:pt x="1020" y="7"/>
                    <a:pt x="935" y="21"/>
                  </a:cubicBezTo>
                  <a:cubicBezTo>
                    <a:pt x="468" y="88"/>
                    <a:pt x="201" y="321"/>
                    <a:pt x="67" y="455"/>
                  </a:cubicBezTo>
                  <a:cubicBezTo>
                    <a:pt x="1" y="555"/>
                    <a:pt x="1" y="655"/>
                    <a:pt x="67" y="721"/>
                  </a:cubicBezTo>
                  <a:cubicBezTo>
                    <a:pt x="110" y="786"/>
                    <a:pt x="181" y="823"/>
                    <a:pt x="262" y="823"/>
                  </a:cubicBezTo>
                  <a:cubicBezTo>
                    <a:pt x="306" y="823"/>
                    <a:pt x="354" y="812"/>
                    <a:pt x="401" y="788"/>
                  </a:cubicBezTo>
                  <a:cubicBezTo>
                    <a:pt x="634" y="721"/>
                    <a:pt x="868" y="688"/>
                    <a:pt x="1268" y="655"/>
                  </a:cubicBezTo>
                  <a:cubicBezTo>
                    <a:pt x="1769" y="588"/>
                    <a:pt x="1635" y="221"/>
                    <a:pt x="1635" y="221"/>
                  </a:cubicBezTo>
                  <a:cubicBezTo>
                    <a:pt x="1635" y="221"/>
                    <a:pt x="1562" y="0"/>
                    <a:pt x="11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90"/>
            <p:cNvSpPr/>
            <p:nvPr/>
          </p:nvSpPr>
          <p:spPr>
            <a:xfrm>
              <a:off x="1641795" y="1955104"/>
              <a:ext cx="401855" cy="546680"/>
            </a:xfrm>
            <a:custGeom>
              <a:rect b="b" l="l" r="r" t="t"/>
              <a:pathLst>
                <a:path extrusionOk="0" h="13978" w="10275">
                  <a:moveTo>
                    <a:pt x="6171" y="0"/>
                  </a:moveTo>
                  <a:lnTo>
                    <a:pt x="5237" y="4337"/>
                  </a:lnTo>
                  <a:lnTo>
                    <a:pt x="0" y="11942"/>
                  </a:lnTo>
                  <a:lnTo>
                    <a:pt x="1968" y="13977"/>
                  </a:lnTo>
                  <a:lnTo>
                    <a:pt x="8640" y="5338"/>
                  </a:lnTo>
                  <a:lnTo>
                    <a:pt x="10274" y="901"/>
                  </a:lnTo>
                  <a:lnTo>
                    <a:pt x="6171" y="0"/>
                  </a:ln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90"/>
            <p:cNvSpPr/>
            <p:nvPr/>
          </p:nvSpPr>
          <p:spPr>
            <a:xfrm>
              <a:off x="1825734" y="1702016"/>
              <a:ext cx="236185" cy="373188"/>
            </a:xfrm>
            <a:custGeom>
              <a:rect b="b" l="l" r="r" t="t"/>
              <a:pathLst>
                <a:path extrusionOk="0" h="9542" w="6039">
                  <a:moveTo>
                    <a:pt x="3937" y="0"/>
                  </a:moveTo>
                  <a:cubicBezTo>
                    <a:pt x="3937" y="0"/>
                    <a:pt x="2002" y="300"/>
                    <a:pt x="1" y="6004"/>
                  </a:cubicBezTo>
                  <a:cubicBezTo>
                    <a:pt x="1" y="6004"/>
                    <a:pt x="3112" y="9541"/>
                    <a:pt x="5959" y="9541"/>
                  </a:cubicBezTo>
                  <a:cubicBezTo>
                    <a:pt x="5986" y="9541"/>
                    <a:pt x="6012" y="9541"/>
                    <a:pt x="6038" y="9540"/>
                  </a:cubicBezTo>
                  <a:lnTo>
                    <a:pt x="3937" y="0"/>
                  </a:ln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90"/>
            <p:cNvSpPr/>
            <p:nvPr/>
          </p:nvSpPr>
          <p:spPr>
            <a:xfrm>
              <a:off x="1979675" y="1611982"/>
              <a:ext cx="575386" cy="525795"/>
            </a:xfrm>
            <a:custGeom>
              <a:rect b="b" l="l" r="r" t="t"/>
              <a:pathLst>
                <a:path extrusionOk="0" h="13444" w="14712">
                  <a:moveTo>
                    <a:pt x="12076" y="0"/>
                  </a:moveTo>
                  <a:lnTo>
                    <a:pt x="2736" y="1068"/>
                  </a:lnTo>
                  <a:lnTo>
                    <a:pt x="1" y="2302"/>
                  </a:lnTo>
                  <a:lnTo>
                    <a:pt x="1368" y="12143"/>
                  </a:lnTo>
                  <a:cubicBezTo>
                    <a:pt x="1368" y="12143"/>
                    <a:pt x="1168" y="13143"/>
                    <a:pt x="2736" y="13443"/>
                  </a:cubicBezTo>
                  <a:lnTo>
                    <a:pt x="12076" y="13443"/>
                  </a:lnTo>
                  <a:cubicBezTo>
                    <a:pt x="12076" y="13443"/>
                    <a:pt x="13477" y="13043"/>
                    <a:pt x="13711" y="11676"/>
                  </a:cubicBezTo>
                  <a:cubicBezTo>
                    <a:pt x="13911" y="10308"/>
                    <a:pt x="14711" y="167"/>
                    <a:pt x="14711" y="167"/>
                  </a:cubicBezTo>
                  <a:lnTo>
                    <a:pt x="12076" y="0"/>
                  </a:ln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90"/>
            <p:cNvSpPr/>
            <p:nvPr/>
          </p:nvSpPr>
          <p:spPr>
            <a:xfrm>
              <a:off x="2086682" y="1595008"/>
              <a:ext cx="365327" cy="132348"/>
            </a:xfrm>
            <a:custGeom>
              <a:rect b="b" l="l" r="r" t="t"/>
              <a:pathLst>
                <a:path extrusionOk="0" h="3384" w="9341">
                  <a:moveTo>
                    <a:pt x="3269" y="1"/>
                  </a:moveTo>
                  <a:lnTo>
                    <a:pt x="0" y="1502"/>
                  </a:lnTo>
                  <a:cubicBezTo>
                    <a:pt x="0" y="1502"/>
                    <a:pt x="516" y="3384"/>
                    <a:pt x="4153" y="3384"/>
                  </a:cubicBezTo>
                  <a:cubicBezTo>
                    <a:pt x="4329" y="3384"/>
                    <a:pt x="4512" y="3379"/>
                    <a:pt x="4703" y="3370"/>
                  </a:cubicBezTo>
                  <a:cubicBezTo>
                    <a:pt x="8873" y="3136"/>
                    <a:pt x="9340" y="434"/>
                    <a:pt x="9340" y="434"/>
                  </a:cubicBezTo>
                  <a:lnTo>
                    <a:pt x="5104" y="1"/>
                  </a:ln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90"/>
            <p:cNvSpPr/>
            <p:nvPr/>
          </p:nvSpPr>
          <p:spPr>
            <a:xfrm>
              <a:off x="2084062" y="2137753"/>
              <a:ext cx="377060" cy="78298"/>
            </a:xfrm>
            <a:custGeom>
              <a:rect b="b" l="l" r="r" t="t"/>
              <a:pathLst>
                <a:path extrusionOk="0" h="2002" w="9641">
                  <a:moveTo>
                    <a:pt x="0" y="0"/>
                  </a:moveTo>
                  <a:lnTo>
                    <a:pt x="0" y="2002"/>
                  </a:lnTo>
                  <a:lnTo>
                    <a:pt x="9641" y="2002"/>
                  </a:lnTo>
                  <a:lnTo>
                    <a:pt x="9641" y="0"/>
                  </a:ln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90"/>
            <p:cNvSpPr/>
            <p:nvPr/>
          </p:nvSpPr>
          <p:spPr>
            <a:xfrm>
              <a:off x="2007092" y="1875513"/>
              <a:ext cx="24835" cy="193125"/>
            </a:xfrm>
            <a:custGeom>
              <a:rect b="b" l="l" r="r" t="t"/>
              <a:pathLst>
                <a:path extrusionOk="0" fill="none" h="4938" w="635">
                  <a:moveTo>
                    <a:pt x="0" y="1"/>
                  </a:moveTo>
                  <a:lnTo>
                    <a:pt x="634" y="4938"/>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90"/>
            <p:cNvSpPr/>
            <p:nvPr/>
          </p:nvSpPr>
          <p:spPr>
            <a:xfrm>
              <a:off x="2493710" y="1913373"/>
              <a:ext cx="283117" cy="588410"/>
            </a:xfrm>
            <a:custGeom>
              <a:rect b="b" l="l" r="r" t="t"/>
              <a:pathLst>
                <a:path extrusionOk="0" h="15045" w="7239">
                  <a:moveTo>
                    <a:pt x="4270" y="0"/>
                  </a:moveTo>
                  <a:lnTo>
                    <a:pt x="568" y="1635"/>
                  </a:lnTo>
                  <a:lnTo>
                    <a:pt x="3403" y="6705"/>
                  </a:lnTo>
                  <a:lnTo>
                    <a:pt x="0" y="12843"/>
                  </a:lnTo>
                  <a:lnTo>
                    <a:pt x="1101" y="15044"/>
                  </a:lnTo>
                  <a:cubicBezTo>
                    <a:pt x="2669" y="13343"/>
                    <a:pt x="6238" y="9140"/>
                    <a:pt x="7039" y="7372"/>
                  </a:cubicBezTo>
                  <a:cubicBezTo>
                    <a:pt x="7239" y="6938"/>
                    <a:pt x="7239" y="6505"/>
                    <a:pt x="7039" y="6071"/>
                  </a:cubicBezTo>
                  <a:lnTo>
                    <a:pt x="4270" y="0"/>
                  </a:ln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90"/>
            <p:cNvSpPr/>
            <p:nvPr/>
          </p:nvSpPr>
          <p:spPr>
            <a:xfrm>
              <a:off x="2472825" y="1618358"/>
              <a:ext cx="304002" cy="450391"/>
            </a:xfrm>
            <a:custGeom>
              <a:rect b="b" l="l" r="r" t="t"/>
              <a:pathLst>
                <a:path extrusionOk="0" h="11516" w="7773">
                  <a:moveTo>
                    <a:pt x="2175" y="0"/>
                  </a:moveTo>
                  <a:cubicBezTo>
                    <a:pt x="2128" y="0"/>
                    <a:pt x="2102" y="4"/>
                    <a:pt x="2102" y="4"/>
                  </a:cubicBezTo>
                  <a:lnTo>
                    <a:pt x="1" y="6576"/>
                  </a:lnTo>
                  <a:lnTo>
                    <a:pt x="1102" y="11513"/>
                  </a:lnTo>
                  <a:cubicBezTo>
                    <a:pt x="1166" y="11514"/>
                    <a:pt x="1230" y="11515"/>
                    <a:pt x="1295" y="11515"/>
                  </a:cubicBezTo>
                  <a:cubicBezTo>
                    <a:pt x="4720" y="11515"/>
                    <a:pt x="7773" y="8944"/>
                    <a:pt x="7773" y="8944"/>
                  </a:cubicBezTo>
                  <a:cubicBezTo>
                    <a:pt x="7773" y="8944"/>
                    <a:pt x="6005" y="5775"/>
                    <a:pt x="4737" y="2773"/>
                  </a:cubicBezTo>
                  <a:cubicBezTo>
                    <a:pt x="3669" y="175"/>
                    <a:pt x="2476" y="0"/>
                    <a:pt x="2175" y="0"/>
                  </a:cubicBez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90"/>
            <p:cNvSpPr/>
            <p:nvPr/>
          </p:nvSpPr>
          <p:spPr>
            <a:xfrm>
              <a:off x="2515886" y="1859869"/>
              <a:ext cx="26125" cy="208769"/>
            </a:xfrm>
            <a:custGeom>
              <a:rect b="b" l="l" r="r" t="t"/>
              <a:pathLst>
                <a:path extrusionOk="0" fill="none" h="5338" w="668">
                  <a:moveTo>
                    <a:pt x="668" y="0"/>
                  </a:moveTo>
                  <a:lnTo>
                    <a:pt x="1" y="5338"/>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90"/>
            <p:cNvSpPr/>
            <p:nvPr/>
          </p:nvSpPr>
          <p:spPr>
            <a:xfrm>
              <a:off x="1486525" y="1880754"/>
              <a:ext cx="388832" cy="267473"/>
            </a:xfrm>
            <a:custGeom>
              <a:rect b="b" l="l" r="r" t="t"/>
              <a:pathLst>
                <a:path extrusionOk="0" h="6839" w="9942">
                  <a:moveTo>
                    <a:pt x="1168" y="0"/>
                  </a:moveTo>
                  <a:cubicBezTo>
                    <a:pt x="268" y="1968"/>
                    <a:pt x="1" y="4937"/>
                    <a:pt x="134" y="6838"/>
                  </a:cubicBezTo>
                  <a:cubicBezTo>
                    <a:pt x="134" y="6838"/>
                    <a:pt x="9941" y="6805"/>
                    <a:pt x="9808" y="6338"/>
                  </a:cubicBezTo>
                  <a:cubicBezTo>
                    <a:pt x="9007" y="3569"/>
                    <a:pt x="8407" y="634"/>
                    <a:pt x="8407" y="634"/>
                  </a:cubicBezTo>
                  <a:lnTo>
                    <a:pt x="11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90"/>
            <p:cNvSpPr/>
            <p:nvPr/>
          </p:nvSpPr>
          <p:spPr>
            <a:xfrm>
              <a:off x="1439553" y="2188637"/>
              <a:ext cx="504949" cy="574057"/>
            </a:xfrm>
            <a:custGeom>
              <a:rect b="b" l="l" r="r" t="t"/>
              <a:pathLst>
                <a:path extrusionOk="0" h="14678" w="12911">
                  <a:moveTo>
                    <a:pt x="6172" y="0"/>
                  </a:moveTo>
                  <a:lnTo>
                    <a:pt x="1168" y="634"/>
                  </a:lnTo>
                  <a:cubicBezTo>
                    <a:pt x="1" y="968"/>
                    <a:pt x="101" y="2769"/>
                    <a:pt x="501" y="3937"/>
                  </a:cubicBezTo>
                  <a:lnTo>
                    <a:pt x="1602" y="13110"/>
                  </a:lnTo>
                  <a:lnTo>
                    <a:pt x="12910" y="14678"/>
                  </a:lnTo>
                  <a:lnTo>
                    <a:pt x="12643" y="2902"/>
                  </a:lnTo>
                  <a:cubicBezTo>
                    <a:pt x="12777" y="1668"/>
                    <a:pt x="11643" y="601"/>
                    <a:pt x="10408" y="467"/>
                  </a:cubicBezTo>
                  <a:lnTo>
                    <a:pt x="6172" y="0"/>
                  </a:ln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90"/>
            <p:cNvSpPr/>
            <p:nvPr/>
          </p:nvSpPr>
          <p:spPr>
            <a:xfrm>
              <a:off x="1525675" y="2188637"/>
              <a:ext cx="320976" cy="88780"/>
            </a:xfrm>
            <a:custGeom>
              <a:rect b="b" l="l" r="r" t="t"/>
              <a:pathLst>
                <a:path extrusionOk="0" h="2270" w="8207">
                  <a:moveTo>
                    <a:pt x="3970" y="0"/>
                  </a:moveTo>
                  <a:lnTo>
                    <a:pt x="0" y="501"/>
                  </a:lnTo>
                  <a:cubicBezTo>
                    <a:pt x="0" y="501"/>
                    <a:pt x="1666" y="2270"/>
                    <a:pt x="4087" y="2270"/>
                  </a:cubicBezTo>
                  <a:cubicBezTo>
                    <a:pt x="5307" y="2270"/>
                    <a:pt x="6719" y="1820"/>
                    <a:pt x="8206" y="467"/>
                  </a:cubicBezTo>
                  <a:lnTo>
                    <a:pt x="3970" y="0"/>
                  </a:ln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90"/>
            <p:cNvSpPr/>
            <p:nvPr/>
          </p:nvSpPr>
          <p:spPr>
            <a:xfrm>
              <a:off x="1123849" y="1867691"/>
              <a:ext cx="189214" cy="357505"/>
            </a:xfrm>
            <a:custGeom>
              <a:rect b="b" l="l" r="r" t="t"/>
              <a:pathLst>
                <a:path extrusionOk="0" h="9141" w="4838">
                  <a:moveTo>
                    <a:pt x="3436" y="1"/>
                  </a:moveTo>
                  <a:lnTo>
                    <a:pt x="467" y="5571"/>
                  </a:lnTo>
                  <a:cubicBezTo>
                    <a:pt x="0" y="6505"/>
                    <a:pt x="234" y="7639"/>
                    <a:pt x="1035" y="8273"/>
                  </a:cubicBezTo>
                  <a:cubicBezTo>
                    <a:pt x="1101" y="8306"/>
                    <a:pt x="1135" y="8340"/>
                    <a:pt x="1168" y="8340"/>
                  </a:cubicBezTo>
                  <a:lnTo>
                    <a:pt x="2369" y="9140"/>
                  </a:lnTo>
                  <a:lnTo>
                    <a:pt x="2936" y="6739"/>
                  </a:lnTo>
                  <a:lnTo>
                    <a:pt x="4837" y="768"/>
                  </a:lnTo>
                  <a:lnTo>
                    <a:pt x="3436" y="1"/>
                  </a:ln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90"/>
            <p:cNvSpPr/>
            <p:nvPr/>
          </p:nvSpPr>
          <p:spPr>
            <a:xfrm>
              <a:off x="1202110" y="2107247"/>
              <a:ext cx="447536" cy="388010"/>
            </a:xfrm>
            <a:custGeom>
              <a:rect b="b" l="l" r="r" t="t"/>
              <a:pathLst>
                <a:path extrusionOk="0" h="9921" w="11443">
                  <a:moveTo>
                    <a:pt x="1421" y="0"/>
                  </a:moveTo>
                  <a:cubicBezTo>
                    <a:pt x="1026" y="0"/>
                    <a:pt x="676" y="274"/>
                    <a:pt x="568" y="680"/>
                  </a:cubicBezTo>
                  <a:lnTo>
                    <a:pt x="101" y="2582"/>
                  </a:lnTo>
                  <a:cubicBezTo>
                    <a:pt x="1" y="2882"/>
                    <a:pt x="101" y="3182"/>
                    <a:pt x="334" y="3382"/>
                  </a:cubicBezTo>
                  <a:cubicBezTo>
                    <a:pt x="1135" y="4016"/>
                    <a:pt x="10175" y="9920"/>
                    <a:pt x="10175" y="9920"/>
                  </a:cubicBezTo>
                  <a:lnTo>
                    <a:pt x="11442" y="7052"/>
                  </a:lnTo>
                  <a:cubicBezTo>
                    <a:pt x="11042" y="5084"/>
                    <a:pt x="9541" y="3716"/>
                    <a:pt x="8607" y="3416"/>
                  </a:cubicBezTo>
                  <a:lnTo>
                    <a:pt x="1702" y="47"/>
                  </a:lnTo>
                  <a:cubicBezTo>
                    <a:pt x="1608" y="15"/>
                    <a:pt x="1513" y="0"/>
                    <a:pt x="1421"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90"/>
            <p:cNvSpPr/>
            <p:nvPr/>
          </p:nvSpPr>
          <p:spPr>
            <a:xfrm>
              <a:off x="1468260" y="2413017"/>
              <a:ext cx="24835" cy="113536"/>
            </a:xfrm>
            <a:custGeom>
              <a:rect b="b" l="l" r="r" t="t"/>
              <a:pathLst>
                <a:path extrusionOk="0" fill="none" h="2903" w="635">
                  <a:moveTo>
                    <a:pt x="1" y="1"/>
                  </a:moveTo>
                  <a:lnTo>
                    <a:pt x="635" y="2903"/>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90"/>
            <p:cNvSpPr/>
            <p:nvPr/>
          </p:nvSpPr>
          <p:spPr>
            <a:xfrm>
              <a:off x="1250412" y="1699396"/>
              <a:ext cx="135712" cy="204858"/>
            </a:xfrm>
            <a:custGeom>
              <a:rect b="b" l="l" r="r" t="t"/>
              <a:pathLst>
                <a:path extrusionOk="0" h="5238" w="3470">
                  <a:moveTo>
                    <a:pt x="2402" y="0"/>
                  </a:moveTo>
                  <a:cubicBezTo>
                    <a:pt x="2268" y="0"/>
                    <a:pt x="2168" y="34"/>
                    <a:pt x="2135" y="167"/>
                  </a:cubicBezTo>
                  <a:lnTo>
                    <a:pt x="1601" y="2235"/>
                  </a:lnTo>
                  <a:lnTo>
                    <a:pt x="1735" y="501"/>
                  </a:lnTo>
                  <a:cubicBezTo>
                    <a:pt x="1735" y="381"/>
                    <a:pt x="1655" y="262"/>
                    <a:pt x="1542" y="262"/>
                  </a:cubicBezTo>
                  <a:cubicBezTo>
                    <a:pt x="1529" y="262"/>
                    <a:pt x="1515" y="264"/>
                    <a:pt x="1501" y="267"/>
                  </a:cubicBezTo>
                  <a:lnTo>
                    <a:pt x="1468" y="267"/>
                  </a:lnTo>
                  <a:cubicBezTo>
                    <a:pt x="1368" y="267"/>
                    <a:pt x="1301" y="334"/>
                    <a:pt x="1301" y="434"/>
                  </a:cubicBezTo>
                  <a:lnTo>
                    <a:pt x="967" y="2235"/>
                  </a:lnTo>
                  <a:lnTo>
                    <a:pt x="1001" y="1135"/>
                  </a:lnTo>
                  <a:cubicBezTo>
                    <a:pt x="1030" y="989"/>
                    <a:pt x="907" y="895"/>
                    <a:pt x="787" y="895"/>
                  </a:cubicBezTo>
                  <a:cubicBezTo>
                    <a:pt x="769" y="895"/>
                    <a:pt x="751" y="897"/>
                    <a:pt x="734" y="901"/>
                  </a:cubicBezTo>
                  <a:cubicBezTo>
                    <a:pt x="634" y="934"/>
                    <a:pt x="601" y="1001"/>
                    <a:pt x="601" y="1068"/>
                  </a:cubicBezTo>
                  <a:lnTo>
                    <a:pt x="0" y="5104"/>
                  </a:lnTo>
                  <a:lnTo>
                    <a:pt x="1334" y="5238"/>
                  </a:lnTo>
                  <a:lnTo>
                    <a:pt x="2035" y="4871"/>
                  </a:lnTo>
                  <a:cubicBezTo>
                    <a:pt x="2402" y="4670"/>
                    <a:pt x="2702" y="4404"/>
                    <a:pt x="2969" y="4070"/>
                  </a:cubicBezTo>
                  <a:lnTo>
                    <a:pt x="3369" y="3503"/>
                  </a:lnTo>
                  <a:cubicBezTo>
                    <a:pt x="3469" y="3370"/>
                    <a:pt x="3436" y="3169"/>
                    <a:pt x="3269" y="3103"/>
                  </a:cubicBezTo>
                  <a:cubicBezTo>
                    <a:pt x="3209" y="3073"/>
                    <a:pt x="3149" y="3056"/>
                    <a:pt x="3089" y="3056"/>
                  </a:cubicBezTo>
                  <a:cubicBezTo>
                    <a:pt x="3016" y="3056"/>
                    <a:pt x="2942" y="3081"/>
                    <a:pt x="2869" y="3136"/>
                  </a:cubicBezTo>
                  <a:lnTo>
                    <a:pt x="2302" y="3636"/>
                  </a:lnTo>
                  <a:lnTo>
                    <a:pt x="2302" y="3636"/>
                  </a:lnTo>
                  <a:lnTo>
                    <a:pt x="3269" y="801"/>
                  </a:lnTo>
                  <a:cubicBezTo>
                    <a:pt x="3336" y="701"/>
                    <a:pt x="3236" y="567"/>
                    <a:pt x="3136" y="534"/>
                  </a:cubicBezTo>
                  <a:lnTo>
                    <a:pt x="3036" y="501"/>
                  </a:lnTo>
                  <a:cubicBezTo>
                    <a:pt x="2936" y="501"/>
                    <a:pt x="2835" y="534"/>
                    <a:pt x="2802" y="634"/>
                  </a:cubicBezTo>
                  <a:lnTo>
                    <a:pt x="2168" y="2302"/>
                  </a:lnTo>
                  <a:lnTo>
                    <a:pt x="2635" y="301"/>
                  </a:lnTo>
                  <a:cubicBezTo>
                    <a:pt x="2669" y="167"/>
                    <a:pt x="2569" y="34"/>
                    <a:pt x="2469" y="0"/>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90"/>
            <p:cNvSpPr/>
            <p:nvPr/>
          </p:nvSpPr>
          <p:spPr>
            <a:xfrm>
              <a:off x="1297345" y="1838983"/>
              <a:ext cx="43099" cy="20924"/>
            </a:xfrm>
            <a:custGeom>
              <a:rect b="b" l="l" r="r" t="t"/>
              <a:pathLst>
                <a:path extrusionOk="0" fill="none" h="535" w="1102">
                  <a:moveTo>
                    <a:pt x="1102" y="67"/>
                  </a:moveTo>
                  <a:cubicBezTo>
                    <a:pt x="1102" y="67"/>
                    <a:pt x="535" y="1"/>
                    <a:pt x="1" y="534"/>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90"/>
            <p:cNvSpPr/>
            <p:nvPr/>
          </p:nvSpPr>
          <p:spPr>
            <a:xfrm>
              <a:off x="1830975" y="2206902"/>
              <a:ext cx="330088" cy="430601"/>
            </a:xfrm>
            <a:custGeom>
              <a:rect b="b" l="l" r="r" t="t"/>
              <a:pathLst>
                <a:path extrusionOk="0" h="11010" w="8440">
                  <a:moveTo>
                    <a:pt x="400" y="0"/>
                  </a:moveTo>
                  <a:lnTo>
                    <a:pt x="0" y="2802"/>
                  </a:lnTo>
                  <a:lnTo>
                    <a:pt x="1168" y="4670"/>
                  </a:lnTo>
                  <a:cubicBezTo>
                    <a:pt x="1201" y="7472"/>
                    <a:pt x="5070" y="10274"/>
                    <a:pt x="5804" y="10975"/>
                  </a:cubicBezTo>
                  <a:cubicBezTo>
                    <a:pt x="5828" y="10999"/>
                    <a:pt x="5850" y="11009"/>
                    <a:pt x="5871" y="11009"/>
                  </a:cubicBezTo>
                  <a:cubicBezTo>
                    <a:pt x="6024" y="11009"/>
                    <a:pt x="6107" y="10429"/>
                    <a:pt x="6371" y="10341"/>
                  </a:cubicBezTo>
                  <a:lnTo>
                    <a:pt x="7739" y="9774"/>
                  </a:lnTo>
                  <a:cubicBezTo>
                    <a:pt x="8206" y="9574"/>
                    <a:pt x="8439" y="9040"/>
                    <a:pt x="8239" y="8573"/>
                  </a:cubicBezTo>
                  <a:lnTo>
                    <a:pt x="4003" y="2135"/>
                  </a:lnTo>
                  <a:cubicBezTo>
                    <a:pt x="3569" y="1235"/>
                    <a:pt x="2435" y="134"/>
                    <a:pt x="400" y="0"/>
                  </a:cubicBezTo>
                  <a:close/>
                </a:path>
              </a:pathLst>
            </a:custGeom>
            <a:solidFill>
              <a:srgbClr val="284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90"/>
            <p:cNvSpPr/>
            <p:nvPr/>
          </p:nvSpPr>
          <p:spPr>
            <a:xfrm>
              <a:off x="1943145" y="2388260"/>
              <a:ext cx="1369" cy="116118"/>
            </a:xfrm>
            <a:custGeom>
              <a:rect b="b" l="l" r="r" t="t"/>
              <a:pathLst>
                <a:path extrusionOk="0" fill="none" h="2969" w="35">
                  <a:moveTo>
                    <a:pt x="34" y="2969"/>
                  </a:moveTo>
                  <a:lnTo>
                    <a:pt x="1" y="0"/>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90"/>
            <p:cNvSpPr/>
            <p:nvPr/>
          </p:nvSpPr>
          <p:spPr>
            <a:xfrm>
              <a:off x="2017534" y="2353021"/>
              <a:ext cx="234856" cy="291057"/>
            </a:xfrm>
            <a:custGeom>
              <a:rect b="b" l="l" r="r" t="t"/>
              <a:pathLst>
                <a:path extrusionOk="0" h="7442" w="6005">
                  <a:moveTo>
                    <a:pt x="3936" y="0"/>
                  </a:moveTo>
                  <a:lnTo>
                    <a:pt x="400" y="5071"/>
                  </a:lnTo>
                  <a:cubicBezTo>
                    <a:pt x="0" y="5838"/>
                    <a:pt x="267" y="6805"/>
                    <a:pt x="1034" y="7239"/>
                  </a:cubicBezTo>
                  <a:cubicBezTo>
                    <a:pt x="1282" y="7377"/>
                    <a:pt x="1548" y="7441"/>
                    <a:pt x="1810" y="7441"/>
                  </a:cubicBezTo>
                  <a:cubicBezTo>
                    <a:pt x="2497" y="7441"/>
                    <a:pt x="3152" y="6996"/>
                    <a:pt x="3369" y="6272"/>
                  </a:cubicBezTo>
                  <a:lnTo>
                    <a:pt x="6004" y="0"/>
                  </a:ln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90"/>
            <p:cNvSpPr/>
            <p:nvPr/>
          </p:nvSpPr>
          <p:spPr>
            <a:xfrm>
              <a:off x="2156183" y="2257316"/>
              <a:ext cx="83148" cy="104854"/>
            </a:xfrm>
            <a:custGeom>
              <a:rect b="b" l="l" r="r" t="t"/>
              <a:pathLst>
                <a:path extrusionOk="0" h="2681" w="2126">
                  <a:moveTo>
                    <a:pt x="611" y="1"/>
                  </a:moveTo>
                  <a:cubicBezTo>
                    <a:pt x="1" y="1"/>
                    <a:pt x="24" y="379"/>
                    <a:pt x="24" y="379"/>
                  </a:cubicBezTo>
                  <a:lnTo>
                    <a:pt x="91" y="1380"/>
                  </a:lnTo>
                  <a:cubicBezTo>
                    <a:pt x="91" y="1714"/>
                    <a:pt x="258" y="2047"/>
                    <a:pt x="491" y="2314"/>
                  </a:cubicBezTo>
                  <a:lnTo>
                    <a:pt x="825" y="2681"/>
                  </a:lnTo>
                  <a:lnTo>
                    <a:pt x="1225" y="980"/>
                  </a:lnTo>
                  <a:cubicBezTo>
                    <a:pt x="1892" y="946"/>
                    <a:pt x="2092" y="513"/>
                    <a:pt x="2092" y="513"/>
                  </a:cubicBezTo>
                  <a:cubicBezTo>
                    <a:pt x="2126" y="212"/>
                    <a:pt x="2059" y="212"/>
                    <a:pt x="1025" y="46"/>
                  </a:cubicBezTo>
                  <a:cubicBezTo>
                    <a:pt x="862" y="14"/>
                    <a:pt x="725" y="1"/>
                    <a:pt x="611" y="1"/>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90"/>
            <p:cNvSpPr/>
            <p:nvPr/>
          </p:nvSpPr>
          <p:spPr>
            <a:xfrm>
              <a:off x="2188410" y="2240420"/>
              <a:ext cx="96602" cy="129611"/>
            </a:xfrm>
            <a:custGeom>
              <a:rect b="b" l="l" r="r" t="t"/>
              <a:pathLst>
                <a:path extrusionOk="0" h="3314" w="2470">
                  <a:moveTo>
                    <a:pt x="1097" y="1"/>
                  </a:moveTo>
                  <a:cubicBezTo>
                    <a:pt x="991" y="1"/>
                    <a:pt x="890" y="23"/>
                    <a:pt x="801" y="77"/>
                  </a:cubicBezTo>
                  <a:lnTo>
                    <a:pt x="34" y="978"/>
                  </a:lnTo>
                  <a:lnTo>
                    <a:pt x="1" y="3113"/>
                  </a:lnTo>
                  <a:lnTo>
                    <a:pt x="1302" y="3313"/>
                  </a:lnTo>
                  <a:cubicBezTo>
                    <a:pt x="1302" y="3313"/>
                    <a:pt x="2336" y="2779"/>
                    <a:pt x="2469" y="1011"/>
                  </a:cubicBezTo>
                  <a:cubicBezTo>
                    <a:pt x="2469" y="811"/>
                    <a:pt x="2403" y="611"/>
                    <a:pt x="2236" y="478"/>
                  </a:cubicBezTo>
                  <a:cubicBezTo>
                    <a:pt x="2023" y="345"/>
                    <a:pt x="1515" y="1"/>
                    <a:pt x="1097" y="1"/>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90"/>
            <p:cNvSpPr/>
            <p:nvPr/>
          </p:nvSpPr>
          <p:spPr>
            <a:xfrm>
              <a:off x="2166234" y="2138809"/>
              <a:ext cx="110955" cy="138567"/>
            </a:xfrm>
            <a:custGeom>
              <a:rect b="b" l="l" r="r" t="t"/>
              <a:pathLst>
                <a:path extrusionOk="0" h="3543" w="2837">
                  <a:moveTo>
                    <a:pt x="365" y="0"/>
                  </a:moveTo>
                  <a:cubicBezTo>
                    <a:pt x="344" y="0"/>
                    <a:pt x="323" y="2"/>
                    <a:pt x="301" y="7"/>
                  </a:cubicBezTo>
                  <a:cubicBezTo>
                    <a:pt x="134" y="7"/>
                    <a:pt x="1" y="174"/>
                    <a:pt x="34" y="374"/>
                  </a:cubicBezTo>
                  <a:lnTo>
                    <a:pt x="468" y="3242"/>
                  </a:lnTo>
                  <a:lnTo>
                    <a:pt x="1835" y="3543"/>
                  </a:lnTo>
                  <a:lnTo>
                    <a:pt x="2803" y="541"/>
                  </a:lnTo>
                  <a:cubicBezTo>
                    <a:pt x="2836" y="407"/>
                    <a:pt x="2769" y="274"/>
                    <a:pt x="2636" y="207"/>
                  </a:cubicBezTo>
                  <a:cubicBezTo>
                    <a:pt x="2600" y="189"/>
                    <a:pt x="2560" y="181"/>
                    <a:pt x="2518" y="181"/>
                  </a:cubicBezTo>
                  <a:cubicBezTo>
                    <a:pt x="2405" y="181"/>
                    <a:pt x="2285" y="243"/>
                    <a:pt x="2236" y="340"/>
                  </a:cubicBezTo>
                  <a:lnTo>
                    <a:pt x="1302" y="2509"/>
                  </a:lnTo>
                  <a:lnTo>
                    <a:pt x="1068" y="2442"/>
                  </a:lnTo>
                  <a:lnTo>
                    <a:pt x="668" y="240"/>
                  </a:lnTo>
                  <a:cubicBezTo>
                    <a:pt x="639" y="95"/>
                    <a:pt x="509" y="0"/>
                    <a:pt x="365" y="0"/>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90"/>
            <p:cNvSpPr/>
            <p:nvPr/>
          </p:nvSpPr>
          <p:spPr>
            <a:xfrm>
              <a:off x="2183208" y="2253874"/>
              <a:ext cx="54832" cy="73097"/>
            </a:xfrm>
            <a:custGeom>
              <a:rect b="b" l="l" r="r" t="t"/>
              <a:pathLst>
                <a:path extrusionOk="0" fill="none" h="1869" w="1402">
                  <a:moveTo>
                    <a:pt x="0" y="100"/>
                  </a:moveTo>
                  <a:cubicBezTo>
                    <a:pt x="0" y="100"/>
                    <a:pt x="1401" y="0"/>
                    <a:pt x="1401" y="601"/>
                  </a:cubicBezTo>
                  <a:cubicBezTo>
                    <a:pt x="1401" y="601"/>
                    <a:pt x="1401" y="1068"/>
                    <a:pt x="534" y="1068"/>
                  </a:cubicBezTo>
                  <a:cubicBezTo>
                    <a:pt x="534" y="1068"/>
                    <a:pt x="1068" y="1268"/>
                    <a:pt x="1068" y="1868"/>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90"/>
            <p:cNvSpPr/>
            <p:nvPr/>
          </p:nvSpPr>
          <p:spPr>
            <a:xfrm>
              <a:off x="1755295" y="1992886"/>
              <a:ext cx="90031" cy="87567"/>
            </a:xfrm>
            <a:custGeom>
              <a:rect b="b" l="l" r="r" t="t"/>
              <a:pathLst>
                <a:path extrusionOk="0" h="2239" w="2302">
                  <a:moveTo>
                    <a:pt x="1162" y="0"/>
                  </a:moveTo>
                  <a:cubicBezTo>
                    <a:pt x="1142" y="0"/>
                    <a:pt x="1121" y="1"/>
                    <a:pt x="1101" y="2"/>
                  </a:cubicBezTo>
                  <a:cubicBezTo>
                    <a:pt x="467" y="35"/>
                    <a:pt x="0" y="569"/>
                    <a:pt x="34" y="1169"/>
                  </a:cubicBezTo>
                  <a:cubicBezTo>
                    <a:pt x="66" y="1782"/>
                    <a:pt x="565" y="2238"/>
                    <a:pt x="1171" y="2238"/>
                  </a:cubicBezTo>
                  <a:cubicBezTo>
                    <a:pt x="1192" y="2238"/>
                    <a:pt x="1213" y="2238"/>
                    <a:pt x="1235" y="2237"/>
                  </a:cubicBezTo>
                  <a:cubicBezTo>
                    <a:pt x="1835" y="2203"/>
                    <a:pt x="2302" y="1670"/>
                    <a:pt x="2269" y="1069"/>
                  </a:cubicBezTo>
                  <a:cubicBezTo>
                    <a:pt x="2236" y="457"/>
                    <a:pt x="1737" y="0"/>
                    <a:pt x="1162" y="0"/>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90"/>
            <p:cNvSpPr/>
            <p:nvPr/>
          </p:nvSpPr>
          <p:spPr>
            <a:xfrm>
              <a:off x="1793116" y="2021632"/>
              <a:ext cx="31366" cy="31366"/>
            </a:xfrm>
            <a:custGeom>
              <a:rect b="b" l="l" r="r" t="t"/>
              <a:pathLst>
                <a:path extrusionOk="0" fill="none" h="802" w="802">
                  <a:moveTo>
                    <a:pt x="801" y="167"/>
                  </a:moveTo>
                  <a:cubicBezTo>
                    <a:pt x="801" y="167"/>
                    <a:pt x="334" y="1"/>
                    <a:pt x="1" y="801"/>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90"/>
            <p:cNvSpPr/>
            <p:nvPr/>
          </p:nvSpPr>
          <p:spPr>
            <a:xfrm>
              <a:off x="1506119" y="2013576"/>
              <a:ext cx="92652" cy="87919"/>
            </a:xfrm>
            <a:custGeom>
              <a:rect b="b" l="l" r="r" t="t"/>
              <a:pathLst>
                <a:path extrusionOk="0" h="2248" w="2369">
                  <a:moveTo>
                    <a:pt x="1215" y="0"/>
                  </a:moveTo>
                  <a:cubicBezTo>
                    <a:pt x="1177" y="0"/>
                    <a:pt x="1139" y="2"/>
                    <a:pt x="1101" y="7"/>
                  </a:cubicBezTo>
                  <a:cubicBezTo>
                    <a:pt x="467" y="40"/>
                    <a:pt x="0" y="607"/>
                    <a:pt x="67" y="1207"/>
                  </a:cubicBezTo>
                  <a:cubicBezTo>
                    <a:pt x="98" y="1801"/>
                    <a:pt x="597" y="2248"/>
                    <a:pt x="1153" y="2248"/>
                  </a:cubicBezTo>
                  <a:cubicBezTo>
                    <a:pt x="1191" y="2248"/>
                    <a:pt x="1229" y="2246"/>
                    <a:pt x="1268" y="2241"/>
                  </a:cubicBezTo>
                  <a:cubicBezTo>
                    <a:pt x="1901" y="2175"/>
                    <a:pt x="2368" y="1641"/>
                    <a:pt x="2302" y="1041"/>
                  </a:cubicBezTo>
                  <a:cubicBezTo>
                    <a:pt x="2271" y="447"/>
                    <a:pt x="1772" y="0"/>
                    <a:pt x="1215" y="0"/>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90"/>
            <p:cNvSpPr/>
            <p:nvPr/>
          </p:nvSpPr>
          <p:spPr>
            <a:xfrm>
              <a:off x="1526966" y="2042518"/>
              <a:ext cx="35277" cy="30036"/>
            </a:xfrm>
            <a:custGeom>
              <a:rect b="b" l="l" r="r" t="t"/>
              <a:pathLst>
                <a:path extrusionOk="0" fill="none" h="768" w="902">
                  <a:moveTo>
                    <a:pt x="1" y="267"/>
                  </a:moveTo>
                  <a:cubicBezTo>
                    <a:pt x="1" y="267"/>
                    <a:pt x="434" y="0"/>
                    <a:pt x="901" y="768"/>
                  </a:cubicBez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90"/>
            <p:cNvSpPr/>
            <p:nvPr/>
          </p:nvSpPr>
          <p:spPr>
            <a:xfrm>
              <a:off x="1511321" y="1798034"/>
              <a:ext cx="314444" cy="284173"/>
            </a:xfrm>
            <a:custGeom>
              <a:rect b="b" l="l" r="r" t="t"/>
              <a:pathLst>
                <a:path extrusionOk="0" h="7266" w="8040">
                  <a:moveTo>
                    <a:pt x="4062" y="1"/>
                  </a:moveTo>
                  <a:cubicBezTo>
                    <a:pt x="3954" y="1"/>
                    <a:pt x="3846" y="5"/>
                    <a:pt x="3737" y="14"/>
                  </a:cubicBezTo>
                  <a:cubicBezTo>
                    <a:pt x="1602" y="214"/>
                    <a:pt x="1" y="1982"/>
                    <a:pt x="167" y="3950"/>
                  </a:cubicBezTo>
                  <a:cubicBezTo>
                    <a:pt x="325" y="5847"/>
                    <a:pt x="2013" y="7265"/>
                    <a:pt x="4007" y="7265"/>
                  </a:cubicBezTo>
                  <a:cubicBezTo>
                    <a:pt x="4116" y="7265"/>
                    <a:pt x="4226" y="7261"/>
                    <a:pt x="4337" y="7252"/>
                  </a:cubicBezTo>
                  <a:cubicBezTo>
                    <a:pt x="6472" y="7052"/>
                    <a:pt x="8040" y="5284"/>
                    <a:pt x="7873" y="3316"/>
                  </a:cubicBezTo>
                  <a:cubicBezTo>
                    <a:pt x="7715" y="1418"/>
                    <a:pt x="6027" y="1"/>
                    <a:pt x="40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90"/>
            <p:cNvSpPr/>
            <p:nvPr/>
          </p:nvSpPr>
          <p:spPr>
            <a:xfrm>
              <a:off x="1635264" y="2062073"/>
              <a:ext cx="112246" cy="174704"/>
            </a:xfrm>
            <a:custGeom>
              <a:rect b="b" l="l" r="r" t="t"/>
              <a:pathLst>
                <a:path extrusionOk="0" h="4467" w="2870">
                  <a:moveTo>
                    <a:pt x="2335" y="1"/>
                  </a:moveTo>
                  <a:cubicBezTo>
                    <a:pt x="2335" y="1"/>
                    <a:pt x="1868" y="434"/>
                    <a:pt x="1868" y="434"/>
                  </a:cubicBezTo>
                  <a:cubicBezTo>
                    <a:pt x="1838" y="434"/>
                    <a:pt x="1499" y="743"/>
                    <a:pt x="1109" y="743"/>
                  </a:cubicBezTo>
                  <a:cubicBezTo>
                    <a:pt x="1073" y="743"/>
                    <a:pt x="1037" y="740"/>
                    <a:pt x="1001" y="735"/>
                  </a:cubicBezTo>
                  <a:cubicBezTo>
                    <a:pt x="534" y="668"/>
                    <a:pt x="1" y="268"/>
                    <a:pt x="0" y="268"/>
                  </a:cubicBezTo>
                  <a:lnTo>
                    <a:pt x="0" y="268"/>
                  </a:lnTo>
                  <a:lnTo>
                    <a:pt x="101" y="3870"/>
                  </a:lnTo>
                  <a:lnTo>
                    <a:pt x="201" y="4004"/>
                  </a:lnTo>
                  <a:cubicBezTo>
                    <a:pt x="569" y="4313"/>
                    <a:pt x="983" y="4466"/>
                    <a:pt x="1390" y="4466"/>
                  </a:cubicBezTo>
                  <a:cubicBezTo>
                    <a:pt x="1906" y="4466"/>
                    <a:pt x="2411" y="4221"/>
                    <a:pt x="2802" y="3737"/>
                  </a:cubicBezTo>
                  <a:lnTo>
                    <a:pt x="2869" y="3670"/>
                  </a:lnTo>
                  <a:lnTo>
                    <a:pt x="2335" y="1"/>
                  </a:ln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90"/>
            <p:cNvSpPr/>
            <p:nvPr/>
          </p:nvSpPr>
          <p:spPr>
            <a:xfrm>
              <a:off x="1631353" y="2107755"/>
              <a:ext cx="113536" cy="88819"/>
            </a:xfrm>
            <a:custGeom>
              <a:rect b="b" l="l" r="r" t="t"/>
              <a:pathLst>
                <a:path extrusionOk="0" h="2271" w="2903">
                  <a:moveTo>
                    <a:pt x="2902" y="0"/>
                  </a:moveTo>
                  <a:lnTo>
                    <a:pt x="0" y="367"/>
                  </a:lnTo>
                  <a:cubicBezTo>
                    <a:pt x="0" y="367"/>
                    <a:pt x="387" y="2270"/>
                    <a:pt x="1288" y="2270"/>
                  </a:cubicBezTo>
                  <a:cubicBezTo>
                    <a:pt x="1304" y="2270"/>
                    <a:pt x="1319" y="2270"/>
                    <a:pt x="1335" y="2269"/>
                  </a:cubicBezTo>
                  <a:cubicBezTo>
                    <a:pt x="2435" y="2202"/>
                    <a:pt x="2902" y="0"/>
                    <a:pt x="2902" y="0"/>
                  </a:cubicBezTo>
                  <a:close/>
                </a:path>
              </a:pathLst>
            </a:custGeom>
            <a:solidFill>
              <a:srgbClr val="AA55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90"/>
            <p:cNvSpPr/>
            <p:nvPr/>
          </p:nvSpPr>
          <p:spPr>
            <a:xfrm>
              <a:off x="1532206" y="1838084"/>
              <a:ext cx="262272" cy="325513"/>
            </a:xfrm>
            <a:custGeom>
              <a:rect b="b" l="l" r="r" t="t"/>
              <a:pathLst>
                <a:path extrusionOk="0" h="8323" w="6706">
                  <a:moveTo>
                    <a:pt x="3752" y="0"/>
                  </a:moveTo>
                  <a:cubicBezTo>
                    <a:pt x="3610" y="0"/>
                    <a:pt x="3460" y="8"/>
                    <a:pt x="3303" y="24"/>
                  </a:cubicBezTo>
                  <a:cubicBezTo>
                    <a:pt x="0" y="357"/>
                    <a:pt x="467" y="3493"/>
                    <a:pt x="467" y="3493"/>
                  </a:cubicBezTo>
                  <a:cubicBezTo>
                    <a:pt x="567" y="4694"/>
                    <a:pt x="834" y="5761"/>
                    <a:pt x="1068" y="6462"/>
                  </a:cubicBezTo>
                  <a:cubicBezTo>
                    <a:pt x="1301" y="7195"/>
                    <a:pt x="1868" y="7662"/>
                    <a:pt x="2602" y="8029"/>
                  </a:cubicBezTo>
                  <a:lnTo>
                    <a:pt x="2736" y="8063"/>
                  </a:lnTo>
                  <a:cubicBezTo>
                    <a:pt x="3070" y="8237"/>
                    <a:pt x="3441" y="8323"/>
                    <a:pt x="3816" y="8323"/>
                  </a:cubicBezTo>
                  <a:cubicBezTo>
                    <a:pt x="4301" y="8323"/>
                    <a:pt x="4790" y="8178"/>
                    <a:pt x="5204" y="7896"/>
                  </a:cubicBezTo>
                  <a:cubicBezTo>
                    <a:pt x="5938" y="7429"/>
                    <a:pt x="6405" y="6829"/>
                    <a:pt x="6505" y="6028"/>
                  </a:cubicBezTo>
                  <a:cubicBezTo>
                    <a:pt x="6705" y="4594"/>
                    <a:pt x="6605" y="3026"/>
                    <a:pt x="6605" y="3026"/>
                  </a:cubicBezTo>
                  <a:cubicBezTo>
                    <a:pt x="6605" y="3026"/>
                    <a:pt x="6605" y="0"/>
                    <a:pt x="3752" y="0"/>
                  </a:cubicBezTo>
                  <a:close/>
                </a:path>
              </a:pathLst>
            </a:custGeom>
            <a:solidFill>
              <a:srgbClr val="BD6F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90"/>
            <p:cNvSpPr/>
            <p:nvPr/>
          </p:nvSpPr>
          <p:spPr>
            <a:xfrm>
              <a:off x="1675705" y="2029455"/>
              <a:ext cx="13102" cy="19633"/>
            </a:xfrm>
            <a:custGeom>
              <a:rect b="b" l="l" r="r" t="t"/>
              <a:pathLst>
                <a:path extrusionOk="0" fill="none" h="502" w="335">
                  <a:moveTo>
                    <a:pt x="301" y="1"/>
                  </a:moveTo>
                  <a:lnTo>
                    <a:pt x="334" y="468"/>
                  </a:lnTo>
                  <a:lnTo>
                    <a:pt x="1" y="501"/>
                  </a:lnTo>
                </a:path>
              </a:pathLst>
            </a:custGeom>
            <a:noFill/>
            <a:ln cap="rnd" cmpd="sng" w="4175">
              <a:solidFill>
                <a:srgbClr val="1C0E0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90"/>
            <p:cNvSpPr/>
            <p:nvPr/>
          </p:nvSpPr>
          <p:spPr>
            <a:xfrm>
              <a:off x="1700501" y="1936839"/>
              <a:ext cx="69186" cy="18303"/>
            </a:xfrm>
            <a:custGeom>
              <a:rect b="b" l="l" r="r" t="t"/>
              <a:pathLst>
                <a:path extrusionOk="0" h="468" w="1769">
                  <a:moveTo>
                    <a:pt x="834" y="0"/>
                  </a:moveTo>
                  <a:cubicBezTo>
                    <a:pt x="100" y="0"/>
                    <a:pt x="0" y="467"/>
                    <a:pt x="0" y="467"/>
                  </a:cubicBezTo>
                  <a:lnTo>
                    <a:pt x="1768" y="467"/>
                  </a:lnTo>
                  <a:cubicBezTo>
                    <a:pt x="1768" y="467"/>
                    <a:pt x="1568" y="34"/>
                    <a:pt x="8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90"/>
            <p:cNvSpPr/>
            <p:nvPr/>
          </p:nvSpPr>
          <p:spPr>
            <a:xfrm>
              <a:off x="1580469" y="1946265"/>
              <a:ext cx="67895" cy="24522"/>
            </a:xfrm>
            <a:custGeom>
              <a:rect b="b" l="l" r="r" t="t"/>
              <a:pathLst>
                <a:path extrusionOk="0" h="627" w="1736">
                  <a:moveTo>
                    <a:pt x="1120" y="1"/>
                  </a:moveTo>
                  <a:cubicBezTo>
                    <a:pt x="1045" y="1"/>
                    <a:pt x="961" y="9"/>
                    <a:pt x="868" y="26"/>
                  </a:cubicBezTo>
                  <a:cubicBezTo>
                    <a:pt x="134" y="160"/>
                    <a:pt x="0" y="627"/>
                    <a:pt x="0" y="627"/>
                  </a:cubicBezTo>
                  <a:lnTo>
                    <a:pt x="1735" y="327"/>
                  </a:lnTo>
                  <a:cubicBezTo>
                    <a:pt x="1735" y="327"/>
                    <a:pt x="1610" y="1"/>
                    <a:pt x="1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90"/>
            <p:cNvSpPr/>
            <p:nvPr/>
          </p:nvSpPr>
          <p:spPr>
            <a:xfrm>
              <a:off x="1718766" y="1990109"/>
              <a:ext cx="22214" cy="21119"/>
            </a:xfrm>
            <a:custGeom>
              <a:rect b="b" l="l" r="r" t="t"/>
              <a:pathLst>
                <a:path extrusionOk="0" h="540" w="568">
                  <a:moveTo>
                    <a:pt x="309" y="1"/>
                  </a:moveTo>
                  <a:cubicBezTo>
                    <a:pt x="295" y="1"/>
                    <a:pt x="281" y="3"/>
                    <a:pt x="267" y="6"/>
                  </a:cubicBezTo>
                  <a:cubicBezTo>
                    <a:pt x="100" y="6"/>
                    <a:pt x="0" y="140"/>
                    <a:pt x="34" y="306"/>
                  </a:cubicBezTo>
                  <a:cubicBezTo>
                    <a:pt x="34" y="440"/>
                    <a:pt x="167" y="540"/>
                    <a:pt x="301" y="540"/>
                  </a:cubicBezTo>
                  <a:cubicBezTo>
                    <a:pt x="467" y="540"/>
                    <a:pt x="567" y="406"/>
                    <a:pt x="567" y="240"/>
                  </a:cubicBezTo>
                  <a:cubicBezTo>
                    <a:pt x="538" y="120"/>
                    <a:pt x="428" y="1"/>
                    <a:pt x="309" y="1"/>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90"/>
            <p:cNvSpPr/>
            <p:nvPr/>
          </p:nvSpPr>
          <p:spPr>
            <a:xfrm>
              <a:off x="1615708" y="1998166"/>
              <a:ext cx="22214" cy="21159"/>
            </a:xfrm>
            <a:custGeom>
              <a:rect b="b" l="l" r="r" t="t"/>
              <a:pathLst>
                <a:path extrusionOk="0" h="541" w="568">
                  <a:moveTo>
                    <a:pt x="267" y="0"/>
                  </a:moveTo>
                  <a:cubicBezTo>
                    <a:pt x="134" y="34"/>
                    <a:pt x="0" y="167"/>
                    <a:pt x="33" y="300"/>
                  </a:cubicBezTo>
                  <a:cubicBezTo>
                    <a:pt x="33" y="446"/>
                    <a:pt x="135" y="540"/>
                    <a:pt x="271" y="540"/>
                  </a:cubicBezTo>
                  <a:cubicBezTo>
                    <a:pt x="291" y="540"/>
                    <a:pt x="312" y="538"/>
                    <a:pt x="334" y="534"/>
                  </a:cubicBezTo>
                  <a:cubicBezTo>
                    <a:pt x="467" y="534"/>
                    <a:pt x="567" y="401"/>
                    <a:pt x="567" y="267"/>
                  </a:cubicBezTo>
                  <a:cubicBezTo>
                    <a:pt x="534" y="100"/>
                    <a:pt x="434" y="0"/>
                    <a:pt x="267" y="0"/>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90"/>
            <p:cNvSpPr/>
            <p:nvPr/>
          </p:nvSpPr>
          <p:spPr>
            <a:xfrm>
              <a:off x="1648327" y="2068605"/>
              <a:ext cx="67856" cy="41887"/>
            </a:xfrm>
            <a:custGeom>
              <a:rect b="b" l="l" r="r" t="t"/>
              <a:pathLst>
                <a:path extrusionOk="0" h="1071" w="1735">
                  <a:moveTo>
                    <a:pt x="1701" y="1"/>
                  </a:moveTo>
                  <a:cubicBezTo>
                    <a:pt x="1701" y="1"/>
                    <a:pt x="1188" y="99"/>
                    <a:pt x="572" y="99"/>
                  </a:cubicBezTo>
                  <a:cubicBezTo>
                    <a:pt x="387" y="99"/>
                    <a:pt x="192" y="90"/>
                    <a:pt x="0" y="67"/>
                  </a:cubicBezTo>
                  <a:lnTo>
                    <a:pt x="0" y="67"/>
                  </a:lnTo>
                  <a:cubicBezTo>
                    <a:pt x="0" y="67"/>
                    <a:pt x="94" y="1071"/>
                    <a:pt x="891" y="1071"/>
                  </a:cubicBezTo>
                  <a:cubicBezTo>
                    <a:pt x="916" y="1071"/>
                    <a:pt x="941" y="1070"/>
                    <a:pt x="967" y="1068"/>
                  </a:cubicBezTo>
                  <a:cubicBezTo>
                    <a:pt x="1735" y="1001"/>
                    <a:pt x="1701" y="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90"/>
            <p:cNvSpPr/>
            <p:nvPr/>
          </p:nvSpPr>
          <p:spPr>
            <a:xfrm>
              <a:off x="1549142" y="1823026"/>
              <a:ext cx="190544" cy="122962"/>
            </a:xfrm>
            <a:custGeom>
              <a:rect b="b" l="l" r="r" t="t"/>
              <a:pathLst>
                <a:path extrusionOk="0" h="3144" w="4872">
                  <a:moveTo>
                    <a:pt x="3495" y="0"/>
                  </a:moveTo>
                  <a:cubicBezTo>
                    <a:pt x="2206" y="0"/>
                    <a:pt x="48" y="410"/>
                    <a:pt x="1" y="3144"/>
                  </a:cubicBezTo>
                  <a:cubicBezTo>
                    <a:pt x="1" y="3144"/>
                    <a:pt x="4871" y="2910"/>
                    <a:pt x="4437" y="75"/>
                  </a:cubicBezTo>
                  <a:cubicBezTo>
                    <a:pt x="4437" y="75"/>
                    <a:pt x="4046" y="0"/>
                    <a:pt x="34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90"/>
            <p:cNvSpPr/>
            <p:nvPr/>
          </p:nvSpPr>
          <p:spPr>
            <a:xfrm>
              <a:off x="1716145" y="1835072"/>
              <a:ext cx="74387" cy="90070"/>
            </a:xfrm>
            <a:custGeom>
              <a:rect b="b" l="l" r="r" t="t"/>
              <a:pathLst>
                <a:path extrusionOk="0" h="2303" w="1902">
                  <a:moveTo>
                    <a:pt x="1" y="1"/>
                  </a:moveTo>
                  <a:lnTo>
                    <a:pt x="1" y="1"/>
                  </a:lnTo>
                  <a:cubicBezTo>
                    <a:pt x="134" y="1735"/>
                    <a:pt x="1902" y="2302"/>
                    <a:pt x="1902" y="2302"/>
                  </a:cubicBezTo>
                  <a:cubicBezTo>
                    <a:pt x="1769" y="34"/>
                    <a:pt x="1" y="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90"/>
            <p:cNvSpPr/>
            <p:nvPr/>
          </p:nvSpPr>
          <p:spPr>
            <a:xfrm>
              <a:off x="1072966" y="3330173"/>
              <a:ext cx="216591" cy="93981"/>
            </a:xfrm>
            <a:custGeom>
              <a:rect b="b" l="l" r="r" t="t"/>
              <a:pathLst>
                <a:path extrusionOk="0" h="2403" w="5538">
                  <a:moveTo>
                    <a:pt x="4504" y="1"/>
                  </a:moveTo>
                  <a:lnTo>
                    <a:pt x="1" y="468"/>
                  </a:lnTo>
                  <a:lnTo>
                    <a:pt x="1" y="2403"/>
                  </a:lnTo>
                  <a:lnTo>
                    <a:pt x="5538" y="2403"/>
                  </a:lnTo>
                  <a:lnTo>
                    <a:pt x="4504"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90"/>
            <p:cNvSpPr/>
            <p:nvPr/>
          </p:nvSpPr>
          <p:spPr>
            <a:xfrm>
              <a:off x="1002527" y="3313238"/>
              <a:ext cx="110916" cy="319646"/>
            </a:xfrm>
            <a:custGeom>
              <a:rect b="b" l="l" r="r" t="t"/>
              <a:pathLst>
                <a:path extrusionOk="0" h="8173" w="2836">
                  <a:moveTo>
                    <a:pt x="0" y="0"/>
                  </a:moveTo>
                  <a:lnTo>
                    <a:pt x="200" y="8173"/>
                  </a:lnTo>
                  <a:lnTo>
                    <a:pt x="2836" y="2869"/>
                  </a:lnTo>
                  <a:cubicBezTo>
                    <a:pt x="1501" y="2169"/>
                    <a:pt x="2302" y="801"/>
                    <a:pt x="2302" y="801"/>
                  </a:cubicBezTo>
                  <a:lnTo>
                    <a:pt x="0" y="0"/>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90"/>
            <p:cNvSpPr/>
            <p:nvPr/>
          </p:nvSpPr>
          <p:spPr>
            <a:xfrm>
              <a:off x="1059903" y="3443166"/>
              <a:ext cx="36568" cy="36646"/>
            </a:xfrm>
            <a:custGeom>
              <a:rect b="b" l="l" r="r" t="t"/>
              <a:pathLst>
                <a:path extrusionOk="0" h="937" w="935">
                  <a:moveTo>
                    <a:pt x="143" y="0"/>
                  </a:moveTo>
                  <a:cubicBezTo>
                    <a:pt x="98" y="0"/>
                    <a:pt x="58" y="24"/>
                    <a:pt x="34" y="47"/>
                  </a:cubicBezTo>
                  <a:cubicBezTo>
                    <a:pt x="1" y="114"/>
                    <a:pt x="1" y="147"/>
                    <a:pt x="1" y="214"/>
                  </a:cubicBezTo>
                  <a:cubicBezTo>
                    <a:pt x="34" y="214"/>
                    <a:pt x="34" y="248"/>
                    <a:pt x="68" y="248"/>
                  </a:cubicBezTo>
                  <a:cubicBezTo>
                    <a:pt x="468" y="548"/>
                    <a:pt x="701" y="881"/>
                    <a:pt x="701" y="881"/>
                  </a:cubicBezTo>
                  <a:cubicBezTo>
                    <a:pt x="721" y="920"/>
                    <a:pt x="763" y="937"/>
                    <a:pt x="802" y="937"/>
                  </a:cubicBezTo>
                  <a:cubicBezTo>
                    <a:pt x="829" y="937"/>
                    <a:pt x="854" y="928"/>
                    <a:pt x="868" y="915"/>
                  </a:cubicBezTo>
                  <a:cubicBezTo>
                    <a:pt x="935" y="848"/>
                    <a:pt x="935" y="781"/>
                    <a:pt x="902" y="715"/>
                  </a:cubicBezTo>
                  <a:cubicBezTo>
                    <a:pt x="902" y="715"/>
                    <a:pt x="668" y="348"/>
                    <a:pt x="201" y="14"/>
                  </a:cubicBezTo>
                  <a:cubicBezTo>
                    <a:pt x="182" y="4"/>
                    <a:pt x="16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90"/>
            <p:cNvSpPr/>
            <p:nvPr/>
          </p:nvSpPr>
          <p:spPr>
            <a:xfrm>
              <a:off x="1046879" y="3469683"/>
              <a:ext cx="37858" cy="36216"/>
            </a:xfrm>
            <a:custGeom>
              <a:rect b="b" l="l" r="r" t="t"/>
              <a:pathLst>
                <a:path extrusionOk="0" h="926" w="968">
                  <a:moveTo>
                    <a:pt x="148" y="0"/>
                  </a:moveTo>
                  <a:cubicBezTo>
                    <a:pt x="100" y="0"/>
                    <a:pt x="54" y="29"/>
                    <a:pt x="34" y="70"/>
                  </a:cubicBezTo>
                  <a:cubicBezTo>
                    <a:pt x="0" y="103"/>
                    <a:pt x="0" y="170"/>
                    <a:pt x="34" y="203"/>
                  </a:cubicBezTo>
                  <a:cubicBezTo>
                    <a:pt x="34" y="203"/>
                    <a:pt x="67" y="237"/>
                    <a:pt x="67" y="270"/>
                  </a:cubicBezTo>
                  <a:cubicBezTo>
                    <a:pt x="501" y="570"/>
                    <a:pt x="701" y="870"/>
                    <a:pt x="701" y="870"/>
                  </a:cubicBezTo>
                  <a:cubicBezTo>
                    <a:pt x="740" y="910"/>
                    <a:pt x="779" y="926"/>
                    <a:pt x="818" y="926"/>
                  </a:cubicBezTo>
                  <a:cubicBezTo>
                    <a:pt x="846" y="926"/>
                    <a:pt x="873" y="918"/>
                    <a:pt x="901" y="904"/>
                  </a:cubicBezTo>
                  <a:cubicBezTo>
                    <a:pt x="968" y="870"/>
                    <a:pt x="968" y="770"/>
                    <a:pt x="934" y="704"/>
                  </a:cubicBezTo>
                  <a:cubicBezTo>
                    <a:pt x="934" y="704"/>
                    <a:pt x="701" y="370"/>
                    <a:pt x="234" y="37"/>
                  </a:cubicBezTo>
                  <a:cubicBezTo>
                    <a:pt x="208" y="11"/>
                    <a:pt x="178" y="0"/>
                    <a:pt x="1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90"/>
            <p:cNvSpPr/>
            <p:nvPr/>
          </p:nvSpPr>
          <p:spPr>
            <a:xfrm>
              <a:off x="1035145" y="3496318"/>
              <a:ext cx="37858" cy="36255"/>
            </a:xfrm>
            <a:custGeom>
              <a:rect b="b" l="l" r="r" t="t"/>
              <a:pathLst>
                <a:path extrusionOk="0" h="927" w="968">
                  <a:moveTo>
                    <a:pt x="120" y="1"/>
                  </a:moveTo>
                  <a:cubicBezTo>
                    <a:pt x="84" y="1"/>
                    <a:pt x="53" y="17"/>
                    <a:pt x="34" y="56"/>
                  </a:cubicBezTo>
                  <a:cubicBezTo>
                    <a:pt x="0" y="89"/>
                    <a:pt x="0" y="156"/>
                    <a:pt x="0" y="189"/>
                  </a:cubicBezTo>
                  <a:cubicBezTo>
                    <a:pt x="34" y="223"/>
                    <a:pt x="34" y="223"/>
                    <a:pt x="67" y="256"/>
                  </a:cubicBezTo>
                  <a:cubicBezTo>
                    <a:pt x="501" y="556"/>
                    <a:pt x="701" y="857"/>
                    <a:pt x="701" y="857"/>
                  </a:cubicBezTo>
                  <a:cubicBezTo>
                    <a:pt x="721" y="898"/>
                    <a:pt x="767" y="926"/>
                    <a:pt x="807" y="926"/>
                  </a:cubicBezTo>
                  <a:cubicBezTo>
                    <a:pt x="832" y="926"/>
                    <a:pt x="855" y="915"/>
                    <a:pt x="867" y="890"/>
                  </a:cubicBezTo>
                  <a:cubicBezTo>
                    <a:pt x="934" y="857"/>
                    <a:pt x="968" y="790"/>
                    <a:pt x="901" y="723"/>
                  </a:cubicBezTo>
                  <a:cubicBezTo>
                    <a:pt x="901" y="690"/>
                    <a:pt x="667" y="356"/>
                    <a:pt x="200" y="23"/>
                  </a:cubicBezTo>
                  <a:cubicBezTo>
                    <a:pt x="173" y="9"/>
                    <a:pt x="145"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90"/>
            <p:cNvSpPr/>
            <p:nvPr/>
          </p:nvSpPr>
          <p:spPr>
            <a:xfrm>
              <a:off x="1747473" y="3917271"/>
              <a:ext cx="95272" cy="216591"/>
            </a:xfrm>
            <a:custGeom>
              <a:rect b="b" l="l" r="r" t="t"/>
              <a:pathLst>
                <a:path extrusionOk="0" h="5538" w="2436">
                  <a:moveTo>
                    <a:pt x="2435" y="1"/>
                  </a:moveTo>
                  <a:lnTo>
                    <a:pt x="0" y="835"/>
                  </a:lnTo>
                  <a:lnTo>
                    <a:pt x="67" y="5338"/>
                  </a:lnTo>
                  <a:lnTo>
                    <a:pt x="2002" y="5538"/>
                  </a:lnTo>
                  <a:lnTo>
                    <a:pt x="2435" y="1"/>
                  </a:lnTo>
                  <a:close/>
                </a:path>
              </a:pathLst>
            </a:custGeom>
            <a:solidFill>
              <a:srgbClr val="E8B4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90"/>
            <p:cNvSpPr/>
            <p:nvPr/>
          </p:nvSpPr>
          <p:spPr>
            <a:xfrm>
              <a:off x="1713525" y="4086896"/>
              <a:ext cx="319685" cy="112207"/>
            </a:xfrm>
            <a:custGeom>
              <a:rect b="b" l="l" r="r" t="t"/>
              <a:pathLst>
                <a:path extrusionOk="0" h="2869" w="8174">
                  <a:moveTo>
                    <a:pt x="2970" y="0"/>
                  </a:moveTo>
                  <a:cubicBezTo>
                    <a:pt x="2655" y="558"/>
                    <a:pt x="2224" y="717"/>
                    <a:pt x="1834" y="717"/>
                  </a:cubicBezTo>
                  <a:cubicBezTo>
                    <a:pt x="1315" y="717"/>
                    <a:pt x="868" y="434"/>
                    <a:pt x="868" y="434"/>
                  </a:cubicBezTo>
                  <a:lnTo>
                    <a:pt x="1" y="2702"/>
                  </a:lnTo>
                  <a:lnTo>
                    <a:pt x="8173" y="2869"/>
                  </a:lnTo>
                  <a:lnTo>
                    <a:pt x="2970" y="0"/>
                  </a:lnTo>
                  <a:close/>
                </a:path>
              </a:pathLst>
            </a:custGeom>
            <a:solidFill>
              <a:srgbClr val="D341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90"/>
            <p:cNvSpPr/>
            <p:nvPr/>
          </p:nvSpPr>
          <p:spPr>
            <a:xfrm>
              <a:off x="1712234" y="4192574"/>
              <a:ext cx="320976" cy="33947"/>
            </a:xfrm>
            <a:custGeom>
              <a:rect b="b" l="l" r="r" t="t"/>
              <a:pathLst>
                <a:path extrusionOk="0" h="868" w="8207">
                  <a:moveTo>
                    <a:pt x="34" y="0"/>
                  </a:moveTo>
                  <a:lnTo>
                    <a:pt x="1" y="701"/>
                  </a:lnTo>
                  <a:lnTo>
                    <a:pt x="8173" y="867"/>
                  </a:lnTo>
                  <a:lnTo>
                    <a:pt x="8206" y="167"/>
                  </a:lnTo>
                  <a:lnTo>
                    <a:pt x="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90"/>
            <p:cNvSpPr/>
            <p:nvPr/>
          </p:nvSpPr>
          <p:spPr>
            <a:xfrm>
              <a:off x="1843999" y="4105591"/>
              <a:ext cx="39188" cy="35786"/>
            </a:xfrm>
            <a:custGeom>
              <a:rect b="b" l="l" r="r" t="t"/>
              <a:pathLst>
                <a:path extrusionOk="0" h="915" w="1002">
                  <a:moveTo>
                    <a:pt x="861" y="1"/>
                  </a:moveTo>
                  <a:cubicBezTo>
                    <a:pt x="829" y="1"/>
                    <a:pt x="795" y="9"/>
                    <a:pt x="768" y="22"/>
                  </a:cubicBezTo>
                  <a:cubicBezTo>
                    <a:pt x="768" y="22"/>
                    <a:pt x="401" y="256"/>
                    <a:pt x="67" y="690"/>
                  </a:cubicBezTo>
                  <a:cubicBezTo>
                    <a:pt x="1" y="756"/>
                    <a:pt x="34" y="823"/>
                    <a:pt x="101" y="890"/>
                  </a:cubicBezTo>
                  <a:cubicBezTo>
                    <a:pt x="117" y="906"/>
                    <a:pt x="134" y="915"/>
                    <a:pt x="155" y="915"/>
                  </a:cubicBezTo>
                  <a:cubicBezTo>
                    <a:pt x="176" y="915"/>
                    <a:pt x="201" y="906"/>
                    <a:pt x="234" y="890"/>
                  </a:cubicBezTo>
                  <a:cubicBezTo>
                    <a:pt x="234" y="890"/>
                    <a:pt x="267" y="856"/>
                    <a:pt x="267" y="856"/>
                  </a:cubicBezTo>
                  <a:cubicBezTo>
                    <a:pt x="601" y="456"/>
                    <a:pt x="935" y="256"/>
                    <a:pt x="935" y="223"/>
                  </a:cubicBezTo>
                  <a:cubicBezTo>
                    <a:pt x="1001" y="189"/>
                    <a:pt x="1001" y="123"/>
                    <a:pt x="968" y="56"/>
                  </a:cubicBezTo>
                  <a:cubicBezTo>
                    <a:pt x="948" y="17"/>
                    <a:pt x="906" y="1"/>
                    <a:pt x="8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90"/>
            <p:cNvSpPr/>
            <p:nvPr/>
          </p:nvSpPr>
          <p:spPr>
            <a:xfrm>
              <a:off x="1870086" y="4118967"/>
              <a:ext cx="39188" cy="35473"/>
            </a:xfrm>
            <a:custGeom>
              <a:rect b="b" l="l" r="r" t="t"/>
              <a:pathLst>
                <a:path extrusionOk="0" h="907" w="1002">
                  <a:moveTo>
                    <a:pt x="833" y="0"/>
                  </a:moveTo>
                  <a:cubicBezTo>
                    <a:pt x="810" y="0"/>
                    <a:pt x="787" y="4"/>
                    <a:pt x="768" y="14"/>
                  </a:cubicBezTo>
                  <a:cubicBezTo>
                    <a:pt x="768" y="14"/>
                    <a:pt x="401" y="248"/>
                    <a:pt x="67" y="681"/>
                  </a:cubicBezTo>
                  <a:cubicBezTo>
                    <a:pt x="1" y="748"/>
                    <a:pt x="34" y="848"/>
                    <a:pt x="67" y="881"/>
                  </a:cubicBezTo>
                  <a:cubicBezTo>
                    <a:pt x="101" y="898"/>
                    <a:pt x="126" y="906"/>
                    <a:pt x="147" y="906"/>
                  </a:cubicBezTo>
                  <a:cubicBezTo>
                    <a:pt x="168" y="906"/>
                    <a:pt x="184" y="898"/>
                    <a:pt x="201" y="881"/>
                  </a:cubicBezTo>
                  <a:cubicBezTo>
                    <a:pt x="234" y="881"/>
                    <a:pt x="268" y="881"/>
                    <a:pt x="268" y="848"/>
                  </a:cubicBezTo>
                  <a:cubicBezTo>
                    <a:pt x="601" y="448"/>
                    <a:pt x="901" y="248"/>
                    <a:pt x="935" y="248"/>
                  </a:cubicBezTo>
                  <a:cubicBezTo>
                    <a:pt x="968" y="214"/>
                    <a:pt x="1001" y="114"/>
                    <a:pt x="968" y="47"/>
                  </a:cubicBezTo>
                  <a:cubicBezTo>
                    <a:pt x="945" y="24"/>
                    <a:pt x="888" y="0"/>
                    <a:pt x="8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90"/>
            <p:cNvSpPr/>
            <p:nvPr/>
          </p:nvSpPr>
          <p:spPr>
            <a:xfrm>
              <a:off x="1896173" y="4132030"/>
              <a:ext cx="39188" cy="35786"/>
            </a:xfrm>
            <a:custGeom>
              <a:rect b="b" l="l" r="r" t="t"/>
              <a:pathLst>
                <a:path extrusionOk="0" h="915" w="1002">
                  <a:moveTo>
                    <a:pt x="822" y="1"/>
                  </a:moveTo>
                  <a:cubicBezTo>
                    <a:pt x="804" y="1"/>
                    <a:pt x="786" y="5"/>
                    <a:pt x="768" y="14"/>
                  </a:cubicBezTo>
                  <a:cubicBezTo>
                    <a:pt x="768" y="47"/>
                    <a:pt x="401" y="247"/>
                    <a:pt x="34" y="714"/>
                  </a:cubicBezTo>
                  <a:cubicBezTo>
                    <a:pt x="1" y="781"/>
                    <a:pt x="1" y="848"/>
                    <a:pt x="68" y="881"/>
                  </a:cubicBezTo>
                  <a:cubicBezTo>
                    <a:pt x="101" y="914"/>
                    <a:pt x="168" y="914"/>
                    <a:pt x="201" y="914"/>
                  </a:cubicBezTo>
                  <a:cubicBezTo>
                    <a:pt x="234" y="881"/>
                    <a:pt x="268" y="881"/>
                    <a:pt x="268" y="848"/>
                  </a:cubicBezTo>
                  <a:cubicBezTo>
                    <a:pt x="601" y="447"/>
                    <a:pt x="902" y="247"/>
                    <a:pt x="902" y="247"/>
                  </a:cubicBezTo>
                  <a:cubicBezTo>
                    <a:pt x="968" y="214"/>
                    <a:pt x="1002" y="114"/>
                    <a:pt x="968" y="80"/>
                  </a:cubicBezTo>
                  <a:cubicBezTo>
                    <a:pt x="919" y="32"/>
                    <a:pt x="871" y="1"/>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90"/>
            <p:cNvSpPr/>
            <p:nvPr/>
          </p:nvSpPr>
          <p:spPr>
            <a:xfrm>
              <a:off x="1641795" y="2795290"/>
              <a:ext cx="279206" cy="1255079"/>
            </a:xfrm>
            <a:custGeom>
              <a:rect b="b" l="l" r="r" t="t"/>
              <a:pathLst>
                <a:path extrusionOk="0" h="32091" w="7139">
                  <a:moveTo>
                    <a:pt x="300" y="0"/>
                  </a:moveTo>
                  <a:lnTo>
                    <a:pt x="0" y="5204"/>
                  </a:lnTo>
                  <a:lnTo>
                    <a:pt x="1701" y="5304"/>
                  </a:lnTo>
                  <a:lnTo>
                    <a:pt x="1868" y="17847"/>
                  </a:lnTo>
                  <a:lnTo>
                    <a:pt x="1735" y="31857"/>
                  </a:lnTo>
                  <a:lnTo>
                    <a:pt x="5971" y="32090"/>
                  </a:lnTo>
                  <a:lnTo>
                    <a:pt x="6338" y="17947"/>
                  </a:lnTo>
                  <a:cubicBezTo>
                    <a:pt x="7139" y="4304"/>
                    <a:pt x="6738" y="367"/>
                    <a:pt x="6738" y="367"/>
                  </a:cubicBezTo>
                  <a:lnTo>
                    <a:pt x="300" y="0"/>
                  </a:ln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90"/>
            <p:cNvSpPr/>
            <p:nvPr/>
          </p:nvSpPr>
          <p:spPr>
            <a:xfrm>
              <a:off x="1453906" y="2787467"/>
              <a:ext cx="315774" cy="681022"/>
            </a:xfrm>
            <a:custGeom>
              <a:rect b="b" l="l" r="r" t="t"/>
              <a:pathLst>
                <a:path extrusionOk="0" h="17413" w="8074">
                  <a:moveTo>
                    <a:pt x="1602" y="0"/>
                  </a:moveTo>
                  <a:cubicBezTo>
                    <a:pt x="1602" y="0"/>
                    <a:pt x="968" y="3069"/>
                    <a:pt x="301" y="12910"/>
                  </a:cubicBezTo>
                  <a:cubicBezTo>
                    <a:pt x="201" y="14277"/>
                    <a:pt x="101" y="15778"/>
                    <a:pt x="1" y="17413"/>
                  </a:cubicBezTo>
                  <a:lnTo>
                    <a:pt x="4404" y="17079"/>
                  </a:lnTo>
                  <a:lnTo>
                    <a:pt x="4971" y="13176"/>
                  </a:lnTo>
                  <a:lnTo>
                    <a:pt x="6072" y="5471"/>
                  </a:lnTo>
                  <a:lnTo>
                    <a:pt x="7773" y="5571"/>
                  </a:lnTo>
                  <a:lnTo>
                    <a:pt x="8073" y="367"/>
                  </a:lnTo>
                  <a:lnTo>
                    <a:pt x="1602" y="0"/>
                  </a:ln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90"/>
            <p:cNvSpPr/>
            <p:nvPr/>
          </p:nvSpPr>
          <p:spPr>
            <a:xfrm>
              <a:off x="1623531" y="2997494"/>
              <a:ext cx="127890" cy="7861"/>
            </a:xfrm>
            <a:custGeom>
              <a:rect b="b" l="l" r="r" t="t"/>
              <a:pathLst>
                <a:path extrusionOk="0" fill="none" h="201" w="3270">
                  <a:moveTo>
                    <a:pt x="0" y="1"/>
                  </a:moveTo>
                  <a:lnTo>
                    <a:pt x="3269" y="201"/>
                  </a:lnTo>
                </a:path>
              </a:pathLst>
            </a:custGeom>
            <a:noFill/>
            <a:ln cap="rnd" cmpd="sng" w="10000">
              <a:solidFill>
                <a:srgbClr val="49494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90"/>
            <p:cNvSpPr/>
            <p:nvPr/>
          </p:nvSpPr>
          <p:spPr>
            <a:xfrm>
              <a:off x="1131671" y="3291062"/>
              <a:ext cx="516682" cy="202238"/>
            </a:xfrm>
            <a:custGeom>
              <a:rect b="b" l="l" r="r" t="t"/>
              <a:pathLst>
                <a:path extrusionOk="0" h="5171" w="13211">
                  <a:moveTo>
                    <a:pt x="9140" y="0"/>
                  </a:moveTo>
                  <a:lnTo>
                    <a:pt x="8540" y="34"/>
                  </a:lnTo>
                  <a:lnTo>
                    <a:pt x="1" y="801"/>
                  </a:lnTo>
                  <a:lnTo>
                    <a:pt x="301" y="5171"/>
                  </a:lnTo>
                  <a:lnTo>
                    <a:pt x="8240" y="4537"/>
                  </a:lnTo>
                  <a:lnTo>
                    <a:pt x="12643" y="4203"/>
                  </a:lnTo>
                  <a:lnTo>
                    <a:pt x="13210" y="300"/>
                  </a:lnTo>
                  <a:lnTo>
                    <a:pt x="9140" y="0"/>
                  </a:lnTo>
                  <a:close/>
                </a:path>
              </a:pathLst>
            </a:custGeom>
            <a:solidFill>
              <a:srgbClr val="2627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90"/>
            <p:cNvSpPr/>
            <p:nvPr/>
          </p:nvSpPr>
          <p:spPr>
            <a:xfrm>
              <a:off x="1337825" y="2701345"/>
              <a:ext cx="654936" cy="490596"/>
            </a:xfrm>
            <a:custGeom>
              <a:rect b="b" l="l" r="r" t="t"/>
              <a:pathLst>
                <a:path extrusionOk="0" h="12544" w="16746">
                  <a:moveTo>
                    <a:pt x="4203" y="1"/>
                  </a:moveTo>
                  <a:lnTo>
                    <a:pt x="0" y="12543"/>
                  </a:lnTo>
                  <a:lnTo>
                    <a:pt x="16745" y="12543"/>
                  </a:lnTo>
                  <a:lnTo>
                    <a:pt x="15511" y="1569"/>
                  </a:lnTo>
                  <a:lnTo>
                    <a:pt x="4203" y="1"/>
                  </a:lnTo>
                  <a:close/>
                </a:path>
              </a:pathLst>
            </a:custGeom>
            <a:solidFill>
              <a:srgbClr val="A0B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 name="Google Shape;1515;p90"/>
          <p:cNvSpPr/>
          <p:nvPr/>
        </p:nvSpPr>
        <p:spPr>
          <a:xfrm>
            <a:off x="6445275" y="754550"/>
            <a:ext cx="1863850" cy="537100"/>
          </a:xfrm>
          <a:custGeom>
            <a:rect b="b" l="l" r="r" t="t"/>
            <a:pathLst>
              <a:path extrusionOk="0" h="21484" w="74554">
                <a:moveTo>
                  <a:pt x="19122" y="1"/>
                </a:moveTo>
                <a:cubicBezTo>
                  <a:pt x="18269" y="1"/>
                  <a:pt x="17424" y="143"/>
                  <a:pt x="16579" y="349"/>
                </a:cubicBezTo>
                <a:cubicBezTo>
                  <a:pt x="10708" y="1717"/>
                  <a:pt x="5771" y="4619"/>
                  <a:pt x="2135" y="9489"/>
                </a:cubicBezTo>
                <a:cubicBezTo>
                  <a:pt x="1268" y="10657"/>
                  <a:pt x="501" y="11891"/>
                  <a:pt x="100" y="13292"/>
                </a:cubicBezTo>
                <a:cubicBezTo>
                  <a:pt x="0" y="13725"/>
                  <a:pt x="67" y="14126"/>
                  <a:pt x="334" y="14459"/>
                </a:cubicBezTo>
                <a:cubicBezTo>
                  <a:pt x="459" y="14609"/>
                  <a:pt x="622" y="14684"/>
                  <a:pt x="794" y="14684"/>
                </a:cubicBezTo>
                <a:cubicBezTo>
                  <a:pt x="851" y="14684"/>
                  <a:pt x="909" y="14676"/>
                  <a:pt x="968" y="14659"/>
                </a:cubicBezTo>
                <a:cubicBezTo>
                  <a:pt x="1201" y="14593"/>
                  <a:pt x="1335" y="14393"/>
                  <a:pt x="1301" y="14159"/>
                </a:cubicBezTo>
                <a:cubicBezTo>
                  <a:pt x="1268" y="13792"/>
                  <a:pt x="1435" y="13459"/>
                  <a:pt x="1601" y="13158"/>
                </a:cubicBezTo>
                <a:cubicBezTo>
                  <a:pt x="2002" y="12358"/>
                  <a:pt x="2402" y="11591"/>
                  <a:pt x="2936" y="10890"/>
                </a:cubicBezTo>
                <a:cubicBezTo>
                  <a:pt x="6071" y="6454"/>
                  <a:pt x="10341" y="3585"/>
                  <a:pt x="15478" y="1984"/>
                </a:cubicBezTo>
                <a:cubicBezTo>
                  <a:pt x="16721" y="1599"/>
                  <a:pt x="18017" y="1267"/>
                  <a:pt x="19342" y="1267"/>
                </a:cubicBezTo>
                <a:cubicBezTo>
                  <a:pt x="19510" y="1267"/>
                  <a:pt x="19679" y="1272"/>
                  <a:pt x="19848" y="1283"/>
                </a:cubicBezTo>
                <a:cubicBezTo>
                  <a:pt x="21316" y="1350"/>
                  <a:pt x="21783" y="1984"/>
                  <a:pt x="21316" y="3385"/>
                </a:cubicBezTo>
                <a:cubicBezTo>
                  <a:pt x="21282" y="3451"/>
                  <a:pt x="21249" y="3518"/>
                  <a:pt x="21249" y="3618"/>
                </a:cubicBezTo>
                <a:cubicBezTo>
                  <a:pt x="20915" y="4519"/>
                  <a:pt x="20448" y="5353"/>
                  <a:pt x="19981" y="6187"/>
                </a:cubicBezTo>
                <a:cubicBezTo>
                  <a:pt x="18880" y="8188"/>
                  <a:pt x="17880" y="10256"/>
                  <a:pt x="17379" y="12491"/>
                </a:cubicBezTo>
                <a:cubicBezTo>
                  <a:pt x="17113" y="13592"/>
                  <a:pt x="16812" y="14659"/>
                  <a:pt x="16946" y="15794"/>
                </a:cubicBezTo>
                <a:cubicBezTo>
                  <a:pt x="17058" y="16635"/>
                  <a:pt x="17524" y="17075"/>
                  <a:pt x="18244" y="17075"/>
                </a:cubicBezTo>
                <a:cubicBezTo>
                  <a:pt x="18381" y="17075"/>
                  <a:pt x="18526" y="17060"/>
                  <a:pt x="18680" y="17028"/>
                </a:cubicBezTo>
                <a:cubicBezTo>
                  <a:pt x="19614" y="16861"/>
                  <a:pt x="20382" y="16294"/>
                  <a:pt x="21115" y="15727"/>
                </a:cubicBezTo>
                <a:cubicBezTo>
                  <a:pt x="22983" y="14259"/>
                  <a:pt x="24818" y="12758"/>
                  <a:pt x="26653" y="11257"/>
                </a:cubicBezTo>
                <a:cubicBezTo>
                  <a:pt x="29188" y="9222"/>
                  <a:pt x="31756" y="7287"/>
                  <a:pt x="34692" y="5886"/>
                </a:cubicBezTo>
                <a:cubicBezTo>
                  <a:pt x="35726" y="5386"/>
                  <a:pt x="36793" y="4919"/>
                  <a:pt x="37927" y="4752"/>
                </a:cubicBezTo>
                <a:cubicBezTo>
                  <a:pt x="38038" y="4738"/>
                  <a:pt x="38137" y="4730"/>
                  <a:pt x="38223" y="4730"/>
                </a:cubicBezTo>
                <a:cubicBezTo>
                  <a:pt x="38735" y="4730"/>
                  <a:pt x="38828" y="4992"/>
                  <a:pt x="38628" y="5620"/>
                </a:cubicBezTo>
                <a:cubicBezTo>
                  <a:pt x="38528" y="5987"/>
                  <a:pt x="38361" y="6287"/>
                  <a:pt x="38161" y="6620"/>
                </a:cubicBezTo>
                <a:cubicBezTo>
                  <a:pt x="37194" y="8221"/>
                  <a:pt x="35993" y="9589"/>
                  <a:pt x="34758" y="10957"/>
                </a:cubicBezTo>
                <a:cubicBezTo>
                  <a:pt x="33291" y="12625"/>
                  <a:pt x="31790" y="14292"/>
                  <a:pt x="30889" y="16394"/>
                </a:cubicBezTo>
                <a:cubicBezTo>
                  <a:pt x="30555" y="17228"/>
                  <a:pt x="30389" y="18062"/>
                  <a:pt x="30489" y="18962"/>
                </a:cubicBezTo>
                <a:cubicBezTo>
                  <a:pt x="30615" y="19878"/>
                  <a:pt x="31220" y="20436"/>
                  <a:pt x="32105" y="20436"/>
                </a:cubicBezTo>
                <a:cubicBezTo>
                  <a:pt x="32155" y="20436"/>
                  <a:pt x="32205" y="20434"/>
                  <a:pt x="32257" y="20430"/>
                </a:cubicBezTo>
                <a:cubicBezTo>
                  <a:pt x="32790" y="20430"/>
                  <a:pt x="33257" y="20230"/>
                  <a:pt x="33691" y="19963"/>
                </a:cubicBezTo>
                <a:cubicBezTo>
                  <a:pt x="34758" y="19396"/>
                  <a:pt x="35692" y="18629"/>
                  <a:pt x="36560" y="17828"/>
                </a:cubicBezTo>
                <a:cubicBezTo>
                  <a:pt x="38761" y="15760"/>
                  <a:pt x="40930" y="13659"/>
                  <a:pt x="43365" y="11857"/>
                </a:cubicBezTo>
                <a:cubicBezTo>
                  <a:pt x="45499" y="10256"/>
                  <a:pt x="47701" y="8755"/>
                  <a:pt x="50203" y="7821"/>
                </a:cubicBezTo>
                <a:cubicBezTo>
                  <a:pt x="50425" y="7722"/>
                  <a:pt x="50647" y="7605"/>
                  <a:pt x="50897" y="7605"/>
                </a:cubicBezTo>
                <a:cubicBezTo>
                  <a:pt x="50984" y="7605"/>
                  <a:pt x="51075" y="7620"/>
                  <a:pt x="51170" y="7654"/>
                </a:cubicBezTo>
                <a:cubicBezTo>
                  <a:pt x="51237" y="7988"/>
                  <a:pt x="51103" y="8255"/>
                  <a:pt x="51003" y="8555"/>
                </a:cubicBezTo>
                <a:cubicBezTo>
                  <a:pt x="50503" y="9656"/>
                  <a:pt x="49869" y="10657"/>
                  <a:pt x="49235" y="11657"/>
                </a:cubicBezTo>
                <a:cubicBezTo>
                  <a:pt x="48235" y="13225"/>
                  <a:pt x="47267" y="14793"/>
                  <a:pt x="46567" y="16527"/>
                </a:cubicBezTo>
                <a:cubicBezTo>
                  <a:pt x="46167" y="17528"/>
                  <a:pt x="45800" y="18495"/>
                  <a:pt x="45900" y="19596"/>
                </a:cubicBezTo>
                <a:cubicBezTo>
                  <a:pt x="45987" y="20753"/>
                  <a:pt x="46750" y="21484"/>
                  <a:pt x="47800" y="21484"/>
                </a:cubicBezTo>
                <a:cubicBezTo>
                  <a:pt x="47961" y="21484"/>
                  <a:pt x="48128" y="21466"/>
                  <a:pt x="48301" y="21431"/>
                </a:cubicBezTo>
                <a:cubicBezTo>
                  <a:pt x="49069" y="21297"/>
                  <a:pt x="49769" y="20964"/>
                  <a:pt x="50470" y="20597"/>
                </a:cubicBezTo>
                <a:cubicBezTo>
                  <a:pt x="52171" y="19663"/>
                  <a:pt x="53639" y="18462"/>
                  <a:pt x="55140" y="17228"/>
                </a:cubicBezTo>
                <a:cubicBezTo>
                  <a:pt x="58375" y="14559"/>
                  <a:pt x="61778" y="12158"/>
                  <a:pt x="65614" y="10390"/>
                </a:cubicBezTo>
                <a:cubicBezTo>
                  <a:pt x="66414" y="10023"/>
                  <a:pt x="67215" y="9622"/>
                  <a:pt x="68049" y="9389"/>
                </a:cubicBezTo>
                <a:cubicBezTo>
                  <a:pt x="68149" y="9522"/>
                  <a:pt x="68082" y="9622"/>
                  <a:pt x="68049" y="9723"/>
                </a:cubicBezTo>
                <a:cubicBezTo>
                  <a:pt x="67815" y="10556"/>
                  <a:pt x="67549" y="11390"/>
                  <a:pt x="67282" y="12224"/>
                </a:cubicBezTo>
                <a:cubicBezTo>
                  <a:pt x="67248" y="12424"/>
                  <a:pt x="67215" y="12625"/>
                  <a:pt x="67448" y="12725"/>
                </a:cubicBezTo>
                <a:cubicBezTo>
                  <a:pt x="67504" y="12752"/>
                  <a:pt x="67554" y="12765"/>
                  <a:pt x="67600" y="12765"/>
                </a:cubicBezTo>
                <a:cubicBezTo>
                  <a:pt x="67722" y="12765"/>
                  <a:pt x="67819" y="12679"/>
                  <a:pt x="67915" y="12558"/>
                </a:cubicBezTo>
                <a:cubicBezTo>
                  <a:pt x="69083" y="11157"/>
                  <a:pt x="70584" y="10056"/>
                  <a:pt x="72052" y="8922"/>
                </a:cubicBezTo>
                <a:cubicBezTo>
                  <a:pt x="72686" y="8422"/>
                  <a:pt x="73419" y="8021"/>
                  <a:pt x="74120" y="7621"/>
                </a:cubicBezTo>
                <a:cubicBezTo>
                  <a:pt x="74387" y="7488"/>
                  <a:pt x="74554" y="7287"/>
                  <a:pt x="74520" y="6954"/>
                </a:cubicBezTo>
                <a:cubicBezTo>
                  <a:pt x="74453" y="6620"/>
                  <a:pt x="74220" y="6554"/>
                  <a:pt x="73953" y="6520"/>
                </a:cubicBezTo>
                <a:cubicBezTo>
                  <a:pt x="73419" y="6454"/>
                  <a:pt x="72919" y="6353"/>
                  <a:pt x="72385" y="6353"/>
                </a:cubicBezTo>
                <a:cubicBezTo>
                  <a:pt x="71435" y="6303"/>
                  <a:pt x="70476" y="6278"/>
                  <a:pt x="69512" y="6278"/>
                </a:cubicBezTo>
                <a:cubicBezTo>
                  <a:pt x="68549" y="6278"/>
                  <a:pt x="67582" y="6303"/>
                  <a:pt x="66615" y="6353"/>
                </a:cubicBezTo>
                <a:cubicBezTo>
                  <a:pt x="65814" y="6387"/>
                  <a:pt x="65013" y="6487"/>
                  <a:pt x="64246" y="6587"/>
                </a:cubicBezTo>
                <a:cubicBezTo>
                  <a:pt x="63979" y="6620"/>
                  <a:pt x="63712" y="6720"/>
                  <a:pt x="63646" y="7021"/>
                </a:cubicBezTo>
                <a:cubicBezTo>
                  <a:pt x="63612" y="7187"/>
                  <a:pt x="63646" y="7354"/>
                  <a:pt x="63813" y="7488"/>
                </a:cubicBezTo>
                <a:cubicBezTo>
                  <a:pt x="64013" y="7654"/>
                  <a:pt x="64280" y="7688"/>
                  <a:pt x="64513" y="7721"/>
                </a:cubicBezTo>
                <a:cubicBezTo>
                  <a:pt x="65314" y="7855"/>
                  <a:pt x="66081" y="7988"/>
                  <a:pt x="66948" y="8121"/>
                </a:cubicBezTo>
                <a:cubicBezTo>
                  <a:pt x="66815" y="8221"/>
                  <a:pt x="66781" y="8255"/>
                  <a:pt x="66715" y="8288"/>
                </a:cubicBezTo>
                <a:cubicBezTo>
                  <a:pt x="61878" y="10123"/>
                  <a:pt x="57675" y="12992"/>
                  <a:pt x="53739" y="16294"/>
                </a:cubicBezTo>
                <a:cubicBezTo>
                  <a:pt x="52204" y="17561"/>
                  <a:pt x="50636" y="18796"/>
                  <a:pt x="48802" y="19630"/>
                </a:cubicBezTo>
                <a:cubicBezTo>
                  <a:pt x="48519" y="19747"/>
                  <a:pt x="48203" y="19965"/>
                  <a:pt x="47912" y="19965"/>
                </a:cubicBezTo>
                <a:cubicBezTo>
                  <a:pt x="47792" y="19965"/>
                  <a:pt x="47675" y="19928"/>
                  <a:pt x="47568" y="19830"/>
                </a:cubicBezTo>
                <a:cubicBezTo>
                  <a:pt x="47201" y="19496"/>
                  <a:pt x="47401" y="18962"/>
                  <a:pt x="47501" y="18529"/>
                </a:cubicBezTo>
                <a:cubicBezTo>
                  <a:pt x="47768" y="17428"/>
                  <a:pt x="48235" y="16394"/>
                  <a:pt x="48768" y="15393"/>
                </a:cubicBezTo>
                <a:cubicBezTo>
                  <a:pt x="49769" y="13459"/>
                  <a:pt x="51003" y="11691"/>
                  <a:pt x="51937" y="9723"/>
                </a:cubicBezTo>
                <a:cubicBezTo>
                  <a:pt x="52238" y="9155"/>
                  <a:pt x="52471" y="8588"/>
                  <a:pt x="52504" y="7955"/>
                </a:cubicBezTo>
                <a:cubicBezTo>
                  <a:pt x="52563" y="6955"/>
                  <a:pt x="52000" y="6318"/>
                  <a:pt x="51112" y="6318"/>
                </a:cubicBezTo>
                <a:cubicBezTo>
                  <a:pt x="50993" y="6318"/>
                  <a:pt x="50867" y="6330"/>
                  <a:pt x="50737" y="6353"/>
                </a:cubicBezTo>
                <a:cubicBezTo>
                  <a:pt x="50303" y="6454"/>
                  <a:pt x="49869" y="6587"/>
                  <a:pt x="49469" y="6754"/>
                </a:cubicBezTo>
                <a:cubicBezTo>
                  <a:pt x="46400" y="7955"/>
                  <a:pt x="43765" y="9856"/>
                  <a:pt x="41230" y="11891"/>
                </a:cubicBezTo>
                <a:cubicBezTo>
                  <a:pt x="38961" y="13692"/>
                  <a:pt x="36993" y="15794"/>
                  <a:pt x="34825" y="17695"/>
                </a:cubicBezTo>
                <a:cubicBezTo>
                  <a:pt x="34158" y="18329"/>
                  <a:pt x="33424" y="18896"/>
                  <a:pt x="32557" y="19263"/>
                </a:cubicBezTo>
                <a:cubicBezTo>
                  <a:pt x="32397" y="19325"/>
                  <a:pt x="32258" y="19356"/>
                  <a:pt x="32139" y="19356"/>
                </a:cubicBezTo>
                <a:cubicBezTo>
                  <a:pt x="31811" y="19356"/>
                  <a:pt x="31630" y="19118"/>
                  <a:pt x="31556" y="18629"/>
                </a:cubicBezTo>
                <a:cubicBezTo>
                  <a:pt x="31556" y="18462"/>
                  <a:pt x="31590" y="18262"/>
                  <a:pt x="31623" y="18062"/>
                </a:cubicBezTo>
                <a:cubicBezTo>
                  <a:pt x="31890" y="16494"/>
                  <a:pt x="32790" y="15260"/>
                  <a:pt x="33724" y="14059"/>
                </a:cubicBezTo>
                <a:cubicBezTo>
                  <a:pt x="35025" y="12458"/>
                  <a:pt x="36393" y="10890"/>
                  <a:pt x="37694" y="9256"/>
                </a:cubicBezTo>
                <a:cubicBezTo>
                  <a:pt x="38561" y="8188"/>
                  <a:pt x="39328" y="7054"/>
                  <a:pt x="39695" y="5720"/>
                </a:cubicBezTo>
                <a:cubicBezTo>
                  <a:pt x="39996" y="4686"/>
                  <a:pt x="39495" y="3852"/>
                  <a:pt x="38528" y="3752"/>
                </a:cubicBezTo>
                <a:cubicBezTo>
                  <a:pt x="38394" y="3739"/>
                  <a:pt x="38255" y="3732"/>
                  <a:pt x="38113" y="3732"/>
                </a:cubicBezTo>
                <a:cubicBezTo>
                  <a:pt x="37868" y="3732"/>
                  <a:pt x="37614" y="3755"/>
                  <a:pt x="37360" y="3818"/>
                </a:cubicBezTo>
                <a:cubicBezTo>
                  <a:pt x="35359" y="4285"/>
                  <a:pt x="33558" y="5219"/>
                  <a:pt x="31790" y="6220"/>
                </a:cubicBezTo>
                <a:cubicBezTo>
                  <a:pt x="28754" y="8021"/>
                  <a:pt x="26052" y="10290"/>
                  <a:pt x="23317" y="12525"/>
                </a:cubicBezTo>
                <a:cubicBezTo>
                  <a:pt x="21983" y="13592"/>
                  <a:pt x="20715" y="14793"/>
                  <a:pt x="19214" y="15660"/>
                </a:cubicBezTo>
                <a:cubicBezTo>
                  <a:pt x="18991" y="15809"/>
                  <a:pt x="18732" y="16012"/>
                  <a:pt x="18477" y="16012"/>
                </a:cubicBezTo>
                <a:cubicBezTo>
                  <a:pt x="18388" y="16012"/>
                  <a:pt x="18300" y="15987"/>
                  <a:pt x="18213" y="15927"/>
                </a:cubicBezTo>
                <a:cubicBezTo>
                  <a:pt x="17846" y="15660"/>
                  <a:pt x="18013" y="15193"/>
                  <a:pt x="18080" y="14826"/>
                </a:cubicBezTo>
                <a:cubicBezTo>
                  <a:pt x="18514" y="12124"/>
                  <a:pt x="19514" y="9622"/>
                  <a:pt x="20782" y="7254"/>
                </a:cubicBezTo>
                <a:cubicBezTo>
                  <a:pt x="21482" y="5987"/>
                  <a:pt x="22183" y="4719"/>
                  <a:pt x="22550" y="3285"/>
                </a:cubicBezTo>
                <a:cubicBezTo>
                  <a:pt x="22950" y="1683"/>
                  <a:pt x="22316" y="616"/>
                  <a:pt x="20715" y="182"/>
                </a:cubicBezTo>
                <a:cubicBezTo>
                  <a:pt x="20180" y="55"/>
                  <a:pt x="19650" y="1"/>
                  <a:pt x="19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90"/>
          <p:cNvSpPr/>
          <p:nvPr/>
        </p:nvSpPr>
        <p:spPr>
          <a:xfrm>
            <a:off x="952450" y="941875"/>
            <a:ext cx="765550" cy="420675"/>
          </a:xfrm>
          <a:custGeom>
            <a:rect b="b" l="l" r="r" t="t"/>
            <a:pathLst>
              <a:path extrusionOk="0" h="16827" w="30622">
                <a:moveTo>
                  <a:pt x="24192" y="0"/>
                </a:moveTo>
                <a:cubicBezTo>
                  <a:pt x="23060" y="0"/>
                  <a:pt x="21924" y="131"/>
                  <a:pt x="20782" y="405"/>
                </a:cubicBezTo>
                <a:cubicBezTo>
                  <a:pt x="16845" y="1373"/>
                  <a:pt x="13443" y="3374"/>
                  <a:pt x="10241" y="5742"/>
                </a:cubicBezTo>
                <a:cubicBezTo>
                  <a:pt x="8239" y="7177"/>
                  <a:pt x="6338" y="8778"/>
                  <a:pt x="4437" y="10579"/>
                </a:cubicBezTo>
                <a:cubicBezTo>
                  <a:pt x="4270" y="9412"/>
                  <a:pt x="4070" y="8378"/>
                  <a:pt x="3869" y="7344"/>
                </a:cubicBezTo>
                <a:cubicBezTo>
                  <a:pt x="3769" y="6910"/>
                  <a:pt x="3903" y="6410"/>
                  <a:pt x="3302" y="6310"/>
                </a:cubicBezTo>
                <a:cubicBezTo>
                  <a:pt x="3250" y="6301"/>
                  <a:pt x="3201" y="6297"/>
                  <a:pt x="3155" y="6297"/>
                </a:cubicBezTo>
                <a:cubicBezTo>
                  <a:pt x="2652" y="6297"/>
                  <a:pt x="2555" y="6779"/>
                  <a:pt x="2402" y="7177"/>
                </a:cubicBezTo>
                <a:cubicBezTo>
                  <a:pt x="2368" y="7244"/>
                  <a:pt x="2368" y="7344"/>
                  <a:pt x="2335" y="7410"/>
                </a:cubicBezTo>
                <a:cubicBezTo>
                  <a:pt x="1635" y="10046"/>
                  <a:pt x="901" y="12714"/>
                  <a:pt x="167" y="15349"/>
                </a:cubicBezTo>
                <a:cubicBezTo>
                  <a:pt x="133" y="15449"/>
                  <a:pt x="133" y="15549"/>
                  <a:pt x="100" y="15650"/>
                </a:cubicBezTo>
                <a:cubicBezTo>
                  <a:pt x="0" y="16016"/>
                  <a:pt x="67" y="16383"/>
                  <a:pt x="400" y="16650"/>
                </a:cubicBezTo>
                <a:cubicBezTo>
                  <a:pt x="555" y="16774"/>
                  <a:pt x="718" y="16826"/>
                  <a:pt x="880" y="16826"/>
                </a:cubicBezTo>
                <a:cubicBezTo>
                  <a:pt x="1068" y="16826"/>
                  <a:pt x="1256" y="16757"/>
                  <a:pt x="1434" y="16650"/>
                </a:cubicBezTo>
                <a:cubicBezTo>
                  <a:pt x="3736" y="15383"/>
                  <a:pt x="6204" y="14716"/>
                  <a:pt x="8773" y="14315"/>
                </a:cubicBezTo>
                <a:cubicBezTo>
                  <a:pt x="9507" y="14182"/>
                  <a:pt x="10274" y="14115"/>
                  <a:pt x="11008" y="14015"/>
                </a:cubicBezTo>
                <a:cubicBezTo>
                  <a:pt x="11408" y="13948"/>
                  <a:pt x="11642" y="13648"/>
                  <a:pt x="11642" y="13248"/>
                </a:cubicBezTo>
                <a:cubicBezTo>
                  <a:pt x="11642" y="12881"/>
                  <a:pt x="11408" y="12614"/>
                  <a:pt x="11075" y="12514"/>
                </a:cubicBezTo>
                <a:cubicBezTo>
                  <a:pt x="10508" y="12381"/>
                  <a:pt x="9940" y="12214"/>
                  <a:pt x="9373" y="12114"/>
                </a:cubicBezTo>
                <a:cubicBezTo>
                  <a:pt x="8373" y="11947"/>
                  <a:pt x="7405" y="11813"/>
                  <a:pt x="6438" y="11680"/>
                </a:cubicBezTo>
                <a:cubicBezTo>
                  <a:pt x="6438" y="11513"/>
                  <a:pt x="6538" y="11480"/>
                  <a:pt x="6605" y="11413"/>
                </a:cubicBezTo>
                <a:cubicBezTo>
                  <a:pt x="9140" y="9278"/>
                  <a:pt x="11708" y="7210"/>
                  <a:pt x="14477" y="5409"/>
                </a:cubicBezTo>
                <a:cubicBezTo>
                  <a:pt x="17312" y="3574"/>
                  <a:pt x="20281" y="2107"/>
                  <a:pt x="23650" y="1706"/>
                </a:cubicBezTo>
                <a:cubicBezTo>
                  <a:pt x="24221" y="1640"/>
                  <a:pt x="24788" y="1603"/>
                  <a:pt x="25352" y="1603"/>
                </a:cubicBezTo>
                <a:cubicBezTo>
                  <a:pt x="26768" y="1603"/>
                  <a:pt x="28162" y="1834"/>
                  <a:pt x="29521" y="2407"/>
                </a:cubicBezTo>
                <a:cubicBezTo>
                  <a:pt x="29706" y="2489"/>
                  <a:pt x="29891" y="2597"/>
                  <a:pt x="30061" y="2597"/>
                </a:cubicBezTo>
                <a:cubicBezTo>
                  <a:pt x="30166" y="2597"/>
                  <a:pt x="30266" y="2555"/>
                  <a:pt x="30355" y="2440"/>
                </a:cubicBezTo>
                <a:cubicBezTo>
                  <a:pt x="30622" y="2107"/>
                  <a:pt x="30388" y="1806"/>
                  <a:pt x="30188" y="1573"/>
                </a:cubicBezTo>
                <a:cubicBezTo>
                  <a:pt x="29821" y="1039"/>
                  <a:pt x="29221" y="806"/>
                  <a:pt x="28621" y="639"/>
                </a:cubicBezTo>
                <a:cubicBezTo>
                  <a:pt x="27146" y="223"/>
                  <a:pt x="25672" y="0"/>
                  <a:pt x="24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0" name="Shape 1520"/>
        <p:cNvGrpSpPr/>
        <p:nvPr/>
      </p:nvGrpSpPr>
      <p:grpSpPr>
        <a:xfrm>
          <a:off x="0" y="0"/>
          <a:ext cx="0" cy="0"/>
          <a:chOff x="0" y="0"/>
          <a:chExt cx="0" cy="0"/>
        </a:xfrm>
      </p:grpSpPr>
      <p:sp>
        <p:nvSpPr>
          <p:cNvPr id="1521" name="Google Shape;1521;p91"/>
          <p:cNvSpPr txBox="1"/>
          <p:nvPr>
            <p:ph type="title"/>
          </p:nvPr>
        </p:nvSpPr>
        <p:spPr>
          <a:xfrm>
            <a:off x="944350" y="745663"/>
            <a:ext cx="4121700" cy="102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Newton’s </a:t>
            </a:r>
            <a:r>
              <a:rPr lang="en"/>
              <a:t>First and Third Laws</a:t>
            </a:r>
            <a:endParaRPr/>
          </a:p>
        </p:txBody>
      </p:sp>
      <p:sp>
        <p:nvSpPr>
          <p:cNvPr id="1522" name="Google Shape;1522;p91"/>
          <p:cNvSpPr txBox="1"/>
          <p:nvPr>
            <p:ph idx="1" type="subTitle"/>
          </p:nvPr>
        </p:nvSpPr>
        <p:spPr>
          <a:xfrm>
            <a:off x="944350" y="2130152"/>
            <a:ext cx="4496400" cy="229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a:t>
            </a:r>
            <a:endParaRPr/>
          </a:p>
          <a:p>
            <a:pPr indent="0" lvl="0" marL="0" rtl="0" algn="l">
              <a:spcBef>
                <a:spcPts val="0"/>
              </a:spcBef>
              <a:spcAft>
                <a:spcPts val="0"/>
              </a:spcAft>
              <a:buNone/>
            </a:pPr>
            <a:r>
              <a:rPr lang="en"/>
              <a:t>Lists like this one:</a:t>
            </a:r>
            <a:endParaRPr/>
          </a:p>
          <a:p>
            <a:pPr indent="-317500" lvl="0" marL="457200" rtl="0" algn="l">
              <a:spcBef>
                <a:spcPts val="1600"/>
              </a:spcBef>
              <a:spcAft>
                <a:spcPts val="0"/>
              </a:spcAft>
              <a:buSzPts val="1400"/>
              <a:buFont typeface="Cabin"/>
              <a:buChar char="●"/>
            </a:pPr>
            <a:r>
              <a:rPr lang="en"/>
              <a:t>They’re simple </a:t>
            </a:r>
            <a:endParaRPr/>
          </a:p>
          <a:p>
            <a:pPr indent="-317500" lvl="0" marL="457200" rtl="0" algn="l">
              <a:spcBef>
                <a:spcPts val="0"/>
              </a:spcBef>
              <a:spcAft>
                <a:spcPts val="0"/>
              </a:spcAft>
              <a:buSzPts val="1400"/>
              <a:buFont typeface="Cabin"/>
              <a:buChar char="●"/>
            </a:pPr>
            <a:r>
              <a:rPr lang="en"/>
              <a:t>You can organize your ideas clearly</a:t>
            </a:r>
            <a:endParaRPr/>
          </a:p>
          <a:p>
            <a:pPr indent="-317500" lvl="0" marL="457200" rtl="0" algn="l">
              <a:spcBef>
                <a:spcPts val="0"/>
              </a:spcBef>
              <a:spcAft>
                <a:spcPts val="0"/>
              </a:spcAft>
              <a:buSzPts val="1400"/>
              <a:buFont typeface="Cabin"/>
              <a:buChar char="●"/>
            </a:pPr>
            <a:r>
              <a:rPr lang="en"/>
              <a:t>You’ll never forget to buy milk!</a:t>
            </a:r>
            <a:endParaRPr/>
          </a:p>
          <a:p>
            <a:pPr indent="0" lvl="0" marL="0" rtl="0" algn="l">
              <a:spcBef>
                <a:spcPts val="1600"/>
              </a:spcBef>
              <a:spcAft>
                <a:spcPts val="0"/>
              </a:spcAft>
              <a:buNone/>
            </a:pPr>
            <a:r>
              <a:rPr lang="en"/>
              <a:t>And the most important thing: the audience won’t miss the point of your presentation</a:t>
            </a:r>
            <a:endParaRPr/>
          </a:p>
        </p:txBody>
      </p:sp>
      <p:sp>
        <p:nvSpPr>
          <p:cNvPr id="1523" name="Google Shape;1523;p91"/>
          <p:cNvSpPr/>
          <p:nvPr/>
        </p:nvSpPr>
        <p:spPr>
          <a:xfrm rot="-5735383">
            <a:off x="7475025" y="3755522"/>
            <a:ext cx="1009854" cy="659495"/>
          </a:xfrm>
          <a:custGeom>
            <a:rect b="b" l="l" r="r" t="t"/>
            <a:pathLst>
              <a:path extrusionOk="0" h="26381" w="40396">
                <a:moveTo>
                  <a:pt x="24684" y="11488"/>
                </a:moveTo>
                <a:cubicBezTo>
                  <a:pt x="24976" y="11488"/>
                  <a:pt x="25268" y="11530"/>
                  <a:pt x="25552" y="11630"/>
                </a:cubicBezTo>
                <a:cubicBezTo>
                  <a:pt x="26052" y="11830"/>
                  <a:pt x="26152" y="12030"/>
                  <a:pt x="25819" y="12464"/>
                </a:cubicBezTo>
                <a:cubicBezTo>
                  <a:pt x="25318" y="13098"/>
                  <a:pt x="24651" y="13498"/>
                  <a:pt x="23951" y="13865"/>
                </a:cubicBezTo>
                <a:cubicBezTo>
                  <a:pt x="21616" y="15066"/>
                  <a:pt x="19114" y="15699"/>
                  <a:pt x="16579" y="16266"/>
                </a:cubicBezTo>
                <a:cubicBezTo>
                  <a:pt x="15878" y="16400"/>
                  <a:pt x="15178" y="16533"/>
                  <a:pt x="14444" y="16667"/>
                </a:cubicBezTo>
                <a:cubicBezTo>
                  <a:pt x="14444" y="16600"/>
                  <a:pt x="14410" y="16533"/>
                  <a:pt x="14410" y="16500"/>
                </a:cubicBezTo>
                <a:cubicBezTo>
                  <a:pt x="17246" y="14265"/>
                  <a:pt x="20215" y="12330"/>
                  <a:pt x="23817" y="11596"/>
                </a:cubicBezTo>
                <a:cubicBezTo>
                  <a:pt x="24101" y="11530"/>
                  <a:pt x="24393" y="11488"/>
                  <a:pt x="24684" y="11488"/>
                </a:cubicBezTo>
                <a:close/>
                <a:moveTo>
                  <a:pt x="18834" y="1"/>
                </a:moveTo>
                <a:cubicBezTo>
                  <a:pt x="17731" y="1"/>
                  <a:pt x="16624" y="89"/>
                  <a:pt x="15511" y="255"/>
                </a:cubicBezTo>
                <a:cubicBezTo>
                  <a:pt x="12042" y="755"/>
                  <a:pt x="8773" y="1756"/>
                  <a:pt x="5838" y="3724"/>
                </a:cubicBezTo>
                <a:cubicBezTo>
                  <a:pt x="3536" y="5225"/>
                  <a:pt x="1701" y="7127"/>
                  <a:pt x="767" y="9795"/>
                </a:cubicBezTo>
                <a:cubicBezTo>
                  <a:pt x="0" y="11997"/>
                  <a:pt x="200" y="14098"/>
                  <a:pt x="1868" y="15866"/>
                </a:cubicBezTo>
                <a:cubicBezTo>
                  <a:pt x="3302" y="17367"/>
                  <a:pt x="5204" y="17968"/>
                  <a:pt x="7205" y="18268"/>
                </a:cubicBezTo>
                <a:cubicBezTo>
                  <a:pt x="7872" y="18357"/>
                  <a:pt x="8540" y="18372"/>
                  <a:pt x="9236" y="18372"/>
                </a:cubicBezTo>
                <a:cubicBezTo>
                  <a:pt x="9585" y="18372"/>
                  <a:pt x="9941" y="18368"/>
                  <a:pt x="10307" y="18368"/>
                </a:cubicBezTo>
                <a:cubicBezTo>
                  <a:pt x="9974" y="19068"/>
                  <a:pt x="9640" y="19702"/>
                  <a:pt x="9474" y="20369"/>
                </a:cubicBezTo>
                <a:cubicBezTo>
                  <a:pt x="8606" y="23538"/>
                  <a:pt x="10107" y="25840"/>
                  <a:pt x="13343" y="26274"/>
                </a:cubicBezTo>
                <a:cubicBezTo>
                  <a:pt x="13853" y="26346"/>
                  <a:pt x="14366" y="26380"/>
                  <a:pt x="14879" y="26380"/>
                </a:cubicBezTo>
                <a:cubicBezTo>
                  <a:pt x="16012" y="26380"/>
                  <a:pt x="17145" y="26215"/>
                  <a:pt x="18246" y="25940"/>
                </a:cubicBezTo>
                <a:cubicBezTo>
                  <a:pt x="23984" y="24539"/>
                  <a:pt x="29254" y="22037"/>
                  <a:pt x="34058" y="18568"/>
                </a:cubicBezTo>
                <a:cubicBezTo>
                  <a:pt x="34491" y="18268"/>
                  <a:pt x="34925" y="17934"/>
                  <a:pt x="35359" y="17601"/>
                </a:cubicBezTo>
                <a:lnTo>
                  <a:pt x="35359" y="17601"/>
                </a:lnTo>
                <a:cubicBezTo>
                  <a:pt x="35359" y="17834"/>
                  <a:pt x="35259" y="18001"/>
                  <a:pt x="35192" y="18201"/>
                </a:cubicBezTo>
                <a:cubicBezTo>
                  <a:pt x="34858" y="18935"/>
                  <a:pt x="34525" y="19702"/>
                  <a:pt x="34258" y="20469"/>
                </a:cubicBezTo>
                <a:cubicBezTo>
                  <a:pt x="34124" y="20836"/>
                  <a:pt x="34058" y="21303"/>
                  <a:pt x="34491" y="21504"/>
                </a:cubicBezTo>
                <a:cubicBezTo>
                  <a:pt x="34595" y="21551"/>
                  <a:pt x="34693" y="21572"/>
                  <a:pt x="34785" y="21572"/>
                </a:cubicBezTo>
                <a:cubicBezTo>
                  <a:pt x="35079" y="21572"/>
                  <a:pt x="35314" y="21357"/>
                  <a:pt x="35492" y="21103"/>
                </a:cubicBezTo>
                <a:cubicBezTo>
                  <a:pt x="35759" y="20736"/>
                  <a:pt x="36026" y="20336"/>
                  <a:pt x="36226" y="19969"/>
                </a:cubicBezTo>
                <a:cubicBezTo>
                  <a:pt x="37494" y="17734"/>
                  <a:pt x="38728" y="15499"/>
                  <a:pt x="39995" y="13264"/>
                </a:cubicBezTo>
                <a:cubicBezTo>
                  <a:pt x="40162" y="12997"/>
                  <a:pt x="40396" y="12731"/>
                  <a:pt x="40095" y="12430"/>
                </a:cubicBezTo>
                <a:cubicBezTo>
                  <a:pt x="39983" y="12318"/>
                  <a:pt x="39870" y="12276"/>
                  <a:pt x="39758" y="12276"/>
                </a:cubicBezTo>
                <a:cubicBezTo>
                  <a:pt x="39570" y="12276"/>
                  <a:pt x="39382" y="12393"/>
                  <a:pt x="39195" y="12497"/>
                </a:cubicBezTo>
                <a:cubicBezTo>
                  <a:pt x="36560" y="14298"/>
                  <a:pt x="33557" y="14899"/>
                  <a:pt x="30489" y="15199"/>
                </a:cubicBezTo>
                <a:cubicBezTo>
                  <a:pt x="30255" y="15232"/>
                  <a:pt x="29988" y="15166"/>
                  <a:pt x="29888" y="15466"/>
                </a:cubicBezTo>
                <a:cubicBezTo>
                  <a:pt x="29788" y="15766"/>
                  <a:pt x="29955" y="16000"/>
                  <a:pt x="30188" y="16166"/>
                </a:cubicBezTo>
                <a:cubicBezTo>
                  <a:pt x="30589" y="16400"/>
                  <a:pt x="31022" y="16467"/>
                  <a:pt x="31489" y="16500"/>
                </a:cubicBezTo>
                <a:cubicBezTo>
                  <a:pt x="31738" y="16513"/>
                  <a:pt x="31984" y="16520"/>
                  <a:pt x="32229" y="16520"/>
                </a:cubicBezTo>
                <a:cubicBezTo>
                  <a:pt x="33232" y="16520"/>
                  <a:pt x="34213" y="16408"/>
                  <a:pt x="35259" y="16166"/>
                </a:cubicBezTo>
                <a:lnTo>
                  <a:pt x="35259" y="16166"/>
                </a:lnTo>
                <a:cubicBezTo>
                  <a:pt x="35159" y="16266"/>
                  <a:pt x="35159" y="16333"/>
                  <a:pt x="35092" y="16367"/>
                </a:cubicBezTo>
                <a:cubicBezTo>
                  <a:pt x="29788" y="20236"/>
                  <a:pt x="24017" y="23238"/>
                  <a:pt x="17513" y="24572"/>
                </a:cubicBezTo>
                <a:cubicBezTo>
                  <a:pt x="16696" y="24729"/>
                  <a:pt x="15871" y="24840"/>
                  <a:pt x="15051" y="24840"/>
                </a:cubicBezTo>
                <a:cubicBezTo>
                  <a:pt x="14296" y="24840"/>
                  <a:pt x="13545" y="24746"/>
                  <a:pt x="12809" y="24506"/>
                </a:cubicBezTo>
                <a:cubicBezTo>
                  <a:pt x="11642" y="24105"/>
                  <a:pt x="11041" y="23405"/>
                  <a:pt x="11008" y="22237"/>
                </a:cubicBezTo>
                <a:cubicBezTo>
                  <a:pt x="10941" y="20703"/>
                  <a:pt x="11642" y="19435"/>
                  <a:pt x="12576" y="18301"/>
                </a:cubicBezTo>
                <a:cubicBezTo>
                  <a:pt x="12709" y="18134"/>
                  <a:pt x="12876" y="18134"/>
                  <a:pt x="13043" y="18134"/>
                </a:cubicBezTo>
                <a:cubicBezTo>
                  <a:pt x="16145" y="17634"/>
                  <a:pt x="19180" y="16900"/>
                  <a:pt x="22083" y="15766"/>
                </a:cubicBezTo>
                <a:cubicBezTo>
                  <a:pt x="23650" y="15166"/>
                  <a:pt x="25251" y="14565"/>
                  <a:pt x="26452" y="13331"/>
                </a:cubicBezTo>
                <a:cubicBezTo>
                  <a:pt x="27620" y="12164"/>
                  <a:pt x="27253" y="10829"/>
                  <a:pt x="25685" y="10396"/>
                </a:cubicBezTo>
                <a:cubicBezTo>
                  <a:pt x="25163" y="10252"/>
                  <a:pt x="24645" y="10190"/>
                  <a:pt x="24131" y="10190"/>
                </a:cubicBezTo>
                <a:cubicBezTo>
                  <a:pt x="23332" y="10190"/>
                  <a:pt x="22540" y="10339"/>
                  <a:pt x="21749" y="10562"/>
                </a:cubicBezTo>
                <a:cubicBezTo>
                  <a:pt x="17880" y="11697"/>
                  <a:pt x="14577" y="13731"/>
                  <a:pt x="11742" y="16567"/>
                </a:cubicBezTo>
                <a:cubicBezTo>
                  <a:pt x="11542" y="16733"/>
                  <a:pt x="11408" y="16967"/>
                  <a:pt x="11075" y="17000"/>
                </a:cubicBezTo>
                <a:cubicBezTo>
                  <a:pt x="10694" y="17018"/>
                  <a:pt x="10313" y="17029"/>
                  <a:pt x="9935" y="17029"/>
                </a:cubicBezTo>
                <a:cubicBezTo>
                  <a:pt x="8226" y="17029"/>
                  <a:pt x="6548" y="16816"/>
                  <a:pt x="4937" y="16133"/>
                </a:cubicBezTo>
                <a:cubicBezTo>
                  <a:pt x="3603" y="15533"/>
                  <a:pt x="2535" y="14665"/>
                  <a:pt x="2168" y="13198"/>
                </a:cubicBezTo>
                <a:cubicBezTo>
                  <a:pt x="1801" y="11863"/>
                  <a:pt x="2168" y="10662"/>
                  <a:pt x="2802" y="9495"/>
                </a:cubicBezTo>
                <a:cubicBezTo>
                  <a:pt x="3903" y="7393"/>
                  <a:pt x="5671" y="5992"/>
                  <a:pt x="7672" y="4858"/>
                </a:cubicBezTo>
                <a:cubicBezTo>
                  <a:pt x="10074" y="3457"/>
                  <a:pt x="12676" y="2657"/>
                  <a:pt x="15411" y="2156"/>
                </a:cubicBezTo>
                <a:cubicBezTo>
                  <a:pt x="16830" y="1876"/>
                  <a:pt x="18239" y="1722"/>
                  <a:pt x="19648" y="1722"/>
                </a:cubicBezTo>
                <a:cubicBezTo>
                  <a:pt x="20757" y="1722"/>
                  <a:pt x="21867" y="1817"/>
                  <a:pt x="22983" y="2023"/>
                </a:cubicBezTo>
                <a:cubicBezTo>
                  <a:pt x="24851" y="2357"/>
                  <a:pt x="26619" y="2990"/>
                  <a:pt x="28187" y="4024"/>
                </a:cubicBezTo>
                <a:cubicBezTo>
                  <a:pt x="28331" y="4121"/>
                  <a:pt x="28493" y="4269"/>
                  <a:pt x="28647" y="4269"/>
                </a:cubicBezTo>
                <a:cubicBezTo>
                  <a:pt x="28707" y="4269"/>
                  <a:pt x="28765" y="4247"/>
                  <a:pt x="28821" y="4191"/>
                </a:cubicBezTo>
                <a:cubicBezTo>
                  <a:pt x="29054" y="3924"/>
                  <a:pt x="28921" y="3657"/>
                  <a:pt x="28754" y="3424"/>
                </a:cubicBezTo>
                <a:cubicBezTo>
                  <a:pt x="28520" y="3057"/>
                  <a:pt x="28187" y="2757"/>
                  <a:pt x="27853" y="2523"/>
                </a:cubicBezTo>
                <a:cubicBezTo>
                  <a:pt x="26719" y="1656"/>
                  <a:pt x="25452" y="1122"/>
                  <a:pt x="24117" y="722"/>
                </a:cubicBezTo>
                <a:cubicBezTo>
                  <a:pt x="22369" y="228"/>
                  <a:pt x="20608" y="1"/>
                  <a:pt x="18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4" name="Google Shape;1524;p91"/>
          <p:cNvGrpSpPr/>
          <p:nvPr/>
        </p:nvGrpSpPr>
        <p:grpSpPr>
          <a:xfrm rot="4169615">
            <a:off x="5368426" y="1088063"/>
            <a:ext cx="1062413" cy="686801"/>
            <a:chOff x="1781450" y="2733650"/>
            <a:chExt cx="1062450" cy="686825"/>
          </a:xfrm>
        </p:grpSpPr>
        <p:sp>
          <p:nvSpPr>
            <p:cNvPr id="1525" name="Google Shape;1525;p91"/>
            <p:cNvSpPr/>
            <p:nvPr/>
          </p:nvSpPr>
          <p:spPr>
            <a:xfrm>
              <a:off x="1781450" y="2733650"/>
              <a:ext cx="1062450" cy="686825"/>
            </a:xfrm>
            <a:custGeom>
              <a:rect b="b" l="l" r="r" t="t"/>
              <a:pathLst>
                <a:path extrusionOk="0" h="27473" w="42498">
                  <a:moveTo>
                    <a:pt x="724" y="0"/>
                  </a:moveTo>
                  <a:cubicBezTo>
                    <a:pt x="676" y="0"/>
                    <a:pt x="624" y="6"/>
                    <a:pt x="567" y="17"/>
                  </a:cubicBezTo>
                  <a:cubicBezTo>
                    <a:pt x="100" y="117"/>
                    <a:pt x="67" y="517"/>
                    <a:pt x="0" y="884"/>
                  </a:cubicBezTo>
                  <a:cubicBezTo>
                    <a:pt x="0" y="1051"/>
                    <a:pt x="34" y="1251"/>
                    <a:pt x="67" y="1418"/>
                  </a:cubicBezTo>
                  <a:cubicBezTo>
                    <a:pt x="167" y="2185"/>
                    <a:pt x="434" y="2919"/>
                    <a:pt x="801" y="3620"/>
                  </a:cubicBezTo>
                  <a:cubicBezTo>
                    <a:pt x="3036" y="8123"/>
                    <a:pt x="6271" y="11792"/>
                    <a:pt x="10408" y="14661"/>
                  </a:cubicBezTo>
                  <a:cubicBezTo>
                    <a:pt x="17680" y="19698"/>
                    <a:pt x="25919" y="22066"/>
                    <a:pt x="34592" y="23200"/>
                  </a:cubicBezTo>
                  <a:cubicBezTo>
                    <a:pt x="35392" y="23300"/>
                    <a:pt x="36193" y="23267"/>
                    <a:pt x="37060" y="23501"/>
                  </a:cubicBezTo>
                  <a:cubicBezTo>
                    <a:pt x="36226" y="23934"/>
                    <a:pt x="35559" y="24435"/>
                    <a:pt x="34892" y="24968"/>
                  </a:cubicBezTo>
                  <a:cubicBezTo>
                    <a:pt x="34558" y="25269"/>
                    <a:pt x="34258" y="25602"/>
                    <a:pt x="34058" y="26036"/>
                  </a:cubicBezTo>
                  <a:cubicBezTo>
                    <a:pt x="33858" y="26469"/>
                    <a:pt x="33791" y="26970"/>
                    <a:pt x="34225" y="27303"/>
                  </a:cubicBezTo>
                  <a:cubicBezTo>
                    <a:pt x="34367" y="27424"/>
                    <a:pt x="34507" y="27473"/>
                    <a:pt x="34642" y="27473"/>
                  </a:cubicBezTo>
                  <a:cubicBezTo>
                    <a:pt x="34918" y="27473"/>
                    <a:pt x="35179" y="27271"/>
                    <a:pt x="35426" y="27070"/>
                  </a:cubicBezTo>
                  <a:cubicBezTo>
                    <a:pt x="36760" y="26069"/>
                    <a:pt x="38094" y="25102"/>
                    <a:pt x="39662" y="24468"/>
                  </a:cubicBezTo>
                  <a:cubicBezTo>
                    <a:pt x="40462" y="24168"/>
                    <a:pt x="41230" y="23801"/>
                    <a:pt x="42030" y="23467"/>
                  </a:cubicBezTo>
                  <a:cubicBezTo>
                    <a:pt x="42397" y="23300"/>
                    <a:pt x="42497" y="23034"/>
                    <a:pt x="42464" y="22667"/>
                  </a:cubicBezTo>
                  <a:cubicBezTo>
                    <a:pt x="42431" y="22300"/>
                    <a:pt x="42130" y="22233"/>
                    <a:pt x="41863" y="22166"/>
                  </a:cubicBezTo>
                  <a:cubicBezTo>
                    <a:pt x="39362" y="21633"/>
                    <a:pt x="37160" y="20532"/>
                    <a:pt x="35359" y="18697"/>
                  </a:cubicBezTo>
                  <a:cubicBezTo>
                    <a:pt x="35147" y="18486"/>
                    <a:pt x="34920" y="18258"/>
                    <a:pt x="34652" y="18258"/>
                  </a:cubicBezTo>
                  <a:cubicBezTo>
                    <a:pt x="34539" y="18258"/>
                    <a:pt x="34420" y="18298"/>
                    <a:pt x="34291" y="18397"/>
                  </a:cubicBezTo>
                  <a:cubicBezTo>
                    <a:pt x="33858" y="18697"/>
                    <a:pt x="33924" y="19164"/>
                    <a:pt x="34058" y="19564"/>
                  </a:cubicBezTo>
                  <a:cubicBezTo>
                    <a:pt x="34425" y="20532"/>
                    <a:pt x="35092" y="21166"/>
                    <a:pt x="35959" y="21666"/>
                  </a:cubicBezTo>
                  <a:cubicBezTo>
                    <a:pt x="36259" y="21866"/>
                    <a:pt x="36593" y="22000"/>
                    <a:pt x="36927" y="22166"/>
                  </a:cubicBezTo>
                  <a:cubicBezTo>
                    <a:pt x="36927" y="22200"/>
                    <a:pt x="36927" y="22233"/>
                    <a:pt x="36893" y="22266"/>
                  </a:cubicBezTo>
                  <a:cubicBezTo>
                    <a:pt x="36693" y="22266"/>
                    <a:pt x="36460" y="22266"/>
                    <a:pt x="36226" y="22233"/>
                  </a:cubicBezTo>
                  <a:cubicBezTo>
                    <a:pt x="34391" y="21966"/>
                    <a:pt x="32590" y="21599"/>
                    <a:pt x="30789" y="21199"/>
                  </a:cubicBezTo>
                  <a:cubicBezTo>
                    <a:pt x="24751" y="19898"/>
                    <a:pt x="19014" y="17797"/>
                    <a:pt x="13710" y="14628"/>
                  </a:cubicBezTo>
                  <a:cubicBezTo>
                    <a:pt x="9874" y="12326"/>
                    <a:pt x="6505" y="9491"/>
                    <a:pt x="3903" y="5788"/>
                  </a:cubicBezTo>
                  <a:cubicBezTo>
                    <a:pt x="2802" y="4220"/>
                    <a:pt x="2102" y="2419"/>
                    <a:pt x="1335" y="651"/>
                  </a:cubicBezTo>
                  <a:cubicBezTo>
                    <a:pt x="1216" y="326"/>
                    <a:pt x="1098"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91"/>
            <p:cNvSpPr/>
            <p:nvPr/>
          </p:nvSpPr>
          <p:spPr>
            <a:xfrm>
              <a:off x="1871500" y="2737650"/>
              <a:ext cx="296075" cy="323900"/>
            </a:xfrm>
            <a:custGeom>
              <a:rect b="b" l="l" r="r" t="t"/>
              <a:pathLst>
                <a:path extrusionOk="0" h="12956" w="11843">
                  <a:moveTo>
                    <a:pt x="498" y="0"/>
                  </a:moveTo>
                  <a:cubicBezTo>
                    <a:pt x="459" y="0"/>
                    <a:pt x="416" y="8"/>
                    <a:pt x="368" y="24"/>
                  </a:cubicBezTo>
                  <a:cubicBezTo>
                    <a:pt x="1" y="157"/>
                    <a:pt x="168" y="558"/>
                    <a:pt x="168" y="858"/>
                  </a:cubicBezTo>
                  <a:cubicBezTo>
                    <a:pt x="168" y="925"/>
                    <a:pt x="201" y="1025"/>
                    <a:pt x="201" y="1091"/>
                  </a:cubicBezTo>
                  <a:cubicBezTo>
                    <a:pt x="468" y="2192"/>
                    <a:pt x="901" y="3193"/>
                    <a:pt x="1502" y="4160"/>
                  </a:cubicBezTo>
                  <a:cubicBezTo>
                    <a:pt x="3870" y="7863"/>
                    <a:pt x="7139" y="10665"/>
                    <a:pt x="10975" y="12766"/>
                  </a:cubicBezTo>
                  <a:cubicBezTo>
                    <a:pt x="11140" y="12861"/>
                    <a:pt x="11322" y="12955"/>
                    <a:pt x="11521" y="12955"/>
                  </a:cubicBezTo>
                  <a:cubicBezTo>
                    <a:pt x="11603" y="12955"/>
                    <a:pt x="11688" y="12939"/>
                    <a:pt x="11776" y="12900"/>
                  </a:cubicBezTo>
                  <a:cubicBezTo>
                    <a:pt x="11843" y="12633"/>
                    <a:pt x="11609" y="12533"/>
                    <a:pt x="11442" y="12399"/>
                  </a:cubicBezTo>
                  <a:cubicBezTo>
                    <a:pt x="11075" y="12133"/>
                    <a:pt x="10708" y="11899"/>
                    <a:pt x="10342" y="11632"/>
                  </a:cubicBezTo>
                  <a:cubicBezTo>
                    <a:pt x="6439" y="8597"/>
                    <a:pt x="3036" y="5161"/>
                    <a:pt x="901" y="591"/>
                  </a:cubicBezTo>
                  <a:cubicBezTo>
                    <a:pt x="814" y="386"/>
                    <a:pt x="777" y="0"/>
                    <a:pt x="4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91"/>
            <p:cNvSpPr/>
            <p:nvPr/>
          </p:nvSpPr>
          <p:spPr>
            <a:xfrm>
              <a:off x="2020775" y="3144100"/>
              <a:ext cx="323600" cy="155150"/>
            </a:xfrm>
            <a:custGeom>
              <a:rect b="b" l="l" r="r" t="t"/>
              <a:pathLst>
                <a:path extrusionOk="0" h="6206" w="12944">
                  <a:moveTo>
                    <a:pt x="303" y="1"/>
                  </a:moveTo>
                  <a:cubicBezTo>
                    <a:pt x="247" y="1"/>
                    <a:pt x="191" y="21"/>
                    <a:pt x="134" y="78"/>
                  </a:cubicBezTo>
                  <a:cubicBezTo>
                    <a:pt x="1" y="211"/>
                    <a:pt x="34" y="378"/>
                    <a:pt x="134" y="511"/>
                  </a:cubicBezTo>
                  <a:cubicBezTo>
                    <a:pt x="201" y="678"/>
                    <a:pt x="334" y="811"/>
                    <a:pt x="434" y="945"/>
                  </a:cubicBezTo>
                  <a:cubicBezTo>
                    <a:pt x="1135" y="1745"/>
                    <a:pt x="1969" y="2379"/>
                    <a:pt x="2903" y="2913"/>
                  </a:cubicBezTo>
                  <a:cubicBezTo>
                    <a:pt x="5872" y="4581"/>
                    <a:pt x="9107" y="5381"/>
                    <a:pt x="12376" y="6182"/>
                  </a:cubicBezTo>
                  <a:cubicBezTo>
                    <a:pt x="12435" y="6194"/>
                    <a:pt x="12503" y="6206"/>
                    <a:pt x="12572" y="6206"/>
                  </a:cubicBezTo>
                  <a:cubicBezTo>
                    <a:pt x="12700" y="6206"/>
                    <a:pt x="12835" y="6166"/>
                    <a:pt x="12943" y="6015"/>
                  </a:cubicBezTo>
                  <a:cubicBezTo>
                    <a:pt x="12643" y="5715"/>
                    <a:pt x="12643" y="5748"/>
                    <a:pt x="12243" y="5615"/>
                  </a:cubicBezTo>
                  <a:cubicBezTo>
                    <a:pt x="8607" y="4381"/>
                    <a:pt x="5071" y="2913"/>
                    <a:pt x="1802" y="878"/>
                  </a:cubicBezTo>
                  <a:cubicBezTo>
                    <a:pt x="1368" y="611"/>
                    <a:pt x="968" y="344"/>
                    <a:pt x="534" y="78"/>
                  </a:cubicBezTo>
                  <a:cubicBezTo>
                    <a:pt x="457" y="39"/>
                    <a:pt x="380"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 name="Google Shape;1528;p91"/>
          <p:cNvGrpSpPr/>
          <p:nvPr/>
        </p:nvGrpSpPr>
        <p:grpSpPr>
          <a:xfrm>
            <a:off x="6265100" y="1037250"/>
            <a:ext cx="1313900" cy="3365700"/>
            <a:chOff x="2490425" y="953075"/>
            <a:chExt cx="1313900" cy="3365700"/>
          </a:xfrm>
        </p:grpSpPr>
        <p:sp>
          <p:nvSpPr>
            <p:cNvPr id="1529" name="Google Shape;1529;p91"/>
            <p:cNvSpPr/>
            <p:nvPr/>
          </p:nvSpPr>
          <p:spPr>
            <a:xfrm>
              <a:off x="3254875" y="1339275"/>
              <a:ext cx="120100" cy="161075"/>
            </a:xfrm>
            <a:custGeom>
              <a:rect b="b" l="l" r="r" t="t"/>
              <a:pathLst>
                <a:path extrusionOk="0" h="6443" w="4804">
                  <a:moveTo>
                    <a:pt x="1315" y="1"/>
                  </a:moveTo>
                  <a:cubicBezTo>
                    <a:pt x="583" y="1"/>
                    <a:pt x="1" y="181"/>
                    <a:pt x="1" y="181"/>
                  </a:cubicBezTo>
                  <a:lnTo>
                    <a:pt x="305" y="6442"/>
                  </a:lnTo>
                  <a:cubicBezTo>
                    <a:pt x="305" y="6442"/>
                    <a:pt x="4803" y="4557"/>
                    <a:pt x="4044" y="1913"/>
                  </a:cubicBezTo>
                  <a:cubicBezTo>
                    <a:pt x="3588" y="335"/>
                    <a:pt x="2312" y="1"/>
                    <a:pt x="1315" y="1"/>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91"/>
            <p:cNvSpPr/>
            <p:nvPr/>
          </p:nvSpPr>
          <p:spPr>
            <a:xfrm>
              <a:off x="2971450" y="1528250"/>
              <a:ext cx="110975" cy="106000"/>
            </a:xfrm>
            <a:custGeom>
              <a:rect b="b" l="l" r="r" t="t"/>
              <a:pathLst>
                <a:path extrusionOk="0" h="4240" w="4439">
                  <a:moveTo>
                    <a:pt x="2232" y="1"/>
                  </a:moveTo>
                  <a:cubicBezTo>
                    <a:pt x="1147" y="1"/>
                    <a:pt x="209" y="824"/>
                    <a:pt x="122" y="1923"/>
                  </a:cubicBezTo>
                  <a:cubicBezTo>
                    <a:pt x="0" y="3078"/>
                    <a:pt x="851" y="4111"/>
                    <a:pt x="2037" y="4233"/>
                  </a:cubicBezTo>
                  <a:cubicBezTo>
                    <a:pt x="2094" y="4237"/>
                    <a:pt x="2150" y="4239"/>
                    <a:pt x="2206" y="4239"/>
                  </a:cubicBezTo>
                  <a:cubicBezTo>
                    <a:pt x="3291" y="4239"/>
                    <a:pt x="4230" y="3416"/>
                    <a:pt x="4317" y="2318"/>
                  </a:cubicBezTo>
                  <a:cubicBezTo>
                    <a:pt x="4438" y="1163"/>
                    <a:pt x="3557" y="129"/>
                    <a:pt x="2402" y="8"/>
                  </a:cubicBezTo>
                  <a:cubicBezTo>
                    <a:pt x="2345" y="3"/>
                    <a:pt x="2288" y="1"/>
                    <a:pt x="2232" y="1"/>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91"/>
            <p:cNvSpPr/>
            <p:nvPr/>
          </p:nvSpPr>
          <p:spPr>
            <a:xfrm>
              <a:off x="2998050" y="1562625"/>
              <a:ext cx="37250" cy="38775"/>
            </a:xfrm>
            <a:custGeom>
              <a:rect b="b" l="l" r="r" t="t"/>
              <a:pathLst>
                <a:path extrusionOk="0" fill="none" h="1551" w="1490">
                  <a:moveTo>
                    <a:pt x="0" y="304"/>
                  </a:moveTo>
                  <a:cubicBezTo>
                    <a:pt x="0" y="304"/>
                    <a:pt x="882" y="0"/>
                    <a:pt x="1490" y="1551"/>
                  </a:cubicBezTo>
                </a:path>
              </a:pathLst>
            </a:custGeom>
            <a:noFill/>
            <a:ln cap="rnd" cmpd="sng" w="6850">
              <a:solidFill>
                <a:srgbClr val="A8523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91"/>
            <p:cNvSpPr/>
            <p:nvPr/>
          </p:nvSpPr>
          <p:spPr>
            <a:xfrm>
              <a:off x="3267050" y="1563850"/>
              <a:ext cx="111725" cy="105625"/>
            </a:xfrm>
            <a:custGeom>
              <a:rect b="b" l="l" r="r" t="t"/>
              <a:pathLst>
                <a:path extrusionOk="0" h="4225" w="4469">
                  <a:moveTo>
                    <a:pt x="2266" y="0"/>
                  </a:moveTo>
                  <a:cubicBezTo>
                    <a:pt x="1202" y="0"/>
                    <a:pt x="266" y="787"/>
                    <a:pt x="152" y="1866"/>
                  </a:cubicBezTo>
                  <a:cubicBezTo>
                    <a:pt x="0" y="3021"/>
                    <a:pt x="821" y="4085"/>
                    <a:pt x="1976" y="4207"/>
                  </a:cubicBezTo>
                  <a:cubicBezTo>
                    <a:pt x="2069" y="4219"/>
                    <a:pt x="2161" y="4225"/>
                    <a:pt x="2252" y="4225"/>
                  </a:cubicBezTo>
                  <a:cubicBezTo>
                    <a:pt x="3296" y="4225"/>
                    <a:pt x="4205" y="3445"/>
                    <a:pt x="4316" y="2383"/>
                  </a:cubicBezTo>
                  <a:cubicBezTo>
                    <a:pt x="4468" y="1228"/>
                    <a:pt x="3648" y="164"/>
                    <a:pt x="2493" y="12"/>
                  </a:cubicBezTo>
                  <a:cubicBezTo>
                    <a:pt x="2417" y="4"/>
                    <a:pt x="2341" y="0"/>
                    <a:pt x="2266" y="0"/>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91"/>
            <p:cNvSpPr/>
            <p:nvPr/>
          </p:nvSpPr>
          <p:spPr>
            <a:xfrm>
              <a:off x="3310350" y="1599850"/>
              <a:ext cx="43350" cy="35000"/>
            </a:xfrm>
            <a:custGeom>
              <a:rect b="b" l="l" r="r" t="t"/>
              <a:pathLst>
                <a:path extrusionOk="0" fill="none" h="1400" w="1734">
                  <a:moveTo>
                    <a:pt x="1733" y="487"/>
                  </a:moveTo>
                  <a:cubicBezTo>
                    <a:pt x="1733" y="487"/>
                    <a:pt x="913" y="1"/>
                    <a:pt x="1" y="1399"/>
                  </a:cubicBezTo>
                </a:path>
              </a:pathLst>
            </a:custGeom>
            <a:noFill/>
            <a:ln cap="rnd" cmpd="sng" w="6850">
              <a:solidFill>
                <a:srgbClr val="A8523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91"/>
            <p:cNvSpPr/>
            <p:nvPr/>
          </p:nvSpPr>
          <p:spPr>
            <a:xfrm>
              <a:off x="3052750" y="1707750"/>
              <a:ext cx="174800" cy="213325"/>
            </a:xfrm>
            <a:custGeom>
              <a:rect b="b" l="l" r="r" t="t"/>
              <a:pathLst>
                <a:path extrusionOk="0" h="8533" w="6992">
                  <a:moveTo>
                    <a:pt x="1368" y="1"/>
                  </a:moveTo>
                  <a:lnTo>
                    <a:pt x="1" y="6840"/>
                  </a:lnTo>
                  <a:lnTo>
                    <a:pt x="153" y="6992"/>
                  </a:lnTo>
                  <a:cubicBezTo>
                    <a:pt x="1129" y="8004"/>
                    <a:pt x="2449" y="8533"/>
                    <a:pt x="3787" y="8533"/>
                  </a:cubicBezTo>
                  <a:cubicBezTo>
                    <a:pt x="4699" y="8533"/>
                    <a:pt x="5619" y="8287"/>
                    <a:pt x="6445" y="7782"/>
                  </a:cubicBezTo>
                  <a:lnTo>
                    <a:pt x="6718" y="7600"/>
                  </a:lnTo>
                  <a:lnTo>
                    <a:pt x="6992" y="791"/>
                  </a:lnTo>
                  <a:lnTo>
                    <a:pt x="6992" y="791"/>
                  </a:lnTo>
                  <a:cubicBezTo>
                    <a:pt x="6992" y="791"/>
                    <a:pt x="5715" y="1490"/>
                    <a:pt x="4621" y="1582"/>
                  </a:cubicBezTo>
                  <a:cubicBezTo>
                    <a:pt x="4576" y="1584"/>
                    <a:pt x="4531" y="1585"/>
                    <a:pt x="4487" y="1585"/>
                  </a:cubicBezTo>
                  <a:cubicBezTo>
                    <a:pt x="3420" y="1585"/>
                    <a:pt x="2524" y="912"/>
                    <a:pt x="2524" y="882"/>
                  </a:cubicBezTo>
                  <a:cubicBezTo>
                    <a:pt x="2524" y="882"/>
                    <a:pt x="1368" y="1"/>
                    <a:pt x="1368" y="1"/>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91"/>
            <p:cNvSpPr/>
            <p:nvPr/>
          </p:nvSpPr>
          <p:spPr>
            <a:xfrm>
              <a:off x="3076300" y="1688775"/>
              <a:ext cx="161125" cy="106675"/>
            </a:xfrm>
            <a:custGeom>
              <a:rect b="b" l="l" r="r" t="t"/>
              <a:pathLst>
                <a:path extrusionOk="0" h="4267" w="6445">
                  <a:moveTo>
                    <a:pt x="1" y="0"/>
                  </a:moveTo>
                  <a:cubicBezTo>
                    <a:pt x="1" y="0"/>
                    <a:pt x="700" y="3982"/>
                    <a:pt x="3405" y="4255"/>
                  </a:cubicBezTo>
                  <a:cubicBezTo>
                    <a:pt x="3475" y="4263"/>
                    <a:pt x="3544" y="4267"/>
                    <a:pt x="3611" y="4267"/>
                  </a:cubicBezTo>
                  <a:cubicBezTo>
                    <a:pt x="5675" y="4267"/>
                    <a:pt x="6445" y="760"/>
                    <a:pt x="6445" y="760"/>
                  </a:cubicBezTo>
                  <a:lnTo>
                    <a:pt x="1" y="0"/>
                  </a:ln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91"/>
            <p:cNvSpPr/>
            <p:nvPr/>
          </p:nvSpPr>
          <p:spPr>
            <a:xfrm>
              <a:off x="3033750" y="1348075"/>
              <a:ext cx="314625" cy="407650"/>
            </a:xfrm>
            <a:custGeom>
              <a:rect b="b" l="l" r="r" t="t"/>
              <a:pathLst>
                <a:path extrusionOk="0" h="16306" w="12585">
                  <a:moveTo>
                    <a:pt x="5380" y="0"/>
                  </a:moveTo>
                  <a:cubicBezTo>
                    <a:pt x="251" y="0"/>
                    <a:pt x="305" y="5756"/>
                    <a:pt x="305" y="5756"/>
                  </a:cubicBezTo>
                  <a:cubicBezTo>
                    <a:pt x="305" y="5756"/>
                    <a:pt x="1" y="8826"/>
                    <a:pt x="244" y="11683"/>
                  </a:cubicBezTo>
                  <a:cubicBezTo>
                    <a:pt x="366" y="13233"/>
                    <a:pt x="1247" y="14418"/>
                    <a:pt x="2584" y="15421"/>
                  </a:cubicBezTo>
                  <a:cubicBezTo>
                    <a:pt x="3371" y="16006"/>
                    <a:pt x="4333" y="16306"/>
                    <a:pt x="5299" y="16306"/>
                  </a:cubicBezTo>
                  <a:cubicBezTo>
                    <a:pt x="5939" y="16306"/>
                    <a:pt x="6581" y="16174"/>
                    <a:pt x="7174" y="15908"/>
                  </a:cubicBezTo>
                  <a:lnTo>
                    <a:pt x="7448" y="15786"/>
                  </a:lnTo>
                  <a:cubicBezTo>
                    <a:pt x="8846" y="15117"/>
                    <a:pt x="9910" y="14236"/>
                    <a:pt x="10396" y="12868"/>
                  </a:cubicBezTo>
                  <a:cubicBezTo>
                    <a:pt x="10882" y="11440"/>
                    <a:pt x="11460" y="9434"/>
                    <a:pt x="11734" y="7063"/>
                  </a:cubicBezTo>
                  <a:cubicBezTo>
                    <a:pt x="11734" y="7063"/>
                    <a:pt x="12585" y="892"/>
                    <a:pt x="6414" y="72"/>
                  </a:cubicBezTo>
                  <a:cubicBezTo>
                    <a:pt x="6048" y="23"/>
                    <a:pt x="5704" y="0"/>
                    <a:pt x="5380" y="0"/>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91"/>
            <p:cNvSpPr/>
            <p:nvPr/>
          </p:nvSpPr>
          <p:spPr>
            <a:xfrm>
              <a:off x="3099100" y="1534425"/>
              <a:ext cx="26625" cy="24675"/>
            </a:xfrm>
            <a:custGeom>
              <a:rect b="b" l="l" r="r" t="t"/>
              <a:pathLst>
                <a:path extrusionOk="0" h="987" w="1065">
                  <a:moveTo>
                    <a:pt x="519" y="1"/>
                  </a:moveTo>
                  <a:cubicBezTo>
                    <a:pt x="270" y="1"/>
                    <a:pt x="59" y="176"/>
                    <a:pt x="31" y="429"/>
                  </a:cubicBezTo>
                  <a:cubicBezTo>
                    <a:pt x="1" y="703"/>
                    <a:pt x="183" y="946"/>
                    <a:pt x="457" y="976"/>
                  </a:cubicBezTo>
                  <a:cubicBezTo>
                    <a:pt x="489" y="984"/>
                    <a:pt x="520" y="987"/>
                    <a:pt x="551" y="987"/>
                  </a:cubicBezTo>
                  <a:cubicBezTo>
                    <a:pt x="784" y="987"/>
                    <a:pt x="977" y="793"/>
                    <a:pt x="1004" y="551"/>
                  </a:cubicBezTo>
                  <a:cubicBezTo>
                    <a:pt x="1065" y="277"/>
                    <a:pt x="852" y="34"/>
                    <a:pt x="578" y="4"/>
                  </a:cubicBezTo>
                  <a:cubicBezTo>
                    <a:pt x="558" y="2"/>
                    <a:pt x="539" y="1"/>
                    <a:pt x="519" y="1"/>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91"/>
            <p:cNvSpPr/>
            <p:nvPr/>
          </p:nvSpPr>
          <p:spPr>
            <a:xfrm>
              <a:off x="3221450" y="1548875"/>
              <a:ext cx="26625" cy="25250"/>
            </a:xfrm>
            <a:custGeom>
              <a:rect b="b" l="l" r="r" t="t"/>
              <a:pathLst>
                <a:path extrusionOk="0" h="1010" w="1065">
                  <a:moveTo>
                    <a:pt x="519" y="0"/>
                  </a:moveTo>
                  <a:cubicBezTo>
                    <a:pt x="270" y="0"/>
                    <a:pt x="59" y="175"/>
                    <a:pt x="31" y="429"/>
                  </a:cubicBezTo>
                  <a:cubicBezTo>
                    <a:pt x="1" y="733"/>
                    <a:pt x="183" y="976"/>
                    <a:pt x="456" y="1006"/>
                  </a:cubicBezTo>
                  <a:cubicBezTo>
                    <a:pt x="474" y="1008"/>
                    <a:pt x="492" y="1009"/>
                    <a:pt x="509" y="1009"/>
                  </a:cubicBezTo>
                  <a:cubicBezTo>
                    <a:pt x="764" y="1009"/>
                    <a:pt x="1006" y="806"/>
                    <a:pt x="1034" y="550"/>
                  </a:cubicBezTo>
                  <a:cubicBezTo>
                    <a:pt x="1064" y="277"/>
                    <a:pt x="852" y="34"/>
                    <a:pt x="578" y="3"/>
                  </a:cubicBezTo>
                  <a:cubicBezTo>
                    <a:pt x="558" y="1"/>
                    <a:pt x="538" y="0"/>
                    <a:pt x="519" y="0"/>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91"/>
            <p:cNvSpPr/>
            <p:nvPr/>
          </p:nvSpPr>
          <p:spPr>
            <a:xfrm>
              <a:off x="3155350" y="1570975"/>
              <a:ext cx="22800" cy="37275"/>
            </a:xfrm>
            <a:custGeom>
              <a:rect b="b" l="l" r="r" t="t"/>
              <a:pathLst>
                <a:path extrusionOk="0" fill="none" h="1491" w="912">
                  <a:moveTo>
                    <a:pt x="182" y="1"/>
                  </a:moveTo>
                  <a:lnTo>
                    <a:pt x="0" y="1369"/>
                  </a:lnTo>
                  <a:lnTo>
                    <a:pt x="912" y="1490"/>
                  </a:lnTo>
                </a:path>
              </a:pathLst>
            </a:custGeom>
            <a:noFill/>
            <a:ln cap="rnd" cmpd="sng" w="6850">
              <a:solidFill>
                <a:srgbClr val="A8523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91"/>
            <p:cNvSpPr/>
            <p:nvPr/>
          </p:nvSpPr>
          <p:spPr>
            <a:xfrm>
              <a:off x="3071750" y="1468375"/>
              <a:ext cx="82850" cy="22075"/>
            </a:xfrm>
            <a:custGeom>
              <a:rect b="b" l="l" r="r" t="t"/>
              <a:pathLst>
                <a:path extrusionOk="0" h="883" w="3314">
                  <a:moveTo>
                    <a:pt x="1690" y="1"/>
                  </a:moveTo>
                  <a:cubicBezTo>
                    <a:pt x="381" y="1"/>
                    <a:pt x="1" y="792"/>
                    <a:pt x="1" y="792"/>
                  </a:cubicBezTo>
                  <a:lnTo>
                    <a:pt x="3314" y="883"/>
                  </a:lnTo>
                  <a:cubicBezTo>
                    <a:pt x="3314" y="883"/>
                    <a:pt x="3101" y="32"/>
                    <a:pt x="1764" y="1"/>
                  </a:cubicBezTo>
                  <a:cubicBezTo>
                    <a:pt x="1739" y="1"/>
                    <a:pt x="1714" y="1"/>
                    <a:pt x="16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91"/>
            <p:cNvSpPr/>
            <p:nvPr/>
          </p:nvSpPr>
          <p:spPr>
            <a:xfrm>
              <a:off x="3201700" y="1481900"/>
              <a:ext cx="80575" cy="31350"/>
            </a:xfrm>
            <a:custGeom>
              <a:rect b="b" l="l" r="r" t="t"/>
              <a:pathLst>
                <a:path extrusionOk="0" h="1254" w="3223">
                  <a:moveTo>
                    <a:pt x="1136" y="1"/>
                  </a:moveTo>
                  <a:cubicBezTo>
                    <a:pt x="282" y="1"/>
                    <a:pt x="0" y="585"/>
                    <a:pt x="0" y="585"/>
                  </a:cubicBezTo>
                  <a:lnTo>
                    <a:pt x="3222" y="1254"/>
                  </a:lnTo>
                  <a:cubicBezTo>
                    <a:pt x="3222" y="1254"/>
                    <a:pt x="3009" y="372"/>
                    <a:pt x="1672" y="68"/>
                  </a:cubicBezTo>
                  <a:cubicBezTo>
                    <a:pt x="1473" y="21"/>
                    <a:pt x="1295" y="1"/>
                    <a:pt x="11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91"/>
            <p:cNvSpPr/>
            <p:nvPr/>
          </p:nvSpPr>
          <p:spPr>
            <a:xfrm>
              <a:off x="3122675" y="1630250"/>
              <a:ext cx="82075" cy="30225"/>
            </a:xfrm>
            <a:custGeom>
              <a:rect b="b" l="l" r="r" t="t"/>
              <a:pathLst>
                <a:path extrusionOk="0" h="1209" w="3283">
                  <a:moveTo>
                    <a:pt x="61" y="1"/>
                  </a:moveTo>
                  <a:cubicBezTo>
                    <a:pt x="61" y="1"/>
                    <a:pt x="0" y="1004"/>
                    <a:pt x="1520" y="1186"/>
                  </a:cubicBezTo>
                  <a:cubicBezTo>
                    <a:pt x="1648" y="1202"/>
                    <a:pt x="1766" y="1209"/>
                    <a:pt x="1877" y="1209"/>
                  </a:cubicBezTo>
                  <a:cubicBezTo>
                    <a:pt x="3054" y="1209"/>
                    <a:pt x="3283" y="396"/>
                    <a:pt x="3283" y="396"/>
                  </a:cubicBezTo>
                  <a:lnTo>
                    <a:pt x="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91"/>
            <p:cNvSpPr/>
            <p:nvPr/>
          </p:nvSpPr>
          <p:spPr>
            <a:xfrm>
              <a:off x="2987400" y="1368100"/>
              <a:ext cx="93500" cy="200625"/>
            </a:xfrm>
            <a:custGeom>
              <a:rect b="b" l="l" r="r" t="t"/>
              <a:pathLst>
                <a:path extrusionOk="0" h="8025" w="3740">
                  <a:moveTo>
                    <a:pt x="3435" y="0"/>
                  </a:moveTo>
                  <a:cubicBezTo>
                    <a:pt x="3435" y="0"/>
                    <a:pt x="1" y="2189"/>
                    <a:pt x="2007" y="8025"/>
                  </a:cubicBezTo>
                  <a:cubicBezTo>
                    <a:pt x="2007" y="8025"/>
                    <a:pt x="3739" y="1186"/>
                    <a:pt x="3435" y="0"/>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91"/>
            <p:cNvSpPr/>
            <p:nvPr/>
          </p:nvSpPr>
          <p:spPr>
            <a:xfrm>
              <a:off x="3306550" y="1384800"/>
              <a:ext cx="79825" cy="215075"/>
            </a:xfrm>
            <a:custGeom>
              <a:rect b="b" l="l" r="r" t="t"/>
              <a:pathLst>
                <a:path extrusionOk="0" h="8603" w="3193">
                  <a:moveTo>
                    <a:pt x="518" y="1"/>
                  </a:moveTo>
                  <a:cubicBezTo>
                    <a:pt x="1" y="1855"/>
                    <a:pt x="244" y="8603"/>
                    <a:pt x="244" y="8603"/>
                  </a:cubicBezTo>
                  <a:cubicBezTo>
                    <a:pt x="3192" y="3010"/>
                    <a:pt x="518" y="1"/>
                    <a:pt x="518" y="1"/>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91"/>
            <p:cNvSpPr/>
            <p:nvPr/>
          </p:nvSpPr>
          <p:spPr>
            <a:xfrm>
              <a:off x="3068700" y="1330850"/>
              <a:ext cx="251550" cy="121625"/>
            </a:xfrm>
            <a:custGeom>
              <a:rect b="b" l="l" r="r" t="t"/>
              <a:pathLst>
                <a:path extrusionOk="0" h="4865" w="10062">
                  <a:moveTo>
                    <a:pt x="3892" y="1"/>
                  </a:moveTo>
                  <a:lnTo>
                    <a:pt x="3557" y="457"/>
                  </a:lnTo>
                  <a:lnTo>
                    <a:pt x="670" y="548"/>
                  </a:lnTo>
                  <a:lnTo>
                    <a:pt x="123" y="2037"/>
                  </a:lnTo>
                  <a:lnTo>
                    <a:pt x="1" y="3800"/>
                  </a:lnTo>
                  <a:cubicBezTo>
                    <a:pt x="1" y="3800"/>
                    <a:pt x="508" y="2325"/>
                    <a:pt x="1642" y="2325"/>
                  </a:cubicBezTo>
                  <a:cubicBezTo>
                    <a:pt x="1811" y="2325"/>
                    <a:pt x="1993" y="2358"/>
                    <a:pt x="2189" y="2432"/>
                  </a:cubicBezTo>
                  <a:cubicBezTo>
                    <a:pt x="2554" y="2584"/>
                    <a:pt x="2980" y="2797"/>
                    <a:pt x="3497" y="2949"/>
                  </a:cubicBezTo>
                  <a:cubicBezTo>
                    <a:pt x="3952" y="3132"/>
                    <a:pt x="4408" y="3223"/>
                    <a:pt x="4834" y="3284"/>
                  </a:cubicBezTo>
                  <a:cubicBezTo>
                    <a:pt x="4895" y="3284"/>
                    <a:pt x="4955" y="3284"/>
                    <a:pt x="5016" y="3314"/>
                  </a:cubicBezTo>
                  <a:lnTo>
                    <a:pt x="5168" y="3314"/>
                  </a:lnTo>
                  <a:cubicBezTo>
                    <a:pt x="5381" y="3344"/>
                    <a:pt x="5601" y="3360"/>
                    <a:pt x="5833" y="3360"/>
                  </a:cubicBezTo>
                  <a:cubicBezTo>
                    <a:pt x="6065" y="3360"/>
                    <a:pt x="6308" y="3344"/>
                    <a:pt x="6566" y="3314"/>
                  </a:cubicBezTo>
                  <a:cubicBezTo>
                    <a:pt x="7083" y="3284"/>
                    <a:pt x="7570" y="3223"/>
                    <a:pt x="7934" y="3132"/>
                  </a:cubicBezTo>
                  <a:cubicBezTo>
                    <a:pt x="8048" y="3107"/>
                    <a:pt x="8155" y="3095"/>
                    <a:pt x="8255" y="3095"/>
                  </a:cubicBezTo>
                  <a:cubicBezTo>
                    <a:pt x="9493" y="3095"/>
                    <a:pt x="9728" y="4864"/>
                    <a:pt x="9728" y="4864"/>
                  </a:cubicBezTo>
                  <a:lnTo>
                    <a:pt x="10062" y="3223"/>
                  </a:lnTo>
                  <a:lnTo>
                    <a:pt x="9880" y="1673"/>
                  </a:lnTo>
                  <a:lnTo>
                    <a:pt x="7083" y="882"/>
                  </a:lnTo>
                  <a:lnTo>
                    <a:pt x="6870" y="366"/>
                  </a:lnTo>
                  <a:lnTo>
                    <a:pt x="5351" y="426"/>
                  </a:lnTo>
                  <a:lnTo>
                    <a:pt x="3892" y="1"/>
                  </a:ln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91"/>
            <p:cNvSpPr/>
            <p:nvPr/>
          </p:nvSpPr>
          <p:spPr>
            <a:xfrm>
              <a:off x="2993750" y="1266800"/>
              <a:ext cx="315125" cy="171200"/>
            </a:xfrm>
            <a:custGeom>
              <a:rect b="b" l="l" r="r" t="t"/>
              <a:pathLst>
                <a:path extrusionOk="0" h="6848" w="12605">
                  <a:moveTo>
                    <a:pt x="5419" y="1"/>
                  </a:moveTo>
                  <a:cubicBezTo>
                    <a:pt x="2287" y="1"/>
                    <a:pt x="1" y="2344"/>
                    <a:pt x="628" y="4569"/>
                  </a:cubicBezTo>
                  <a:cubicBezTo>
                    <a:pt x="1132" y="6331"/>
                    <a:pt x="2537" y="6848"/>
                    <a:pt x="4012" y="6848"/>
                  </a:cubicBezTo>
                  <a:cubicBezTo>
                    <a:pt x="6097" y="6848"/>
                    <a:pt x="8318" y="5815"/>
                    <a:pt x="8318" y="5815"/>
                  </a:cubicBezTo>
                  <a:cubicBezTo>
                    <a:pt x="9099" y="6360"/>
                    <a:pt x="9860" y="6537"/>
                    <a:pt x="10520" y="6537"/>
                  </a:cubicBezTo>
                  <a:cubicBezTo>
                    <a:pt x="11735" y="6537"/>
                    <a:pt x="12604" y="5937"/>
                    <a:pt x="12604" y="5937"/>
                  </a:cubicBezTo>
                  <a:lnTo>
                    <a:pt x="11510" y="3049"/>
                  </a:lnTo>
                  <a:cubicBezTo>
                    <a:pt x="9472" y="841"/>
                    <a:pt x="7294" y="1"/>
                    <a:pt x="5419" y="1"/>
                  </a:cubicBezTo>
                  <a:close/>
                </a:path>
              </a:pathLst>
            </a:custGeom>
            <a:solidFill>
              <a:srgbClr val="1E0B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91"/>
            <p:cNvSpPr/>
            <p:nvPr/>
          </p:nvSpPr>
          <p:spPr>
            <a:xfrm>
              <a:off x="2695600" y="3342275"/>
              <a:ext cx="319175" cy="306275"/>
            </a:xfrm>
            <a:custGeom>
              <a:rect b="b" l="l" r="r" t="t"/>
              <a:pathLst>
                <a:path extrusionOk="0" h="12251" w="12767">
                  <a:moveTo>
                    <a:pt x="6049" y="1"/>
                  </a:moveTo>
                  <a:lnTo>
                    <a:pt x="1" y="1733"/>
                  </a:lnTo>
                  <a:lnTo>
                    <a:pt x="8663" y="12250"/>
                  </a:lnTo>
                  <a:lnTo>
                    <a:pt x="12767" y="9272"/>
                  </a:lnTo>
                  <a:lnTo>
                    <a:pt x="6049" y="1"/>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91"/>
            <p:cNvSpPr/>
            <p:nvPr/>
          </p:nvSpPr>
          <p:spPr>
            <a:xfrm>
              <a:off x="2703975" y="3548975"/>
              <a:ext cx="411125" cy="371600"/>
            </a:xfrm>
            <a:custGeom>
              <a:rect b="b" l="l" r="r" t="t"/>
              <a:pathLst>
                <a:path extrusionOk="0" h="14864" w="16445">
                  <a:moveTo>
                    <a:pt x="11763" y="0"/>
                  </a:moveTo>
                  <a:cubicBezTo>
                    <a:pt x="11763" y="0"/>
                    <a:pt x="10588" y="2431"/>
                    <a:pt x="8388" y="2431"/>
                  </a:cubicBezTo>
                  <a:cubicBezTo>
                    <a:pt x="7892" y="2431"/>
                    <a:pt x="7345" y="2308"/>
                    <a:pt x="6748" y="2007"/>
                  </a:cubicBezTo>
                  <a:lnTo>
                    <a:pt x="0" y="14864"/>
                  </a:lnTo>
                  <a:lnTo>
                    <a:pt x="16444" y="3496"/>
                  </a:lnTo>
                  <a:lnTo>
                    <a:pt x="11763" y="0"/>
                  </a:lnTo>
                  <a:close/>
                </a:path>
              </a:pathLst>
            </a:custGeom>
            <a:solidFill>
              <a:srgbClr val="10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91"/>
            <p:cNvSpPr/>
            <p:nvPr/>
          </p:nvSpPr>
          <p:spPr>
            <a:xfrm>
              <a:off x="2703975" y="3635600"/>
              <a:ext cx="436200" cy="320700"/>
            </a:xfrm>
            <a:custGeom>
              <a:rect b="b" l="l" r="r" t="t"/>
              <a:pathLst>
                <a:path extrusionOk="0" h="12828" w="17448">
                  <a:moveTo>
                    <a:pt x="16444" y="1"/>
                  </a:moveTo>
                  <a:lnTo>
                    <a:pt x="0" y="11369"/>
                  </a:lnTo>
                  <a:lnTo>
                    <a:pt x="1003" y="12828"/>
                  </a:lnTo>
                  <a:lnTo>
                    <a:pt x="17447" y="1460"/>
                  </a:lnTo>
                  <a:lnTo>
                    <a:pt x="16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91"/>
            <p:cNvSpPr/>
            <p:nvPr/>
          </p:nvSpPr>
          <p:spPr>
            <a:xfrm>
              <a:off x="2822500" y="3662950"/>
              <a:ext cx="73750" cy="26450"/>
            </a:xfrm>
            <a:custGeom>
              <a:rect b="b" l="l" r="r" t="t"/>
              <a:pathLst>
                <a:path extrusionOk="0" h="1058" w="2950">
                  <a:moveTo>
                    <a:pt x="385" y="0"/>
                  </a:moveTo>
                  <a:cubicBezTo>
                    <a:pt x="356" y="0"/>
                    <a:pt x="339" y="1"/>
                    <a:pt x="335" y="1"/>
                  </a:cubicBezTo>
                  <a:cubicBezTo>
                    <a:pt x="153" y="31"/>
                    <a:pt x="1" y="153"/>
                    <a:pt x="1" y="335"/>
                  </a:cubicBezTo>
                  <a:cubicBezTo>
                    <a:pt x="1" y="518"/>
                    <a:pt x="122" y="670"/>
                    <a:pt x="305" y="670"/>
                  </a:cubicBezTo>
                  <a:cubicBezTo>
                    <a:pt x="309" y="670"/>
                    <a:pt x="329" y="669"/>
                    <a:pt x="363" y="669"/>
                  </a:cubicBezTo>
                  <a:cubicBezTo>
                    <a:pt x="584" y="669"/>
                    <a:pt x="1409" y="692"/>
                    <a:pt x="2463" y="1034"/>
                  </a:cubicBezTo>
                  <a:cubicBezTo>
                    <a:pt x="2493" y="1049"/>
                    <a:pt x="2524" y="1057"/>
                    <a:pt x="2554" y="1057"/>
                  </a:cubicBezTo>
                  <a:cubicBezTo>
                    <a:pt x="2584" y="1057"/>
                    <a:pt x="2615" y="1049"/>
                    <a:pt x="2645" y="1034"/>
                  </a:cubicBezTo>
                  <a:cubicBezTo>
                    <a:pt x="2767" y="1034"/>
                    <a:pt x="2858" y="943"/>
                    <a:pt x="2888" y="821"/>
                  </a:cubicBezTo>
                  <a:cubicBezTo>
                    <a:pt x="2949" y="670"/>
                    <a:pt x="2888" y="487"/>
                    <a:pt x="2706" y="426"/>
                  </a:cubicBezTo>
                  <a:cubicBezTo>
                    <a:pt x="1526" y="24"/>
                    <a:pt x="606" y="0"/>
                    <a:pt x="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91"/>
            <p:cNvSpPr/>
            <p:nvPr/>
          </p:nvSpPr>
          <p:spPr>
            <a:xfrm>
              <a:off x="2799700" y="3703225"/>
              <a:ext cx="74500" cy="25875"/>
            </a:xfrm>
            <a:custGeom>
              <a:rect b="b" l="l" r="r" t="t"/>
              <a:pathLst>
                <a:path extrusionOk="0" h="1035" w="2980">
                  <a:moveTo>
                    <a:pt x="401" y="0"/>
                  </a:moveTo>
                  <a:cubicBezTo>
                    <a:pt x="365" y="0"/>
                    <a:pt x="343" y="1"/>
                    <a:pt x="335" y="1"/>
                  </a:cubicBezTo>
                  <a:cubicBezTo>
                    <a:pt x="183" y="1"/>
                    <a:pt x="31" y="153"/>
                    <a:pt x="31" y="335"/>
                  </a:cubicBezTo>
                  <a:cubicBezTo>
                    <a:pt x="1" y="518"/>
                    <a:pt x="153" y="639"/>
                    <a:pt x="335" y="639"/>
                  </a:cubicBezTo>
                  <a:cubicBezTo>
                    <a:pt x="339" y="639"/>
                    <a:pt x="357" y="639"/>
                    <a:pt x="387" y="639"/>
                  </a:cubicBezTo>
                  <a:cubicBezTo>
                    <a:pt x="598" y="639"/>
                    <a:pt x="1430" y="662"/>
                    <a:pt x="2493" y="1034"/>
                  </a:cubicBezTo>
                  <a:lnTo>
                    <a:pt x="2676" y="1034"/>
                  </a:lnTo>
                  <a:cubicBezTo>
                    <a:pt x="2767" y="1004"/>
                    <a:pt x="2889" y="913"/>
                    <a:pt x="2919" y="821"/>
                  </a:cubicBezTo>
                  <a:cubicBezTo>
                    <a:pt x="2980" y="639"/>
                    <a:pt x="2889" y="457"/>
                    <a:pt x="2737" y="396"/>
                  </a:cubicBezTo>
                  <a:cubicBezTo>
                    <a:pt x="1566" y="24"/>
                    <a:pt x="652" y="0"/>
                    <a:pt x="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91"/>
            <p:cNvSpPr/>
            <p:nvPr/>
          </p:nvSpPr>
          <p:spPr>
            <a:xfrm>
              <a:off x="2777675" y="3742725"/>
              <a:ext cx="74500" cy="26450"/>
            </a:xfrm>
            <a:custGeom>
              <a:rect b="b" l="l" r="r" t="t"/>
              <a:pathLst>
                <a:path extrusionOk="0" h="1058" w="2980">
                  <a:moveTo>
                    <a:pt x="394" y="1"/>
                  </a:moveTo>
                  <a:cubicBezTo>
                    <a:pt x="362" y="1"/>
                    <a:pt x="342" y="1"/>
                    <a:pt x="335" y="1"/>
                  </a:cubicBezTo>
                  <a:cubicBezTo>
                    <a:pt x="152" y="1"/>
                    <a:pt x="0" y="153"/>
                    <a:pt x="0" y="336"/>
                  </a:cubicBezTo>
                  <a:cubicBezTo>
                    <a:pt x="0" y="518"/>
                    <a:pt x="152" y="670"/>
                    <a:pt x="335" y="670"/>
                  </a:cubicBezTo>
                  <a:cubicBezTo>
                    <a:pt x="335" y="670"/>
                    <a:pt x="352" y="670"/>
                    <a:pt x="383" y="670"/>
                  </a:cubicBezTo>
                  <a:cubicBezTo>
                    <a:pt x="591" y="670"/>
                    <a:pt x="1439" y="692"/>
                    <a:pt x="2493" y="1035"/>
                  </a:cubicBezTo>
                  <a:cubicBezTo>
                    <a:pt x="2523" y="1050"/>
                    <a:pt x="2554" y="1058"/>
                    <a:pt x="2584" y="1058"/>
                  </a:cubicBezTo>
                  <a:cubicBezTo>
                    <a:pt x="2614" y="1058"/>
                    <a:pt x="2645" y="1050"/>
                    <a:pt x="2675" y="1035"/>
                  </a:cubicBezTo>
                  <a:cubicBezTo>
                    <a:pt x="2766" y="1004"/>
                    <a:pt x="2858" y="944"/>
                    <a:pt x="2918" y="822"/>
                  </a:cubicBezTo>
                  <a:cubicBezTo>
                    <a:pt x="2979" y="670"/>
                    <a:pt x="2888" y="488"/>
                    <a:pt x="2736" y="427"/>
                  </a:cubicBezTo>
                  <a:cubicBezTo>
                    <a:pt x="1556" y="25"/>
                    <a:pt x="636" y="1"/>
                    <a:pt x="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91"/>
            <p:cNvSpPr/>
            <p:nvPr/>
          </p:nvSpPr>
          <p:spPr>
            <a:xfrm>
              <a:off x="3235125" y="3663725"/>
              <a:ext cx="310825" cy="309300"/>
            </a:xfrm>
            <a:custGeom>
              <a:rect b="b" l="l" r="r" t="t"/>
              <a:pathLst>
                <a:path extrusionOk="0" h="12372" w="12433">
                  <a:moveTo>
                    <a:pt x="6141" y="0"/>
                  </a:moveTo>
                  <a:lnTo>
                    <a:pt x="1" y="1490"/>
                  </a:lnTo>
                  <a:lnTo>
                    <a:pt x="8207" y="12371"/>
                  </a:lnTo>
                  <a:lnTo>
                    <a:pt x="12433" y="9575"/>
                  </a:lnTo>
                  <a:lnTo>
                    <a:pt x="6141" y="0"/>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91"/>
            <p:cNvSpPr/>
            <p:nvPr/>
          </p:nvSpPr>
          <p:spPr>
            <a:xfrm>
              <a:off x="3414475" y="3832425"/>
              <a:ext cx="231025" cy="465825"/>
            </a:xfrm>
            <a:custGeom>
              <a:rect b="b" l="l" r="r" t="t"/>
              <a:pathLst>
                <a:path extrusionOk="0" h="18633" w="9241">
                  <a:moveTo>
                    <a:pt x="3496" y="0"/>
                  </a:moveTo>
                  <a:cubicBezTo>
                    <a:pt x="3496" y="0"/>
                    <a:pt x="3647" y="4073"/>
                    <a:pt x="0" y="4103"/>
                  </a:cubicBezTo>
                  <a:lnTo>
                    <a:pt x="0" y="18633"/>
                  </a:lnTo>
                  <a:lnTo>
                    <a:pt x="9240" y="942"/>
                  </a:lnTo>
                  <a:lnTo>
                    <a:pt x="3496" y="0"/>
                  </a:lnTo>
                  <a:close/>
                </a:path>
              </a:pathLst>
            </a:custGeom>
            <a:solidFill>
              <a:srgbClr val="10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91"/>
            <p:cNvSpPr/>
            <p:nvPr/>
          </p:nvSpPr>
          <p:spPr>
            <a:xfrm>
              <a:off x="3414475" y="3855975"/>
              <a:ext cx="269775" cy="462800"/>
            </a:xfrm>
            <a:custGeom>
              <a:rect b="b" l="l" r="r" t="t"/>
              <a:pathLst>
                <a:path extrusionOk="0" h="18512" w="10791">
                  <a:moveTo>
                    <a:pt x="9240" y="0"/>
                  </a:moveTo>
                  <a:lnTo>
                    <a:pt x="0" y="17691"/>
                  </a:lnTo>
                  <a:lnTo>
                    <a:pt x="1550" y="18511"/>
                  </a:lnTo>
                  <a:lnTo>
                    <a:pt x="10791" y="791"/>
                  </a:lnTo>
                  <a:lnTo>
                    <a:pt x="92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91"/>
            <p:cNvSpPr/>
            <p:nvPr/>
          </p:nvSpPr>
          <p:spPr>
            <a:xfrm>
              <a:off x="3401550" y="3993400"/>
              <a:ext cx="72200" cy="33875"/>
            </a:xfrm>
            <a:custGeom>
              <a:rect b="b" l="l" r="r" t="t"/>
              <a:pathLst>
                <a:path extrusionOk="0" h="1355" w="2888">
                  <a:moveTo>
                    <a:pt x="2571" y="0"/>
                  </a:moveTo>
                  <a:cubicBezTo>
                    <a:pt x="2555" y="0"/>
                    <a:pt x="2539" y="2"/>
                    <a:pt x="2523" y="5"/>
                  </a:cubicBezTo>
                  <a:cubicBezTo>
                    <a:pt x="1125" y="218"/>
                    <a:pt x="243" y="704"/>
                    <a:pt x="213" y="734"/>
                  </a:cubicBezTo>
                  <a:cubicBezTo>
                    <a:pt x="61" y="826"/>
                    <a:pt x="0" y="1038"/>
                    <a:pt x="61" y="1190"/>
                  </a:cubicBezTo>
                  <a:cubicBezTo>
                    <a:pt x="123" y="1294"/>
                    <a:pt x="227" y="1355"/>
                    <a:pt x="345" y="1355"/>
                  </a:cubicBezTo>
                  <a:cubicBezTo>
                    <a:pt x="400" y="1355"/>
                    <a:pt x="459" y="1341"/>
                    <a:pt x="517" y="1312"/>
                  </a:cubicBezTo>
                  <a:cubicBezTo>
                    <a:pt x="517" y="1312"/>
                    <a:pt x="1307" y="856"/>
                    <a:pt x="2584" y="643"/>
                  </a:cubicBezTo>
                  <a:cubicBezTo>
                    <a:pt x="2645" y="643"/>
                    <a:pt x="2706" y="613"/>
                    <a:pt x="2736" y="582"/>
                  </a:cubicBezTo>
                  <a:cubicBezTo>
                    <a:pt x="2827" y="491"/>
                    <a:pt x="2888" y="400"/>
                    <a:pt x="2858" y="278"/>
                  </a:cubicBezTo>
                  <a:cubicBezTo>
                    <a:pt x="2858" y="115"/>
                    <a:pt x="2711" y="0"/>
                    <a:pt x="2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91"/>
            <p:cNvSpPr/>
            <p:nvPr/>
          </p:nvSpPr>
          <p:spPr>
            <a:xfrm>
              <a:off x="3400025" y="4038975"/>
              <a:ext cx="72225" cy="33900"/>
            </a:xfrm>
            <a:custGeom>
              <a:rect b="b" l="l" r="r" t="t"/>
              <a:pathLst>
                <a:path extrusionOk="0" h="1356" w="2889">
                  <a:moveTo>
                    <a:pt x="2579" y="1"/>
                  </a:moveTo>
                  <a:cubicBezTo>
                    <a:pt x="2561" y="1"/>
                    <a:pt x="2542" y="2"/>
                    <a:pt x="2523" y="6"/>
                  </a:cubicBezTo>
                  <a:cubicBezTo>
                    <a:pt x="1125" y="218"/>
                    <a:pt x="274" y="705"/>
                    <a:pt x="213" y="735"/>
                  </a:cubicBezTo>
                  <a:cubicBezTo>
                    <a:pt x="61" y="826"/>
                    <a:pt x="1" y="1039"/>
                    <a:pt x="92" y="1191"/>
                  </a:cubicBezTo>
                  <a:cubicBezTo>
                    <a:pt x="154" y="1294"/>
                    <a:pt x="258" y="1355"/>
                    <a:pt x="366" y="1355"/>
                  </a:cubicBezTo>
                  <a:cubicBezTo>
                    <a:pt x="417" y="1355"/>
                    <a:pt x="469" y="1342"/>
                    <a:pt x="517" y="1313"/>
                  </a:cubicBezTo>
                  <a:cubicBezTo>
                    <a:pt x="517" y="1313"/>
                    <a:pt x="1338" y="857"/>
                    <a:pt x="2615" y="644"/>
                  </a:cubicBezTo>
                  <a:cubicBezTo>
                    <a:pt x="2675" y="644"/>
                    <a:pt x="2706" y="614"/>
                    <a:pt x="2767" y="583"/>
                  </a:cubicBezTo>
                  <a:cubicBezTo>
                    <a:pt x="2858" y="492"/>
                    <a:pt x="2888" y="401"/>
                    <a:pt x="2888" y="279"/>
                  </a:cubicBezTo>
                  <a:cubicBezTo>
                    <a:pt x="2861" y="116"/>
                    <a:pt x="2736" y="1"/>
                    <a:pt x="25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91"/>
            <p:cNvSpPr/>
            <p:nvPr/>
          </p:nvSpPr>
          <p:spPr>
            <a:xfrm>
              <a:off x="3399275" y="4084575"/>
              <a:ext cx="72200" cy="33900"/>
            </a:xfrm>
            <a:custGeom>
              <a:rect b="b" l="l" r="r" t="t"/>
              <a:pathLst>
                <a:path extrusionOk="0" h="1356" w="2888">
                  <a:moveTo>
                    <a:pt x="2571" y="1"/>
                  </a:moveTo>
                  <a:cubicBezTo>
                    <a:pt x="2555" y="1"/>
                    <a:pt x="2539" y="2"/>
                    <a:pt x="2523" y="5"/>
                  </a:cubicBezTo>
                  <a:cubicBezTo>
                    <a:pt x="1125" y="218"/>
                    <a:pt x="243" y="735"/>
                    <a:pt x="213" y="735"/>
                  </a:cubicBezTo>
                  <a:cubicBezTo>
                    <a:pt x="61" y="826"/>
                    <a:pt x="0" y="1039"/>
                    <a:pt x="61" y="1191"/>
                  </a:cubicBezTo>
                  <a:cubicBezTo>
                    <a:pt x="123" y="1294"/>
                    <a:pt x="227" y="1355"/>
                    <a:pt x="344" y="1355"/>
                  </a:cubicBezTo>
                  <a:cubicBezTo>
                    <a:pt x="400" y="1355"/>
                    <a:pt x="458" y="1342"/>
                    <a:pt x="517" y="1312"/>
                  </a:cubicBezTo>
                  <a:cubicBezTo>
                    <a:pt x="517" y="1312"/>
                    <a:pt x="1338" y="856"/>
                    <a:pt x="2584" y="644"/>
                  </a:cubicBezTo>
                  <a:cubicBezTo>
                    <a:pt x="2645" y="644"/>
                    <a:pt x="2705" y="613"/>
                    <a:pt x="2736" y="583"/>
                  </a:cubicBezTo>
                  <a:cubicBezTo>
                    <a:pt x="2827" y="492"/>
                    <a:pt x="2888" y="401"/>
                    <a:pt x="2857" y="279"/>
                  </a:cubicBezTo>
                  <a:cubicBezTo>
                    <a:pt x="2857" y="115"/>
                    <a:pt x="2711" y="1"/>
                    <a:pt x="25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91"/>
            <p:cNvSpPr/>
            <p:nvPr/>
          </p:nvSpPr>
          <p:spPr>
            <a:xfrm>
              <a:off x="2490425" y="2482850"/>
              <a:ext cx="1003850" cy="1393650"/>
            </a:xfrm>
            <a:custGeom>
              <a:rect b="b" l="l" r="r" t="t"/>
              <a:pathLst>
                <a:path extrusionOk="0" h="55746" w="40154">
                  <a:moveTo>
                    <a:pt x="10700" y="0"/>
                  </a:moveTo>
                  <a:lnTo>
                    <a:pt x="518" y="25016"/>
                  </a:lnTo>
                  <a:cubicBezTo>
                    <a:pt x="1" y="26779"/>
                    <a:pt x="426" y="28572"/>
                    <a:pt x="1521" y="29849"/>
                  </a:cubicBezTo>
                  <a:cubicBezTo>
                    <a:pt x="1612" y="30001"/>
                    <a:pt x="1673" y="30123"/>
                    <a:pt x="1764" y="30274"/>
                  </a:cubicBezTo>
                  <a:lnTo>
                    <a:pt x="10852" y="43041"/>
                  </a:lnTo>
                  <a:lnTo>
                    <a:pt x="18633" y="37721"/>
                  </a:lnTo>
                  <a:lnTo>
                    <a:pt x="11065" y="26992"/>
                  </a:lnTo>
                  <a:lnTo>
                    <a:pt x="19089" y="13770"/>
                  </a:lnTo>
                  <a:lnTo>
                    <a:pt x="20640" y="32007"/>
                  </a:lnTo>
                  <a:cubicBezTo>
                    <a:pt x="20883" y="35077"/>
                    <a:pt x="21855" y="38086"/>
                    <a:pt x="23406" y="40791"/>
                  </a:cubicBezTo>
                  <a:lnTo>
                    <a:pt x="32129" y="55746"/>
                  </a:lnTo>
                  <a:lnTo>
                    <a:pt x="40154" y="50791"/>
                  </a:lnTo>
                  <a:lnTo>
                    <a:pt x="30853" y="33527"/>
                  </a:lnTo>
                  <a:lnTo>
                    <a:pt x="31612" y="5654"/>
                  </a:lnTo>
                  <a:lnTo>
                    <a:pt x="20214" y="2371"/>
                  </a:lnTo>
                  <a:lnTo>
                    <a:pt x="10700" y="0"/>
                  </a:lnTo>
                  <a:close/>
                </a:path>
              </a:pathLst>
            </a:custGeom>
            <a:solidFill>
              <a:srgbClr val="4570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91"/>
            <p:cNvSpPr/>
            <p:nvPr/>
          </p:nvSpPr>
          <p:spPr>
            <a:xfrm>
              <a:off x="2865050" y="2793650"/>
              <a:ext cx="147450" cy="49400"/>
            </a:xfrm>
            <a:custGeom>
              <a:rect b="b" l="l" r="r" t="t"/>
              <a:pathLst>
                <a:path extrusionOk="0" fill="none" h="1976" w="5898">
                  <a:moveTo>
                    <a:pt x="1" y="0"/>
                  </a:moveTo>
                  <a:lnTo>
                    <a:pt x="5898" y="1976"/>
                  </a:lnTo>
                </a:path>
              </a:pathLst>
            </a:custGeom>
            <a:noFill/>
            <a:ln cap="rnd" cmpd="sng" w="91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91"/>
            <p:cNvSpPr/>
            <p:nvPr/>
          </p:nvSpPr>
          <p:spPr>
            <a:xfrm>
              <a:off x="2678125" y="3324800"/>
              <a:ext cx="318425" cy="276625"/>
            </a:xfrm>
            <a:custGeom>
              <a:rect b="b" l="l" r="r" t="t"/>
              <a:pathLst>
                <a:path extrusionOk="0" h="11065" w="12737">
                  <a:moveTo>
                    <a:pt x="9727" y="1"/>
                  </a:moveTo>
                  <a:lnTo>
                    <a:pt x="1" y="6657"/>
                  </a:lnTo>
                  <a:lnTo>
                    <a:pt x="3010" y="11065"/>
                  </a:lnTo>
                  <a:lnTo>
                    <a:pt x="12736" y="4408"/>
                  </a:lnTo>
                  <a:lnTo>
                    <a:pt x="9727" y="1"/>
                  </a:lnTo>
                  <a:close/>
                </a:path>
              </a:pathLst>
            </a:custGeom>
            <a:solidFill>
              <a:srgbClr val="A1B9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91"/>
            <p:cNvSpPr/>
            <p:nvPr/>
          </p:nvSpPr>
          <p:spPr>
            <a:xfrm>
              <a:off x="3213850" y="3650050"/>
              <a:ext cx="319950" cy="268250"/>
            </a:xfrm>
            <a:custGeom>
              <a:rect b="b" l="l" r="r" t="t"/>
              <a:pathLst>
                <a:path extrusionOk="0" h="10730" w="12798">
                  <a:moveTo>
                    <a:pt x="10001" y="0"/>
                  </a:moveTo>
                  <a:lnTo>
                    <a:pt x="1" y="6201"/>
                  </a:lnTo>
                  <a:lnTo>
                    <a:pt x="2797" y="10730"/>
                  </a:lnTo>
                  <a:lnTo>
                    <a:pt x="12797" y="4559"/>
                  </a:lnTo>
                  <a:lnTo>
                    <a:pt x="10001" y="0"/>
                  </a:lnTo>
                  <a:close/>
                </a:path>
              </a:pathLst>
            </a:custGeom>
            <a:solidFill>
              <a:srgbClr val="A1B9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91"/>
            <p:cNvSpPr/>
            <p:nvPr/>
          </p:nvSpPr>
          <p:spPr>
            <a:xfrm>
              <a:off x="2732075" y="1770075"/>
              <a:ext cx="710525" cy="860225"/>
            </a:xfrm>
            <a:custGeom>
              <a:rect b="b" l="l" r="r" t="t"/>
              <a:pathLst>
                <a:path extrusionOk="0" h="34409" w="28421">
                  <a:moveTo>
                    <a:pt x="5016" y="0"/>
                  </a:moveTo>
                  <a:cubicBezTo>
                    <a:pt x="4256" y="274"/>
                    <a:pt x="2524" y="5836"/>
                    <a:pt x="2615" y="6657"/>
                  </a:cubicBezTo>
                  <a:lnTo>
                    <a:pt x="1" y="30396"/>
                  </a:lnTo>
                  <a:lnTo>
                    <a:pt x="22007" y="34408"/>
                  </a:lnTo>
                  <a:lnTo>
                    <a:pt x="28086" y="10943"/>
                  </a:lnTo>
                  <a:cubicBezTo>
                    <a:pt x="28421" y="10213"/>
                    <a:pt x="26627" y="8207"/>
                    <a:pt x="25959" y="7721"/>
                  </a:cubicBezTo>
                  <a:lnTo>
                    <a:pt x="19515" y="3587"/>
                  </a:lnTo>
                  <a:lnTo>
                    <a:pt x="12858" y="2341"/>
                  </a:lnTo>
                  <a:lnTo>
                    <a:pt x="50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91"/>
            <p:cNvSpPr/>
            <p:nvPr/>
          </p:nvSpPr>
          <p:spPr>
            <a:xfrm>
              <a:off x="2983600" y="1811100"/>
              <a:ext cx="285750" cy="137750"/>
            </a:xfrm>
            <a:custGeom>
              <a:rect b="b" l="l" r="r" t="t"/>
              <a:pathLst>
                <a:path extrusionOk="0" h="5510" w="11430">
                  <a:moveTo>
                    <a:pt x="487" y="1"/>
                  </a:moveTo>
                  <a:cubicBezTo>
                    <a:pt x="487" y="1"/>
                    <a:pt x="1" y="4469"/>
                    <a:pt x="5350" y="5350"/>
                  </a:cubicBezTo>
                  <a:cubicBezTo>
                    <a:pt x="6037" y="5461"/>
                    <a:pt x="6647" y="5509"/>
                    <a:pt x="7189" y="5509"/>
                  </a:cubicBezTo>
                  <a:cubicBezTo>
                    <a:pt x="10965" y="5509"/>
                    <a:pt x="11429" y="3162"/>
                    <a:pt x="11429" y="3162"/>
                  </a:cubicBezTo>
                  <a:lnTo>
                    <a:pt x="9454" y="1946"/>
                  </a:lnTo>
                  <a:lnTo>
                    <a:pt x="6262" y="1065"/>
                  </a:lnTo>
                  <a:lnTo>
                    <a:pt x="2797" y="700"/>
                  </a:lnTo>
                  <a:lnTo>
                    <a:pt x="487" y="1"/>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91"/>
            <p:cNvSpPr/>
            <p:nvPr/>
          </p:nvSpPr>
          <p:spPr>
            <a:xfrm>
              <a:off x="3264000" y="2063400"/>
              <a:ext cx="348050" cy="320700"/>
            </a:xfrm>
            <a:custGeom>
              <a:rect b="b" l="l" r="r" t="t"/>
              <a:pathLst>
                <a:path extrusionOk="0" h="12828" w="13922">
                  <a:moveTo>
                    <a:pt x="8147" y="0"/>
                  </a:moveTo>
                  <a:lnTo>
                    <a:pt x="1" y="2918"/>
                  </a:lnTo>
                  <a:lnTo>
                    <a:pt x="13344" y="12827"/>
                  </a:lnTo>
                  <a:lnTo>
                    <a:pt x="13922" y="5319"/>
                  </a:lnTo>
                  <a:lnTo>
                    <a:pt x="8147" y="0"/>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91"/>
            <p:cNvSpPr/>
            <p:nvPr/>
          </p:nvSpPr>
          <p:spPr>
            <a:xfrm>
              <a:off x="3567200" y="1785275"/>
              <a:ext cx="186625" cy="623525"/>
            </a:xfrm>
            <a:custGeom>
              <a:rect b="b" l="l" r="r" t="t"/>
              <a:pathLst>
                <a:path extrusionOk="0" h="24941" w="7465">
                  <a:moveTo>
                    <a:pt x="6049" y="0"/>
                  </a:moveTo>
                  <a:lnTo>
                    <a:pt x="3010" y="487"/>
                  </a:lnTo>
                  <a:lnTo>
                    <a:pt x="122" y="21186"/>
                  </a:lnTo>
                  <a:cubicBezTo>
                    <a:pt x="1" y="23071"/>
                    <a:pt x="1429" y="24712"/>
                    <a:pt x="3314" y="24925"/>
                  </a:cubicBezTo>
                  <a:cubicBezTo>
                    <a:pt x="3429" y="24935"/>
                    <a:pt x="3542" y="24941"/>
                    <a:pt x="3655" y="24941"/>
                  </a:cubicBezTo>
                  <a:cubicBezTo>
                    <a:pt x="5778" y="24941"/>
                    <a:pt x="7464" y="23077"/>
                    <a:pt x="7204" y="20913"/>
                  </a:cubicBezTo>
                  <a:lnTo>
                    <a:pt x="6049" y="0"/>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91"/>
            <p:cNvSpPr/>
            <p:nvPr/>
          </p:nvSpPr>
          <p:spPr>
            <a:xfrm>
              <a:off x="3615875" y="1552000"/>
              <a:ext cx="188450" cy="288775"/>
            </a:xfrm>
            <a:custGeom>
              <a:rect b="b" l="l" r="r" t="t"/>
              <a:pathLst>
                <a:path extrusionOk="0" h="11551" w="7538">
                  <a:moveTo>
                    <a:pt x="5242" y="0"/>
                  </a:moveTo>
                  <a:cubicBezTo>
                    <a:pt x="5044" y="0"/>
                    <a:pt x="4849" y="121"/>
                    <a:pt x="4801" y="334"/>
                  </a:cubicBezTo>
                  <a:lnTo>
                    <a:pt x="3434" y="4316"/>
                  </a:lnTo>
                  <a:lnTo>
                    <a:pt x="4133" y="729"/>
                  </a:lnTo>
                  <a:cubicBezTo>
                    <a:pt x="4163" y="547"/>
                    <a:pt x="4042" y="334"/>
                    <a:pt x="3829" y="273"/>
                  </a:cubicBezTo>
                  <a:lnTo>
                    <a:pt x="3677" y="213"/>
                  </a:lnTo>
                  <a:cubicBezTo>
                    <a:pt x="3629" y="195"/>
                    <a:pt x="3580" y="186"/>
                    <a:pt x="3531" y="186"/>
                  </a:cubicBezTo>
                  <a:cubicBezTo>
                    <a:pt x="3334" y="186"/>
                    <a:pt x="3148" y="327"/>
                    <a:pt x="3099" y="547"/>
                  </a:cubicBezTo>
                  <a:lnTo>
                    <a:pt x="1701" y="6535"/>
                  </a:lnTo>
                  <a:lnTo>
                    <a:pt x="1276" y="5015"/>
                  </a:lnTo>
                  <a:cubicBezTo>
                    <a:pt x="1184" y="4742"/>
                    <a:pt x="941" y="4529"/>
                    <a:pt x="637" y="4498"/>
                  </a:cubicBezTo>
                  <a:cubicBezTo>
                    <a:pt x="620" y="4497"/>
                    <a:pt x="604" y="4496"/>
                    <a:pt x="587" y="4496"/>
                  </a:cubicBezTo>
                  <a:cubicBezTo>
                    <a:pt x="248" y="4496"/>
                    <a:pt x="0" y="4788"/>
                    <a:pt x="29" y="5106"/>
                  </a:cubicBezTo>
                  <a:lnTo>
                    <a:pt x="120" y="6596"/>
                  </a:lnTo>
                  <a:cubicBezTo>
                    <a:pt x="181" y="7416"/>
                    <a:pt x="455" y="8237"/>
                    <a:pt x="880" y="8967"/>
                  </a:cubicBezTo>
                  <a:lnTo>
                    <a:pt x="1701" y="10334"/>
                  </a:lnTo>
                  <a:lnTo>
                    <a:pt x="4133" y="11550"/>
                  </a:lnTo>
                  <a:lnTo>
                    <a:pt x="7476" y="3921"/>
                  </a:lnTo>
                  <a:cubicBezTo>
                    <a:pt x="7537" y="3769"/>
                    <a:pt x="7537" y="3617"/>
                    <a:pt x="7446" y="3495"/>
                  </a:cubicBezTo>
                  <a:cubicBezTo>
                    <a:pt x="7360" y="3366"/>
                    <a:pt x="7226" y="3305"/>
                    <a:pt x="7090" y="3305"/>
                  </a:cubicBezTo>
                  <a:cubicBezTo>
                    <a:pt x="6938" y="3305"/>
                    <a:pt x="6782" y="3381"/>
                    <a:pt x="6686" y="3526"/>
                  </a:cubicBezTo>
                  <a:lnTo>
                    <a:pt x="5592" y="5532"/>
                  </a:lnTo>
                  <a:lnTo>
                    <a:pt x="6960" y="2036"/>
                  </a:lnTo>
                  <a:cubicBezTo>
                    <a:pt x="7051" y="1854"/>
                    <a:pt x="6990" y="1641"/>
                    <a:pt x="6838" y="1520"/>
                  </a:cubicBezTo>
                  <a:lnTo>
                    <a:pt x="6808" y="1489"/>
                  </a:lnTo>
                  <a:cubicBezTo>
                    <a:pt x="6718" y="1434"/>
                    <a:pt x="6621" y="1406"/>
                    <a:pt x="6527" y="1406"/>
                  </a:cubicBezTo>
                  <a:cubicBezTo>
                    <a:pt x="6366" y="1406"/>
                    <a:pt x="6216" y="1487"/>
                    <a:pt x="6139" y="1641"/>
                  </a:cubicBezTo>
                  <a:lnTo>
                    <a:pt x="4467" y="4802"/>
                  </a:lnTo>
                  <a:lnTo>
                    <a:pt x="5774" y="608"/>
                  </a:lnTo>
                  <a:cubicBezTo>
                    <a:pt x="5835" y="395"/>
                    <a:pt x="5713" y="182"/>
                    <a:pt x="5531" y="91"/>
                  </a:cubicBezTo>
                  <a:lnTo>
                    <a:pt x="5409" y="30"/>
                  </a:lnTo>
                  <a:cubicBezTo>
                    <a:pt x="5356" y="10"/>
                    <a:pt x="5299" y="0"/>
                    <a:pt x="5242" y="0"/>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91"/>
            <p:cNvSpPr/>
            <p:nvPr/>
          </p:nvSpPr>
          <p:spPr>
            <a:xfrm>
              <a:off x="3658400" y="1715350"/>
              <a:ext cx="36500" cy="49425"/>
            </a:xfrm>
            <a:custGeom>
              <a:rect b="b" l="l" r="r" t="t"/>
              <a:pathLst>
                <a:path extrusionOk="0" fill="none" h="1977" w="1460">
                  <a:moveTo>
                    <a:pt x="0" y="1"/>
                  </a:moveTo>
                  <a:cubicBezTo>
                    <a:pt x="0" y="1"/>
                    <a:pt x="1125" y="487"/>
                    <a:pt x="1459" y="1977"/>
                  </a:cubicBezTo>
                </a:path>
              </a:pathLst>
            </a:custGeom>
            <a:noFill/>
            <a:ln cap="rnd" cmpd="sng" w="6850">
              <a:solidFill>
                <a:srgbClr val="A8523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91"/>
            <p:cNvSpPr/>
            <p:nvPr/>
          </p:nvSpPr>
          <p:spPr>
            <a:xfrm>
              <a:off x="2827075" y="953075"/>
              <a:ext cx="218100" cy="258500"/>
            </a:xfrm>
            <a:custGeom>
              <a:rect b="b" l="l" r="r" t="t"/>
              <a:pathLst>
                <a:path extrusionOk="0" h="10340" w="8724">
                  <a:moveTo>
                    <a:pt x="6942" y="0"/>
                  </a:moveTo>
                  <a:cubicBezTo>
                    <a:pt x="6781" y="0"/>
                    <a:pt x="6625" y="91"/>
                    <a:pt x="6535" y="248"/>
                  </a:cubicBezTo>
                  <a:lnTo>
                    <a:pt x="4560" y="4291"/>
                  </a:lnTo>
                  <a:lnTo>
                    <a:pt x="5532" y="765"/>
                  </a:lnTo>
                  <a:cubicBezTo>
                    <a:pt x="5623" y="492"/>
                    <a:pt x="5441" y="188"/>
                    <a:pt x="5137" y="157"/>
                  </a:cubicBezTo>
                  <a:lnTo>
                    <a:pt x="5076" y="157"/>
                  </a:lnTo>
                  <a:cubicBezTo>
                    <a:pt x="4894" y="157"/>
                    <a:pt x="4711" y="279"/>
                    <a:pt x="4620" y="461"/>
                  </a:cubicBezTo>
                  <a:lnTo>
                    <a:pt x="3192" y="4017"/>
                  </a:lnTo>
                  <a:lnTo>
                    <a:pt x="3800" y="1738"/>
                  </a:lnTo>
                  <a:cubicBezTo>
                    <a:pt x="3855" y="1460"/>
                    <a:pt x="3632" y="1183"/>
                    <a:pt x="3338" y="1183"/>
                  </a:cubicBezTo>
                  <a:cubicBezTo>
                    <a:pt x="3310" y="1183"/>
                    <a:pt x="3282" y="1185"/>
                    <a:pt x="3253" y="1191"/>
                  </a:cubicBezTo>
                  <a:cubicBezTo>
                    <a:pt x="3101" y="1221"/>
                    <a:pt x="2979" y="1343"/>
                    <a:pt x="2918" y="1495"/>
                  </a:cubicBezTo>
                  <a:lnTo>
                    <a:pt x="0" y="9549"/>
                  </a:lnTo>
                  <a:lnTo>
                    <a:pt x="2675" y="10340"/>
                  </a:lnTo>
                  <a:lnTo>
                    <a:pt x="4256" y="9914"/>
                  </a:lnTo>
                  <a:cubicBezTo>
                    <a:pt x="5107" y="9671"/>
                    <a:pt x="5867" y="9276"/>
                    <a:pt x="6505" y="8668"/>
                  </a:cubicBezTo>
                  <a:lnTo>
                    <a:pt x="7629" y="7665"/>
                  </a:lnTo>
                  <a:cubicBezTo>
                    <a:pt x="7903" y="7422"/>
                    <a:pt x="7873" y="6996"/>
                    <a:pt x="7599" y="6783"/>
                  </a:cubicBezTo>
                  <a:cubicBezTo>
                    <a:pt x="7467" y="6668"/>
                    <a:pt x="7309" y="6615"/>
                    <a:pt x="7152" y="6615"/>
                  </a:cubicBezTo>
                  <a:cubicBezTo>
                    <a:pt x="7020" y="6615"/>
                    <a:pt x="6890" y="6653"/>
                    <a:pt x="6778" y="6723"/>
                  </a:cubicBezTo>
                  <a:lnTo>
                    <a:pt x="5380" y="7513"/>
                  </a:lnTo>
                  <a:lnTo>
                    <a:pt x="5380" y="7513"/>
                  </a:lnTo>
                  <a:lnTo>
                    <a:pt x="8572" y="2072"/>
                  </a:lnTo>
                  <a:cubicBezTo>
                    <a:pt x="8724" y="1859"/>
                    <a:pt x="8633" y="1555"/>
                    <a:pt x="8389" y="1434"/>
                  </a:cubicBezTo>
                  <a:lnTo>
                    <a:pt x="8207" y="1343"/>
                  </a:lnTo>
                  <a:cubicBezTo>
                    <a:pt x="8151" y="1314"/>
                    <a:pt x="8088" y="1301"/>
                    <a:pt x="8026" y="1301"/>
                  </a:cubicBezTo>
                  <a:cubicBezTo>
                    <a:pt x="7886" y="1301"/>
                    <a:pt x="7744" y="1369"/>
                    <a:pt x="7660" y="1495"/>
                  </a:cubicBezTo>
                  <a:lnTo>
                    <a:pt x="5654" y="4656"/>
                  </a:lnTo>
                  <a:lnTo>
                    <a:pt x="7478" y="704"/>
                  </a:lnTo>
                  <a:cubicBezTo>
                    <a:pt x="7599" y="461"/>
                    <a:pt x="7478" y="188"/>
                    <a:pt x="7234" y="66"/>
                  </a:cubicBezTo>
                  <a:lnTo>
                    <a:pt x="7113" y="36"/>
                  </a:lnTo>
                  <a:cubicBezTo>
                    <a:pt x="7057" y="12"/>
                    <a:pt x="6999" y="0"/>
                    <a:pt x="6942" y="0"/>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91"/>
            <p:cNvSpPr/>
            <p:nvPr/>
          </p:nvSpPr>
          <p:spPr>
            <a:xfrm>
              <a:off x="2899250" y="1130250"/>
              <a:ext cx="62350" cy="22050"/>
            </a:xfrm>
            <a:custGeom>
              <a:rect b="b" l="l" r="r" t="t"/>
              <a:pathLst>
                <a:path extrusionOk="0" fill="none" h="882" w="2494">
                  <a:moveTo>
                    <a:pt x="2493" y="426"/>
                  </a:moveTo>
                  <a:cubicBezTo>
                    <a:pt x="2493" y="426"/>
                    <a:pt x="1308" y="0"/>
                    <a:pt x="1" y="882"/>
                  </a:cubicBezTo>
                </a:path>
              </a:pathLst>
            </a:custGeom>
            <a:noFill/>
            <a:ln cap="rnd" cmpd="sng" w="6850">
              <a:solidFill>
                <a:srgbClr val="A8523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91"/>
            <p:cNvSpPr/>
            <p:nvPr/>
          </p:nvSpPr>
          <p:spPr>
            <a:xfrm>
              <a:off x="3576325" y="2182700"/>
              <a:ext cx="10650" cy="96525"/>
            </a:xfrm>
            <a:custGeom>
              <a:rect b="b" l="l" r="r" t="t"/>
              <a:pathLst>
                <a:path extrusionOk="0" fill="none" h="3861" w="426">
                  <a:moveTo>
                    <a:pt x="426" y="0"/>
                  </a:moveTo>
                  <a:lnTo>
                    <a:pt x="0" y="3860"/>
                  </a:lnTo>
                </a:path>
              </a:pathLst>
            </a:custGeom>
            <a:noFill/>
            <a:ln cap="rnd" cmpd="sng" w="6850">
              <a:solidFill>
                <a:srgbClr val="A8523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91"/>
            <p:cNvSpPr/>
            <p:nvPr/>
          </p:nvSpPr>
          <p:spPr>
            <a:xfrm>
              <a:off x="3202450" y="1949400"/>
              <a:ext cx="357175" cy="383025"/>
            </a:xfrm>
            <a:custGeom>
              <a:rect b="b" l="l" r="r" t="t"/>
              <a:pathLst>
                <a:path extrusionOk="0" h="15321" w="14287">
                  <a:moveTo>
                    <a:pt x="6232" y="1"/>
                  </a:moveTo>
                  <a:lnTo>
                    <a:pt x="1" y="9089"/>
                  </a:lnTo>
                  <a:lnTo>
                    <a:pt x="8572" y="15320"/>
                  </a:lnTo>
                  <a:lnTo>
                    <a:pt x="14287" y="7964"/>
                  </a:lnTo>
                  <a:cubicBezTo>
                    <a:pt x="14287" y="7964"/>
                    <a:pt x="11399" y="2736"/>
                    <a:pt x="6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91"/>
            <p:cNvSpPr/>
            <p:nvPr/>
          </p:nvSpPr>
          <p:spPr>
            <a:xfrm>
              <a:off x="3307325" y="2252600"/>
              <a:ext cx="61575" cy="44850"/>
            </a:xfrm>
            <a:custGeom>
              <a:rect b="b" l="l" r="r" t="t"/>
              <a:pathLst>
                <a:path extrusionOk="0" fill="none" h="1794" w="2463">
                  <a:moveTo>
                    <a:pt x="2462" y="1794"/>
                  </a:moveTo>
                  <a:lnTo>
                    <a:pt x="0" y="1"/>
                  </a:lnTo>
                </a:path>
              </a:pathLst>
            </a:custGeom>
            <a:noFill/>
            <a:ln cap="rnd" cmpd="sng" w="91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91"/>
            <p:cNvSpPr/>
            <p:nvPr/>
          </p:nvSpPr>
          <p:spPr>
            <a:xfrm>
              <a:off x="2539075" y="1372300"/>
              <a:ext cx="273575" cy="424400"/>
            </a:xfrm>
            <a:custGeom>
              <a:rect b="b" l="l" r="r" t="t"/>
              <a:pathLst>
                <a:path extrusionOk="0" h="16976" w="10943">
                  <a:moveTo>
                    <a:pt x="4773" y="1"/>
                  </a:moveTo>
                  <a:cubicBezTo>
                    <a:pt x="4597" y="1"/>
                    <a:pt x="4386" y="34"/>
                    <a:pt x="4134" y="106"/>
                  </a:cubicBezTo>
                  <a:cubicBezTo>
                    <a:pt x="2280" y="653"/>
                    <a:pt x="0" y="2872"/>
                    <a:pt x="426" y="4817"/>
                  </a:cubicBezTo>
                  <a:lnTo>
                    <a:pt x="4043" y="16975"/>
                  </a:lnTo>
                  <a:lnTo>
                    <a:pt x="10943" y="14392"/>
                  </a:lnTo>
                  <a:lnTo>
                    <a:pt x="6110" y="2933"/>
                  </a:lnTo>
                  <a:cubicBezTo>
                    <a:pt x="5664" y="1309"/>
                    <a:pt x="5874" y="1"/>
                    <a:pt x="4773" y="1"/>
                  </a:cubicBez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91"/>
            <p:cNvSpPr/>
            <p:nvPr/>
          </p:nvSpPr>
          <p:spPr>
            <a:xfrm>
              <a:off x="2557300" y="1148475"/>
              <a:ext cx="373125" cy="389100"/>
            </a:xfrm>
            <a:custGeom>
              <a:rect b="b" l="l" r="r" t="t"/>
              <a:pathLst>
                <a:path extrusionOk="0" h="15564" w="14925">
                  <a:moveTo>
                    <a:pt x="12250" y="1"/>
                  </a:moveTo>
                  <a:cubicBezTo>
                    <a:pt x="12250" y="1"/>
                    <a:pt x="548" y="9849"/>
                    <a:pt x="1" y="12341"/>
                  </a:cubicBezTo>
                  <a:lnTo>
                    <a:pt x="4864" y="15563"/>
                  </a:lnTo>
                  <a:lnTo>
                    <a:pt x="14925" y="2311"/>
                  </a:lnTo>
                  <a:lnTo>
                    <a:pt x="12250" y="1"/>
                  </a:lnTo>
                  <a:close/>
                </a:path>
              </a:pathLst>
            </a:custGeom>
            <a:solidFill>
              <a:srgbClr val="C67D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91"/>
            <p:cNvSpPr/>
            <p:nvPr/>
          </p:nvSpPr>
          <p:spPr>
            <a:xfrm>
              <a:off x="2678900" y="1491200"/>
              <a:ext cx="31925" cy="45600"/>
            </a:xfrm>
            <a:custGeom>
              <a:rect b="b" l="l" r="r" t="t"/>
              <a:pathLst>
                <a:path extrusionOk="0" fill="none" h="1824" w="1277">
                  <a:moveTo>
                    <a:pt x="1277" y="0"/>
                  </a:moveTo>
                  <a:lnTo>
                    <a:pt x="0" y="1824"/>
                  </a:lnTo>
                </a:path>
              </a:pathLst>
            </a:custGeom>
            <a:noFill/>
            <a:ln cap="rnd" cmpd="sng" w="6850">
              <a:solidFill>
                <a:srgbClr val="A8523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91"/>
            <p:cNvSpPr/>
            <p:nvPr/>
          </p:nvSpPr>
          <p:spPr>
            <a:xfrm>
              <a:off x="2578575" y="1623425"/>
              <a:ext cx="408850" cy="422525"/>
            </a:xfrm>
            <a:custGeom>
              <a:rect b="b" l="l" r="r" t="t"/>
              <a:pathLst>
                <a:path extrusionOk="0" h="16901" w="16354">
                  <a:moveTo>
                    <a:pt x="8937" y="0"/>
                  </a:moveTo>
                  <a:lnTo>
                    <a:pt x="1" y="2827"/>
                  </a:lnTo>
                  <a:cubicBezTo>
                    <a:pt x="3891" y="10639"/>
                    <a:pt x="8360" y="16900"/>
                    <a:pt x="8360" y="16900"/>
                  </a:cubicBezTo>
                  <a:cubicBezTo>
                    <a:pt x="8360" y="16900"/>
                    <a:pt x="16354" y="11976"/>
                    <a:pt x="15563" y="9544"/>
                  </a:cubicBezTo>
                  <a:cubicBezTo>
                    <a:pt x="13648" y="3587"/>
                    <a:pt x="8937" y="0"/>
                    <a:pt x="89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91"/>
            <p:cNvSpPr/>
            <p:nvPr/>
          </p:nvSpPr>
          <p:spPr>
            <a:xfrm>
              <a:off x="2784525" y="1938000"/>
              <a:ext cx="90450" cy="106425"/>
            </a:xfrm>
            <a:custGeom>
              <a:rect b="b" l="l" r="r" t="t"/>
              <a:pathLst>
                <a:path extrusionOk="0" fill="none" h="4257" w="3618">
                  <a:moveTo>
                    <a:pt x="3617" y="1"/>
                  </a:moveTo>
                  <a:lnTo>
                    <a:pt x="0" y="4256"/>
                  </a:lnTo>
                </a:path>
              </a:pathLst>
            </a:custGeom>
            <a:noFill/>
            <a:ln cap="rnd" cmpd="sng" w="91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2" name="Shape 1582"/>
        <p:cNvGrpSpPr/>
        <p:nvPr/>
      </p:nvGrpSpPr>
      <p:grpSpPr>
        <a:xfrm>
          <a:off x="0" y="0"/>
          <a:ext cx="0" cy="0"/>
          <a:chOff x="0" y="0"/>
          <a:chExt cx="0" cy="0"/>
        </a:xfrm>
      </p:grpSpPr>
      <p:sp>
        <p:nvSpPr>
          <p:cNvPr id="1583" name="Google Shape;1583;p92"/>
          <p:cNvSpPr txBox="1"/>
          <p:nvPr>
            <p:ph idx="1" type="body"/>
          </p:nvPr>
        </p:nvSpPr>
        <p:spPr>
          <a:xfrm>
            <a:off x="1894050" y="1964450"/>
            <a:ext cx="5355900" cy="149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Cabin"/>
                <a:ea typeface="Cabin"/>
                <a:cs typeface="Cabin"/>
                <a:sym typeface="Cabin"/>
              </a:rPr>
              <a:t>“This is a quote, words full of wisdom that someone important said and can make the reader get inspired.</a:t>
            </a:r>
            <a:r>
              <a:rPr lang="en"/>
              <a:t>”</a:t>
            </a:r>
            <a:endParaRPr/>
          </a:p>
        </p:txBody>
      </p:sp>
      <p:sp>
        <p:nvSpPr>
          <p:cNvPr id="1584" name="Google Shape;1584;p92"/>
          <p:cNvSpPr txBox="1"/>
          <p:nvPr>
            <p:ph idx="2" type="subTitle"/>
          </p:nvPr>
        </p:nvSpPr>
        <p:spPr>
          <a:xfrm>
            <a:off x="2572650" y="3607250"/>
            <a:ext cx="4240800" cy="41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1585" name="Google Shape;1585;p92"/>
          <p:cNvSpPr/>
          <p:nvPr/>
        </p:nvSpPr>
        <p:spPr>
          <a:xfrm>
            <a:off x="5382050" y="764450"/>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92"/>
          <p:cNvSpPr/>
          <p:nvPr/>
        </p:nvSpPr>
        <p:spPr>
          <a:xfrm>
            <a:off x="780225" y="3338188"/>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92"/>
          <p:cNvSpPr/>
          <p:nvPr/>
        </p:nvSpPr>
        <p:spPr>
          <a:xfrm>
            <a:off x="3474125" y="712675"/>
            <a:ext cx="1797125" cy="689400"/>
          </a:xfrm>
          <a:custGeom>
            <a:rect b="b" l="l" r="r" t="t"/>
            <a:pathLst>
              <a:path extrusionOk="0" h="27576" w="71885">
                <a:moveTo>
                  <a:pt x="26363" y="9446"/>
                </a:moveTo>
                <a:cubicBezTo>
                  <a:pt x="26745" y="9446"/>
                  <a:pt x="27133" y="9488"/>
                  <a:pt x="27520" y="9576"/>
                </a:cubicBezTo>
                <a:cubicBezTo>
                  <a:pt x="28020" y="9709"/>
                  <a:pt x="28087" y="9976"/>
                  <a:pt x="27854" y="10410"/>
                </a:cubicBezTo>
                <a:cubicBezTo>
                  <a:pt x="27387" y="11144"/>
                  <a:pt x="26753" y="11744"/>
                  <a:pt x="26086" y="12244"/>
                </a:cubicBezTo>
                <a:cubicBezTo>
                  <a:pt x="23550" y="14146"/>
                  <a:pt x="20648" y="15247"/>
                  <a:pt x="17680" y="16181"/>
                </a:cubicBezTo>
                <a:cubicBezTo>
                  <a:pt x="17113" y="16347"/>
                  <a:pt x="16545" y="16481"/>
                  <a:pt x="16012" y="16648"/>
                </a:cubicBezTo>
                <a:cubicBezTo>
                  <a:pt x="15978" y="16648"/>
                  <a:pt x="15945" y="16614"/>
                  <a:pt x="15878" y="16581"/>
                </a:cubicBezTo>
                <a:cubicBezTo>
                  <a:pt x="16179" y="15614"/>
                  <a:pt x="16746" y="14780"/>
                  <a:pt x="17413" y="14046"/>
                </a:cubicBezTo>
                <a:cubicBezTo>
                  <a:pt x="19548" y="11677"/>
                  <a:pt x="22149" y="10043"/>
                  <a:pt x="25352" y="9542"/>
                </a:cubicBezTo>
                <a:cubicBezTo>
                  <a:pt x="25682" y="9480"/>
                  <a:pt x="26021" y="9446"/>
                  <a:pt x="26363" y="9446"/>
                </a:cubicBezTo>
                <a:close/>
                <a:moveTo>
                  <a:pt x="37204" y="12991"/>
                </a:moveTo>
                <a:cubicBezTo>
                  <a:pt x="37475" y="12991"/>
                  <a:pt x="37740" y="13055"/>
                  <a:pt x="37994" y="13212"/>
                </a:cubicBezTo>
                <a:cubicBezTo>
                  <a:pt x="38027" y="13645"/>
                  <a:pt x="37694" y="13912"/>
                  <a:pt x="37427" y="14179"/>
                </a:cubicBezTo>
                <a:cubicBezTo>
                  <a:pt x="35993" y="15547"/>
                  <a:pt x="34291" y="16548"/>
                  <a:pt x="32557" y="17515"/>
                </a:cubicBezTo>
                <a:cubicBezTo>
                  <a:pt x="31656" y="17982"/>
                  <a:pt x="30756" y="18382"/>
                  <a:pt x="29655" y="18749"/>
                </a:cubicBezTo>
                <a:cubicBezTo>
                  <a:pt x="30255" y="17381"/>
                  <a:pt x="31156" y="16414"/>
                  <a:pt x="32190" y="15580"/>
                </a:cubicBezTo>
                <a:cubicBezTo>
                  <a:pt x="33524" y="14479"/>
                  <a:pt x="34925" y="13479"/>
                  <a:pt x="36626" y="13078"/>
                </a:cubicBezTo>
                <a:cubicBezTo>
                  <a:pt x="36820" y="13023"/>
                  <a:pt x="37013" y="12991"/>
                  <a:pt x="37204" y="12991"/>
                </a:cubicBezTo>
                <a:close/>
                <a:moveTo>
                  <a:pt x="47054" y="16032"/>
                </a:moveTo>
                <a:cubicBezTo>
                  <a:pt x="47245" y="16032"/>
                  <a:pt x="47417" y="16058"/>
                  <a:pt x="47568" y="16114"/>
                </a:cubicBezTo>
                <a:cubicBezTo>
                  <a:pt x="45866" y="18616"/>
                  <a:pt x="43331" y="19817"/>
                  <a:pt x="40629" y="20817"/>
                </a:cubicBezTo>
                <a:cubicBezTo>
                  <a:pt x="41207" y="18840"/>
                  <a:pt x="45085" y="16032"/>
                  <a:pt x="47054" y="16032"/>
                </a:cubicBezTo>
                <a:close/>
                <a:moveTo>
                  <a:pt x="55763" y="19489"/>
                </a:moveTo>
                <a:cubicBezTo>
                  <a:pt x="55916" y="19489"/>
                  <a:pt x="56064" y="19498"/>
                  <a:pt x="56207" y="19516"/>
                </a:cubicBezTo>
                <a:cubicBezTo>
                  <a:pt x="56307" y="19850"/>
                  <a:pt x="56107" y="20083"/>
                  <a:pt x="55940" y="20284"/>
                </a:cubicBezTo>
                <a:cubicBezTo>
                  <a:pt x="55306" y="21184"/>
                  <a:pt x="54439" y="21851"/>
                  <a:pt x="53505" y="22418"/>
                </a:cubicBezTo>
                <a:cubicBezTo>
                  <a:pt x="52071" y="23286"/>
                  <a:pt x="50536" y="23853"/>
                  <a:pt x="48902" y="24286"/>
                </a:cubicBezTo>
                <a:cubicBezTo>
                  <a:pt x="49249" y="22141"/>
                  <a:pt x="53116" y="19489"/>
                  <a:pt x="55763" y="19489"/>
                </a:cubicBezTo>
                <a:close/>
                <a:moveTo>
                  <a:pt x="20135" y="1"/>
                </a:moveTo>
                <a:cubicBezTo>
                  <a:pt x="18853" y="1"/>
                  <a:pt x="17566" y="145"/>
                  <a:pt x="16279" y="369"/>
                </a:cubicBezTo>
                <a:cubicBezTo>
                  <a:pt x="12109" y="1103"/>
                  <a:pt x="8440" y="3004"/>
                  <a:pt x="5271" y="5773"/>
                </a:cubicBezTo>
                <a:cubicBezTo>
                  <a:pt x="3570" y="7241"/>
                  <a:pt x="2068" y="8875"/>
                  <a:pt x="1168" y="10977"/>
                </a:cubicBezTo>
                <a:cubicBezTo>
                  <a:pt x="0" y="13746"/>
                  <a:pt x="901" y="16347"/>
                  <a:pt x="3503" y="17782"/>
                </a:cubicBezTo>
                <a:cubicBezTo>
                  <a:pt x="4737" y="18449"/>
                  <a:pt x="6071" y="18749"/>
                  <a:pt x="7439" y="18883"/>
                </a:cubicBezTo>
                <a:cubicBezTo>
                  <a:pt x="8021" y="18935"/>
                  <a:pt x="8602" y="18960"/>
                  <a:pt x="9180" y="18960"/>
                </a:cubicBezTo>
                <a:cubicBezTo>
                  <a:pt x="10788" y="18960"/>
                  <a:pt x="12382" y="18768"/>
                  <a:pt x="13977" y="18449"/>
                </a:cubicBezTo>
                <a:cubicBezTo>
                  <a:pt x="14067" y="18429"/>
                  <a:pt x="14148" y="18415"/>
                  <a:pt x="14220" y="18415"/>
                </a:cubicBezTo>
                <a:cubicBezTo>
                  <a:pt x="14391" y="18415"/>
                  <a:pt x="14517" y="18492"/>
                  <a:pt x="14611" y="18749"/>
                </a:cubicBezTo>
                <a:cubicBezTo>
                  <a:pt x="15011" y="19817"/>
                  <a:pt x="15845" y="20417"/>
                  <a:pt x="16912" y="20751"/>
                </a:cubicBezTo>
                <a:cubicBezTo>
                  <a:pt x="17980" y="21117"/>
                  <a:pt x="19114" y="21218"/>
                  <a:pt x="20248" y="21218"/>
                </a:cubicBezTo>
                <a:cubicBezTo>
                  <a:pt x="20401" y="21220"/>
                  <a:pt x="20554" y="21221"/>
                  <a:pt x="20707" y="21221"/>
                </a:cubicBezTo>
                <a:cubicBezTo>
                  <a:pt x="23018" y="21221"/>
                  <a:pt x="25298" y="20982"/>
                  <a:pt x="27520" y="20450"/>
                </a:cubicBezTo>
                <a:cubicBezTo>
                  <a:pt x="27636" y="20436"/>
                  <a:pt x="27747" y="20402"/>
                  <a:pt x="27842" y="20402"/>
                </a:cubicBezTo>
                <a:cubicBezTo>
                  <a:pt x="27965" y="20402"/>
                  <a:pt x="28064" y="20458"/>
                  <a:pt x="28120" y="20684"/>
                </a:cubicBezTo>
                <a:cubicBezTo>
                  <a:pt x="28454" y="21851"/>
                  <a:pt x="29255" y="22518"/>
                  <a:pt x="30322" y="22952"/>
                </a:cubicBezTo>
                <a:cubicBezTo>
                  <a:pt x="31389" y="23352"/>
                  <a:pt x="32490" y="23452"/>
                  <a:pt x="33624" y="23452"/>
                </a:cubicBezTo>
                <a:cubicBezTo>
                  <a:pt x="35292" y="23452"/>
                  <a:pt x="36960" y="23152"/>
                  <a:pt x="38628" y="22752"/>
                </a:cubicBezTo>
                <a:cubicBezTo>
                  <a:pt x="39028" y="24653"/>
                  <a:pt x="40429" y="25387"/>
                  <a:pt x="42064" y="25787"/>
                </a:cubicBezTo>
                <a:cubicBezTo>
                  <a:pt x="42950" y="26009"/>
                  <a:pt x="43836" y="26109"/>
                  <a:pt x="44722" y="26109"/>
                </a:cubicBezTo>
                <a:cubicBezTo>
                  <a:pt x="45571" y="26109"/>
                  <a:pt x="46419" y="26017"/>
                  <a:pt x="47267" y="25854"/>
                </a:cubicBezTo>
                <a:cubicBezTo>
                  <a:pt x="47373" y="25837"/>
                  <a:pt x="47472" y="25826"/>
                  <a:pt x="47564" y="25826"/>
                </a:cubicBezTo>
                <a:cubicBezTo>
                  <a:pt x="47824" y="25826"/>
                  <a:pt x="48038" y="25909"/>
                  <a:pt x="48235" y="26154"/>
                </a:cubicBezTo>
                <a:cubicBezTo>
                  <a:pt x="48535" y="26521"/>
                  <a:pt x="49002" y="26721"/>
                  <a:pt x="49436" y="26888"/>
                </a:cubicBezTo>
                <a:cubicBezTo>
                  <a:pt x="50528" y="27291"/>
                  <a:pt x="51670" y="27396"/>
                  <a:pt x="52819" y="27396"/>
                </a:cubicBezTo>
                <a:cubicBezTo>
                  <a:pt x="53003" y="27396"/>
                  <a:pt x="53188" y="27393"/>
                  <a:pt x="53372" y="27389"/>
                </a:cubicBezTo>
                <a:cubicBezTo>
                  <a:pt x="56341" y="27322"/>
                  <a:pt x="59143" y="26455"/>
                  <a:pt x="61778" y="25154"/>
                </a:cubicBezTo>
                <a:cubicBezTo>
                  <a:pt x="62745" y="24720"/>
                  <a:pt x="63612" y="24153"/>
                  <a:pt x="64646" y="23519"/>
                </a:cubicBezTo>
                <a:lnTo>
                  <a:pt x="64646" y="23519"/>
                </a:lnTo>
                <a:cubicBezTo>
                  <a:pt x="64313" y="24086"/>
                  <a:pt x="64046" y="24520"/>
                  <a:pt x="63813" y="24987"/>
                </a:cubicBezTo>
                <a:cubicBezTo>
                  <a:pt x="63546" y="25454"/>
                  <a:pt x="63312" y="25954"/>
                  <a:pt x="63212" y="26488"/>
                </a:cubicBezTo>
                <a:cubicBezTo>
                  <a:pt x="63145" y="26888"/>
                  <a:pt x="63212" y="27255"/>
                  <a:pt x="63579" y="27455"/>
                </a:cubicBezTo>
                <a:cubicBezTo>
                  <a:pt x="63711" y="27539"/>
                  <a:pt x="63843" y="27576"/>
                  <a:pt x="63970" y="27576"/>
                </a:cubicBezTo>
                <a:cubicBezTo>
                  <a:pt x="64197" y="27576"/>
                  <a:pt x="64409" y="27460"/>
                  <a:pt x="64580" y="27289"/>
                </a:cubicBezTo>
                <a:cubicBezTo>
                  <a:pt x="64847" y="27022"/>
                  <a:pt x="65080" y="26721"/>
                  <a:pt x="65280" y="26421"/>
                </a:cubicBezTo>
                <a:cubicBezTo>
                  <a:pt x="66681" y="24420"/>
                  <a:pt x="68082" y="22385"/>
                  <a:pt x="69717" y="20584"/>
                </a:cubicBezTo>
                <a:cubicBezTo>
                  <a:pt x="70317" y="19950"/>
                  <a:pt x="70918" y="19316"/>
                  <a:pt x="71518" y="18682"/>
                </a:cubicBezTo>
                <a:cubicBezTo>
                  <a:pt x="71785" y="18382"/>
                  <a:pt x="71885" y="18049"/>
                  <a:pt x="71651" y="17682"/>
                </a:cubicBezTo>
                <a:cubicBezTo>
                  <a:pt x="71465" y="17403"/>
                  <a:pt x="71231" y="17286"/>
                  <a:pt x="70970" y="17286"/>
                </a:cubicBezTo>
                <a:cubicBezTo>
                  <a:pt x="70857" y="17286"/>
                  <a:pt x="70739" y="17308"/>
                  <a:pt x="70617" y="17348"/>
                </a:cubicBezTo>
                <a:cubicBezTo>
                  <a:pt x="70351" y="17482"/>
                  <a:pt x="70050" y="17582"/>
                  <a:pt x="69850" y="17782"/>
                </a:cubicBezTo>
                <a:cubicBezTo>
                  <a:pt x="68816" y="18616"/>
                  <a:pt x="67615" y="19049"/>
                  <a:pt x="66414" y="19483"/>
                </a:cubicBezTo>
                <a:cubicBezTo>
                  <a:pt x="64913" y="20050"/>
                  <a:pt x="63379" y="20384"/>
                  <a:pt x="61844" y="20817"/>
                </a:cubicBezTo>
                <a:cubicBezTo>
                  <a:pt x="61478" y="20917"/>
                  <a:pt x="61044" y="21051"/>
                  <a:pt x="61044" y="21584"/>
                </a:cubicBezTo>
                <a:cubicBezTo>
                  <a:pt x="61077" y="22152"/>
                  <a:pt x="61511" y="22285"/>
                  <a:pt x="61945" y="22385"/>
                </a:cubicBezTo>
                <a:cubicBezTo>
                  <a:pt x="62167" y="22418"/>
                  <a:pt x="62393" y="22433"/>
                  <a:pt x="62625" y="22433"/>
                </a:cubicBezTo>
                <a:cubicBezTo>
                  <a:pt x="63090" y="22433"/>
                  <a:pt x="63579" y="22374"/>
                  <a:pt x="64113" y="22285"/>
                </a:cubicBezTo>
                <a:lnTo>
                  <a:pt x="64113" y="22285"/>
                </a:lnTo>
                <a:cubicBezTo>
                  <a:pt x="63446" y="22819"/>
                  <a:pt x="62812" y="23119"/>
                  <a:pt x="62178" y="23486"/>
                </a:cubicBezTo>
                <a:cubicBezTo>
                  <a:pt x="59336" y="25088"/>
                  <a:pt x="56329" y="26225"/>
                  <a:pt x="53059" y="26225"/>
                </a:cubicBezTo>
                <a:cubicBezTo>
                  <a:pt x="52721" y="26225"/>
                  <a:pt x="52381" y="26213"/>
                  <a:pt x="52037" y="26188"/>
                </a:cubicBezTo>
                <a:cubicBezTo>
                  <a:pt x="51103" y="26121"/>
                  <a:pt x="50169" y="25988"/>
                  <a:pt x="49302" y="25421"/>
                </a:cubicBezTo>
                <a:cubicBezTo>
                  <a:pt x="51470" y="24753"/>
                  <a:pt x="53505" y="23919"/>
                  <a:pt x="55240" y="22552"/>
                </a:cubicBezTo>
                <a:cubicBezTo>
                  <a:pt x="56107" y="21918"/>
                  <a:pt x="56908" y="21218"/>
                  <a:pt x="57341" y="20217"/>
                </a:cubicBezTo>
                <a:cubicBezTo>
                  <a:pt x="57808" y="19216"/>
                  <a:pt x="57408" y="18449"/>
                  <a:pt x="56341" y="18182"/>
                </a:cubicBezTo>
                <a:cubicBezTo>
                  <a:pt x="56087" y="18104"/>
                  <a:pt x="55821" y="18071"/>
                  <a:pt x="55558" y="18071"/>
                </a:cubicBezTo>
                <a:cubicBezTo>
                  <a:pt x="55371" y="18071"/>
                  <a:pt x="55186" y="18088"/>
                  <a:pt x="55006" y="18115"/>
                </a:cubicBezTo>
                <a:cubicBezTo>
                  <a:pt x="53205" y="18382"/>
                  <a:pt x="51604" y="19183"/>
                  <a:pt x="50203" y="20317"/>
                </a:cubicBezTo>
                <a:cubicBezTo>
                  <a:pt x="48869" y="21351"/>
                  <a:pt x="47768" y="22585"/>
                  <a:pt x="47534" y="24353"/>
                </a:cubicBezTo>
                <a:cubicBezTo>
                  <a:pt x="47501" y="24620"/>
                  <a:pt x="47367" y="24620"/>
                  <a:pt x="47167" y="24653"/>
                </a:cubicBezTo>
                <a:cubicBezTo>
                  <a:pt x="46467" y="24787"/>
                  <a:pt x="45733" y="24820"/>
                  <a:pt x="44999" y="24820"/>
                </a:cubicBezTo>
                <a:cubicBezTo>
                  <a:pt x="43698" y="24787"/>
                  <a:pt x="42397" y="24653"/>
                  <a:pt x="41196" y="24020"/>
                </a:cubicBezTo>
                <a:cubicBezTo>
                  <a:pt x="40563" y="23686"/>
                  <a:pt x="40062" y="23186"/>
                  <a:pt x="40062" y="22418"/>
                </a:cubicBezTo>
                <a:cubicBezTo>
                  <a:pt x="40129" y="22352"/>
                  <a:pt x="40162" y="22318"/>
                  <a:pt x="40196" y="22318"/>
                </a:cubicBezTo>
                <a:cubicBezTo>
                  <a:pt x="40329" y="22252"/>
                  <a:pt x="40496" y="22218"/>
                  <a:pt x="40629" y="22152"/>
                </a:cubicBezTo>
                <a:cubicBezTo>
                  <a:pt x="42798" y="21384"/>
                  <a:pt x="44899" y="20417"/>
                  <a:pt x="46667" y="18916"/>
                </a:cubicBezTo>
                <a:cubicBezTo>
                  <a:pt x="47434" y="18249"/>
                  <a:pt x="48168" y="17582"/>
                  <a:pt x="48635" y="16648"/>
                </a:cubicBezTo>
                <a:cubicBezTo>
                  <a:pt x="49069" y="15747"/>
                  <a:pt x="48668" y="14913"/>
                  <a:pt x="47734" y="14680"/>
                </a:cubicBezTo>
                <a:cubicBezTo>
                  <a:pt x="47495" y="14614"/>
                  <a:pt x="47228" y="14563"/>
                  <a:pt x="46960" y="14563"/>
                </a:cubicBezTo>
                <a:cubicBezTo>
                  <a:pt x="46817" y="14563"/>
                  <a:pt x="46673" y="14578"/>
                  <a:pt x="46534" y="14613"/>
                </a:cubicBezTo>
                <a:cubicBezTo>
                  <a:pt x="42864" y="15380"/>
                  <a:pt x="40329" y="17515"/>
                  <a:pt x="38861" y="20917"/>
                </a:cubicBezTo>
                <a:cubicBezTo>
                  <a:pt x="38728" y="21251"/>
                  <a:pt x="38595" y="21418"/>
                  <a:pt x="38261" y="21484"/>
                </a:cubicBezTo>
                <a:cubicBezTo>
                  <a:pt x="37093" y="21751"/>
                  <a:pt x="35893" y="21951"/>
                  <a:pt x="34692" y="22018"/>
                </a:cubicBezTo>
                <a:cubicBezTo>
                  <a:pt x="34363" y="22044"/>
                  <a:pt x="34034" y="22059"/>
                  <a:pt x="33705" y="22059"/>
                </a:cubicBezTo>
                <a:cubicBezTo>
                  <a:pt x="32768" y="22059"/>
                  <a:pt x="31836" y="21939"/>
                  <a:pt x="30922" y="21618"/>
                </a:cubicBezTo>
                <a:cubicBezTo>
                  <a:pt x="30355" y="21384"/>
                  <a:pt x="29888" y="21084"/>
                  <a:pt x="29621" y="20484"/>
                </a:cubicBezTo>
                <a:cubicBezTo>
                  <a:pt x="29455" y="20083"/>
                  <a:pt x="29521" y="19917"/>
                  <a:pt x="29955" y="19750"/>
                </a:cubicBezTo>
                <a:cubicBezTo>
                  <a:pt x="32524" y="18883"/>
                  <a:pt x="34792" y="17515"/>
                  <a:pt x="36960" y="15914"/>
                </a:cubicBezTo>
                <a:cubicBezTo>
                  <a:pt x="37694" y="15413"/>
                  <a:pt x="38394" y="14846"/>
                  <a:pt x="38861" y="14079"/>
                </a:cubicBezTo>
                <a:cubicBezTo>
                  <a:pt x="39428" y="13145"/>
                  <a:pt x="39162" y="12311"/>
                  <a:pt x="38128" y="11944"/>
                </a:cubicBezTo>
                <a:cubicBezTo>
                  <a:pt x="37757" y="11799"/>
                  <a:pt x="37378" y="11740"/>
                  <a:pt x="36999" y="11740"/>
                </a:cubicBezTo>
                <a:cubicBezTo>
                  <a:pt x="36594" y="11740"/>
                  <a:pt x="36189" y="11807"/>
                  <a:pt x="35793" y="11911"/>
                </a:cubicBezTo>
                <a:cubicBezTo>
                  <a:pt x="33624" y="12545"/>
                  <a:pt x="31790" y="13846"/>
                  <a:pt x="30189" y="15413"/>
                </a:cubicBezTo>
                <a:cubicBezTo>
                  <a:pt x="29154" y="16381"/>
                  <a:pt x="28354" y="17515"/>
                  <a:pt x="28087" y="18916"/>
                </a:cubicBezTo>
                <a:cubicBezTo>
                  <a:pt x="28020" y="19216"/>
                  <a:pt x="27820" y="19283"/>
                  <a:pt x="27587" y="19350"/>
                </a:cubicBezTo>
                <a:cubicBezTo>
                  <a:pt x="25445" y="19760"/>
                  <a:pt x="23277" y="20068"/>
                  <a:pt x="21084" y="20068"/>
                </a:cubicBezTo>
                <a:cubicBezTo>
                  <a:pt x="20783" y="20068"/>
                  <a:pt x="20483" y="20062"/>
                  <a:pt x="20181" y="20050"/>
                </a:cubicBezTo>
                <a:cubicBezTo>
                  <a:pt x="19114" y="19983"/>
                  <a:pt x="18013" y="19917"/>
                  <a:pt x="16979" y="19483"/>
                </a:cubicBezTo>
                <a:cubicBezTo>
                  <a:pt x="16379" y="19216"/>
                  <a:pt x="15912" y="18816"/>
                  <a:pt x="15778" y="18149"/>
                </a:cubicBezTo>
                <a:cubicBezTo>
                  <a:pt x="15912" y="18015"/>
                  <a:pt x="16112" y="17982"/>
                  <a:pt x="16279" y="17949"/>
                </a:cubicBezTo>
                <a:cubicBezTo>
                  <a:pt x="19614" y="16981"/>
                  <a:pt x="22817" y="15747"/>
                  <a:pt x="25785" y="13879"/>
                </a:cubicBezTo>
                <a:cubicBezTo>
                  <a:pt x="26953" y="13145"/>
                  <a:pt x="28054" y="12311"/>
                  <a:pt x="28821" y="11110"/>
                </a:cubicBezTo>
                <a:cubicBezTo>
                  <a:pt x="29655" y="9809"/>
                  <a:pt x="29221" y="8709"/>
                  <a:pt x="27753" y="8308"/>
                </a:cubicBezTo>
                <a:cubicBezTo>
                  <a:pt x="27219" y="8153"/>
                  <a:pt x="26676" y="8087"/>
                  <a:pt x="26133" y="8087"/>
                </a:cubicBezTo>
                <a:cubicBezTo>
                  <a:pt x="25625" y="8087"/>
                  <a:pt x="25118" y="8145"/>
                  <a:pt x="24618" y="8242"/>
                </a:cubicBezTo>
                <a:cubicBezTo>
                  <a:pt x="21182" y="8875"/>
                  <a:pt x="18413" y="10677"/>
                  <a:pt x="16179" y="13312"/>
                </a:cubicBezTo>
                <a:cubicBezTo>
                  <a:pt x="15345" y="14279"/>
                  <a:pt x="14677" y="15380"/>
                  <a:pt x="14477" y="16648"/>
                </a:cubicBezTo>
                <a:cubicBezTo>
                  <a:pt x="14411" y="16981"/>
                  <a:pt x="14177" y="17048"/>
                  <a:pt x="13944" y="17081"/>
                </a:cubicBezTo>
                <a:cubicBezTo>
                  <a:pt x="12488" y="17337"/>
                  <a:pt x="11032" y="17494"/>
                  <a:pt x="9562" y="17494"/>
                </a:cubicBezTo>
                <a:cubicBezTo>
                  <a:pt x="9111" y="17494"/>
                  <a:pt x="8660" y="17479"/>
                  <a:pt x="8206" y="17448"/>
                </a:cubicBezTo>
                <a:cubicBezTo>
                  <a:pt x="6839" y="17348"/>
                  <a:pt x="5538" y="17081"/>
                  <a:pt x="4337" y="16414"/>
                </a:cubicBezTo>
                <a:cubicBezTo>
                  <a:pt x="2469" y="15380"/>
                  <a:pt x="1902" y="13679"/>
                  <a:pt x="2802" y="11744"/>
                </a:cubicBezTo>
                <a:cubicBezTo>
                  <a:pt x="3336" y="10543"/>
                  <a:pt x="4170" y="9509"/>
                  <a:pt x="5104" y="8575"/>
                </a:cubicBezTo>
                <a:cubicBezTo>
                  <a:pt x="8740" y="4973"/>
                  <a:pt x="13043" y="2604"/>
                  <a:pt x="18180" y="1937"/>
                </a:cubicBezTo>
                <a:cubicBezTo>
                  <a:pt x="19200" y="1804"/>
                  <a:pt x="20214" y="1712"/>
                  <a:pt x="21212" y="1712"/>
                </a:cubicBezTo>
                <a:cubicBezTo>
                  <a:pt x="23478" y="1712"/>
                  <a:pt x="25662" y="2187"/>
                  <a:pt x="27653" y="3738"/>
                </a:cubicBezTo>
                <a:cubicBezTo>
                  <a:pt x="27770" y="3832"/>
                  <a:pt x="27920" y="3942"/>
                  <a:pt x="28091" y="3942"/>
                </a:cubicBezTo>
                <a:cubicBezTo>
                  <a:pt x="28164" y="3942"/>
                  <a:pt x="28241" y="3922"/>
                  <a:pt x="28321" y="3872"/>
                </a:cubicBezTo>
                <a:cubicBezTo>
                  <a:pt x="28421" y="3672"/>
                  <a:pt x="28287" y="3538"/>
                  <a:pt x="28187" y="3405"/>
                </a:cubicBezTo>
                <a:cubicBezTo>
                  <a:pt x="27353" y="2137"/>
                  <a:pt x="26219" y="1270"/>
                  <a:pt x="24818" y="770"/>
                </a:cubicBezTo>
                <a:cubicBezTo>
                  <a:pt x="23274" y="218"/>
                  <a:pt x="21709" y="1"/>
                  <a:pt x="20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92"/>
          <p:cNvSpPr/>
          <p:nvPr/>
        </p:nvSpPr>
        <p:spPr>
          <a:xfrm>
            <a:off x="661263" y="3940988"/>
            <a:ext cx="1009900" cy="659525"/>
          </a:xfrm>
          <a:custGeom>
            <a:rect b="b" l="l" r="r" t="t"/>
            <a:pathLst>
              <a:path extrusionOk="0" h="26381" w="40396">
                <a:moveTo>
                  <a:pt x="24684" y="11488"/>
                </a:moveTo>
                <a:cubicBezTo>
                  <a:pt x="24976" y="11488"/>
                  <a:pt x="25268" y="11530"/>
                  <a:pt x="25552" y="11630"/>
                </a:cubicBezTo>
                <a:cubicBezTo>
                  <a:pt x="26052" y="11830"/>
                  <a:pt x="26152" y="12030"/>
                  <a:pt x="25819" y="12464"/>
                </a:cubicBezTo>
                <a:cubicBezTo>
                  <a:pt x="25318" y="13098"/>
                  <a:pt x="24651" y="13498"/>
                  <a:pt x="23951" y="13865"/>
                </a:cubicBezTo>
                <a:cubicBezTo>
                  <a:pt x="21616" y="15066"/>
                  <a:pt x="19114" y="15699"/>
                  <a:pt x="16579" y="16266"/>
                </a:cubicBezTo>
                <a:cubicBezTo>
                  <a:pt x="15878" y="16400"/>
                  <a:pt x="15178" y="16533"/>
                  <a:pt x="14444" y="16667"/>
                </a:cubicBezTo>
                <a:cubicBezTo>
                  <a:pt x="14444" y="16600"/>
                  <a:pt x="14410" y="16533"/>
                  <a:pt x="14410" y="16500"/>
                </a:cubicBezTo>
                <a:cubicBezTo>
                  <a:pt x="17246" y="14265"/>
                  <a:pt x="20215" y="12330"/>
                  <a:pt x="23817" y="11596"/>
                </a:cubicBezTo>
                <a:cubicBezTo>
                  <a:pt x="24101" y="11530"/>
                  <a:pt x="24393" y="11488"/>
                  <a:pt x="24684" y="11488"/>
                </a:cubicBezTo>
                <a:close/>
                <a:moveTo>
                  <a:pt x="18834" y="1"/>
                </a:moveTo>
                <a:cubicBezTo>
                  <a:pt x="17731" y="1"/>
                  <a:pt x="16624" y="89"/>
                  <a:pt x="15511" y="255"/>
                </a:cubicBezTo>
                <a:cubicBezTo>
                  <a:pt x="12042" y="755"/>
                  <a:pt x="8773" y="1756"/>
                  <a:pt x="5838" y="3724"/>
                </a:cubicBezTo>
                <a:cubicBezTo>
                  <a:pt x="3536" y="5225"/>
                  <a:pt x="1701" y="7127"/>
                  <a:pt x="767" y="9795"/>
                </a:cubicBezTo>
                <a:cubicBezTo>
                  <a:pt x="0" y="11997"/>
                  <a:pt x="200" y="14098"/>
                  <a:pt x="1868" y="15866"/>
                </a:cubicBezTo>
                <a:cubicBezTo>
                  <a:pt x="3302" y="17367"/>
                  <a:pt x="5204" y="17968"/>
                  <a:pt x="7205" y="18268"/>
                </a:cubicBezTo>
                <a:cubicBezTo>
                  <a:pt x="7872" y="18357"/>
                  <a:pt x="8540" y="18372"/>
                  <a:pt x="9236" y="18372"/>
                </a:cubicBezTo>
                <a:cubicBezTo>
                  <a:pt x="9585" y="18372"/>
                  <a:pt x="9941" y="18368"/>
                  <a:pt x="10307" y="18368"/>
                </a:cubicBezTo>
                <a:cubicBezTo>
                  <a:pt x="9974" y="19068"/>
                  <a:pt x="9640" y="19702"/>
                  <a:pt x="9474" y="20369"/>
                </a:cubicBezTo>
                <a:cubicBezTo>
                  <a:pt x="8606" y="23538"/>
                  <a:pt x="10107" y="25840"/>
                  <a:pt x="13343" y="26274"/>
                </a:cubicBezTo>
                <a:cubicBezTo>
                  <a:pt x="13853" y="26346"/>
                  <a:pt x="14366" y="26380"/>
                  <a:pt x="14879" y="26380"/>
                </a:cubicBezTo>
                <a:cubicBezTo>
                  <a:pt x="16012" y="26380"/>
                  <a:pt x="17145" y="26215"/>
                  <a:pt x="18246" y="25940"/>
                </a:cubicBezTo>
                <a:cubicBezTo>
                  <a:pt x="23984" y="24539"/>
                  <a:pt x="29254" y="22037"/>
                  <a:pt x="34058" y="18568"/>
                </a:cubicBezTo>
                <a:cubicBezTo>
                  <a:pt x="34491" y="18268"/>
                  <a:pt x="34925" y="17934"/>
                  <a:pt x="35359" y="17601"/>
                </a:cubicBezTo>
                <a:lnTo>
                  <a:pt x="35359" y="17601"/>
                </a:lnTo>
                <a:cubicBezTo>
                  <a:pt x="35359" y="17834"/>
                  <a:pt x="35259" y="18001"/>
                  <a:pt x="35192" y="18201"/>
                </a:cubicBezTo>
                <a:cubicBezTo>
                  <a:pt x="34858" y="18935"/>
                  <a:pt x="34525" y="19702"/>
                  <a:pt x="34258" y="20469"/>
                </a:cubicBezTo>
                <a:cubicBezTo>
                  <a:pt x="34124" y="20836"/>
                  <a:pt x="34058" y="21303"/>
                  <a:pt x="34491" y="21504"/>
                </a:cubicBezTo>
                <a:cubicBezTo>
                  <a:pt x="34595" y="21551"/>
                  <a:pt x="34693" y="21572"/>
                  <a:pt x="34785" y="21572"/>
                </a:cubicBezTo>
                <a:cubicBezTo>
                  <a:pt x="35079" y="21572"/>
                  <a:pt x="35314" y="21357"/>
                  <a:pt x="35492" y="21103"/>
                </a:cubicBezTo>
                <a:cubicBezTo>
                  <a:pt x="35759" y="20736"/>
                  <a:pt x="36026" y="20336"/>
                  <a:pt x="36226" y="19969"/>
                </a:cubicBezTo>
                <a:cubicBezTo>
                  <a:pt x="37494" y="17734"/>
                  <a:pt x="38728" y="15499"/>
                  <a:pt x="39995" y="13264"/>
                </a:cubicBezTo>
                <a:cubicBezTo>
                  <a:pt x="40162" y="12997"/>
                  <a:pt x="40396" y="12731"/>
                  <a:pt x="40095" y="12430"/>
                </a:cubicBezTo>
                <a:cubicBezTo>
                  <a:pt x="39983" y="12318"/>
                  <a:pt x="39870" y="12276"/>
                  <a:pt x="39758" y="12276"/>
                </a:cubicBezTo>
                <a:cubicBezTo>
                  <a:pt x="39570" y="12276"/>
                  <a:pt x="39382" y="12393"/>
                  <a:pt x="39195" y="12497"/>
                </a:cubicBezTo>
                <a:cubicBezTo>
                  <a:pt x="36560" y="14298"/>
                  <a:pt x="33557" y="14899"/>
                  <a:pt x="30489" y="15199"/>
                </a:cubicBezTo>
                <a:cubicBezTo>
                  <a:pt x="30255" y="15232"/>
                  <a:pt x="29988" y="15166"/>
                  <a:pt x="29888" y="15466"/>
                </a:cubicBezTo>
                <a:cubicBezTo>
                  <a:pt x="29788" y="15766"/>
                  <a:pt x="29955" y="16000"/>
                  <a:pt x="30188" y="16166"/>
                </a:cubicBezTo>
                <a:cubicBezTo>
                  <a:pt x="30589" y="16400"/>
                  <a:pt x="31022" y="16467"/>
                  <a:pt x="31489" y="16500"/>
                </a:cubicBezTo>
                <a:cubicBezTo>
                  <a:pt x="31738" y="16513"/>
                  <a:pt x="31984" y="16520"/>
                  <a:pt x="32229" y="16520"/>
                </a:cubicBezTo>
                <a:cubicBezTo>
                  <a:pt x="33232" y="16520"/>
                  <a:pt x="34213" y="16408"/>
                  <a:pt x="35259" y="16166"/>
                </a:cubicBezTo>
                <a:lnTo>
                  <a:pt x="35259" y="16166"/>
                </a:lnTo>
                <a:cubicBezTo>
                  <a:pt x="35159" y="16266"/>
                  <a:pt x="35159" y="16333"/>
                  <a:pt x="35092" y="16367"/>
                </a:cubicBezTo>
                <a:cubicBezTo>
                  <a:pt x="29788" y="20236"/>
                  <a:pt x="24017" y="23238"/>
                  <a:pt x="17513" y="24572"/>
                </a:cubicBezTo>
                <a:cubicBezTo>
                  <a:pt x="16696" y="24729"/>
                  <a:pt x="15871" y="24840"/>
                  <a:pt x="15051" y="24840"/>
                </a:cubicBezTo>
                <a:cubicBezTo>
                  <a:pt x="14296" y="24840"/>
                  <a:pt x="13545" y="24746"/>
                  <a:pt x="12809" y="24506"/>
                </a:cubicBezTo>
                <a:cubicBezTo>
                  <a:pt x="11642" y="24105"/>
                  <a:pt x="11041" y="23405"/>
                  <a:pt x="11008" y="22237"/>
                </a:cubicBezTo>
                <a:cubicBezTo>
                  <a:pt x="10941" y="20703"/>
                  <a:pt x="11642" y="19435"/>
                  <a:pt x="12576" y="18301"/>
                </a:cubicBezTo>
                <a:cubicBezTo>
                  <a:pt x="12709" y="18134"/>
                  <a:pt x="12876" y="18134"/>
                  <a:pt x="13043" y="18134"/>
                </a:cubicBezTo>
                <a:cubicBezTo>
                  <a:pt x="16145" y="17634"/>
                  <a:pt x="19180" y="16900"/>
                  <a:pt x="22083" y="15766"/>
                </a:cubicBezTo>
                <a:cubicBezTo>
                  <a:pt x="23650" y="15166"/>
                  <a:pt x="25251" y="14565"/>
                  <a:pt x="26452" y="13331"/>
                </a:cubicBezTo>
                <a:cubicBezTo>
                  <a:pt x="27620" y="12164"/>
                  <a:pt x="27253" y="10829"/>
                  <a:pt x="25685" y="10396"/>
                </a:cubicBezTo>
                <a:cubicBezTo>
                  <a:pt x="25163" y="10252"/>
                  <a:pt x="24645" y="10190"/>
                  <a:pt x="24131" y="10190"/>
                </a:cubicBezTo>
                <a:cubicBezTo>
                  <a:pt x="23332" y="10190"/>
                  <a:pt x="22540" y="10339"/>
                  <a:pt x="21749" y="10562"/>
                </a:cubicBezTo>
                <a:cubicBezTo>
                  <a:pt x="17880" y="11697"/>
                  <a:pt x="14577" y="13731"/>
                  <a:pt x="11742" y="16567"/>
                </a:cubicBezTo>
                <a:cubicBezTo>
                  <a:pt x="11542" y="16733"/>
                  <a:pt x="11408" y="16967"/>
                  <a:pt x="11075" y="17000"/>
                </a:cubicBezTo>
                <a:cubicBezTo>
                  <a:pt x="10694" y="17018"/>
                  <a:pt x="10313" y="17029"/>
                  <a:pt x="9935" y="17029"/>
                </a:cubicBezTo>
                <a:cubicBezTo>
                  <a:pt x="8226" y="17029"/>
                  <a:pt x="6548" y="16816"/>
                  <a:pt x="4937" y="16133"/>
                </a:cubicBezTo>
                <a:cubicBezTo>
                  <a:pt x="3603" y="15533"/>
                  <a:pt x="2535" y="14665"/>
                  <a:pt x="2168" y="13198"/>
                </a:cubicBezTo>
                <a:cubicBezTo>
                  <a:pt x="1801" y="11863"/>
                  <a:pt x="2168" y="10662"/>
                  <a:pt x="2802" y="9495"/>
                </a:cubicBezTo>
                <a:cubicBezTo>
                  <a:pt x="3903" y="7393"/>
                  <a:pt x="5671" y="5992"/>
                  <a:pt x="7672" y="4858"/>
                </a:cubicBezTo>
                <a:cubicBezTo>
                  <a:pt x="10074" y="3457"/>
                  <a:pt x="12676" y="2657"/>
                  <a:pt x="15411" y="2156"/>
                </a:cubicBezTo>
                <a:cubicBezTo>
                  <a:pt x="16830" y="1876"/>
                  <a:pt x="18239" y="1722"/>
                  <a:pt x="19648" y="1722"/>
                </a:cubicBezTo>
                <a:cubicBezTo>
                  <a:pt x="20757" y="1722"/>
                  <a:pt x="21867" y="1817"/>
                  <a:pt x="22983" y="2023"/>
                </a:cubicBezTo>
                <a:cubicBezTo>
                  <a:pt x="24851" y="2357"/>
                  <a:pt x="26619" y="2990"/>
                  <a:pt x="28187" y="4024"/>
                </a:cubicBezTo>
                <a:cubicBezTo>
                  <a:pt x="28331" y="4121"/>
                  <a:pt x="28493" y="4269"/>
                  <a:pt x="28647" y="4269"/>
                </a:cubicBezTo>
                <a:cubicBezTo>
                  <a:pt x="28707" y="4269"/>
                  <a:pt x="28765" y="4247"/>
                  <a:pt x="28821" y="4191"/>
                </a:cubicBezTo>
                <a:cubicBezTo>
                  <a:pt x="29054" y="3924"/>
                  <a:pt x="28921" y="3657"/>
                  <a:pt x="28754" y="3424"/>
                </a:cubicBezTo>
                <a:cubicBezTo>
                  <a:pt x="28520" y="3057"/>
                  <a:pt x="28187" y="2757"/>
                  <a:pt x="27853" y="2523"/>
                </a:cubicBezTo>
                <a:cubicBezTo>
                  <a:pt x="26719" y="1656"/>
                  <a:pt x="25452" y="1122"/>
                  <a:pt x="24117" y="722"/>
                </a:cubicBezTo>
                <a:cubicBezTo>
                  <a:pt x="22369" y="228"/>
                  <a:pt x="20608" y="1"/>
                  <a:pt x="18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92"/>
          <p:cNvSpPr/>
          <p:nvPr/>
        </p:nvSpPr>
        <p:spPr>
          <a:xfrm>
            <a:off x="6645675" y="4425700"/>
            <a:ext cx="1367675" cy="359050"/>
          </a:xfrm>
          <a:custGeom>
            <a:rect b="b" l="l" r="r" t="t"/>
            <a:pathLst>
              <a:path extrusionOk="0" h="14362" w="54707">
                <a:moveTo>
                  <a:pt x="54093" y="0"/>
                </a:moveTo>
                <a:cubicBezTo>
                  <a:pt x="53872" y="0"/>
                  <a:pt x="53722" y="169"/>
                  <a:pt x="53572" y="394"/>
                </a:cubicBezTo>
                <a:cubicBezTo>
                  <a:pt x="53138" y="1028"/>
                  <a:pt x="52671" y="1695"/>
                  <a:pt x="52238" y="2329"/>
                </a:cubicBezTo>
                <a:cubicBezTo>
                  <a:pt x="50437" y="4764"/>
                  <a:pt x="48335" y="6832"/>
                  <a:pt x="45466" y="8066"/>
                </a:cubicBezTo>
                <a:cubicBezTo>
                  <a:pt x="40963" y="9934"/>
                  <a:pt x="36293" y="11002"/>
                  <a:pt x="31456" y="11502"/>
                </a:cubicBezTo>
                <a:cubicBezTo>
                  <a:pt x="29288" y="11719"/>
                  <a:pt x="27112" y="11819"/>
                  <a:pt x="24931" y="11819"/>
                </a:cubicBezTo>
                <a:cubicBezTo>
                  <a:pt x="22750" y="11819"/>
                  <a:pt x="20565" y="11719"/>
                  <a:pt x="18380" y="11535"/>
                </a:cubicBezTo>
                <a:cubicBezTo>
                  <a:pt x="13677" y="11135"/>
                  <a:pt x="9140" y="10034"/>
                  <a:pt x="4771" y="8266"/>
                </a:cubicBezTo>
                <a:cubicBezTo>
                  <a:pt x="4670" y="8233"/>
                  <a:pt x="4470" y="8266"/>
                  <a:pt x="4504" y="8033"/>
                </a:cubicBezTo>
                <a:cubicBezTo>
                  <a:pt x="6338" y="7966"/>
                  <a:pt x="8140" y="7666"/>
                  <a:pt x="9908" y="7066"/>
                </a:cubicBezTo>
                <a:cubicBezTo>
                  <a:pt x="10208" y="6966"/>
                  <a:pt x="10475" y="6832"/>
                  <a:pt x="10375" y="6465"/>
                </a:cubicBezTo>
                <a:cubicBezTo>
                  <a:pt x="10305" y="6232"/>
                  <a:pt x="10137" y="6178"/>
                  <a:pt x="9929" y="6178"/>
                </a:cubicBezTo>
                <a:cubicBezTo>
                  <a:pt x="9839" y="6178"/>
                  <a:pt x="9741" y="6188"/>
                  <a:pt x="9641" y="6198"/>
                </a:cubicBezTo>
                <a:cubicBezTo>
                  <a:pt x="7119" y="6600"/>
                  <a:pt x="4597" y="6853"/>
                  <a:pt x="2054" y="6853"/>
                </a:cubicBezTo>
                <a:cubicBezTo>
                  <a:pt x="1637" y="6853"/>
                  <a:pt x="1219" y="6846"/>
                  <a:pt x="801" y="6832"/>
                </a:cubicBezTo>
                <a:cubicBezTo>
                  <a:pt x="467" y="6832"/>
                  <a:pt x="167" y="6865"/>
                  <a:pt x="67" y="7199"/>
                </a:cubicBezTo>
                <a:cubicBezTo>
                  <a:pt x="0" y="7533"/>
                  <a:pt x="234" y="7699"/>
                  <a:pt x="467" y="7833"/>
                </a:cubicBezTo>
                <a:cubicBezTo>
                  <a:pt x="2335" y="8867"/>
                  <a:pt x="4003" y="10168"/>
                  <a:pt x="5538" y="11636"/>
                </a:cubicBezTo>
                <a:cubicBezTo>
                  <a:pt x="6438" y="12470"/>
                  <a:pt x="7306" y="13303"/>
                  <a:pt x="8206" y="14137"/>
                </a:cubicBezTo>
                <a:cubicBezTo>
                  <a:pt x="8331" y="14262"/>
                  <a:pt x="8482" y="14361"/>
                  <a:pt x="8643" y="14361"/>
                </a:cubicBezTo>
                <a:cubicBezTo>
                  <a:pt x="8740" y="14361"/>
                  <a:pt x="8840" y="14325"/>
                  <a:pt x="8940" y="14237"/>
                </a:cubicBezTo>
                <a:cubicBezTo>
                  <a:pt x="9207" y="14004"/>
                  <a:pt x="9140" y="13704"/>
                  <a:pt x="8974" y="13437"/>
                </a:cubicBezTo>
                <a:cubicBezTo>
                  <a:pt x="8773" y="13037"/>
                  <a:pt x="8440" y="12703"/>
                  <a:pt x="8140" y="12403"/>
                </a:cubicBezTo>
                <a:cubicBezTo>
                  <a:pt x="7072" y="11269"/>
                  <a:pt x="5971" y="10235"/>
                  <a:pt x="4737" y="9234"/>
                </a:cubicBezTo>
                <a:cubicBezTo>
                  <a:pt x="4837" y="9200"/>
                  <a:pt x="4871" y="9167"/>
                  <a:pt x="4871" y="9167"/>
                </a:cubicBezTo>
                <a:cubicBezTo>
                  <a:pt x="5004" y="9234"/>
                  <a:pt x="5137" y="9267"/>
                  <a:pt x="5238" y="9334"/>
                </a:cubicBezTo>
                <a:cubicBezTo>
                  <a:pt x="9441" y="11302"/>
                  <a:pt x="13777" y="12670"/>
                  <a:pt x="18414" y="13137"/>
                </a:cubicBezTo>
                <a:cubicBezTo>
                  <a:pt x="20815" y="13386"/>
                  <a:pt x="23205" y="13514"/>
                  <a:pt x="25603" y="13514"/>
                </a:cubicBezTo>
                <a:cubicBezTo>
                  <a:pt x="27369" y="13514"/>
                  <a:pt x="29140" y="13445"/>
                  <a:pt x="30923" y="13303"/>
                </a:cubicBezTo>
                <a:cubicBezTo>
                  <a:pt x="35126" y="12970"/>
                  <a:pt x="39228" y="12269"/>
                  <a:pt x="43231" y="10935"/>
                </a:cubicBezTo>
                <a:cubicBezTo>
                  <a:pt x="46967" y="9667"/>
                  <a:pt x="50236" y="7833"/>
                  <a:pt x="52538" y="4497"/>
                </a:cubicBezTo>
                <a:cubicBezTo>
                  <a:pt x="53305" y="3330"/>
                  <a:pt x="54139" y="2229"/>
                  <a:pt x="54573" y="895"/>
                </a:cubicBezTo>
                <a:cubicBezTo>
                  <a:pt x="54673" y="561"/>
                  <a:pt x="54706" y="227"/>
                  <a:pt x="54339" y="61"/>
                </a:cubicBezTo>
                <a:cubicBezTo>
                  <a:pt x="54248" y="19"/>
                  <a:pt x="54166" y="0"/>
                  <a:pt x="540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92"/>
          <p:cNvSpPr/>
          <p:nvPr/>
        </p:nvSpPr>
        <p:spPr>
          <a:xfrm>
            <a:off x="3006950" y="417200"/>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92"/>
          <p:cNvSpPr/>
          <p:nvPr/>
        </p:nvSpPr>
        <p:spPr>
          <a:xfrm>
            <a:off x="7967325" y="3732950"/>
            <a:ext cx="467177" cy="467177"/>
          </a:xfrm>
          <a:custGeom>
            <a:rect b="b" l="l" r="r" t="t"/>
            <a:pathLst>
              <a:path extrusionOk="0" h="9941" w="9941">
                <a:moveTo>
                  <a:pt x="4971" y="0"/>
                </a:moveTo>
                <a:cubicBezTo>
                  <a:pt x="2235" y="0"/>
                  <a:pt x="0" y="2235"/>
                  <a:pt x="0" y="4970"/>
                </a:cubicBezTo>
                <a:cubicBezTo>
                  <a:pt x="0" y="7706"/>
                  <a:pt x="2235" y="9940"/>
                  <a:pt x="4971" y="9940"/>
                </a:cubicBezTo>
                <a:cubicBezTo>
                  <a:pt x="7706" y="9940"/>
                  <a:pt x="9941" y="7706"/>
                  <a:pt x="9941" y="4970"/>
                </a:cubicBezTo>
                <a:cubicBezTo>
                  <a:pt x="9941" y="2235"/>
                  <a:pt x="7706" y="0"/>
                  <a:pt x="4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cience Subject for Highschool - 11th Grade: Forces by Slidesgo">
  <a:themeElements>
    <a:clrScheme name="Simple Light">
      <a:dk1>
        <a:srgbClr val="F7D8BA"/>
      </a:dk1>
      <a:lt1>
        <a:srgbClr val="A96448"/>
      </a:lt1>
      <a:dk2>
        <a:srgbClr val="284661"/>
      </a:dk2>
      <a:lt2>
        <a:srgbClr val="D3415E"/>
      </a:lt2>
      <a:accent1>
        <a:srgbClr val="A0BFFF"/>
      </a:accent1>
      <a:accent2>
        <a:srgbClr val="000000"/>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Career Technical Subject by Slidesgo">
  <a:themeElements>
    <a:clrScheme name="Simple Light">
      <a:dk1>
        <a:srgbClr val="F1D9CD"/>
      </a:dk1>
      <a:lt1>
        <a:srgbClr val="E86C5E"/>
      </a:lt1>
      <a:dk2>
        <a:srgbClr val="FFFFFF"/>
      </a:dk2>
      <a:lt2>
        <a:srgbClr val="80C5A6"/>
      </a:lt2>
      <a:accent1>
        <a:srgbClr val="F8BC7D"/>
      </a:accent1>
      <a:accent2>
        <a:srgbClr val="512944"/>
      </a:accent2>
      <a:accent3>
        <a:srgbClr val="67B1D0"/>
      </a:accent3>
      <a:accent4>
        <a:srgbClr val="499AB7"/>
      </a:accent4>
      <a:accent5>
        <a:srgbClr val="EF9D7F"/>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