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8"/>
  </p:notesMasterIdLst>
  <p:sldIdLst>
    <p:sldId id="301" r:id="rId3"/>
    <p:sldId id="328" r:id="rId4"/>
    <p:sldId id="258" r:id="rId5"/>
    <p:sldId id="326" r:id="rId6"/>
    <p:sldId id="329" r:id="rId7"/>
    <p:sldId id="325" r:id="rId8"/>
    <p:sldId id="306" r:id="rId9"/>
    <p:sldId id="307" r:id="rId10"/>
    <p:sldId id="308" r:id="rId11"/>
    <p:sldId id="309" r:id="rId12"/>
    <p:sldId id="310" r:id="rId13"/>
    <p:sldId id="291" r:id="rId14"/>
    <p:sldId id="311" r:id="rId15"/>
    <p:sldId id="277" r:id="rId16"/>
    <p:sldId id="313" r:id="rId17"/>
    <p:sldId id="314" r:id="rId18"/>
    <p:sldId id="316" r:id="rId19"/>
    <p:sldId id="317" r:id="rId20"/>
    <p:sldId id="318" r:id="rId21"/>
    <p:sldId id="319" r:id="rId22"/>
    <p:sldId id="330" r:id="rId23"/>
    <p:sldId id="321" r:id="rId24"/>
    <p:sldId id="327" r:id="rId25"/>
    <p:sldId id="323" r:id="rId26"/>
    <p:sldId id="324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0F6B"/>
    <a:srgbClr val="3333FF"/>
    <a:srgbClr val="135F82"/>
    <a:srgbClr val="FFA700"/>
    <a:srgbClr val="242452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4863" autoAdjust="0"/>
  </p:normalViewPr>
  <p:slideViewPr>
    <p:cSldViewPr>
      <p:cViewPr varScale="1">
        <p:scale>
          <a:sx n="33" d="100"/>
          <a:sy n="33" d="100"/>
        </p:scale>
        <p:origin x="1262" y="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7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78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73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59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6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5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7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16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36.png"/><Relationship Id="rId21" Type="http://schemas.openxmlformats.org/officeDocument/2006/relationships/image" Target="../media/image154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470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3" Type="http://schemas.openxmlformats.org/officeDocument/2006/relationships/image" Target="../media/image510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30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650.png"/><Relationship Id="rId4" Type="http://schemas.openxmlformats.org/officeDocument/2006/relationships/image" Target="../media/image32.jpeg"/><Relationship Id="rId9" Type="http://schemas.openxmlformats.org/officeDocument/2006/relationships/image" Target="../media/image1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32.jpe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10" Type="http://schemas.openxmlformats.org/officeDocument/2006/relationships/image" Target="../media/image193.png"/><Relationship Id="rId4" Type="http://schemas.openxmlformats.org/officeDocument/2006/relationships/image" Target="../media/image30.png"/><Relationship Id="rId9" Type="http://schemas.openxmlformats.org/officeDocument/2006/relationships/image" Target="../media/image19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32.jpe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700.png"/><Relationship Id="rId10" Type="http://schemas.openxmlformats.org/officeDocument/2006/relationships/image" Target="../media/image198.png"/><Relationship Id="rId4" Type="http://schemas.openxmlformats.org/officeDocument/2006/relationships/image" Target="../media/image30.png"/><Relationship Id="rId9" Type="http://schemas.openxmlformats.org/officeDocument/2006/relationships/image" Target="../media/image1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8" Type="http://schemas.openxmlformats.org/officeDocument/2006/relationships/oleObject" Target="../embeddings/oleObject3.bin"/><Relationship Id="rId3" Type="http://schemas.openxmlformats.org/officeDocument/2006/relationships/image" Target="../media/image32.jpeg"/><Relationship Id="rId7" Type="http://schemas.openxmlformats.org/officeDocument/2006/relationships/image" Target="../media/image201.png"/><Relationship Id="rId12" Type="http://schemas.openxmlformats.org/officeDocument/2006/relationships/image" Target="../media/image35.png"/><Relationship Id="rId17" Type="http://schemas.openxmlformats.org/officeDocument/2006/relationships/image" Target="../media/image36.w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03.png"/><Relationship Id="rId15" Type="http://schemas.openxmlformats.org/officeDocument/2006/relationships/image" Target="../media/image207.png"/><Relationship Id="rId10" Type="http://schemas.openxmlformats.org/officeDocument/2006/relationships/image" Target="../media/image202.png"/><Relationship Id="rId19" Type="http://schemas.openxmlformats.org/officeDocument/2006/relationships/image" Target="../media/image37.wmf"/><Relationship Id="rId4" Type="http://schemas.openxmlformats.org/officeDocument/2006/relationships/image" Target="../media/image30.png"/><Relationship Id="rId9" Type="http://schemas.openxmlformats.org/officeDocument/2006/relationships/image" Target="../media/image35.wmf"/><Relationship Id="rId14" Type="http://schemas.openxmlformats.org/officeDocument/2006/relationships/image" Target="../media/image2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jpe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0.png"/><Relationship Id="rId5" Type="http://schemas.openxmlformats.org/officeDocument/2006/relationships/image" Target="../media/image1810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32.jpeg"/><Relationship Id="rId7" Type="http://schemas.openxmlformats.org/officeDocument/2006/relationships/image" Target="../media/image2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0.png"/><Relationship Id="rId5" Type="http://schemas.openxmlformats.org/officeDocument/2006/relationships/image" Target="../media/image2060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2.jpe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950.png"/><Relationship Id="rId4" Type="http://schemas.openxmlformats.org/officeDocument/2006/relationships/image" Target="../media/image30.png"/><Relationship Id="rId9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2.jpeg"/><Relationship Id="rId7" Type="http://schemas.openxmlformats.org/officeDocument/2006/relationships/image" Target="../media/image2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52.png"/><Relationship Id="rId7" Type="http://schemas.openxmlformats.org/officeDocument/2006/relationships/image" Target="../media/image42.png"/><Relationship Id="rId12" Type="http://schemas.openxmlformats.org/officeDocument/2006/relationships/image" Target="../media/image430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11" Type="http://schemas.openxmlformats.org/officeDocument/2006/relationships/image" Target="NULL"/><Relationship Id="rId24" Type="http://schemas.openxmlformats.org/officeDocument/2006/relationships/image" Target="../media/image55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NULL"/><Relationship Id="rId19" Type="http://schemas.openxmlformats.org/officeDocument/2006/relationships/image" Target="../media/image50.png"/><Relationship Id="rId4" Type="http://schemas.openxmlformats.org/officeDocument/2006/relationships/image" Target="../media/image29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290.png"/><Relationship Id="rId30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1606" y="1907684"/>
            <a:ext cx="3127719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KHẢO SÁT HS VÀ VẼ ĐỒ THỊ HS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9372" y="4446052"/>
            <a:ext cx="22564130" cy="861744"/>
            <a:chOff x="1350330" y="4446051"/>
            <a:chExt cx="22564130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50330" y="4446051"/>
              <a:ext cx="22564130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SỰ ĐỒNG BIẾN VÀ NGHỊCH BIẾN CÙA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412342" y="5277037"/>
            <a:ext cx="10813315" cy="907182"/>
            <a:chOff x="7459670" y="7086600"/>
            <a:chExt cx="10814567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918178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ĐƠN ĐIỆU CỦA HÀM SỐ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61478" y="10037560"/>
            <a:ext cx="14298243" cy="929775"/>
            <a:chOff x="7459670" y="8524495"/>
            <a:chExt cx="1429991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266712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TẮC XÉT TÍNH ĐƠN ĐIỆU CỦA HÀM SỐ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6295755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Nhắc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5520" y="7790413"/>
            <a:ext cx="13541827" cy="861774"/>
            <a:chOff x="644526" y="2766774"/>
            <a:chExt cx="13541827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2279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90853" y="913750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025520" y="11010087"/>
            <a:ext cx="10253661" cy="861774"/>
            <a:chOff x="644526" y="2766774"/>
            <a:chExt cx="10253661" cy="861774"/>
          </a:xfrm>
        </p:grpSpPr>
        <p:sp>
          <p:nvSpPr>
            <p:cNvPr id="48" name="TextBox 4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90853" y="12223094"/>
            <a:ext cx="10253661" cy="861774"/>
            <a:chOff x="644526" y="2766774"/>
            <a:chExt cx="10253661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DE8F93A-8562-412A-88A2-CA2CAA6EDC16}"/>
              </a:ext>
            </a:extLst>
          </p:cNvPr>
          <p:cNvSpPr/>
          <p:nvPr/>
        </p:nvSpPr>
        <p:spPr>
          <a:xfrm>
            <a:off x="685800" y="3475830"/>
            <a:ext cx="23012399" cy="10011570"/>
          </a:xfrm>
          <a:prstGeom prst="roundRect">
            <a:avLst>
              <a:gd name="adj" fmla="val 3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249490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1251977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XÉT 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2471" y="3475830"/>
                <a:ext cx="19616329" cy="77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07000"/>
                  </a:lnSpc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*V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3475830"/>
                <a:ext cx="19616329" cy="773417"/>
              </a:xfrm>
              <a:prstGeom prst="rect">
                <a:avLst/>
              </a:prstGeom>
              <a:blipFill>
                <a:blip r:embed="rId3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4341" y="4717143"/>
                <a:ext cx="6923859" cy="201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=0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4717143"/>
                <a:ext cx="6923859" cy="2012410"/>
              </a:xfrm>
              <a:prstGeom prst="rect">
                <a:avLst/>
              </a:prstGeom>
              <a:blipFill>
                <a:blip r:embed="rId4"/>
                <a:stretch>
                  <a:fillRect l="-36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306741" y="5788984"/>
            <a:ext cx="4637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8503177" y="10223046"/>
                <a:ext cx="14549642" cy="3009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3177" y="10223046"/>
                <a:ext cx="14549642" cy="3009029"/>
              </a:xfrm>
              <a:prstGeom prst="rect">
                <a:avLst/>
              </a:prstGeom>
              <a:blipFill>
                <a:blip r:embed="rId5"/>
                <a:stretch>
                  <a:fillRect l="-1718" r="-1173" b="-89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C5F21C-D5E0-4A15-81CB-0BC6C69A5F0B}"/>
                  </a:ext>
                </a:extLst>
              </p:cNvPr>
              <p:cNvSpPr txBox="1"/>
              <p:nvPr/>
            </p:nvSpPr>
            <p:spPr>
              <a:xfrm>
                <a:off x="1549003" y="6987239"/>
                <a:ext cx="5386795" cy="2244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C5F21C-D5E0-4A15-81CB-0BC6C69A5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03" y="6987239"/>
                <a:ext cx="5386795" cy="2244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AB6A305-9EA4-4FC3-B181-1B3C08867687}"/>
              </a:ext>
            </a:extLst>
          </p:cNvPr>
          <p:cNvSpPr txBox="1"/>
          <p:nvPr/>
        </p:nvSpPr>
        <p:spPr>
          <a:xfrm>
            <a:off x="11277600" y="4358467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A7F725-1AAB-445F-89A4-4C7FC6A7801E}"/>
              </a:ext>
            </a:extLst>
          </p:cNvPr>
          <p:cNvGrpSpPr/>
          <p:nvPr/>
        </p:nvGrpSpPr>
        <p:grpSpPr>
          <a:xfrm>
            <a:off x="9683748" y="6857999"/>
            <a:ext cx="12338051" cy="4035049"/>
            <a:chOff x="9683748" y="6857999"/>
            <a:chExt cx="12338051" cy="4035049"/>
          </a:xfrm>
        </p:grpSpPr>
        <p:grpSp>
          <p:nvGrpSpPr>
            <p:cNvPr id="42" name="BBT3ct">
              <a:extLst>
                <a:ext uri="{FF2B5EF4-FFF2-40B4-BE49-F238E27FC236}">
                  <a16:creationId xmlns:a16="http://schemas.microsoft.com/office/drawing/2014/main" id="{12F5F2D3-761B-4DCE-9749-F68D68E6BECE}"/>
                </a:ext>
              </a:extLst>
            </p:cNvPr>
            <p:cNvGrpSpPr/>
            <p:nvPr/>
          </p:nvGrpSpPr>
          <p:grpSpPr>
            <a:xfrm>
              <a:off x="9683748" y="6857999"/>
              <a:ext cx="12338051" cy="3857865"/>
              <a:chOff x="3365500" y="3365500"/>
              <a:chExt cx="8064500" cy="2603500"/>
            </a:xfrm>
          </p:grpSpPr>
          <p:cxnSp>
            <p:nvCxnSpPr>
              <p:cNvPr id="11" name=" ">
                <a:extLst>
                  <a:ext uri="{FF2B5EF4-FFF2-40B4-BE49-F238E27FC236}">
                    <a16:creationId xmlns:a16="http://schemas.microsoft.com/office/drawing/2014/main" id="{68C8A64D-AB3B-4869-8C81-D27665E789E3}"/>
                  </a:ext>
                </a:extLst>
              </p:cNvPr>
              <p:cNvCxnSpPr/>
              <p:nvPr/>
            </p:nvCxnSpPr>
            <p:spPr>
              <a:xfrm>
                <a:off x="3365500" y="4000500"/>
                <a:ext cx="80645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 ">
                <a:extLst>
                  <a:ext uri="{FF2B5EF4-FFF2-40B4-BE49-F238E27FC236}">
                    <a16:creationId xmlns:a16="http://schemas.microsoft.com/office/drawing/2014/main" id="{264E9239-71E6-4159-BB0D-CD22BF1CA47F}"/>
                  </a:ext>
                </a:extLst>
              </p:cNvPr>
              <p:cNvCxnSpPr/>
              <p:nvPr/>
            </p:nvCxnSpPr>
            <p:spPr>
              <a:xfrm>
                <a:off x="3365500" y="4635500"/>
                <a:ext cx="80645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 ">
                <a:extLst>
                  <a:ext uri="{FF2B5EF4-FFF2-40B4-BE49-F238E27FC236}">
                    <a16:creationId xmlns:a16="http://schemas.microsoft.com/office/drawing/2014/main" id="{C4433C96-2EA1-4276-82D7-E238F6BA80E5}"/>
                  </a:ext>
                </a:extLst>
              </p:cNvPr>
              <p:cNvCxnSpPr/>
              <p:nvPr/>
            </p:nvCxnSpPr>
            <p:spPr>
              <a:xfrm>
                <a:off x="4508500" y="3365500"/>
                <a:ext cx="0" cy="26035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 ">
                    <a:extLst>
                      <a:ext uri="{FF2B5EF4-FFF2-40B4-BE49-F238E27FC236}">
                        <a16:creationId xmlns:a16="http://schemas.microsoft.com/office/drawing/2014/main" id="{43E94ABA-275B-4CD3-86E9-CEB5DEC76832}"/>
                      </a:ext>
                    </a:extLst>
                  </p:cNvPr>
                  <p:cNvSpPr txBox="1"/>
                  <p:nvPr/>
                </p:nvSpPr>
                <p:spPr>
                  <a:xfrm>
                    <a:off x="3746500" y="3556000"/>
                    <a:ext cx="267702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 ">
                    <a:extLst>
                      <a:ext uri="{FF2B5EF4-FFF2-40B4-BE49-F238E27FC236}">
                        <a16:creationId xmlns:a16="http://schemas.microsoft.com/office/drawing/2014/main" id="{43E94ABA-275B-4CD3-86E9-CEB5DEC768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6500" y="3556000"/>
                    <a:ext cx="26770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 ">
                    <a:extLst>
                      <a:ext uri="{FF2B5EF4-FFF2-40B4-BE49-F238E27FC236}">
                        <a16:creationId xmlns:a16="http://schemas.microsoft.com/office/drawing/2014/main" id="{210AB088-7317-4FBD-AC89-0C15EE232032}"/>
                      </a:ext>
                    </a:extLst>
                  </p:cNvPr>
                  <p:cNvSpPr txBox="1"/>
                  <p:nvPr/>
                </p:nvSpPr>
                <p:spPr>
                  <a:xfrm>
                    <a:off x="3429000" y="4064000"/>
                    <a:ext cx="843564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 ">
                    <a:extLst>
                      <a:ext uri="{FF2B5EF4-FFF2-40B4-BE49-F238E27FC236}">
                        <a16:creationId xmlns:a16="http://schemas.microsoft.com/office/drawing/2014/main" id="{210AB088-7317-4FBD-AC89-0C15EE232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9000" y="4064000"/>
                    <a:ext cx="843564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 ">
                    <a:extLst>
                      <a:ext uri="{FF2B5EF4-FFF2-40B4-BE49-F238E27FC236}">
                        <a16:creationId xmlns:a16="http://schemas.microsoft.com/office/drawing/2014/main" id="{DBD6DF04-5007-4CDC-9136-31E6071AE346}"/>
                      </a:ext>
                    </a:extLst>
                  </p:cNvPr>
                  <p:cNvSpPr txBox="1"/>
                  <p:nvPr/>
                </p:nvSpPr>
                <p:spPr>
                  <a:xfrm>
                    <a:off x="3492500" y="5080000"/>
                    <a:ext cx="732573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 ">
                    <a:extLst>
                      <a:ext uri="{FF2B5EF4-FFF2-40B4-BE49-F238E27FC236}">
                        <a16:creationId xmlns:a16="http://schemas.microsoft.com/office/drawing/2014/main" id="{DBD6DF04-5007-4CDC-9136-31E6071AE3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2500" y="5080000"/>
                    <a:ext cx="732573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 ">
                    <a:extLst>
                      <a:ext uri="{FF2B5EF4-FFF2-40B4-BE49-F238E27FC236}">
                        <a16:creationId xmlns:a16="http://schemas.microsoft.com/office/drawing/2014/main" id="{8F0A28F9-75A4-49FE-894E-D72A0F62B69A}"/>
                      </a:ext>
                    </a:extLst>
                  </p:cNvPr>
                  <p:cNvSpPr txBox="1"/>
                  <p:nvPr/>
                </p:nvSpPr>
                <p:spPr>
                  <a:xfrm>
                    <a:off x="4635500" y="3556000"/>
                    <a:ext cx="60753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 ">
                    <a:extLst>
                      <a:ext uri="{FF2B5EF4-FFF2-40B4-BE49-F238E27FC236}">
                        <a16:creationId xmlns:a16="http://schemas.microsoft.com/office/drawing/2014/main" id="{8F0A28F9-75A4-49FE-894E-D72A0F62B6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5500" y="3556000"/>
                    <a:ext cx="607539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 ">
                    <a:extLst>
                      <a:ext uri="{FF2B5EF4-FFF2-40B4-BE49-F238E27FC236}">
                        <a16:creationId xmlns:a16="http://schemas.microsoft.com/office/drawing/2014/main" id="{048D4201-F38A-457A-9265-721B7212790F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8000" y="3556000"/>
                    <a:ext cx="60753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 ">
                    <a:extLst>
                      <a:ext uri="{FF2B5EF4-FFF2-40B4-BE49-F238E27FC236}">
                        <a16:creationId xmlns:a16="http://schemas.microsoft.com/office/drawing/2014/main" id="{048D4201-F38A-457A-9265-721B72127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8000" y="3556000"/>
                    <a:ext cx="607539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 ">
                    <a:extLst>
                      <a:ext uri="{FF2B5EF4-FFF2-40B4-BE49-F238E27FC236}">
                        <a16:creationId xmlns:a16="http://schemas.microsoft.com/office/drawing/2014/main" id="{A4922975-3408-4730-9092-349EFE20A078}"/>
                      </a:ext>
                    </a:extLst>
                  </p:cNvPr>
                  <p:cNvSpPr txBox="1"/>
                  <p:nvPr/>
                </p:nvSpPr>
                <p:spPr>
                  <a:xfrm>
                    <a:off x="7011086" y="4159114"/>
                    <a:ext cx="229897" cy="27001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 ">
                    <a:extLst>
                      <a:ext uri="{FF2B5EF4-FFF2-40B4-BE49-F238E27FC236}">
                        <a16:creationId xmlns:a16="http://schemas.microsoft.com/office/drawing/2014/main" id="{A4922975-3408-4730-9092-349EFE20A0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1086" y="4159114"/>
                    <a:ext cx="229897" cy="27001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 ">
                    <a:extLst>
                      <a:ext uri="{FF2B5EF4-FFF2-40B4-BE49-F238E27FC236}">
                        <a16:creationId xmlns:a16="http://schemas.microsoft.com/office/drawing/2014/main" id="{CB9747B4-8493-4FB1-A9DD-3EF39611D04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58903" y="4129321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 ">
                    <a:extLst>
                      <a:ext uri="{FF2B5EF4-FFF2-40B4-BE49-F238E27FC236}">
                        <a16:creationId xmlns:a16="http://schemas.microsoft.com/office/drawing/2014/main" id="{CB9747B4-8493-4FB1-A9DD-3EF39611D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8903" y="4129321"/>
                    <a:ext cx="323807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 ">
                    <a:extLst>
                      <a:ext uri="{FF2B5EF4-FFF2-40B4-BE49-F238E27FC236}">
                        <a16:creationId xmlns:a16="http://schemas.microsoft.com/office/drawing/2014/main" id="{8B31ED9F-C65F-4B10-BE82-9EF4D73933D6}"/>
                      </a:ext>
                    </a:extLst>
                  </p:cNvPr>
                  <p:cNvSpPr txBox="1"/>
                  <p:nvPr/>
                </p:nvSpPr>
                <p:spPr>
                  <a:xfrm>
                    <a:off x="5321654" y="4171890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 ">
                    <a:extLst>
                      <a:ext uri="{FF2B5EF4-FFF2-40B4-BE49-F238E27FC236}">
                        <a16:creationId xmlns:a16="http://schemas.microsoft.com/office/drawing/2014/main" id="{8B31ED9F-C65F-4B10-BE82-9EF4D73933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1654" y="4171890"/>
                    <a:ext cx="323807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 ">
                    <a:extLst>
                      <a:ext uri="{FF2B5EF4-FFF2-40B4-BE49-F238E27FC236}">
                        <a16:creationId xmlns:a16="http://schemas.microsoft.com/office/drawing/2014/main" id="{8E2FCDFF-891F-4942-B9A9-1D00A4AE156E}"/>
                      </a:ext>
                    </a:extLst>
                  </p:cNvPr>
                  <p:cNvSpPr txBox="1"/>
                  <p:nvPr/>
                </p:nvSpPr>
                <p:spPr>
                  <a:xfrm>
                    <a:off x="8544600" y="4085967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 ">
                    <a:extLst>
                      <a:ext uri="{FF2B5EF4-FFF2-40B4-BE49-F238E27FC236}">
                        <a16:creationId xmlns:a16="http://schemas.microsoft.com/office/drawing/2014/main" id="{8E2FCDFF-891F-4942-B9A9-1D00A4AE15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4600" y="4085967"/>
                    <a:ext cx="323807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 ">
                    <a:extLst>
                      <a:ext uri="{FF2B5EF4-FFF2-40B4-BE49-F238E27FC236}">
                        <a16:creationId xmlns:a16="http://schemas.microsoft.com/office/drawing/2014/main" id="{62BBA3FC-D896-45EE-B3DB-755942DC93A6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4151938"/>
                    <a:ext cx="274113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 ">
                    <a:extLst>
                      <a:ext uri="{FF2B5EF4-FFF2-40B4-BE49-F238E27FC236}">
                        <a16:creationId xmlns:a16="http://schemas.microsoft.com/office/drawing/2014/main" id="{62BBA3FC-D896-45EE-B3DB-755942DC93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4151938"/>
                    <a:ext cx="274113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 ">
                    <a:extLst>
                      <a:ext uri="{FF2B5EF4-FFF2-40B4-BE49-F238E27FC236}">
                        <a16:creationId xmlns:a16="http://schemas.microsoft.com/office/drawing/2014/main" id="{8C16836A-4D20-440B-AD10-E997FC096BC8}"/>
                      </a:ext>
                    </a:extLst>
                  </p:cNvPr>
                  <p:cNvSpPr txBox="1"/>
                  <p:nvPr/>
                </p:nvSpPr>
                <p:spPr>
                  <a:xfrm>
                    <a:off x="7682892" y="4153169"/>
                    <a:ext cx="274113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 ">
                    <a:extLst>
                      <a:ext uri="{FF2B5EF4-FFF2-40B4-BE49-F238E27FC236}">
                        <a16:creationId xmlns:a16="http://schemas.microsoft.com/office/drawing/2014/main" id="{8C16836A-4D20-440B-AD10-E997FC096B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2892" y="4153169"/>
                    <a:ext cx="274113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3010FE1A-43A9-4DF5-84C2-2A099CEFFAB4}"/>
                      </a:ext>
                    </a:extLst>
                  </p:cNvPr>
                  <p:cNvSpPr txBox="1"/>
                  <p:nvPr/>
                </p:nvSpPr>
                <p:spPr>
                  <a:xfrm>
                    <a:off x="9456002" y="4173002"/>
                    <a:ext cx="274113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3010FE1A-43A9-4DF5-84C2-2A099CEFFA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6002" y="4173002"/>
                    <a:ext cx="274113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 ">
                <a:extLst>
                  <a:ext uri="{FF2B5EF4-FFF2-40B4-BE49-F238E27FC236}">
                    <a16:creationId xmlns:a16="http://schemas.microsoft.com/office/drawing/2014/main" id="{99CA4CFD-46F5-4076-A5C5-002EC1E89FC1}"/>
                  </a:ext>
                </a:extLst>
              </p:cNvPr>
              <p:cNvSpPr txBox="1"/>
              <p:nvPr/>
            </p:nvSpPr>
            <p:spPr>
              <a:xfrm>
                <a:off x="6032500" y="3556000"/>
                <a:ext cx="177073" cy="270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-1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ADCB3571-A54F-42C9-8E96-092D3ECE4EBC}"/>
                      </a:ext>
                    </a:extLst>
                  </p:cNvPr>
                  <p:cNvSpPr txBox="1"/>
                  <p:nvPr/>
                </p:nvSpPr>
                <p:spPr>
                  <a:xfrm>
                    <a:off x="7747000" y="3556000"/>
                    <a:ext cx="179169" cy="2700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ADCB3571-A54F-42C9-8E96-092D3ECE4E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7000" y="3556000"/>
                    <a:ext cx="179169" cy="27001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06213FB8-FD83-4BC8-ADDA-9D409F61AC01}"/>
                      </a:ext>
                    </a:extLst>
                  </p:cNvPr>
                  <p:cNvSpPr txBox="1"/>
                  <p:nvPr/>
                </p:nvSpPr>
                <p:spPr>
                  <a:xfrm>
                    <a:off x="9525000" y="3556000"/>
                    <a:ext cx="179169" cy="2700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06213FB8-FD83-4BC8-ADDA-9D409F61AC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25000" y="3556000"/>
                    <a:ext cx="179169" cy="27001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 ">
                <a:extLst>
                  <a:ext uri="{FF2B5EF4-FFF2-40B4-BE49-F238E27FC236}">
                    <a16:creationId xmlns:a16="http://schemas.microsoft.com/office/drawing/2014/main" id="{78FF766B-F998-4F4B-8C22-C6AD6DC70CB6}"/>
                  </a:ext>
                </a:extLst>
              </p:cNvPr>
              <p:cNvCxnSpPr/>
              <p:nvPr/>
            </p:nvCxnSpPr>
            <p:spPr>
              <a:xfrm flipV="1">
                <a:off x="6407240" y="5060743"/>
                <a:ext cx="1143000" cy="825500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 ">
                <a:extLst>
                  <a:ext uri="{FF2B5EF4-FFF2-40B4-BE49-F238E27FC236}">
                    <a16:creationId xmlns:a16="http://schemas.microsoft.com/office/drawing/2014/main" id="{0A2BBC07-FC40-427A-B336-CD2EA2D65A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904" y="5080000"/>
                <a:ext cx="1112719" cy="851553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 ">
                <a:extLst>
                  <a:ext uri="{FF2B5EF4-FFF2-40B4-BE49-F238E27FC236}">
                    <a16:creationId xmlns:a16="http://schemas.microsoft.com/office/drawing/2014/main" id="{0D026396-1AB2-4DD9-8875-5A0505039DB2}"/>
                  </a:ext>
                </a:extLst>
              </p:cNvPr>
              <p:cNvCxnSpPr/>
              <p:nvPr/>
            </p:nvCxnSpPr>
            <p:spPr>
              <a:xfrm flipV="1">
                <a:off x="9768349" y="5059205"/>
                <a:ext cx="1079500" cy="762000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 ">
                <a:extLst>
                  <a:ext uri="{FF2B5EF4-FFF2-40B4-BE49-F238E27FC236}">
                    <a16:creationId xmlns:a16="http://schemas.microsoft.com/office/drawing/2014/main" id="{0D3E48C8-15A8-4A95-8BFB-BB9DD9A49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6403" y="5059204"/>
                <a:ext cx="1454911" cy="758017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A1CDEF74-7864-494B-889A-9B2B27C3DB64}"/>
                    </a:ext>
                  </a:extLst>
                </p:cNvPr>
                <p:cNvSpPr txBox="1"/>
                <p:nvPr/>
              </p:nvSpPr>
              <p:spPr>
                <a:xfrm>
                  <a:off x="19124635" y="10374450"/>
                  <a:ext cx="274114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A1CDEF74-7864-494B-889A-9B2B27C3D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24635" y="10374450"/>
                  <a:ext cx="274114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 ">
                  <a:extLst>
                    <a:ext uri="{FF2B5EF4-FFF2-40B4-BE49-F238E27FC236}">
                      <a16:creationId xmlns:a16="http://schemas.microsoft.com/office/drawing/2014/main" id="{7088D4AA-96A2-4D32-888C-4D4E24BD4E53}"/>
                    </a:ext>
                  </a:extLst>
                </p:cNvPr>
                <p:cNvSpPr txBox="1"/>
                <p:nvPr/>
              </p:nvSpPr>
              <p:spPr>
                <a:xfrm>
                  <a:off x="13814399" y="10492938"/>
                  <a:ext cx="274114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 ">
                  <a:extLst>
                    <a:ext uri="{FF2B5EF4-FFF2-40B4-BE49-F238E27FC236}">
                      <a16:creationId xmlns:a16="http://schemas.microsoft.com/office/drawing/2014/main" id="{7088D4AA-96A2-4D32-888C-4D4E24BD4E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14399" y="10492938"/>
                  <a:ext cx="274114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 ">
              <a:extLst>
                <a:ext uri="{FF2B5EF4-FFF2-40B4-BE49-F238E27FC236}">
                  <a16:creationId xmlns:a16="http://schemas.microsoft.com/office/drawing/2014/main" id="{E3D1F70D-2CCF-40EF-9D79-D0E6F508B2A0}"/>
                </a:ext>
              </a:extLst>
            </p:cNvPr>
            <p:cNvSpPr txBox="1"/>
            <p:nvPr/>
          </p:nvSpPr>
          <p:spPr>
            <a:xfrm>
              <a:off x="16407777" y="8892675"/>
              <a:ext cx="16831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600" b="1" dirty="0">
                  <a:solidFill>
                    <a:srgbClr val="00206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 ">
                  <a:extLst>
                    <a:ext uri="{FF2B5EF4-FFF2-40B4-BE49-F238E27FC236}">
                      <a16:creationId xmlns:a16="http://schemas.microsoft.com/office/drawing/2014/main" id="{B0942E36-21A7-43E8-9D7D-F51D899C0201}"/>
                    </a:ext>
                  </a:extLst>
                </p:cNvPr>
                <p:cNvSpPr txBox="1"/>
                <p:nvPr/>
              </p:nvSpPr>
              <p:spPr>
                <a:xfrm>
                  <a:off x="11350397" y="8961299"/>
                  <a:ext cx="929487" cy="5928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 ">
                  <a:extLst>
                    <a:ext uri="{FF2B5EF4-FFF2-40B4-BE49-F238E27FC236}">
                      <a16:creationId xmlns:a16="http://schemas.microsoft.com/office/drawing/2014/main" id="{B0942E36-21A7-43E8-9D7D-F51D899C0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0397" y="8961299"/>
                  <a:ext cx="929487" cy="59288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 ">
                  <a:extLst>
                    <a:ext uri="{FF2B5EF4-FFF2-40B4-BE49-F238E27FC236}">
                      <a16:creationId xmlns:a16="http://schemas.microsoft.com/office/drawing/2014/main" id="{89FF1DDB-80D4-4C82-A62C-B23BD27F5BBD}"/>
                    </a:ext>
                  </a:extLst>
                </p:cNvPr>
                <p:cNvSpPr txBox="1"/>
                <p:nvPr/>
              </p:nvSpPr>
              <p:spPr>
                <a:xfrm>
                  <a:off x="21086677" y="8978542"/>
                  <a:ext cx="929487" cy="5928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 ">
                  <a:extLst>
                    <a:ext uri="{FF2B5EF4-FFF2-40B4-BE49-F238E27FC236}">
                      <a16:creationId xmlns:a16="http://schemas.microsoft.com/office/drawing/2014/main" id="{89FF1DDB-80D4-4C82-A62C-B23BD27F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6677" y="8978542"/>
                  <a:ext cx="929487" cy="59288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75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79668F-7853-4F0A-A502-90CA7A835CF9}"/>
              </a:ext>
            </a:extLst>
          </p:cNvPr>
          <p:cNvSpPr/>
          <p:nvPr/>
        </p:nvSpPr>
        <p:spPr>
          <a:xfrm>
            <a:off x="709347" y="3155653"/>
            <a:ext cx="23012399" cy="10011570"/>
          </a:xfrm>
          <a:prstGeom prst="roundRect">
            <a:avLst>
              <a:gd name="adj" fmla="val 3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1251977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XÉT 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2471" y="3343549"/>
                <a:ext cx="22326600" cy="219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07000"/>
                  </a:lnSpc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0850"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3343549"/>
                <a:ext cx="22326600" cy="2195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41057" y="5938525"/>
                <a:ext cx="7736343" cy="2205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5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5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57" y="5938525"/>
                <a:ext cx="7736343" cy="2205989"/>
              </a:xfrm>
              <a:prstGeom prst="rect">
                <a:avLst/>
              </a:prstGeom>
              <a:blipFill>
                <a:blip r:embed="rId4"/>
                <a:stretch>
                  <a:fillRect l="-3150" t="-5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989566" y="5872211"/>
            <a:ext cx="4637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8849599" y="9898632"/>
                <a:ext cx="15251296" cy="3009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9599" y="9898632"/>
                <a:ext cx="15251296" cy="3009029"/>
              </a:xfrm>
              <a:prstGeom prst="rect">
                <a:avLst/>
              </a:prstGeom>
              <a:blipFill>
                <a:blip r:embed="rId5"/>
                <a:stretch>
                  <a:fillRect l="-1639" r="-200" b="-91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EE1A7A-C6B0-4260-AFE8-55EE39E2272E}"/>
                  </a:ext>
                </a:extLst>
              </p:cNvPr>
              <p:cNvSpPr txBox="1"/>
              <p:nvPr/>
            </p:nvSpPr>
            <p:spPr>
              <a:xfrm>
                <a:off x="3714755" y="8144514"/>
                <a:ext cx="537209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EE1A7A-C6B0-4260-AFE8-55EE39E22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5" y="8144514"/>
                <a:ext cx="5372092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29CC1B-4855-458B-B1F4-2842122933E3}"/>
                  </a:ext>
                </a:extLst>
              </p:cNvPr>
              <p:cNvSpPr txBox="1"/>
              <p:nvPr/>
            </p:nvSpPr>
            <p:spPr>
              <a:xfrm>
                <a:off x="3714755" y="8881030"/>
                <a:ext cx="5372092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29CC1B-4855-458B-B1F4-284212293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5" y="8881030"/>
                <a:ext cx="5372092" cy="1599156"/>
              </a:xfrm>
              <a:prstGeom prst="rect">
                <a:avLst/>
              </a:prstGeom>
              <a:blipFill>
                <a:blip r:embed="rId7"/>
                <a:stretch>
                  <a:fillRect r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091BB2-B2B1-4B7E-9E53-482334477DBE}"/>
              </a:ext>
            </a:extLst>
          </p:cNvPr>
          <p:cNvSpPr txBox="1"/>
          <p:nvPr/>
        </p:nvSpPr>
        <p:spPr>
          <a:xfrm>
            <a:off x="10319307" y="5025131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DCD7096-8CAE-4938-B263-7AF6B203AA30}"/>
              </a:ext>
            </a:extLst>
          </p:cNvPr>
          <p:cNvGrpSpPr/>
          <p:nvPr/>
        </p:nvGrpSpPr>
        <p:grpSpPr>
          <a:xfrm>
            <a:off x="10503834" y="6822242"/>
            <a:ext cx="12524819" cy="4008960"/>
            <a:chOff x="10732440" y="6830548"/>
            <a:chExt cx="12524819" cy="4008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0F48CAB4-7870-4E60-8E6C-43A70C167949}"/>
                    </a:ext>
                  </a:extLst>
                </p:cNvPr>
                <p:cNvSpPr txBox="1"/>
                <p:nvPr/>
              </p:nvSpPr>
              <p:spPr>
                <a:xfrm>
                  <a:off x="17443040" y="10044827"/>
                  <a:ext cx="1496754" cy="7946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0F48CAB4-7870-4E60-8E6C-43A70C167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040" y="10044827"/>
                  <a:ext cx="1496754" cy="79468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BE6DF18-530C-4F88-AC77-AB75A001F6CE}"/>
                </a:ext>
              </a:extLst>
            </p:cNvPr>
            <p:cNvGrpSpPr/>
            <p:nvPr/>
          </p:nvGrpSpPr>
          <p:grpSpPr>
            <a:xfrm>
              <a:off x="10732440" y="6830548"/>
              <a:ext cx="12524819" cy="3942134"/>
              <a:chOff x="10649537" y="7436942"/>
              <a:chExt cx="12524819" cy="3942134"/>
            </a:xfrm>
          </p:grpSpPr>
          <p:cxnSp>
            <p:nvCxnSpPr>
              <p:cNvPr id="26" name=" ">
                <a:extLst>
                  <a:ext uri="{FF2B5EF4-FFF2-40B4-BE49-F238E27FC236}">
                    <a16:creationId xmlns:a16="http://schemas.microsoft.com/office/drawing/2014/main" id="{CDE43135-ED82-4225-B24C-10BE032929A2}"/>
                  </a:ext>
                </a:extLst>
              </p:cNvPr>
              <p:cNvCxnSpPr/>
              <p:nvPr/>
            </p:nvCxnSpPr>
            <p:spPr>
              <a:xfrm>
                <a:off x="10649537" y="8193668"/>
                <a:ext cx="12515263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 ">
                <a:extLst>
                  <a:ext uri="{FF2B5EF4-FFF2-40B4-BE49-F238E27FC236}">
                    <a16:creationId xmlns:a16="http://schemas.microsoft.com/office/drawing/2014/main" id="{A72EAE8B-0A00-4DF1-BF3A-29E526392D77}"/>
                  </a:ext>
                </a:extLst>
              </p:cNvPr>
              <p:cNvCxnSpPr/>
              <p:nvPr/>
            </p:nvCxnSpPr>
            <p:spPr>
              <a:xfrm>
                <a:off x="10649537" y="9202635"/>
                <a:ext cx="12515263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 ">
                <a:extLst>
                  <a:ext uri="{FF2B5EF4-FFF2-40B4-BE49-F238E27FC236}">
                    <a16:creationId xmlns:a16="http://schemas.microsoft.com/office/drawing/2014/main" id="{824DAE67-E4AE-403D-BF08-7EE789FE5310}"/>
                  </a:ext>
                </a:extLst>
              </p:cNvPr>
              <p:cNvCxnSpPr/>
              <p:nvPr/>
            </p:nvCxnSpPr>
            <p:spPr>
              <a:xfrm>
                <a:off x="12839708" y="7436942"/>
                <a:ext cx="0" cy="378362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 ">
                <a:extLst>
                  <a:ext uri="{FF2B5EF4-FFF2-40B4-BE49-F238E27FC236}">
                    <a16:creationId xmlns:a16="http://schemas.microsoft.com/office/drawing/2014/main" id="{0223112C-39B3-40CE-8854-BE37C5E43380}"/>
                  </a:ext>
                </a:extLst>
              </p:cNvPr>
              <p:cNvCxnSpPr/>
              <p:nvPr/>
            </p:nvCxnSpPr>
            <p:spPr>
              <a:xfrm>
                <a:off x="17532932" y="8193668"/>
                <a:ext cx="0" cy="302690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 ">
                <a:extLst>
                  <a:ext uri="{FF2B5EF4-FFF2-40B4-BE49-F238E27FC236}">
                    <a16:creationId xmlns:a16="http://schemas.microsoft.com/office/drawing/2014/main" id="{A320B67F-D5E0-4FC4-B133-623B90766F0F}"/>
                  </a:ext>
                </a:extLst>
              </p:cNvPr>
              <p:cNvCxnSpPr/>
              <p:nvPr/>
            </p:nvCxnSpPr>
            <p:spPr>
              <a:xfrm>
                <a:off x="17689372" y="8193668"/>
                <a:ext cx="0" cy="302690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 ">
                    <a:extLst>
                      <a:ext uri="{FF2B5EF4-FFF2-40B4-BE49-F238E27FC236}">
                        <a16:creationId xmlns:a16="http://schemas.microsoft.com/office/drawing/2014/main" id="{09BE7529-305E-4141-81D9-CA53C846E8DF}"/>
                      </a:ext>
                    </a:extLst>
                  </p:cNvPr>
                  <p:cNvSpPr txBox="1"/>
                  <p:nvPr/>
                </p:nvSpPr>
                <p:spPr>
                  <a:xfrm>
                    <a:off x="11181436" y="7462167"/>
                    <a:ext cx="659520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 ">
                    <a:extLst>
                      <a:ext uri="{FF2B5EF4-FFF2-40B4-BE49-F238E27FC236}">
                        <a16:creationId xmlns:a16="http://schemas.microsoft.com/office/drawing/2014/main" id="{09BE7529-305E-4141-81D9-CA53C846E8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81436" y="7462167"/>
                    <a:ext cx="659520" cy="79468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 ">
                    <a:extLst>
                      <a:ext uri="{FF2B5EF4-FFF2-40B4-BE49-F238E27FC236}">
                        <a16:creationId xmlns:a16="http://schemas.microsoft.com/office/drawing/2014/main" id="{B5D0E6FD-3E52-49DC-9257-FD2A1EE25C0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37266" y="8319789"/>
                    <a:ext cx="2078233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 ">
                    <a:extLst>
                      <a:ext uri="{FF2B5EF4-FFF2-40B4-BE49-F238E27FC236}">
                        <a16:creationId xmlns:a16="http://schemas.microsoft.com/office/drawing/2014/main" id="{B5D0E6FD-3E52-49DC-9257-FD2A1EE25C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7266" y="8319789"/>
                    <a:ext cx="2078233" cy="79468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 ">
                    <a:extLst>
                      <a:ext uri="{FF2B5EF4-FFF2-40B4-BE49-F238E27FC236}">
                        <a16:creationId xmlns:a16="http://schemas.microsoft.com/office/drawing/2014/main" id="{E401C00E-127B-4A3C-8AEE-7BC9B085F474}"/>
                      </a:ext>
                    </a:extLst>
                  </p:cNvPr>
                  <p:cNvSpPr txBox="1"/>
                  <p:nvPr/>
                </p:nvSpPr>
                <p:spPr>
                  <a:xfrm>
                    <a:off x="10962419" y="9959361"/>
                    <a:ext cx="1804792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 ">
                    <a:extLst>
                      <a:ext uri="{FF2B5EF4-FFF2-40B4-BE49-F238E27FC236}">
                        <a16:creationId xmlns:a16="http://schemas.microsoft.com/office/drawing/2014/main" id="{E401C00E-127B-4A3C-8AEE-7BC9B085F4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62419" y="9959361"/>
                    <a:ext cx="1804792" cy="79468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17CA1E98-D33E-4554-8834-8E6D4C31FE3F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5141" y="7781304"/>
                    <a:ext cx="1496754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17CA1E98-D33E-4554-8834-8E6D4C31F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95141" y="7781304"/>
                    <a:ext cx="1496754" cy="79468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E46B97B1-5340-4A17-8E07-0A039373D3A5}"/>
                      </a:ext>
                    </a:extLst>
                  </p:cNvPr>
                  <p:cNvSpPr txBox="1"/>
                  <p:nvPr/>
                </p:nvSpPr>
                <p:spPr>
                  <a:xfrm>
                    <a:off x="21600392" y="7748647"/>
                    <a:ext cx="1496754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E46B97B1-5340-4A17-8E07-0A039373D3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00392" y="7748647"/>
                    <a:ext cx="1496754" cy="79468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A4EB9D1B-CE35-4E7B-AEDF-271D7D6A3C0B}"/>
                      </a:ext>
                    </a:extLst>
                  </p:cNvPr>
                  <p:cNvSpPr txBox="1"/>
                  <p:nvPr/>
                </p:nvSpPr>
                <p:spPr>
                  <a:xfrm>
                    <a:off x="15823208" y="8517910"/>
                    <a:ext cx="797742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A4EB9D1B-CE35-4E7B-AEDF-271D7D6A3C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23208" y="8517910"/>
                    <a:ext cx="797742" cy="79468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2E648253-8DE7-4BC8-8632-FC2740ECD02B}"/>
                      </a:ext>
                    </a:extLst>
                  </p:cNvPr>
                  <p:cNvSpPr txBox="1"/>
                  <p:nvPr/>
                </p:nvSpPr>
                <p:spPr>
                  <a:xfrm>
                    <a:off x="18570655" y="8502605"/>
                    <a:ext cx="797742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2E648253-8DE7-4BC8-8632-FC2740ECD0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70655" y="8502605"/>
                    <a:ext cx="797742" cy="79468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 ">
                <a:extLst>
                  <a:ext uri="{FF2B5EF4-FFF2-40B4-BE49-F238E27FC236}">
                    <a16:creationId xmlns:a16="http://schemas.microsoft.com/office/drawing/2014/main" id="{CF6128B3-FD15-4A1B-AF4D-1214B56279AE}"/>
                  </a:ext>
                </a:extLst>
              </p:cNvPr>
              <p:cNvSpPr txBox="1"/>
              <p:nvPr/>
            </p:nvSpPr>
            <p:spPr>
              <a:xfrm>
                <a:off x="14732193" y="10648452"/>
                <a:ext cx="16831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  <p:sp>
            <p:nvSpPr>
              <p:cNvPr id="39" name=" ">
                <a:extLst>
                  <a:ext uri="{FF2B5EF4-FFF2-40B4-BE49-F238E27FC236}">
                    <a16:creationId xmlns:a16="http://schemas.microsoft.com/office/drawing/2014/main" id="{AFE599FC-9E0E-4714-BF74-EAE627B76403}"/>
                  </a:ext>
                </a:extLst>
              </p:cNvPr>
              <p:cNvSpPr txBox="1"/>
              <p:nvPr/>
            </p:nvSpPr>
            <p:spPr>
              <a:xfrm>
                <a:off x="17502435" y="7650623"/>
                <a:ext cx="16831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cxnSp>
            <p:nvCxnSpPr>
              <p:cNvPr id="40" name=" ">
                <a:extLst>
                  <a:ext uri="{FF2B5EF4-FFF2-40B4-BE49-F238E27FC236}">
                    <a16:creationId xmlns:a16="http://schemas.microsoft.com/office/drawing/2014/main" id="{BCA690B0-1117-4D82-B6B9-ABC4EDFD2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40189" y="9599285"/>
                <a:ext cx="1191284" cy="1337625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 ">
                <a:extLst>
                  <a:ext uri="{FF2B5EF4-FFF2-40B4-BE49-F238E27FC236}">
                    <a16:creationId xmlns:a16="http://schemas.microsoft.com/office/drawing/2014/main" id="{6FA1910F-1807-40F3-8E15-4CFFD47855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63687" y="9599285"/>
                <a:ext cx="1399969" cy="1025309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 ">
                    <a:extLst>
                      <a:ext uri="{FF2B5EF4-FFF2-40B4-BE49-F238E27FC236}">
                        <a16:creationId xmlns:a16="http://schemas.microsoft.com/office/drawing/2014/main" id="{71D4FB6A-D5D5-4089-85E2-00C7B2913232}"/>
                      </a:ext>
                    </a:extLst>
                  </p:cNvPr>
                  <p:cNvSpPr txBox="1"/>
                  <p:nvPr/>
                </p:nvSpPr>
                <p:spPr>
                  <a:xfrm>
                    <a:off x="16495510" y="9249008"/>
                    <a:ext cx="838449" cy="40010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 ">
                    <a:extLst>
                      <a:ext uri="{FF2B5EF4-FFF2-40B4-BE49-F238E27FC236}">
                        <a16:creationId xmlns:a16="http://schemas.microsoft.com/office/drawing/2014/main" id="{71D4FB6A-D5D5-4089-85E2-00C7B29132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5510" y="9249008"/>
                    <a:ext cx="838449" cy="40010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 ">
                    <a:extLst>
                      <a:ext uri="{FF2B5EF4-FFF2-40B4-BE49-F238E27FC236}">
                        <a16:creationId xmlns:a16="http://schemas.microsoft.com/office/drawing/2014/main" id="{1778CF5B-4AEB-4879-A813-EFB5C52442B4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7846" y="9300835"/>
                    <a:ext cx="838449" cy="40010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 ">
                    <a:extLst>
                      <a:ext uri="{FF2B5EF4-FFF2-40B4-BE49-F238E27FC236}">
                        <a16:creationId xmlns:a16="http://schemas.microsoft.com/office/drawing/2014/main" id="{1778CF5B-4AEB-4879-A813-EFB5C52442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7846" y="9300835"/>
                    <a:ext cx="838449" cy="40010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 ">
                <a:extLst>
                  <a:ext uri="{FF2B5EF4-FFF2-40B4-BE49-F238E27FC236}">
                    <a16:creationId xmlns:a16="http://schemas.microsoft.com/office/drawing/2014/main" id="{BE3D1638-0D20-451D-A72E-49686D90CA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29880" y="9567232"/>
                <a:ext cx="1490192" cy="1191197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 ">
                <a:extLst>
                  <a:ext uri="{FF2B5EF4-FFF2-40B4-BE49-F238E27FC236}">
                    <a16:creationId xmlns:a16="http://schemas.microsoft.com/office/drawing/2014/main" id="{005EBE99-A8D4-4D4F-A21A-AB6465F630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10570" y="9598237"/>
                <a:ext cx="1540822" cy="994528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 ">
                    <a:extLst>
                      <a:ext uri="{FF2B5EF4-FFF2-40B4-BE49-F238E27FC236}">
                        <a16:creationId xmlns:a16="http://schemas.microsoft.com/office/drawing/2014/main" id="{F9DF52F4-63C9-4567-B75C-84C7A52EEEB0}"/>
                      </a:ext>
                    </a:extLst>
                  </p:cNvPr>
                  <p:cNvSpPr txBox="1"/>
                  <p:nvPr/>
                </p:nvSpPr>
                <p:spPr>
                  <a:xfrm>
                    <a:off x="13389052" y="8477267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 ">
                    <a:extLst>
                      <a:ext uri="{FF2B5EF4-FFF2-40B4-BE49-F238E27FC236}">
                        <a16:creationId xmlns:a16="http://schemas.microsoft.com/office/drawing/2014/main" id="{F9DF52F4-63C9-4567-B75C-84C7A52EEE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89052" y="8477267"/>
                    <a:ext cx="323807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 ">
                    <a:extLst>
                      <a:ext uri="{FF2B5EF4-FFF2-40B4-BE49-F238E27FC236}">
                        <a16:creationId xmlns:a16="http://schemas.microsoft.com/office/drawing/2014/main" id="{082EAB68-7B32-4A8D-959E-7B14DE9E308D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3825" y="8485953"/>
                    <a:ext cx="274114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 ">
                    <a:extLst>
                      <a:ext uri="{FF2B5EF4-FFF2-40B4-BE49-F238E27FC236}">
                        <a16:creationId xmlns:a16="http://schemas.microsoft.com/office/drawing/2014/main" id="{082EAB68-7B32-4A8D-959E-7B14DE9E30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3825" y="8485953"/>
                    <a:ext cx="274114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 ">
                    <a:extLst>
                      <a:ext uri="{FF2B5EF4-FFF2-40B4-BE49-F238E27FC236}">
                        <a16:creationId xmlns:a16="http://schemas.microsoft.com/office/drawing/2014/main" id="{F1B8C599-26C9-48B5-90FD-859ED7AE4B03}"/>
                      </a:ext>
                    </a:extLst>
                  </p:cNvPr>
                  <p:cNvSpPr txBox="1"/>
                  <p:nvPr/>
                </p:nvSpPr>
                <p:spPr>
                  <a:xfrm>
                    <a:off x="19882014" y="8444388"/>
                    <a:ext cx="274114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 ">
                    <a:extLst>
                      <a:ext uri="{FF2B5EF4-FFF2-40B4-BE49-F238E27FC236}">
                        <a16:creationId xmlns:a16="http://schemas.microsoft.com/office/drawing/2014/main" id="{F1B8C599-26C9-48B5-90FD-859ED7AE4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82014" y="8444388"/>
                    <a:ext cx="274114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 ">
                    <a:extLst>
                      <a:ext uri="{FF2B5EF4-FFF2-40B4-BE49-F238E27FC236}">
                        <a16:creationId xmlns:a16="http://schemas.microsoft.com/office/drawing/2014/main" id="{C19BD5B7-6F7C-462E-9F21-9E8747931397}"/>
                      </a:ext>
                    </a:extLst>
                  </p:cNvPr>
                  <p:cNvSpPr txBox="1"/>
                  <p:nvPr/>
                </p:nvSpPr>
                <p:spPr>
                  <a:xfrm>
                    <a:off x="21349883" y="8498097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 ">
                    <a:extLst>
                      <a:ext uri="{FF2B5EF4-FFF2-40B4-BE49-F238E27FC236}">
                        <a16:creationId xmlns:a16="http://schemas.microsoft.com/office/drawing/2014/main" id="{C19BD5B7-6F7C-462E-9F21-9E8747931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49883" y="8498097"/>
                    <a:ext cx="323807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 ">
                <a:extLst>
                  <a:ext uri="{FF2B5EF4-FFF2-40B4-BE49-F238E27FC236}">
                    <a16:creationId xmlns:a16="http://schemas.microsoft.com/office/drawing/2014/main" id="{C821FFE8-76BD-4F11-A5B4-76233807FC48}"/>
                  </a:ext>
                </a:extLst>
              </p:cNvPr>
              <p:cNvSpPr txBox="1"/>
              <p:nvPr/>
            </p:nvSpPr>
            <p:spPr>
              <a:xfrm>
                <a:off x="14732193" y="7639486"/>
                <a:ext cx="373874" cy="40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-1</a:t>
                </a:r>
              </a:p>
            </p:txBody>
          </p:sp>
          <p:sp>
            <p:nvSpPr>
              <p:cNvPr id="56" name=" ">
                <a:extLst>
                  <a:ext uri="{FF2B5EF4-FFF2-40B4-BE49-F238E27FC236}">
                    <a16:creationId xmlns:a16="http://schemas.microsoft.com/office/drawing/2014/main" id="{AB2E71B0-956A-4B81-B177-AFB17BA83430}"/>
                  </a:ext>
                </a:extLst>
              </p:cNvPr>
              <p:cNvSpPr txBox="1"/>
              <p:nvPr/>
            </p:nvSpPr>
            <p:spPr>
              <a:xfrm>
                <a:off x="19964867" y="7613906"/>
                <a:ext cx="16831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58" name=" ">
                <a:extLst>
                  <a:ext uri="{FF2B5EF4-FFF2-40B4-BE49-F238E27FC236}">
                    <a16:creationId xmlns:a16="http://schemas.microsoft.com/office/drawing/2014/main" id="{F91BDAF9-0B48-467C-A602-F3A8BFCFCF0E}"/>
                  </a:ext>
                </a:extLst>
              </p:cNvPr>
              <p:cNvSpPr txBox="1"/>
              <p:nvPr/>
            </p:nvSpPr>
            <p:spPr>
              <a:xfrm>
                <a:off x="19882014" y="9262090"/>
                <a:ext cx="27090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 ">
                    <a:extLst>
                      <a:ext uri="{FF2B5EF4-FFF2-40B4-BE49-F238E27FC236}">
                        <a16:creationId xmlns:a16="http://schemas.microsoft.com/office/drawing/2014/main" id="{44750CB5-F630-4271-B7EA-A93D9FE9766A}"/>
                      </a:ext>
                    </a:extLst>
                  </p:cNvPr>
                  <p:cNvSpPr txBox="1"/>
                  <p:nvPr/>
                </p:nvSpPr>
                <p:spPr>
                  <a:xfrm>
                    <a:off x="21677602" y="10584395"/>
                    <a:ext cx="1496754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 ">
                    <a:extLst>
                      <a:ext uri="{FF2B5EF4-FFF2-40B4-BE49-F238E27FC236}">
                        <a16:creationId xmlns:a16="http://schemas.microsoft.com/office/drawing/2014/main" id="{44750CB5-F630-4271-B7EA-A93D9FE976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77602" y="10584395"/>
                    <a:ext cx="1496754" cy="79468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65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33400" y="2545315"/>
            <a:ext cx="22846956" cy="2005842"/>
            <a:chOff x="1175570" y="3048677"/>
            <a:chExt cx="22152272" cy="1836680"/>
          </a:xfrm>
        </p:grpSpPr>
        <p:sp>
          <p:nvSpPr>
            <p:cNvPr id="5" name="Rounded Rectangle 4"/>
            <p:cNvSpPr/>
            <p:nvPr/>
          </p:nvSpPr>
          <p:spPr>
            <a:xfrm>
              <a:off x="1202854" y="3214718"/>
              <a:ext cx="22124988" cy="1670639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4772845" cy="1386731"/>
              <a:chOff x="1175570" y="1834705"/>
              <a:chExt cx="4772845" cy="138673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4287" y="228066"/>
                <a:ext cx="826615" cy="432164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09929" y="2078622"/>
                <a:ext cx="3381445" cy="1142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/9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33400" y="4781520"/>
            <a:ext cx="23050351" cy="8934479"/>
            <a:chOff x="1270511" y="5867400"/>
            <a:chExt cx="23053019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3051320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78452" cy="6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5518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4475" y="3435711"/>
                <a:ext cx="21575474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sự đồng biến và nghịch biến của hàm số: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75" y="3435711"/>
                <a:ext cx="21575474" cy="1138838"/>
              </a:xfrm>
              <a:prstGeom prst="rect">
                <a:avLst/>
              </a:prstGeom>
              <a:blipFill>
                <a:blip r:embed="rId2"/>
                <a:stretch>
                  <a:fillRect l="-396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79247" y="6004208"/>
                <a:ext cx="3711953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247" y="6004208"/>
                <a:ext cx="3711953" cy="759375"/>
              </a:xfrm>
              <a:prstGeom prst="rect">
                <a:avLst/>
              </a:prstGeom>
              <a:blipFill>
                <a:blip r:embed="rId3"/>
                <a:stretch>
                  <a:fillRect l="-6568"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11229318" y="5989180"/>
            <a:ext cx="4873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22576" y="11410841"/>
            <a:ext cx="1806117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(-∞ ; -7)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 ; +∞ );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(-7; 1 ).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892F94-BB96-4F6D-8256-48FF08731040}"/>
                  </a:ext>
                </a:extLst>
              </p:cNvPr>
              <p:cNvSpPr txBox="1"/>
              <p:nvPr/>
            </p:nvSpPr>
            <p:spPr>
              <a:xfrm>
                <a:off x="2360424" y="7040231"/>
                <a:ext cx="64787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: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892F94-BB96-4F6D-8256-48FF08731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24" y="7040231"/>
                <a:ext cx="6478776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EE0EA1-5184-4730-84FE-2B00A2B15C61}"/>
                  </a:ext>
                </a:extLst>
              </p:cNvPr>
              <p:cNvSpPr txBox="1"/>
              <p:nvPr/>
            </p:nvSpPr>
            <p:spPr>
              <a:xfrm>
                <a:off x="3789254" y="7930755"/>
                <a:ext cx="7330161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EE0EA1-5184-4730-84FE-2B00A2B15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254" y="7930755"/>
                <a:ext cx="7330161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4E3EFB-1C0C-43FA-9159-747954D1B4DA}"/>
                  </a:ext>
                </a:extLst>
              </p:cNvPr>
              <p:cNvSpPr txBox="1"/>
              <p:nvPr/>
            </p:nvSpPr>
            <p:spPr>
              <a:xfrm>
                <a:off x="3453563" y="8699849"/>
                <a:ext cx="5626035" cy="2909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𝟐𝟑𝟗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4E3EFB-1C0C-43FA-9159-747954D1B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563" y="8699849"/>
                <a:ext cx="5626035" cy="2909771"/>
              </a:xfrm>
              <a:prstGeom prst="rect">
                <a:avLst/>
              </a:prstGeom>
              <a:blipFill>
                <a:blip r:embed="rId6"/>
                <a:stretch>
                  <a:fillRect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B62AA38-385A-4634-B096-54A24009E62D}"/>
              </a:ext>
            </a:extLst>
          </p:cNvPr>
          <p:cNvGrpSpPr/>
          <p:nvPr/>
        </p:nvGrpSpPr>
        <p:grpSpPr>
          <a:xfrm>
            <a:off x="11455106" y="7300388"/>
            <a:ext cx="10537235" cy="3981160"/>
            <a:chOff x="11484565" y="7300388"/>
            <a:chExt cx="10537235" cy="3981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924B2A6E-56C3-4014-9B56-78E1791F37C5}"/>
                    </a:ext>
                  </a:extLst>
                </p:cNvPr>
                <p:cNvSpPr txBox="1"/>
                <p:nvPr/>
              </p:nvSpPr>
              <p:spPr>
                <a:xfrm>
                  <a:off x="15599072" y="9235726"/>
                  <a:ext cx="671659" cy="751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𝟐𝟑𝟗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924B2A6E-56C3-4014-9B56-78E1791F37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9072" y="9235726"/>
                  <a:ext cx="671659" cy="7517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3E2D5D-FE5B-48EF-BB02-718F60C8A163}"/>
                </a:ext>
              </a:extLst>
            </p:cNvPr>
            <p:cNvGrpSpPr/>
            <p:nvPr/>
          </p:nvGrpSpPr>
          <p:grpSpPr>
            <a:xfrm>
              <a:off x="11484565" y="7300388"/>
              <a:ext cx="10537235" cy="3981160"/>
              <a:chOff x="11484565" y="7300388"/>
              <a:chExt cx="10537235" cy="398116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D71A07E-2BDE-415D-BAB2-84AA2A24A348}"/>
                  </a:ext>
                </a:extLst>
              </p:cNvPr>
              <p:cNvGrpSpPr/>
              <p:nvPr/>
            </p:nvGrpSpPr>
            <p:grpSpPr>
              <a:xfrm>
                <a:off x="11484565" y="7300388"/>
                <a:ext cx="10537235" cy="3981160"/>
                <a:chOff x="11484565" y="7300388"/>
                <a:chExt cx="10537235" cy="39811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 ">
                      <a:extLst>
                        <a:ext uri="{FF2B5EF4-FFF2-40B4-BE49-F238E27FC236}">
                          <a16:creationId xmlns:a16="http://schemas.microsoft.com/office/drawing/2014/main" id="{B0008AFA-DE0B-41B6-AF00-21B6D434E5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457195" y="10529804"/>
                      <a:ext cx="776944" cy="7517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num>
                              <m:den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 ">
                      <a:extLst>
                        <a:ext uri="{FF2B5EF4-FFF2-40B4-BE49-F238E27FC236}">
                          <a16:creationId xmlns:a16="http://schemas.microsoft.com/office/drawing/2014/main" id="{B0008AFA-DE0B-41B6-AF00-21B6D434E5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457195" y="10529804"/>
                      <a:ext cx="776944" cy="75174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BAF77942-67F8-4D00-8D14-F9742AE0F2DA}"/>
                    </a:ext>
                  </a:extLst>
                </p:cNvPr>
                <p:cNvGrpSpPr/>
                <p:nvPr/>
              </p:nvGrpSpPr>
              <p:grpSpPr>
                <a:xfrm>
                  <a:off x="11484565" y="7300388"/>
                  <a:ext cx="10537235" cy="3910776"/>
                  <a:chOff x="11484565" y="7300388"/>
                  <a:chExt cx="10537235" cy="3910776"/>
                </a:xfrm>
              </p:grpSpPr>
              <p:grpSp>
                <p:nvGrpSpPr>
                  <p:cNvPr id="49" name="BBT2ct">
                    <a:extLst>
                      <a:ext uri="{FF2B5EF4-FFF2-40B4-BE49-F238E27FC236}">
                        <a16:creationId xmlns:a16="http://schemas.microsoft.com/office/drawing/2014/main" id="{6C2028F9-2A59-4577-BC24-C14ED4CD3C10}"/>
                      </a:ext>
                    </a:extLst>
                  </p:cNvPr>
                  <p:cNvGrpSpPr/>
                  <p:nvPr/>
                </p:nvGrpSpPr>
                <p:grpSpPr>
                  <a:xfrm>
                    <a:off x="11484565" y="7300388"/>
                    <a:ext cx="10537235" cy="3662808"/>
                    <a:chOff x="127000" y="1905000"/>
                    <a:chExt cx="6322539" cy="2540000"/>
                  </a:xfrm>
                </p:grpSpPr>
                <p:cxnSp>
                  <p:nvCxnSpPr>
                    <p:cNvPr id="51" name=" ">
                      <a:extLst>
                        <a:ext uri="{FF2B5EF4-FFF2-40B4-BE49-F238E27FC236}">
                          <a16:creationId xmlns:a16="http://schemas.microsoft.com/office/drawing/2014/main" id="{47F0412E-F763-4154-BCE4-5040AA0B98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000" y="2540000"/>
                      <a:ext cx="6223000" cy="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 ">
                      <a:extLst>
                        <a:ext uri="{FF2B5EF4-FFF2-40B4-BE49-F238E27FC236}">
                          <a16:creationId xmlns:a16="http://schemas.microsoft.com/office/drawing/2014/main" id="{3C483794-BE18-4445-B9F8-A0C640F895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000" y="3175000"/>
                      <a:ext cx="6223000" cy="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 ">
                      <a:extLst>
                        <a:ext uri="{FF2B5EF4-FFF2-40B4-BE49-F238E27FC236}">
                          <a16:creationId xmlns:a16="http://schemas.microsoft.com/office/drawing/2014/main" id="{1D5B05B5-E849-4A3D-98AC-1946C9BD6A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52500" y="1905000"/>
                      <a:ext cx="0" cy="254000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4" name=" ">
                          <a:extLst>
                            <a:ext uri="{FF2B5EF4-FFF2-40B4-BE49-F238E27FC236}">
                              <a16:creationId xmlns:a16="http://schemas.microsoft.com/office/drawing/2014/main" id="{AB449958-A629-4D19-B774-E6B95D76AAC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1000" y="2032000"/>
                          <a:ext cx="26770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4" name=" ">
                          <a:extLst>
                            <a:ext uri="{FF2B5EF4-FFF2-40B4-BE49-F238E27FC236}">
                              <a16:creationId xmlns:a16="http://schemas.microsoft.com/office/drawing/2014/main" id="{AB449958-A629-4D19-B774-E6B95D76AAC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81000" y="2032000"/>
                          <a:ext cx="267702" cy="40011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7" name=" ">
                          <a:extLst>
                            <a:ext uri="{FF2B5EF4-FFF2-40B4-BE49-F238E27FC236}">
                              <a16:creationId xmlns:a16="http://schemas.microsoft.com/office/drawing/2014/main" id="{AB6A8745-0B48-44B1-A5DA-F994525014E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5100" y="2667000"/>
                          <a:ext cx="8095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7" name=" ">
                          <a:extLst>
                            <a:ext uri="{FF2B5EF4-FFF2-40B4-BE49-F238E27FC236}">
                              <a16:creationId xmlns:a16="http://schemas.microsoft.com/office/drawing/2014/main" id="{AB6A8745-0B48-44B1-A5DA-F994525014E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5100" y="2667000"/>
                          <a:ext cx="809517" cy="400110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8" name=" ">
                          <a:extLst>
                            <a:ext uri="{FF2B5EF4-FFF2-40B4-BE49-F238E27FC236}">
                              <a16:creationId xmlns:a16="http://schemas.microsoft.com/office/drawing/2014/main" id="{B847A6BA-D53B-45A8-837D-815317C1FA3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0500" y="3556000"/>
                          <a:ext cx="73096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8" name=" ">
                          <a:extLst>
                            <a:ext uri="{FF2B5EF4-FFF2-40B4-BE49-F238E27FC236}">
                              <a16:creationId xmlns:a16="http://schemas.microsoft.com/office/drawing/2014/main" id="{B847A6BA-D53B-45A8-837D-815317C1FA3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90500" y="3556000"/>
                          <a:ext cx="730969" cy="400110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9" name=" ">
                          <a:extLst>
                            <a:ext uri="{FF2B5EF4-FFF2-40B4-BE49-F238E27FC236}">
                              <a16:creationId xmlns:a16="http://schemas.microsoft.com/office/drawing/2014/main" id="{BE8B9359-6066-44D1-88EE-821DA798423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16000" y="2032000"/>
                          <a:ext cx="60753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9" name=" ">
                          <a:extLst>
                            <a:ext uri="{FF2B5EF4-FFF2-40B4-BE49-F238E27FC236}">
                              <a16:creationId xmlns:a16="http://schemas.microsoft.com/office/drawing/2014/main" id="{BE8B9359-6066-44D1-88EE-821DA798423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16000" y="2032000"/>
                          <a:ext cx="607539" cy="400110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0" name=" ">
                          <a:extLst>
                            <a:ext uri="{FF2B5EF4-FFF2-40B4-BE49-F238E27FC236}">
                              <a16:creationId xmlns:a16="http://schemas.microsoft.com/office/drawing/2014/main" id="{0BA9B013-6900-4771-AF71-18243EDD54D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42000" y="2032000"/>
                          <a:ext cx="60753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0" name=" ">
                          <a:extLst>
                            <a:ext uri="{FF2B5EF4-FFF2-40B4-BE49-F238E27FC236}">
                              <a16:creationId xmlns:a16="http://schemas.microsoft.com/office/drawing/2014/main" id="{0BA9B013-6900-4771-AF71-18243EDD54D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42000" y="2032000"/>
                          <a:ext cx="607539" cy="400110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61" name=" ">
                      <a:extLst>
                        <a:ext uri="{FF2B5EF4-FFF2-40B4-BE49-F238E27FC236}">
                          <a16:creationId xmlns:a16="http://schemas.microsoft.com/office/drawing/2014/main" id="{3E295357-0BF8-4960-965E-9DC0BD62BE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0000" y="2032000"/>
                      <a:ext cx="162550" cy="2774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2600" b="1" dirty="0">
                          <a:solidFill>
                            <a:srgbClr val="002060"/>
                          </a:solidFill>
                        </a:rPr>
                        <a:t>-7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 ">
                          <a:extLst>
                            <a:ext uri="{FF2B5EF4-FFF2-40B4-BE49-F238E27FC236}">
                              <a16:creationId xmlns:a16="http://schemas.microsoft.com/office/drawing/2014/main" id="{8F7902D8-63A9-47D1-B9A6-17C0F885A29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45000" y="2032000"/>
                          <a:ext cx="164474" cy="27745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2" name=" ">
                          <a:extLst>
                            <a:ext uri="{FF2B5EF4-FFF2-40B4-BE49-F238E27FC236}">
                              <a16:creationId xmlns:a16="http://schemas.microsoft.com/office/drawing/2014/main" id="{8F7902D8-63A9-47D1-B9A6-17C0F885A29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445000" y="2032000"/>
                          <a:ext cx="164474" cy="277459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3" name=" ">
                          <a:extLst>
                            <a:ext uri="{FF2B5EF4-FFF2-40B4-BE49-F238E27FC236}">
                              <a16:creationId xmlns:a16="http://schemas.microsoft.com/office/drawing/2014/main" id="{00D87740-CE89-4D99-8CDE-0278F3A2DB5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540000" y="2667000"/>
                          <a:ext cx="27411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3" name=" ">
                          <a:extLst>
                            <a:ext uri="{FF2B5EF4-FFF2-40B4-BE49-F238E27FC236}">
                              <a16:creationId xmlns:a16="http://schemas.microsoft.com/office/drawing/2014/main" id="{00D87740-CE89-4D99-8CDE-0278F3A2DB5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40000" y="2667000"/>
                          <a:ext cx="274113" cy="400110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4" name=" ">
                          <a:extLst>
                            <a:ext uri="{FF2B5EF4-FFF2-40B4-BE49-F238E27FC236}">
                              <a16:creationId xmlns:a16="http://schemas.microsoft.com/office/drawing/2014/main" id="{6269C82E-24C9-40AA-8D4A-E95CD17B998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45000" y="2667000"/>
                          <a:ext cx="27411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4" name=" ">
                          <a:extLst>
                            <a:ext uri="{FF2B5EF4-FFF2-40B4-BE49-F238E27FC236}">
                              <a16:creationId xmlns:a16="http://schemas.microsoft.com/office/drawing/2014/main" id="{6269C82E-24C9-40AA-8D4A-E95CD17B998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445000" y="2667000"/>
                          <a:ext cx="274113" cy="400110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5" name=" ">
                          <a:extLst>
                            <a:ext uri="{FF2B5EF4-FFF2-40B4-BE49-F238E27FC236}">
                              <a16:creationId xmlns:a16="http://schemas.microsoft.com/office/drawing/2014/main" id="{BA2705EF-8549-43C6-AB2E-79AA14AB7B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78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5" name=" ">
                          <a:extLst>
                            <a:ext uri="{FF2B5EF4-FFF2-40B4-BE49-F238E27FC236}">
                              <a16:creationId xmlns:a16="http://schemas.microsoft.com/office/drawing/2014/main" id="{BA2705EF-8549-43C6-AB2E-79AA14AB7B7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778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6" name=" ">
                          <a:extLst>
                            <a:ext uri="{FF2B5EF4-FFF2-40B4-BE49-F238E27FC236}">
                              <a16:creationId xmlns:a16="http://schemas.microsoft.com/office/drawing/2014/main" id="{5397DD44-2286-4DF0-94F7-5EACCEC7030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429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6" name=" ">
                          <a:extLst>
                            <a:ext uri="{FF2B5EF4-FFF2-40B4-BE49-F238E27FC236}">
                              <a16:creationId xmlns:a16="http://schemas.microsoft.com/office/drawing/2014/main" id="{5397DD44-2286-4DF0-94F7-5EACCEC7030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29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7" name=" ">
                          <a:extLst>
                            <a:ext uri="{FF2B5EF4-FFF2-40B4-BE49-F238E27FC236}">
                              <a16:creationId xmlns:a16="http://schemas.microsoft.com/office/drawing/2014/main" id="{19BBBCC6-E720-4D59-ACC0-984E9A24D16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207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7" name=" ">
                          <a:extLst>
                            <a:ext uri="{FF2B5EF4-FFF2-40B4-BE49-F238E27FC236}">
                              <a16:creationId xmlns:a16="http://schemas.microsoft.com/office/drawing/2014/main" id="{19BBBCC6-E720-4D59-ACC0-984E9A24D16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207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68" name=" ">
                      <a:extLst>
                        <a:ext uri="{FF2B5EF4-FFF2-40B4-BE49-F238E27FC236}">
                          <a16:creationId xmlns:a16="http://schemas.microsoft.com/office/drawing/2014/main" id="{1FC3AF65-7343-4B25-B3EF-DB7DAD8032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56469" y="3365501"/>
                      <a:ext cx="983530" cy="946086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 ">
                      <a:extLst>
                        <a:ext uri="{FF2B5EF4-FFF2-40B4-BE49-F238E27FC236}">
                          <a16:creationId xmlns:a16="http://schemas.microsoft.com/office/drawing/2014/main" id="{DE4FEA45-DF9F-45A0-B0F7-580D6981C9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22213" y="3469864"/>
                      <a:ext cx="1319602" cy="841722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 ">
                      <a:extLst>
                        <a:ext uri="{FF2B5EF4-FFF2-40B4-BE49-F238E27FC236}">
                          <a16:creationId xmlns:a16="http://schemas.microsoft.com/office/drawing/2014/main" id="{C579CEBD-DA62-40CB-AE8D-47593BE87E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796226" y="3519250"/>
                      <a:ext cx="1123573" cy="896931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 ">
                        <a:extLst>
                          <a:ext uri="{FF2B5EF4-FFF2-40B4-BE49-F238E27FC236}">
                            <a16:creationId xmlns:a16="http://schemas.microsoft.com/office/drawing/2014/main" id="{EB6B0FEF-19B7-433B-B662-F66D3255B5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08639" y="10634185"/>
                        <a:ext cx="1012533" cy="5769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m:oMathPara>
                        </a14:m>
                        <a:endParaRPr lang="en-US" sz="2600" b="1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0" name=" ">
                        <a:extLst>
                          <a:ext uri="{FF2B5EF4-FFF2-40B4-BE49-F238E27FC236}">
                            <a16:creationId xmlns:a16="http://schemas.microsoft.com/office/drawing/2014/main" id="{EB6B0FEF-19B7-433B-B662-F66D3255B5B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808639" y="10634185"/>
                        <a:ext cx="1012533" cy="576979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 ">
                    <a:extLst>
                      <a:ext uri="{FF2B5EF4-FFF2-40B4-BE49-F238E27FC236}">
                        <a16:creationId xmlns:a16="http://schemas.microsoft.com/office/drawing/2014/main" id="{77D24626-0C0A-435A-887F-FCE6FF1320D5}"/>
                      </a:ext>
                    </a:extLst>
                  </p:cNvPr>
                  <p:cNvSpPr txBox="1"/>
                  <p:nvPr/>
                </p:nvSpPr>
                <p:spPr>
                  <a:xfrm>
                    <a:off x="21009266" y="9333346"/>
                    <a:ext cx="1012533" cy="57697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 ">
                    <a:extLst>
                      <a:ext uri="{FF2B5EF4-FFF2-40B4-BE49-F238E27FC236}">
                        <a16:creationId xmlns:a16="http://schemas.microsoft.com/office/drawing/2014/main" id="{77D24626-0C0A-435A-887F-FCE6FF1320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09266" y="9333346"/>
                    <a:ext cx="1012533" cy="57697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5" grpId="0"/>
      <p:bldP spid="56" grpId="0"/>
      <p:bldP spid="38" grpId="0"/>
      <p:bldP spid="40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95869" y="2650364"/>
            <a:ext cx="22818816" cy="2274402"/>
            <a:chOff x="1175570" y="3042106"/>
            <a:chExt cx="22124988" cy="2724731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345114"/>
              <a:ext cx="22124988" cy="2421723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2106"/>
              <a:ext cx="4772845" cy="1142815"/>
              <a:chOff x="1175570" y="1828134"/>
              <a:chExt cx="4772845" cy="114281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4287" y="228066"/>
                <a:ext cx="826615" cy="432164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27309" y="1828134"/>
                <a:ext cx="3626404" cy="1142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3/10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9316" y="4996655"/>
            <a:ext cx="22818815" cy="8566946"/>
            <a:chOff x="1270511" y="5867400"/>
            <a:chExt cx="22062025" cy="707484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8032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78452" cy="6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5455" y="3158518"/>
                <a:ext cx="20376345" cy="1673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hàm số: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khoảng (-1; 1), nghịch biến trên khoảng (-∞; -1) và (1; +∞).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55" y="3158518"/>
                <a:ext cx="20376345" cy="1673663"/>
              </a:xfrm>
              <a:prstGeom prst="rect">
                <a:avLst/>
              </a:prstGeom>
              <a:blipFill>
                <a:blip r:embed="rId3"/>
                <a:stretch>
                  <a:fillRect l="-1226" t="-4000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914741" y="6263024"/>
            <a:ext cx="3803647" cy="76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TXĐ: D = R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00965" y="6079885"/>
            <a:ext cx="4873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514043" y="11187665"/>
            <a:ext cx="13023540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(-1; 1); </a:t>
            </a:r>
          </a:p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(-∞; -1)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(1; +∞).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0C5A34-9123-4143-B1D6-9425ACB60242}"/>
                  </a:ext>
                </a:extLst>
              </p:cNvPr>
              <p:cNvSpPr txBox="1"/>
              <p:nvPr/>
            </p:nvSpPr>
            <p:spPr>
              <a:xfrm>
                <a:off x="1835459" y="6924378"/>
                <a:ext cx="9317626" cy="1588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0C5A34-9123-4143-B1D6-9425ACB60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59" y="6924378"/>
                <a:ext cx="9317626" cy="15884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C30CDE-8E30-47F8-8D11-B1AC2802635B}"/>
                  </a:ext>
                </a:extLst>
              </p:cNvPr>
              <p:cNvSpPr txBox="1"/>
              <p:nvPr/>
            </p:nvSpPr>
            <p:spPr>
              <a:xfrm>
                <a:off x="1974279" y="8512826"/>
                <a:ext cx="8141108" cy="2900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C30CDE-8E30-47F8-8D11-B1AC2802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79" y="8512826"/>
                <a:ext cx="8141108" cy="29009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5E154D0-5921-4C82-9436-E662F41CAE7F}"/>
              </a:ext>
            </a:extLst>
          </p:cNvPr>
          <p:cNvGrpSpPr/>
          <p:nvPr/>
        </p:nvGrpSpPr>
        <p:grpSpPr>
          <a:xfrm>
            <a:off x="11258914" y="7171095"/>
            <a:ext cx="10590698" cy="4030950"/>
            <a:chOff x="11258914" y="7171095"/>
            <a:chExt cx="10590698" cy="403095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17BF3AD-CB5A-4D2D-AFCD-CB2C43FB99AC}"/>
                </a:ext>
              </a:extLst>
            </p:cNvPr>
            <p:cNvGrpSpPr/>
            <p:nvPr/>
          </p:nvGrpSpPr>
          <p:grpSpPr>
            <a:xfrm>
              <a:off x="11258914" y="7171095"/>
              <a:ext cx="10590698" cy="4030950"/>
              <a:chOff x="11484565" y="7300388"/>
              <a:chExt cx="10590698" cy="40309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 ">
                    <a:extLst>
                      <a:ext uri="{FF2B5EF4-FFF2-40B4-BE49-F238E27FC236}">
                        <a16:creationId xmlns:a16="http://schemas.microsoft.com/office/drawing/2014/main" id="{44430CBB-2CA3-484B-A820-2448E2FC41D8}"/>
                      </a:ext>
                    </a:extLst>
                  </p:cNvPr>
                  <p:cNvSpPr txBox="1"/>
                  <p:nvPr/>
                </p:nvSpPr>
                <p:spPr>
                  <a:xfrm>
                    <a:off x="18610488" y="9245297"/>
                    <a:ext cx="503343" cy="12676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 ">
                    <a:extLst>
                      <a:ext uri="{FF2B5EF4-FFF2-40B4-BE49-F238E27FC236}">
                        <a16:creationId xmlns:a16="http://schemas.microsoft.com/office/drawing/2014/main" id="{44430CBB-2CA3-484B-A820-2448E2FC41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10488" y="9245297"/>
                    <a:ext cx="503343" cy="126765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371EAEC-DA81-4743-A776-0066CAF4427F}"/>
                  </a:ext>
                </a:extLst>
              </p:cNvPr>
              <p:cNvGrpSpPr/>
              <p:nvPr/>
            </p:nvGrpSpPr>
            <p:grpSpPr>
              <a:xfrm>
                <a:off x="11484565" y="7300388"/>
                <a:ext cx="10590698" cy="4030950"/>
                <a:chOff x="11484565" y="7300388"/>
                <a:chExt cx="10590698" cy="403095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352DE64-560A-4252-B81D-BC7C012A6743}"/>
                    </a:ext>
                  </a:extLst>
                </p:cNvPr>
                <p:cNvGrpSpPr/>
                <p:nvPr/>
              </p:nvGrpSpPr>
              <p:grpSpPr>
                <a:xfrm>
                  <a:off x="11484565" y="7300388"/>
                  <a:ext cx="10590698" cy="4030950"/>
                  <a:chOff x="11484565" y="7300388"/>
                  <a:chExt cx="10590698" cy="403095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 ">
                        <a:extLst>
                          <a:ext uri="{FF2B5EF4-FFF2-40B4-BE49-F238E27FC236}">
                            <a16:creationId xmlns:a16="http://schemas.microsoft.com/office/drawing/2014/main" id="{76DD18AC-A091-4FB6-9356-7EEFCAAA2D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136992" y="10063683"/>
                        <a:ext cx="1018997" cy="12676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sz="4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3" name=" ">
                        <a:extLst>
                          <a:ext uri="{FF2B5EF4-FFF2-40B4-BE49-F238E27FC236}">
                            <a16:creationId xmlns:a16="http://schemas.microsoft.com/office/drawing/2014/main" id="{76DD18AC-A091-4FB6-9356-7EEFCAAA2DE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136992" y="10063683"/>
                        <a:ext cx="1018997" cy="126765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A7A62033-9883-4B16-BCCF-E8FAC3915060}"/>
                      </a:ext>
                    </a:extLst>
                  </p:cNvPr>
                  <p:cNvGrpSpPr/>
                  <p:nvPr/>
                </p:nvGrpSpPr>
                <p:grpSpPr>
                  <a:xfrm>
                    <a:off x="11484565" y="7300388"/>
                    <a:ext cx="10590698" cy="3662808"/>
                    <a:chOff x="11484565" y="7300388"/>
                    <a:chExt cx="10590698" cy="3662808"/>
                  </a:xfrm>
                </p:grpSpPr>
                <p:grpSp>
                  <p:nvGrpSpPr>
                    <p:cNvPr id="45" name="BBT2ct">
                      <a:extLst>
                        <a:ext uri="{FF2B5EF4-FFF2-40B4-BE49-F238E27FC236}">
                          <a16:creationId xmlns:a16="http://schemas.microsoft.com/office/drawing/2014/main" id="{EF85CB21-BB3C-469B-A7E0-6CCF055559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84565" y="7300388"/>
                      <a:ext cx="10590698" cy="3662808"/>
                      <a:chOff x="127000" y="1905000"/>
                      <a:chExt cx="6354618" cy="2540000"/>
                    </a:xfrm>
                  </p:grpSpPr>
                  <p:cxnSp>
                    <p:nvCxnSpPr>
                      <p:cNvPr id="47" name=" ">
                        <a:extLst>
                          <a:ext uri="{FF2B5EF4-FFF2-40B4-BE49-F238E27FC236}">
                            <a16:creationId xmlns:a16="http://schemas.microsoft.com/office/drawing/2014/main" id="{80FF11C8-17CF-448A-8F3B-9E2E2F7A003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27000" y="2540000"/>
                        <a:ext cx="6223000" cy="0"/>
                      </a:xfrm>
                      <a:prstGeom prst="line">
                        <a:avLst/>
                      </a:prstGeom>
                      <a:ln w="508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 ">
                        <a:extLst>
                          <a:ext uri="{FF2B5EF4-FFF2-40B4-BE49-F238E27FC236}">
                            <a16:creationId xmlns:a16="http://schemas.microsoft.com/office/drawing/2014/main" id="{42EC860D-E2DF-4AE3-992C-2DF4974A5C0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27000" y="3175000"/>
                        <a:ext cx="6223000" cy="0"/>
                      </a:xfrm>
                      <a:prstGeom prst="line">
                        <a:avLst/>
                      </a:prstGeom>
                      <a:ln w="508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 ">
                        <a:extLst>
                          <a:ext uri="{FF2B5EF4-FFF2-40B4-BE49-F238E27FC236}">
                            <a16:creationId xmlns:a16="http://schemas.microsoft.com/office/drawing/2014/main" id="{BF814DC7-C28B-46C5-BEA4-96968A07DDF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52500" y="1905000"/>
                        <a:ext cx="0" cy="2540000"/>
                      </a:xfrm>
                      <a:prstGeom prst="line">
                        <a:avLst/>
                      </a:prstGeom>
                      <a:ln w="508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0" name=" ">
                            <a:extLst>
                              <a:ext uri="{FF2B5EF4-FFF2-40B4-BE49-F238E27FC236}">
                                <a16:creationId xmlns:a16="http://schemas.microsoft.com/office/drawing/2014/main" id="{4FB9AC76-A134-4972-A367-4A56615AA41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81000" y="2032000"/>
                            <a:ext cx="294321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0" name=" ">
                            <a:extLst>
                              <a:ext uri="{FF2B5EF4-FFF2-40B4-BE49-F238E27FC236}">
                                <a16:creationId xmlns:a16="http://schemas.microsoft.com/office/drawing/2014/main" id="{4FB9AC76-A134-4972-A367-4A56615AA41E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81000" y="2032000"/>
                            <a:ext cx="294321" cy="469545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1" name=" ">
                            <a:extLst>
                              <a:ext uri="{FF2B5EF4-FFF2-40B4-BE49-F238E27FC236}">
                                <a16:creationId xmlns:a16="http://schemas.microsoft.com/office/drawing/2014/main" id="{7F22B950-98BE-4A45-9C4B-556767DC475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65100" y="2667000"/>
                            <a:ext cx="853145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1" name=" ">
                            <a:extLst>
                              <a:ext uri="{FF2B5EF4-FFF2-40B4-BE49-F238E27FC236}">
                                <a16:creationId xmlns:a16="http://schemas.microsoft.com/office/drawing/2014/main" id="{7F22B950-98BE-4A45-9C4B-556767DC475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65100" y="2667000"/>
                            <a:ext cx="853145" cy="469545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2" name=" ">
                            <a:extLst>
                              <a:ext uri="{FF2B5EF4-FFF2-40B4-BE49-F238E27FC236}">
                                <a16:creationId xmlns:a16="http://schemas.microsoft.com/office/drawing/2014/main" id="{B648EE25-7BD5-4426-BB73-774F3BBF856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90500" y="3556000"/>
                            <a:ext cx="765618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2" name=" ">
                            <a:extLst>
                              <a:ext uri="{FF2B5EF4-FFF2-40B4-BE49-F238E27FC236}">
                                <a16:creationId xmlns:a16="http://schemas.microsoft.com/office/drawing/2014/main" id="{B648EE25-7BD5-4426-BB73-774F3BBF856C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90500" y="3556000"/>
                            <a:ext cx="765618" cy="469545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3" name=" ">
                            <a:extLst>
                              <a:ext uri="{FF2B5EF4-FFF2-40B4-BE49-F238E27FC236}">
                                <a16:creationId xmlns:a16="http://schemas.microsoft.com/office/drawing/2014/main" id="{A0D95C78-48D7-4EE1-848A-7528F717350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16000" y="2032000"/>
                            <a:ext cx="639618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3" name=" ">
                            <a:extLst>
                              <a:ext uri="{FF2B5EF4-FFF2-40B4-BE49-F238E27FC236}">
                                <a16:creationId xmlns:a16="http://schemas.microsoft.com/office/drawing/2014/main" id="{A0D95C78-48D7-4EE1-848A-7528F7173501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16000" y="2032000"/>
                            <a:ext cx="639618" cy="469545"/>
                          </a:xfrm>
                          <a:prstGeom prst="rect">
                            <a:avLst/>
                          </a:prstGeom>
                          <a:blipFill>
                            <a:blip r:embed="rId11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4" name=" ">
                            <a:extLst>
                              <a:ext uri="{FF2B5EF4-FFF2-40B4-BE49-F238E27FC236}">
                                <a16:creationId xmlns:a16="http://schemas.microsoft.com/office/drawing/2014/main" id="{1C53F512-A407-4E30-9107-5C926146F63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842000" y="2032000"/>
                            <a:ext cx="639618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4" name=" ">
                            <a:extLst>
                              <a:ext uri="{FF2B5EF4-FFF2-40B4-BE49-F238E27FC236}">
                                <a16:creationId xmlns:a16="http://schemas.microsoft.com/office/drawing/2014/main" id="{1C53F512-A407-4E30-9107-5C926146F632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842000" y="2032000"/>
                            <a:ext cx="639618" cy="469545"/>
                          </a:xfrm>
                          <a:prstGeom prst="rect">
                            <a:avLst/>
                          </a:prstGeom>
                          <a:blipFill>
                            <a:blip r:embed="rId1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57" name=" ">
                        <a:extLst>
                          <a:ext uri="{FF2B5EF4-FFF2-40B4-BE49-F238E27FC236}">
                            <a16:creationId xmlns:a16="http://schemas.microsoft.com/office/drawing/2014/main" id="{81AF113F-457C-48C3-AF42-ACF4D4C976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17926" y="2032000"/>
                        <a:ext cx="361649" cy="4695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r>
                          <a:rPr lang="en-US" sz="4400" b="1" dirty="0">
                            <a:solidFill>
                              <a:srgbClr val="00206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-1</a:t>
                        </a: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8" name=" ">
                            <a:extLst>
                              <a:ext uri="{FF2B5EF4-FFF2-40B4-BE49-F238E27FC236}">
                                <a16:creationId xmlns:a16="http://schemas.microsoft.com/office/drawing/2014/main" id="{EBFBE7EB-BB5C-4AFC-B014-8ECC26EEB2C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445000" y="2032000"/>
                            <a:ext cx="302015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8" name=" ">
                            <a:extLst>
                              <a:ext uri="{FF2B5EF4-FFF2-40B4-BE49-F238E27FC236}">
                                <a16:creationId xmlns:a16="http://schemas.microsoft.com/office/drawing/2014/main" id="{EBFBE7EB-BB5C-4AFC-B014-8ECC26EEB2C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445000" y="2032000"/>
                            <a:ext cx="302015" cy="469545"/>
                          </a:xfrm>
                          <a:prstGeom prst="rect">
                            <a:avLst/>
                          </a:prstGeom>
                          <a:blipFill>
                            <a:blip r:embed="rId13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9" name=" ">
                            <a:extLst>
                              <a:ext uri="{FF2B5EF4-FFF2-40B4-BE49-F238E27FC236}">
                                <a16:creationId xmlns:a16="http://schemas.microsoft.com/office/drawing/2014/main" id="{5E5EE91A-7E79-40FE-BBC6-C469F11BBB3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540000" y="2667000"/>
                            <a:ext cx="302015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9" name=" ">
                            <a:extLst>
                              <a:ext uri="{FF2B5EF4-FFF2-40B4-BE49-F238E27FC236}">
                                <a16:creationId xmlns:a16="http://schemas.microsoft.com/office/drawing/2014/main" id="{5E5EE91A-7E79-40FE-BBC6-C469F11BBB3C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540000" y="2667000"/>
                            <a:ext cx="302015" cy="469545"/>
                          </a:xfrm>
                          <a:prstGeom prst="rect">
                            <a:avLst/>
                          </a:prstGeom>
                          <a:blipFill>
                            <a:blip r:embed="rId1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0" name=" ">
                            <a:extLst>
                              <a:ext uri="{FF2B5EF4-FFF2-40B4-BE49-F238E27FC236}">
                                <a16:creationId xmlns:a16="http://schemas.microsoft.com/office/drawing/2014/main" id="{34E00B5B-4F8D-4F83-8D78-E4C8F449D1E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379496" y="2667000"/>
                            <a:ext cx="302015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0" name=" ">
                            <a:extLst>
                              <a:ext uri="{FF2B5EF4-FFF2-40B4-BE49-F238E27FC236}">
                                <a16:creationId xmlns:a16="http://schemas.microsoft.com/office/drawing/2014/main" id="{34E00B5B-4F8D-4F83-8D78-E4C8F449D1E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379496" y="2667000"/>
                            <a:ext cx="302015" cy="469545"/>
                          </a:xfrm>
                          <a:prstGeom prst="rect">
                            <a:avLst/>
                          </a:prstGeom>
                          <a:blipFill>
                            <a:blip r:embed="rId1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1" name=" ">
                            <a:extLst>
                              <a:ext uri="{FF2B5EF4-FFF2-40B4-BE49-F238E27FC236}">
                                <a16:creationId xmlns:a16="http://schemas.microsoft.com/office/drawing/2014/main" id="{A4F4948B-B770-420D-B559-12D7C5084E3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587248" y="2641519"/>
                            <a:ext cx="352030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1" name=" ">
                            <a:extLst>
                              <a:ext uri="{FF2B5EF4-FFF2-40B4-BE49-F238E27FC236}">
                                <a16:creationId xmlns:a16="http://schemas.microsoft.com/office/drawing/2014/main" id="{A4F4948B-B770-420D-B559-12D7C5084E3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587248" y="2641519"/>
                            <a:ext cx="352030" cy="469545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2" name=" ">
                            <a:extLst>
                              <a:ext uri="{FF2B5EF4-FFF2-40B4-BE49-F238E27FC236}">
                                <a16:creationId xmlns:a16="http://schemas.microsoft.com/office/drawing/2014/main" id="{7C76E753-58AD-40E4-949A-82DDDF5CA09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651845" y="2691841"/>
                            <a:ext cx="352030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2" name=" ">
                            <a:extLst>
                              <a:ext uri="{FF2B5EF4-FFF2-40B4-BE49-F238E27FC236}">
                                <a16:creationId xmlns:a16="http://schemas.microsoft.com/office/drawing/2014/main" id="{7C76E753-58AD-40E4-949A-82DDDF5CA09D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651845" y="2691841"/>
                            <a:ext cx="352030" cy="469545"/>
                          </a:xfrm>
                          <a:prstGeom prst="rect">
                            <a:avLst/>
                          </a:prstGeom>
                          <a:blipFill>
                            <a:blip r:embed="rId1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3" name=" ">
                            <a:extLst>
                              <a:ext uri="{FF2B5EF4-FFF2-40B4-BE49-F238E27FC236}">
                                <a16:creationId xmlns:a16="http://schemas.microsoft.com/office/drawing/2014/main" id="{B1D88BCE-CD55-4E1D-980E-F6C1E1BCDFA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207000" y="2667000"/>
                            <a:ext cx="352030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3" name=" ">
                            <a:extLst>
                              <a:ext uri="{FF2B5EF4-FFF2-40B4-BE49-F238E27FC236}">
                                <a16:creationId xmlns:a16="http://schemas.microsoft.com/office/drawing/2014/main" id="{B1D88BCE-CD55-4E1D-980E-F6C1E1BCDFA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207000" y="2667000"/>
                            <a:ext cx="352030" cy="469545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64" name=" ">
                        <a:extLst>
                          <a:ext uri="{FF2B5EF4-FFF2-40B4-BE49-F238E27FC236}">
                            <a16:creationId xmlns:a16="http://schemas.microsoft.com/office/drawing/2014/main" id="{C452242C-4BD6-44F3-87A2-E15038E9D1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2982929" y="3319555"/>
                        <a:ext cx="1282163" cy="900705"/>
                      </a:xfrm>
                      <a:prstGeom prst="line">
                        <a:avLst/>
                      </a:prstGeom>
                      <a:ln w="50800">
                        <a:solidFill>
                          <a:srgbClr val="0000CC"/>
                        </a:solidFill>
                        <a:headEnd type="none" w="lg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 ">
                        <a:extLst>
                          <a:ext uri="{FF2B5EF4-FFF2-40B4-BE49-F238E27FC236}">
                            <a16:creationId xmlns:a16="http://schemas.microsoft.com/office/drawing/2014/main" id="{8F4D9A37-55AF-4DB9-B444-DA524C2D96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17632" y="3540766"/>
                        <a:ext cx="983530" cy="679494"/>
                      </a:xfrm>
                      <a:prstGeom prst="line">
                        <a:avLst/>
                      </a:prstGeom>
                      <a:ln w="50800">
                        <a:solidFill>
                          <a:srgbClr val="0000CC"/>
                        </a:solidFill>
                        <a:headEnd type="none" w="lg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" name=" ">
                          <a:extLst>
                            <a:ext uri="{FF2B5EF4-FFF2-40B4-BE49-F238E27FC236}">
                              <a16:creationId xmlns:a16="http://schemas.microsoft.com/office/drawing/2014/main" id="{C7ED7023-C214-4FF8-B6A8-678DC30FBA6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848686" y="9329854"/>
                          <a:ext cx="1065997" cy="6771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rgbClr val="00206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6" name=" ">
                          <a:extLst>
                            <a:ext uri="{FF2B5EF4-FFF2-40B4-BE49-F238E27FC236}">
                              <a16:creationId xmlns:a16="http://schemas.microsoft.com/office/drawing/2014/main" id="{C7ED7023-C214-4FF8-B6A8-678DC30FBA6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848686" y="9329854"/>
                          <a:ext cx="1065997" cy="677108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 ">
                      <a:extLst>
                        <a:ext uri="{FF2B5EF4-FFF2-40B4-BE49-F238E27FC236}">
                          <a16:creationId xmlns:a16="http://schemas.microsoft.com/office/drawing/2014/main" id="{EA556F67-64DD-436B-B823-BF7DAE4B5C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009267" y="10416062"/>
                      <a:ext cx="1012533" cy="6771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4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 ">
                      <a:extLst>
                        <a:ext uri="{FF2B5EF4-FFF2-40B4-BE49-F238E27FC236}">
                          <a16:creationId xmlns:a16="http://schemas.microsoft.com/office/drawing/2014/main" id="{EA556F67-64DD-436B-B823-BF7DAE4B5C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009267" y="10416062"/>
                      <a:ext cx="1012533" cy="677108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67" name=" ">
              <a:extLst>
                <a:ext uri="{FF2B5EF4-FFF2-40B4-BE49-F238E27FC236}">
                  <a16:creationId xmlns:a16="http://schemas.microsoft.com/office/drawing/2014/main" id="{A1E63DF8-E0B8-43CF-83B1-32C29E5E7E6C}"/>
                </a:ext>
              </a:extLst>
            </p:cNvPr>
            <p:cNvCxnSpPr>
              <a:cxnSpLocks/>
            </p:cNvCxnSpPr>
            <p:nvPr/>
          </p:nvCxnSpPr>
          <p:spPr>
            <a:xfrm>
              <a:off x="19011580" y="9311298"/>
              <a:ext cx="1772035" cy="1246184"/>
            </a:xfrm>
            <a:prstGeom prst="line">
              <a:avLst/>
            </a:prstGeom>
            <a:ln w="50800">
              <a:solidFill>
                <a:srgbClr val="0000CC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88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5" grpId="0"/>
      <p:bldP spid="56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692728" y="3048000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24301" y="4038600"/>
            <a:ext cx="13541827" cy="861774"/>
            <a:chOff x="644526" y="2766774"/>
            <a:chExt cx="13541827" cy="861774"/>
          </a:xfrm>
        </p:grpSpPr>
        <p:sp>
          <p:nvSpPr>
            <p:cNvPr id="33" name="TextBox 32"/>
            <p:cNvSpPr txBox="1"/>
            <p:nvPr/>
          </p:nvSpPr>
          <p:spPr>
            <a:xfrm>
              <a:off x="1906587" y="2766774"/>
              <a:ext cx="12279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93821" y="5568549"/>
            <a:ext cx="13541827" cy="861774"/>
            <a:chOff x="644526" y="2766774"/>
            <a:chExt cx="13541827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7" y="2766774"/>
              <a:ext cx="12279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09061" y="7055901"/>
                <a:ext cx="21657592" cy="4016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061" y="7055901"/>
                <a:ext cx="21657592" cy="4016933"/>
              </a:xfrm>
              <a:prstGeom prst="rect">
                <a:avLst/>
              </a:prstGeom>
              <a:blipFill>
                <a:blip r:embed="rId3"/>
                <a:stretch>
                  <a:fillRect l="-1126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65468" y="15276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528570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3536" y="2607635"/>
            <a:ext cx="23377064" cy="8195178"/>
            <a:chOff x="907537" y="4133365"/>
            <a:chExt cx="23797756" cy="6787201"/>
          </a:xfrm>
        </p:grpSpPr>
        <p:sp>
          <p:nvSpPr>
            <p:cNvPr id="37" name="Rounded Rectangle 36"/>
            <p:cNvSpPr/>
            <p:nvPr/>
          </p:nvSpPr>
          <p:spPr>
            <a:xfrm>
              <a:off x="964240" y="4247391"/>
              <a:ext cx="23741053" cy="667317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648905" y="4625286"/>
                  <a:ext cx="2078815" cy="280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396969" y="2942748"/>
            <a:ext cx="1292373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f(x)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altLang="en-US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66" y="3698773"/>
            <a:ext cx="12741498" cy="50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712386" y="8834805"/>
            <a:ext cx="1780492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(-∞;-1).		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(0;1).			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(-1;1).			</a:t>
            </a:r>
            <a:r>
              <a:rPr kumimoji="0" lang="en-US" altLang="en-US" sz="4400" b="1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-1;0)</a:t>
            </a:r>
          </a:p>
        </p:txBody>
      </p:sp>
      <p:sp>
        <p:nvSpPr>
          <p:cNvPr id="50" name="Oval 49"/>
          <p:cNvSpPr/>
          <p:nvPr/>
        </p:nvSpPr>
        <p:spPr>
          <a:xfrm>
            <a:off x="17136540" y="957145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51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490504" y="10970685"/>
            <a:ext cx="23285132" cy="2569596"/>
            <a:chOff x="46615" y="7871126"/>
            <a:chExt cx="23848520" cy="22593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46615" y="8037613"/>
              <a:ext cx="23848520" cy="209281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8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36415" y="11248744"/>
                <a:ext cx="19611062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effectLst/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415" y="11248744"/>
                <a:ext cx="19611062" cy="1578637"/>
              </a:xfrm>
              <a:prstGeom prst="rect">
                <a:avLst/>
              </a:prstGeom>
              <a:blipFill>
                <a:blip r:embed="rId6"/>
                <a:stretch>
                  <a:fillRect t="-6178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F4BA602-388A-499B-BD8B-33460C10D6C4}"/>
              </a:ext>
            </a:extLst>
          </p:cNvPr>
          <p:cNvSpPr txBox="1"/>
          <p:nvPr/>
        </p:nvSpPr>
        <p:spPr>
          <a:xfrm>
            <a:off x="11777983" y="12449133"/>
            <a:ext cx="2319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0" grpId="0" animBg="1"/>
      <p:bldP spid="33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">
            <a:extLst>
              <a:ext uri="{FF2B5EF4-FFF2-40B4-BE49-F238E27FC236}">
                <a16:creationId xmlns:a16="http://schemas.microsoft.com/office/drawing/2014/main" id="{CEC91C4A-0C32-4A2B-A4AC-4F1CF10585A1}"/>
              </a:ext>
            </a:extLst>
          </p:cNvPr>
          <p:cNvGrpSpPr/>
          <p:nvPr/>
        </p:nvGrpSpPr>
        <p:grpSpPr>
          <a:xfrm>
            <a:off x="598125" y="10427833"/>
            <a:ext cx="23285132" cy="3096091"/>
            <a:chOff x="46615" y="7871126"/>
            <a:chExt cx="23848520" cy="2722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683871EB-668E-4DA2-91E7-52B5B4DB87DC}"/>
                </a:ext>
              </a:extLst>
            </p:cNvPr>
            <p:cNvSpPr/>
            <p:nvPr/>
          </p:nvSpPr>
          <p:spPr>
            <a:xfrm>
              <a:off x="46615" y="8037613"/>
              <a:ext cx="23848520" cy="255573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D9646EF9-A554-4B4E-9113-4B0F32AEE4C2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90AED802-C166-446F-A169-8C59A7CD2C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3AAEB1CC-61A1-43A9-AD15-A57865E2DB9F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5" name="Picture 8">
                <a:extLst>
                  <a:ext uri="{FF2B5EF4-FFF2-40B4-BE49-F238E27FC236}">
                    <a16:creationId xmlns:a16="http://schemas.microsoft.com/office/drawing/2014/main" id="{6CAAB267-B4EB-41CD-9D6E-BB6D207803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5FC99B-D5B9-4B5F-AEA7-58CBA22D645D}"/>
              </a:ext>
            </a:extLst>
          </p:cNvPr>
          <p:cNvGrpSpPr/>
          <p:nvPr/>
        </p:nvGrpSpPr>
        <p:grpSpPr>
          <a:xfrm>
            <a:off x="473536" y="2607635"/>
            <a:ext cx="23377064" cy="7563456"/>
            <a:chOff x="907537" y="4133365"/>
            <a:chExt cx="23797756" cy="6264012"/>
          </a:xfrm>
        </p:grpSpPr>
        <p:sp>
          <p:nvSpPr>
            <p:cNvPr id="31" name="Rounded Rectangle 36">
              <a:extLst>
                <a:ext uri="{FF2B5EF4-FFF2-40B4-BE49-F238E27FC236}">
                  <a16:creationId xmlns:a16="http://schemas.microsoft.com/office/drawing/2014/main" id="{8F5F9750-7F73-420D-BFAF-3CBE4EA85C46}"/>
                </a:ext>
              </a:extLst>
            </p:cNvPr>
            <p:cNvSpPr/>
            <p:nvPr/>
          </p:nvSpPr>
          <p:spPr>
            <a:xfrm>
              <a:off x="964240" y="4247391"/>
              <a:ext cx="23741053" cy="61499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08B7E9-1985-4A49-B181-25B76AD39B25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C705A12-DCDA-43F3-BC96-65B79FEF1F6E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45B2E2E-48A9-42D2-9BEB-1FA4403414DA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703606"/>
                <a:chOff x="2056977" y="4564703"/>
                <a:chExt cx="2913757" cy="703606"/>
              </a:xfrm>
            </p:grpSpPr>
            <p:sp>
              <p:nvSpPr>
                <p:cNvPr id="40" name="Freeform 20">
                  <a:extLst>
                    <a:ext uri="{FF2B5EF4-FFF2-40B4-BE49-F238E27FC236}">
                      <a16:creationId xmlns:a16="http://schemas.microsoft.com/office/drawing/2014/main" id="{B0626611-4FFE-4369-9C58-4212E2B7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8753F3B-3175-4832-8B96-52D6454DA668}"/>
                    </a:ext>
                  </a:extLst>
                </p:cNvPr>
                <p:cNvSpPr txBox="1"/>
                <p:nvPr/>
              </p:nvSpPr>
              <p:spPr>
                <a:xfrm>
                  <a:off x="2660659" y="4631062"/>
                  <a:ext cx="2078815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36E0A55-F7E0-4D4B-999A-929E490E1E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4331" y="2721122"/>
            <a:ext cx="153955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y=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f(x)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17" y="3920968"/>
            <a:ext cx="20285527" cy="21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27851" y="6206629"/>
            <a:ext cx="1315994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(-∞;-2).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(-2;0).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(-∞;0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kumimoji="0" lang="en-US" altLang="en-US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(0;2).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41763" y="10795947"/>
                <a:ext cx="20929127" cy="1681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763" y="10795947"/>
                <a:ext cx="20929127" cy="1681229"/>
              </a:xfrm>
              <a:prstGeom prst="rect">
                <a:avLst/>
              </a:prstGeom>
              <a:blipFill>
                <a:blip r:embed="rId6"/>
                <a:stretch>
                  <a:fillRect t="-615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CD15CEA1-9A7D-4EA2-BC90-3965E8D2D598}"/>
              </a:ext>
            </a:extLst>
          </p:cNvPr>
          <p:cNvSpPr/>
          <p:nvPr/>
        </p:nvSpPr>
        <p:spPr>
          <a:xfrm>
            <a:off x="3302041" y="9019718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99B886-5D06-4FF1-9047-FA285FEACAE5}"/>
              </a:ext>
            </a:extLst>
          </p:cNvPr>
          <p:cNvSpPr txBox="1"/>
          <p:nvPr/>
        </p:nvSpPr>
        <p:spPr>
          <a:xfrm>
            <a:off x="9954184" y="12379735"/>
            <a:ext cx="3228416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9732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29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">
            <a:extLst>
              <a:ext uri="{FF2B5EF4-FFF2-40B4-BE49-F238E27FC236}">
                <a16:creationId xmlns:a16="http://schemas.microsoft.com/office/drawing/2014/main" id="{402209C2-729A-4CB3-B91A-DFF22241A16B}"/>
              </a:ext>
            </a:extLst>
          </p:cNvPr>
          <p:cNvGrpSpPr/>
          <p:nvPr/>
        </p:nvGrpSpPr>
        <p:grpSpPr>
          <a:xfrm>
            <a:off x="598125" y="10427833"/>
            <a:ext cx="23285132" cy="3096091"/>
            <a:chOff x="46615" y="7871126"/>
            <a:chExt cx="23848520" cy="2722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9" name="Rounded Rectangle 52">
              <a:extLst>
                <a:ext uri="{FF2B5EF4-FFF2-40B4-BE49-F238E27FC236}">
                  <a16:creationId xmlns:a16="http://schemas.microsoft.com/office/drawing/2014/main" id="{FA2BB700-C258-4B5C-A5AE-C24201E3DA8A}"/>
                </a:ext>
              </a:extLst>
            </p:cNvPr>
            <p:cNvSpPr/>
            <p:nvPr/>
          </p:nvSpPr>
          <p:spPr>
            <a:xfrm>
              <a:off x="46615" y="8037613"/>
              <a:ext cx="23848520" cy="255573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1939284C-CC7C-49B0-ACD5-8F3997078389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E6BF5526-62BE-493C-9A3B-DE75CA0380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TextBox 7">
                <a:extLst>
                  <a:ext uri="{FF2B5EF4-FFF2-40B4-BE49-F238E27FC236}">
                    <a16:creationId xmlns:a16="http://schemas.microsoft.com/office/drawing/2014/main" id="{B2CB1387-B070-46F0-9DE4-E32A3F09562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9" name="Picture 8">
                <a:extLst>
                  <a:ext uri="{FF2B5EF4-FFF2-40B4-BE49-F238E27FC236}">
                    <a16:creationId xmlns:a16="http://schemas.microsoft.com/office/drawing/2014/main" id="{CE611791-754F-4EAE-B606-68FC6FCC23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891DDE-9541-4582-AB72-6C477D2C0F8C}"/>
              </a:ext>
            </a:extLst>
          </p:cNvPr>
          <p:cNvGrpSpPr/>
          <p:nvPr/>
        </p:nvGrpSpPr>
        <p:grpSpPr>
          <a:xfrm>
            <a:off x="473536" y="2607635"/>
            <a:ext cx="23377064" cy="7563456"/>
            <a:chOff x="907537" y="4133365"/>
            <a:chExt cx="23797756" cy="6264012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71012D69-EAF7-4EAA-92C8-F53120D62FA2}"/>
                </a:ext>
              </a:extLst>
            </p:cNvPr>
            <p:cNvSpPr/>
            <p:nvPr/>
          </p:nvSpPr>
          <p:spPr>
            <a:xfrm>
              <a:off x="964240" y="4247391"/>
              <a:ext cx="23741053" cy="61499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BE21B5-65E3-42BF-965D-B0F66CC4BB82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B285C95-6F9D-4695-8FE8-8D1C5AF547D6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26486"/>
              <a:chOff x="907537" y="4133365"/>
              <a:chExt cx="3396447" cy="82648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BDA531D-79BF-460E-8CEE-30D2C317BD0F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757098"/>
                <a:chOff x="2056977" y="4564703"/>
                <a:chExt cx="2913757" cy="757098"/>
              </a:xfrm>
            </p:grpSpPr>
            <p:sp>
              <p:nvSpPr>
                <p:cNvPr id="46" name="Freeform 20">
                  <a:extLst>
                    <a:ext uri="{FF2B5EF4-FFF2-40B4-BE49-F238E27FC236}">
                      <a16:creationId xmlns:a16="http://schemas.microsoft.com/office/drawing/2014/main" id="{45DC5DD1-1838-4E5E-9DAF-97093A734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897F731-A76B-4182-A8E7-1D5713D39E4A}"/>
                    </a:ext>
                  </a:extLst>
                </p:cNvPr>
                <p:cNvSpPr txBox="1"/>
                <p:nvPr/>
              </p:nvSpPr>
              <p:spPr>
                <a:xfrm>
                  <a:off x="2666109" y="4684555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EFD6950-2563-4ACC-8B79-3790FA4116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301400" y="3816477"/>
                <a:ext cx="11924844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1400" y="3816477"/>
                <a:ext cx="11924844" cy="1446550"/>
              </a:xfrm>
              <a:prstGeom prst="rect">
                <a:avLst/>
              </a:prstGeom>
              <a:blipFill>
                <a:blip r:embed="rId4"/>
                <a:stretch>
                  <a:fillRect l="-2044" t="-8439" r="-1431" b="-198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382750" y="6981156"/>
                <a:ext cx="9593896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−∞−1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2750" y="6981156"/>
                <a:ext cx="9593896" cy="1446550"/>
              </a:xfrm>
              <a:prstGeom prst="rect">
                <a:avLst/>
              </a:prstGeom>
              <a:blipFill>
                <a:blip r:embed="rId5"/>
                <a:stretch>
                  <a:fillRect l="-2605" t="-8439" b="-19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55653" y="10737689"/>
                <a:ext cx="13772100" cy="1681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653" y="10737689"/>
                <a:ext cx="13772100" cy="1681229"/>
              </a:xfrm>
              <a:prstGeom prst="rect">
                <a:avLst/>
              </a:prstGeom>
              <a:blipFill>
                <a:blip r:embed="rId6"/>
                <a:stretch>
                  <a:fillRect t="-5797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56544" y="2925067"/>
            <a:ext cx="10363756" cy="596509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2D1952-6805-47E5-B10C-441A2B987D18}"/>
              </a:ext>
            </a:extLst>
          </p:cNvPr>
          <p:cNvSpPr txBox="1"/>
          <p:nvPr/>
        </p:nvSpPr>
        <p:spPr>
          <a:xfrm>
            <a:off x="1301401" y="5400930"/>
            <a:ext cx="120551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80E9C18-2B6F-4D33-BDB4-197B62AE6E25}"/>
              </a:ext>
            </a:extLst>
          </p:cNvPr>
          <p:cNvSpPr/>
          <p:nvPr/>
        </p:nvSpPr>
        <p:spPr>
          <a:xfrm>
            <a:off x="1260918" y="768864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F00A4F-06FE-46D2-A2DF-E9A4083E717F}"/>
              </a:ext>
            </a:extLst>
          </p:cNvPr>
          <p:cNvSpPr txBox="1"/>
          <p:nvPr/>
        </p:nvSpPr>
        <p:spPr>
          <a:xfrm>
            <a:off x="9482081" y="12612295"/>
            <a:ext cx="3014719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0000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30" grpId="0"/>
      <p:bldP spid="31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47C2C93A-186D-43C7-B1DE-5F034FF74E2F}"/>
              </a:ext>
            </a:extLst>
          </p:cNvPr>
          <p:cNvGrpSpPr/>
          <p:nvPr/>
        </p:nvGrpSpPr>
        <p:grpSpPr>
          <a:xfrm>
            <a:off x="503468" y="2432919"/>
            <a:ext cx="23377064" cy="4509957"/>
            <a:chOff x="907537" y="4133365"/>
            <a:chExt cx="23797756" cy="3735121"/>
          </a:xfrm>
        </p:grpSpPr>
        <p:sp>
          <p:nvSpPr>
            <p:cNvPr id="47" name="Rounded Rectangle 36">
              <a:extLst>
                <a:ext uri="{FF2B5EF4-FFF2-40B4-BE49-F238E27FC236}">
                  <a16:creationId xmlns:a16="http://schemas.microsoft.com/office/drawing/2014/main" id="{F673FDBF-3FAD-42AF-9419-915AC377A633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DD4050-07A5-4FA9-9742-99FCB4303BDD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D4542ED-94F0-4632-8D22-432572AEFD4D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26486"/>
              <a:chOff x="907537" y="4133365"/>
              <a:chExt cx="3396447" cy="826486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BA41ACF-A241-4D30-AA41-7BD71DF80BE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757098"/>
                <a:chOff x="2056977" y="4564703"/>
                <a:chExt cx="2913757" cy="757098"/>
              </a:xfrm>
            </p:grpSpPr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C07E3830-FC76-436C-B878-5ABC74090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4A25A73-C00E-4DD4-8C10-5EE0C9C632A6}"/>
                    </a:ext>
                  </a:extLst>
                </p:cNvPr>
                <p:cNvSpPr txBox="1"/>
                <p:nvPr/>
              </p:nvSpPr>
              <p:spPr>
                <a:xfrm>
                  <a:off x="2666109" y="4684555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2923A97-B932-415E-B12F-91C77DDCAD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id="{8181D54F-5FF5-4EE2-979C-8B5AB3F6DC1E}"/>
              </a:ext>
            </a:extLst>
          </p:cNvPr>
          <p:cNvGrpSpPr/>
          <p:nvPr/>
        </p:nvGrpSpPr>
        <p:grpSpPr>
          <a:xfrm>
            <a:off x="549434" y="7209516"/>
            <a:ext cx="23285132" cy="6184790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CE566A0-FABC-4962-9615-ECC9D0FE5AFC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44681B16-4487-437D-96FE-A942BF2E3FF1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8ED50175-FB8C-47A7-A995-3B653C7D81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7">
                <a:extLst>
                  <a:ext uri="{FF2B5EF4-FFF2-40B4-BE49-F238E27FC236}">
                    <a16:creationId xmlns:a16="http://schemas.microsoft.com/office/drawing/2014/main" id="{45AD8A0D-ECC8-4F04-9C4C-D7DE237C519D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5" name="Picture 8">
                <a:extLst>
                  <a:ext uri="{FF2B5EF4-FFF2-40B4-BE49-F238E27FC236}">
                    <a16:creationId xmlns:a16="http://schemas.microsoft.com/office/drawing/2014/main" id="{AA613A43-FA44-492A-90E5-8EB69D4B7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687748" y="2954620"/>
                <a:ext cx="19020006" cy="2401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giá trị nguyên của tham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hàm số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7748" y="2954620"/>
                <a:ext cx="19020006" cy="2401876"/>
              </a:xfrm>
              <a:prstGeom prst="rect">
                <a:avLst/>
              </a:prstGeom>
              <a:blipFill>
                <a:blip r:embed="rId5"/>
                <a:stretch>
                  <a:fillRect l="-449" t="-55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27112" y="8204280"/>
                <a:ext cx="20929127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‘=’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12" y="8204280"/>
                <a:ext cx="20929127" cy="2138983"/>
              </a:xfrm>
              <a:prstGeom prst="rect">
                <a:avLst/>
              </a:prstGeom>
              <a:blipFill>
                <a:blip r:embed="rId6"/>
                <a:stretch>
                  <a:fillRect l="-1194" t="-5698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71987" y="4702489"/>
                <a:ext cx="19039375" cy="80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87" y="4702489"/>
                <a:ext cx="19039375" cy="808619"/>
              </a:xfrm>
              <a:prstGeom prst="rect">
                <a:avLst/>
              </a:prstGeom>
              <a:blipFill>
                <a:blip r:embed="rId7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F622943F-9E07-4FE7-A87F-07EDE4760014}"/>
              </a:ext>
            </a:extLst>
          </p:cNvPr>
          <p:cNvSpPr/>
          <p:nvPr/>
        </p:nvSpPr>
        <p:spPr>
          <a:xfrm>
            <a:off x="3789198" y="4834699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3AFD3F-C56C-41A1-A07B-D659D26F5D8E}"/>
                  </a:ext>
                </a:extLst>
              </p:cNvPr>
              <p:cNvSpPr txBox="1"/>
              <p:nvPr/>
            </p:nvSpPr>
            <p:spPr>
              <a:xfrm>
                <a:off x="2082812" y="10301911"/>
                <a:ext cx="22984341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3AFD3F-C56C-41A1-A07B-D659D26F5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12" y="10301911"/>
                <a:ext cx="22984341" cy="784767"/>
              </a:xfrm>
              <a:prstGeom prst="rect">
                <a:avLst/>
              </a:prstGeom>
              <a:blipFill>
                <a:blip r:embed="rId8"/>
                <a:stretch>
                  <a:fillRect l="-1088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3C98E9-E0CB-4BD0-8931-E516ACAAC29C}"/>
                  </a:ext>
                </a:extLst>
              </p:cNvPr>
              <p:cNvSpPr txBox="1"/>
              <p:nvPr/>
            </p:nvSpPr>
            <p:spPr>
              <a:xfrm>
                <a:off x="2082812" y="11129211"/>
                <a:ext cx="2089180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3C98E9-E0CB-4BD0-8931-E516ACAAC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12" y="11129211"/>
                <a:ext cx="20891802" cy="769441"/>
              </a:xfrm>
              <a:prstGeom prst="rect">
                <a:avLst/>
              </a:prstGeom>
              <a:blipFill>
                <a:blip r:embed="rId9"/>
                <a:stretch>
                  <a:fillRect l="-119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C5EB3A43-9100-4003-8150-8E14693E36DF}"/>
              </a:ext>
            </a:extLst>
          </p:cNvPr>
          <p:cNvSpPr txBox="1"/>
          <p:nvPr/>
        </p:nvSpPr>
        <p:spPr>
          <a:xfrm>
            <a:off x="10371996" y="12145040"/>
            <a:ext cx="2804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">
            <a:extLst>
              <a:ext uri="{FF2B5EF4-FFF2-40B4-BE49-F238E27FC236}">
                <a16:creationId xmlns:a16="http://schemas.microsoft.com/office/drawing/2014/main" id="{005B5845-7F0F-41D5-BCB5-A30CBE8B0DF0}"/>
              </a:ext>
            </a:extLst>
          </p:cNvPr>
          <p:cNvGrpSpPr/>
          <p:nvPr/>
        </p:nvGrpSpPr>
        <p:grpSpPr>
          <a:xfrm>
            <a:off x="577711" y="7167921"/>
            <a:ext cx="23285132" cy="6184790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0C250297-DE8B-44E6-8548-EF0FCB3D0000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id="{FE966938-C06C-44D3-9D31-D718431A9576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3861AEEF-EDBC-4991-B57A-8F429E7E7B5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id="{E54528F6-5820-418E-B0E7-243A3D36505C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1" name="Picture 8">
                <a:extLst>
                  <a:ext uri="{FF2B5EF4-FFF2-40B4-BE49-F238E27FC236}">
                    <a16:creationId xmlns:a16="http://schemas.microsoft.com/office/drawing/2014/main" id="{86790E36-2113-4275-ADB3-2815379DA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1DC107-96F1-4595-A283-A9864FE6680D}"/>
              </a:ext>
            </a:extLst>
          </p:cNvPr>
          <p:cNvGrpSpPr/>
          <p:nvPr/>
        </p:nvGrpSpPr>
        <p:grpSpPr>
          <a:xfrm>
            <a:off x="351343" y="2431644"/>
            <a:ext cx="23377064" cy="4509957"/>
            <a:chOff x="907537" y="4133365"/>
            <a:chExt cx="23797756" cy="3735121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B788FA88-7A32-4D20-A578-3EDCDCE69EE8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C154E9-8EED-4C42-B8E3-06179CA28E7F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A00A112-C7DE-4EE5-A538-5B33B4289868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26487"/>
              <a:chOff x="907537" y="4133365"/>
              <a:chExt cx="3396447" cy="82648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2FEBADC-95BC-45BC-AE64-4B008773B85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757099"/>
                <a:chOff x="2056977" y="4564703"/>
                <a:chExt cx="2913757" cy="757099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AD87FF78-5163-4657-8A0A-5829F1A74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2A73DE6-581D-4EFD-BB0B-C970A100A7BB}"/>
                    </a:ext>
                  </a:extLst>
                </p:cNvPr>
                <p:cNvSpPr txBox="1"/>
                <p:nvPr/>
              </p:nvSpPr>
              <p:spPr>
                <a:xfrm>
                  <a:off x="2666109" y="4684555"/>
                  <a:ext cx="2078815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A6671B6-2B3A-4879-A406-B402ED67FB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896910" y="2666029"/>
                <a:ext cx="19831497" cy="3084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hàm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với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trị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hàm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nghịch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khoảng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Tìm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phần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6910" y="2666029"/>
                <a:ext cx="19831497" cy="3084755"/>
              </a:xfrm>
              <a:prstGeom prst="rect">
                <a:avLst/>
              </a:prstGeom>
              <a:blipFill>
                <a:blip r:embed="rId5"/>
                <a:stretch>
                  <a:fillRect l="-1230" r="-2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73645" y="7883279"/>
                <a:ext cx="10244903" cy="1528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500" b="1" i="0" smtClean="0">
                        <a:latin typeface="Cambria Math" panose="02040503050406030204" pitchFamily="18" charset="0"/>
                      </a:rPr>
                      <m:t>𝐓𝐗</m:t>
                    </m:r>
                    <m:r>
                      <a:rPr lang="en-US" sz="5500" b="1" i="0" smtClean="0">
                        <a:latin typeface="Cambria Math" panose="02040503050406030204" pitchFamily="18" charset="0"/>
                      </a:rPr>
                      <m:t>Đ: 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5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5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45" y="7883279"/>
                <a:ext cx="10244903" cy="1528880"/>
              </a:xfrm>
              <a:prstGeom prst="rect">
                <a:avLst/>
              </a:prstGeom>
              <a:blipFill>
                <a:blip r:embed="rId6"/>
                <a:stretch>
                  <a:fillRect b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03837" y="5366064"/>
                <a:ext cx="1995900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837" y="5366064"/>
                <a:ext cx="19959006" cy="769441"/>
              </a:xfrm>
              <a:prstGeom prst="rect">
                <a:avLst/>
              </a:prstGeom>
              <a:blipFill>
                <a:blip r:embed="rId7"/>
                <a:stretch>
                  <a:fillRect l="-122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394A8FF3-A411-4B21-9E8C-DECB1CA8EA3B}"/>
              </a:ext>
            </a:extLst>
          </p:cNvPr>
          <p:cNvSpPr/>
          <p:nvPr/>
        </p:nvSpPr>
        <p:spPr>
          <a:xfrm>
            <a:off x="21183600" y="5509104"/>
            <a:ext cx="725424" cy="6356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B02924-D550-4F6F-BF70-69C9B2144458}"/>
                  </a:ext>
                </a:extLst>
              </p:cNvPr>
              <p:cNvSpPr txBox="1"/>
              <p:nvPr/>
            </p:nvSpPr>
            <p:spPr>
              <a:xfrm>
                <a:off x="1610709" y="9301411"/>
                <a:ext cx="2164403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B02924-D550-4F6F-BF70-69C9B2144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709" y="9301411"/>
                <a:ext cx="21644039" cy="769441"/>
              </a:xfrm>
              <a:prstGeom prst="rect">
                <a:avLst/>
              </a:prstGeom>
              <a:blipFill>
                <a:blip r:embed="rId8"/>
                <a:stretch>
                  <a:fillRect l="-112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46B67F-8D38-4F22-8925-BD4E782C23ED}"/>
                  </a:ext>
                </a:extLst>
              </p:cNvPr>
              <p:cNvSpPr txBox="1"/>
              <p:nvPr/>
            </p:nvSpPr>
            <p:spPr>
              <a:xfrm>
                <a:off x="1676593" y="10042900"/>
                <a:ext cx="1277389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46B67F-8D38-4F22-8925-BD4E782C2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93" y="10042900"/>
                <a:ext cx="12773890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80E16B-E879-4339-BE4B-8B4DD01E486D}"/>
                  </a:ext>
                </a:extLst>
              </p:cNvPr>
              <p:cNvSpPr txBox="1"/>
              <p:nvPr/>
            </p:nvSpPr>
            <p:spPr>
              <a:xfrm>
                <a:off x="1640017" y="10771467"/>
                <a:ext cx="11618783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80E16B-E879-4339-BE4B-8B4DD01E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017" y="10771467"/>
                <a:ext cx="11618783" cy="1446550"/>
              </a:xfrm>
              <a:prstGeom prst="rect">
                <a:avLst/>
              </a:prstGeom>
              <a:blipFill>
                <a:blip r:embed="rId10"/>
                <a:stretch>
                  <a:fillRect l="-2099" t="-9283" r="-315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01F737D-3D6E-42E5-BE32-18DF956D7F38}"/>
              </a:ext>
            </a:extLst>
          </p:cNvPr>
          <p:cNvSpPr txBox="1"/>
          <p:nvPr/>
        </p:nvSpPr>
        <p:spPr>
          <a:xfrm>
            <a:off x="9917469" y="12405438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40183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00200" y="2746430"/>
            <a:ext cx="20955000" cy="3708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khởi động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A4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17A7C-174D-4C56-A551-6861E30796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00"/>
            <a:ext cx="16916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3">
            <a:extLst>
              <a:ext uri="{FF2B5EF4-FFF2-40B4-BE49-F238E27FC236}">
                <a16:creationId xmlns:a16="http://schemas.microsoft.com/office/drawing/2014/main" id="{154097B7-9BE9-4BFF-BD34-240CFE3C68FB}"/>
              </a:ext>
            </a:extLst>
          </p:cNvPr>
          <p:cNvGrpSpPr/>
          <p:nvPr/>
        </p:nvGrpSpPr>
        <p:grpSpPr>
          <a:xfrm>
            <a:off x="306951" y="6073591"/>
            <a:ext cx="23285132" cy="7391400"/>
            <a:chOff x="46615" y="7871126"/>
            <a:chExt cx="23848520" cy="76698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9" name="Rounded Rectangle 52">
              <a:extLst>
                <a:ext uri="{FF2B5EF4-FFF2-40B4-BE49-F238E27FC236}">
                  <a16:creationId xmlns:a16="http://schemas.microsoft.com/office/drawing/2014/main" id="{355E84E5-31FE-4F2E-8D5E-A1DA1C761451}"/>
                </a:ext>
              </a:extLst>
            </p:cNvPr>
            <p:cNvSpPr/>
            <p:nvPr/>
          </p:nvSpPr>
          <p:spPr>
            <a:xfrm>
              <a:off x="46615" y="8037611"/>
              <a:ext cx="23848520" cy="750335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0" name="Group 5">
              <a:extLst>
                <a:ext uri="{FF2B5EF4-FFF2-40B4-BE49-F238E27FC236}">
                  <a16:creationId xmlns:a16="http://schemas.microsoft.com/office/drawing/2014/main" id="{2700B3FB-AF3C-407D-B234-0F2A0AE9F42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6EB654BC-39B3-4CC0-9BE1-69DAFCE728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7">
                <a:extLst>
                  <a:ext uri="{FF2B5EF4-FFF2-40B4-BE49-F238E27FC236}">
                    <a16:creationId xmlns:a16="http://schemas.microsoft.com/office/drawing/2014/main" id="{7A579B67-18A9-44C3-A7EE-13F549B376E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id="{B9B71529-C775-431A-BDF7-5041D2461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CDFA9B-9259-4581-AAFD-8274638E5131}"/>
              </a:ext>
            </a:extLst>
          </p:cNvPr>
          <p:cNvGrpSpPr/>
          <p:nvPr/>
        </p:nvGrpSpPr>
        <p:grpSpPr>
          <a:xfrm>
            <a:off x="351343" y="2431644"/>
            <a:ext cx="23377064" cy="3504267"/>
            <a:chOff x="907537" y="4133365"/>
            <a:chExt cx="23797756" cy="2902214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FAB07D7A-47DD-4D33-9C90-18F18BB5C48C}"/>
                </a:ext>
              </a:extLst>
            </p:cNvPr>
            <p:cNvSpPr/>
            <p:nvPr/>
          </p:nvSpPr>
          <p:spPr>
            <a:xfrm>
              <a:off x="964240" y="4247391"/>
              <a:ext cx="23741053" cy="27881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D405B4-3AD2-4929-9242-0777C7103930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D22630-1170-4826-9B0F-4BE3323EF6E2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E0720F2-A964-43BA-A082-87C3A3E216E9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6BE026E2-E5D6-41CE-A632-AFF96C4D3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283C93D-9574-438B-AE8F-288F0EC7F001}"/>
                    </a:ext>
                  </a:extLst>
                </p:cNvPr>
                <p:cNvSpPr txBox="1"/>
                <p:nvPr/>
              </p:nvSpPr>
              <p:spPr>
                <a:xfrm>
                  <a:off x="2650643" y="4589523"/>
                  <a:ext cx="2078815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F1EB156-4187-41A5-AA43-ED9C3C510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9559515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743449" y="2693508"/>
                <a:ext cx="19020006" cy="1745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3449" y="2693508"/>
                <a:ext cx="19020006" cy="1745671"/>
              </a:xfrm>
              <a:prstGeom prst="rect">
                <a:avLst/>
              </a:prstGeom>
              <a:blipFill>
                <a:blip r:embed="rId5"/>
                <a:stretch>
                  <a:fillRect l="-1282" b="-160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43345" y="6406582"/>
                <a:ext cx="8374452" cy="1241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45" y="6406582"/>
                <a:ext cx="8374452" cy="1241558"/>
              </a:xfrm>
              <a:prstGeom prst="rect">
                <a:avLst/>
              </a:prstGeom>
              <a:blipFill>
                <a:blip r:embed="rId6"/>
                <a:stretch>
                  <a:fillRect l="-1020" r="-1602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8267" y="4671631"/>
                <a:ext cx="204062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	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	  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	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267" y="4671631"/>
                <a:ext cx="20406238" cy="769441"/>
              </a:xfrm>
              <a:prstGeom prst="rect">
                <a:avLst/>
              </a:prstGeom>
              <a:blipFill>
                <a:blip r:embed="rId7"/>
                <a:stretch>
                  <a:fillRect l="-122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E677A3D1-4D6A-4B0B-98AE-B83CDC64CFBD}"/>
              </a:ext>
            </a:extLst>
          </p:cNvPr>
          <p:cNvSpPr/>
          <p:nvPr/>
        </p:nvSpPr>
        <p:spPr>
          <a:xfrm>
            <a:off x="13411200" y="4791346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91656D-FC8F-4614-8C98-2CF6C4B97C3F}"/>
                  </a:ext>
                </a:extLst>
              </p:cNvPr>
              <p:cNvSpPr txBox="1"/>
              <p:nvPr/>
            </p:nvSpPr>
            <p:spPr>
              <a:xfrm>
                <a:off x="4759465" y="7996139"/>
                <a:ext cx="14954999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91656D-FC8F-4614-8C98-2CF6C4B97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465" y="7996139"/>
                <a:ext cx="14954999" cy="2123658"/>
              </a:xfrm>
              <a:prstGeom prst="rect">
                <a:avLst/>
              </a:prstGeom>
              <a:blipFill>
                <a:blip r:embed="rId8"/>
                <a:stretch>
                  <a:fillRect l="-1671" t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9CAC97-A2B8-45F6-806C-9A6FF3555469}"/>
                  </a:ext>
                </a:extLst>
              </p:cNvPr>
              <p:cNvSpPr txBox="1"/>
              <p:nvPr/>
            </p:nvSpPr>
            <p:spPr>
              <a:xfrm>
                <a:off x="10251566" y="8928728"/>
                <a:ext cx="704240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,∀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;+∞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9CAC97-A2B8-45F6-806C-9A6FF355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566" y="8928728"/>
                <a:ext cx="7042406" cy="1602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2E9E7B-6B4C-4D70-BF7C-89CB02165B7F}"/>
                  </a:ext>
                </a:extLst>
              </p:cNvPr>
              <p:cNvSpPr txBox="1"/>
              <p:nvPr/>
            </p:nvSpPr>
            <p:spPr>
              <a:xfrm>
                <a:off x="10288142" y="10567987"/>
                <a:ext cx="9045322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2E9E7B-6B4C-4D70-BF7C-89CB0216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142" y="10567987"/>
                <a:ext cx="9045322" cy="1602683"/>
              </a:xfrm>
              <a:prstGeom prst="rect">
                <a:avLst/>
              </a:prstGeom>
              <a:blipFill>
                <a:blip r:embed="rId10"/>
                <a:stretch>
                  <a:fillRect r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6506A463-E0AB-403D-93BE-AB55297C3699}"/>
              </a:ext>
            </a:extLst>
          </p:cNvPr>
          <p:cNvSpPr txBox="1"/>
          <p:nvPr/>
        </p:nvSpPr>
        <p:spPr>
          <a:xfrm>
            <a:off x="4759465" y="11861951"/>
            <a:ext cx="27048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1327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id="{27B2524F-016C-419C-91AF-4158E0D0958E}"/>
              </a:ext>
            </a:extLst>
          </p:cNvPr>
          <p:cNvGrpSpPr/>
          <p:nvPr/>
        </p:nvGrpSpPr>
        <p:grpSpPr>
          <a:xfrm>
            <a:off x="460591" y="5272576"/>
            <a:ext cx="23285132" cy="8097763"/>
            <a:chOff x="46615" y="7871126"/>
            <a:chExt cx="23848520" cy="867754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4E85FD5E-7DE4-4599-944F-BF3D269DA287}"/>
                </a:ext>
              </a:extLst>
            </p:cNvPr>
            <p:cNvSpPr/>
            <p:nvPr/>
          </p:nvSpPr>
          <p:spPr>
            <a:xfrm>
              <a:off x="46615" y="8037611"/>
              <a:ext cx="23848520" cy="851105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id="{D1DBA02F-FFBC-4182-860E-B695FC80A9DE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7E134941-8173-4B17-845F-692F212E19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id="{FD6A93C3-5A8F-4038-8504-E9D6338AD586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C15C2A6B-7B3D-4A42-A623-472458B9B9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3F619B-BD2C-4A24-AA52-D1557ABCBF5F}"/>
              </a:ext>
            </a:extLst>
          </p:cNvPr>
          <p:cNvGrpSpPr/>
          <p:nvPr/>
        </p:nvGrpSpPr>
        <p:grpSpPr>
          <a:xfrm>
            <a:off x="460591" y="2258130"/>
            <a:ext cx="23377064" cy="3014446"/>
            <a:chOff x="907537" y="4133365"/>
            <a:chExt cx="23797756" cy="2496547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id="{9E052A31-1E9C-4792-B84A-98C114F1D738}"/>
                </a:ext>
              </a:extLst>
            </p:cNvPr>
            <p:cNvSpPr/>
            <p:nvPr/>
          </p:nvSpPr>
          <p:spPr>
            <a:xfrm>
              <a:off x="964240" y="4247391"/>
              <a:ext cx="23741053" cy="23825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C6D6AC-1B34-4579-AFC6-47018CF851F8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3305032-3442-4218-97BB-11820AFF32FC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74F306A-337B-4D1E-8CBE-EDE1D9E22361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id="{7E842E0F-2A4A-4BA9-B4F7-FBBF32616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B778FA5-04EE-40E9-844D-BA6FD6D721FB}"/>
                    </a:ext>
                  </a:extLst>
                </p:cNvPr>
                <p:cNvSpPr txBox="1"/>
                <p:nvPr/>
              </p:nvSpPr>
              <p:spPr>
                <a:xfrm>
                  <a:off x="2661725" y="4572547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1DBBA6A-0898-4E46-92F6-E03C9F61C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199712" y="8774639"/>
            <a:ext cx="1137814" cy="1346810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930527" y="2489000"/>
                <a:ext cx="19020006" cy="1745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nghịch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0527" y="2489000"/>
                <a:ext cx="19020006" cy="1745671"/>
              </a:xfrm>
              <a:prstGeom prst="rect">
                <a:avLst/>
              </a:prstGeom>
              <a:blipFill>
                <a:blip r:embed="rId6"/>
                <a:stretch>
                  <a:fillRect l="-1314" t="-6969" b="-66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43379" y="6457778"/>
            <a:ext cx="22516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33300" y="4330372"/>
                <a:ext cx="165042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300" y="4330372"/>
                <a:ext cx="16504226" cy="769441"/>
              </a:xfrm>
              <a:prstGeom prst="rect">
                <a:avLst/>
              </a:prstGeom>
              <a:blipFill>
                <a:blip r:embed="rId7"/>
                <a:stretch>
                  <a:fillRect l="-151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8E593DD-92B3-43B8-BFF8-28CC01311CB9}"/>
              </a:ext>
            </a:extLst>
          </p:cNvPr>
          <p:cNvSpPr/>
          <p:nvPr/>
        </p:nvSpPr>
        <p:spPr>
          <a:xfrm>
            <a:off x="7924800" y="4417508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43B9DF-A8C6-4689-8A2C-AA416808BBB9}"/>
              </a:ext>
            </a:extLst>
          </p:cNvPr>
          <p:cNvSpPr txBox="1"/>
          <p:nvPr/>
        </p:nvSpPr>
        <p:spPr>
          <a:xfrm>
            <a:off x="19996928" y="12228451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nguyên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âm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17145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957" imgH="139579" progId="Equation.DSMT4">
                  <p:embed/>
                </p:oleObj>
              </mc:Choice>
              <mc:Fallback>
                <p:oleObj name="Equation" r:id="rId8" imgW="164957" imgH="139579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428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hàm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10200" y="5642977"/>
                <a:ext cx="9216780" cy="1182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642977"/>
                <a:ext cx="9216780" cy="1182953"/>
              </a:xfrm>
              <a:prstGeom prst="rect">
                <a:avLst/>
              </a:prstGeom>
              <a:blipFill>
                <a:blip r:embed="rId10"/>
                <a:stretch>
                  <a:fillRect l="-2383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91656D-FC8F-4614-8C98-2CF6C4B97C3F}"/>
                  </a:ext>
                </a:extLst>
              </p:cNvPr>
              <p:cNvSpPr txBox="1"/>
              <p:nvPr/>
            </p:nvSpPr>
            <p:spPr>
              <a:xfrm>
                <a:off x="3456858" y="7144502"/>
                <a:ext cx="14954999" cy="2589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91656D-FC8F-4614-8C98-2CF6C4B97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58" y="7144502"/>
                <a:ext cx="14954999" cy="2589876"/>
              </a:xfrm>
              <a:prstGeom prst="rect">
                <a:avLst/>
              </a:prstGeom>
              <a:blipFill>
                <a:blip r:embed="rId11"/>
                <a:stretch>
                  <a:fillRect l="-1631" t="-5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9CAC97-A2B8-45F6-806C-9A6FF3555469}"/>
                  </a:ext>
                </a:extLst>
              </p:cNvPr>
              <p:cNvSpPr txBox="1"/>
              <p:nvPr/>
            </p:nvSpPr>
            <p:spPr>
              <a:xfrm>
                <a:off x="1067229" y="10052950"/>
                <a:ext cx="7042406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9CAC97-A2B8-45F6-806C-9A6FF355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29" y="10052950"/>
                <a:ext cx="7042406" cy="22540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65691" y="9829582"/>
                <a:ext cx="3558217" cy="3182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f>
                                        <m:fPr>
                                          <m:ctrlPr>
                                            <a:rPr lang="en-US" sz="4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mtClean="0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</m:t>
                                      </m:r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91" y="9829582"/>
                <a:ext cx="3558217" cy="31821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673867" y="10754321"/>
                <a:ext cx="4318875" cy="1332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−&lt;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3867" y="10754321"/>
                <a:ext cx="4318875" cy="1332673"/>
              </a:xfrm>
              <a:prstGeom prst="rect">
                <a:avLst/>
              </a:prstGeom>
              <a:blipFill>
                <a:blip r:embed="rId15"/>
                <a:stretch>
                  <a:fillRect r="-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457200"/>
          <a:ext cx="17145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957" imgH="139579" progId="Equation.DSMT4">
                  <p:embed/>
                </p:oleObj>
              </mc:Choice>
              <mc:Fallback>
                <p:oleObj name="Equation" r:id="rId16" imgW="164957" imgH="139579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7145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0" y="857250"/>
          <a:ext cx="1333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80" imgH="164814" progId="Equation.DSMT4">
                  <p:embed/>
                </p:oleObj>
              </mc:Choice>
              <mc:Fallback>
                <p:oleObj name="Equation" r:id="rId18" imgW="126780" imgH="164814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1333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30238" y="6000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30238" y="857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gồm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30238" y="1028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giá trị thỏa mãn.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2701" y="10665065"/>
            <a:ext cx="8017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m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-6, -7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thỏa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mãn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 animBg="1"/>
      <p:bldP spid="36" grpId="0"/>
      <p:bldP spid="7" grpId="0"/>
      <p:bldP spid="37" grpId="0"/>
      <p:bldP spid="41" grpId="0"/>
      <p:bldP spid="10" grpId="0"/>
      <p:bldP spid="3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id="{419C14BE-DBBD-4BB2-B91A-4F08BB4FE489}"/>
              </a:ext>
            </a:extLst>
          </p:cNvPr>
          <p:cNvGrpSpPr/>
          <p:nvPr/>
        </p:nvGrpSpPr>
        <p:grpSpPr>
          <a:xfrm>
            <a:off x="426405" y="7216466"/>
            <a:ext cx="23285132" cy="6184790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AFCE785-9FFF-4375-91FF-FDAA74DA5400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id="{1D09B01E-5A10-4F3C-B9C3-803960488AA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B9A56B5-5901-4FFC-A4E9-E09AD4EAEA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id="{A171CDB0-26AD-48A7-9C9B-549670FA6D99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F21B8AC8-EFEF-4FCA-A047-EC27894F8A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C14E61-7585-4160-87AB-32B7A6EF71C0}"/>
              </a:ext>
            </a:extLst>
          </p:cNvPr>
          <p:cNvGrpSpPr/>
          <p:nvPr/>
        </p:nvGrpSpPr>
        <p:grpSpPr>
          <a:xfrm>
            <a:off x="351343" y="2431644"/>
            <a:ext cx="23196951" cy="4509957"/>
            <a:chOff x="907537" y="4133365"/>
            <a:chExt cx="23116810" cy="3735121"/>
          </a:xfrm>
        </p:grpSpPr>
        <p:sp>
          <p:nvSpPr>
            <p:cNvPr id="31" name="Rounded Rectangle 36">
              <a:extLst>
                <a:ext uri="{FF2B5EF4-FFF2-40B4-BE49-F238E27FC236}">
                  <a16:creationId xmlns:a16="http://schemas.microsoft.com/office/drawing/2014/main" id="{BDB71BF3-FA11-432B-8F6B-A1BC62BBFD3D}"/>
                </a:ext>
              </a:extLst>
            </p:cNvPr>
            <p:cNvSpPr/>
            <p:nvPr/>
          </p:nvSpPr>
          <p:spPr>
            <a:xfrm>
              <a:off x="964240" y="4247391"/>
              <a:ext cx="23060107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E58846-7656-40AB-81F4-58F7D4C2BE62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0FF85E4-EB37-4EBF-A4A4-F27559FD6553}"/>
                </a:ext>
              </a:extLst>
            </p:cNvPr>
            <p:cNvGrpSpPr/>
            <p:nvPr/>
          </p:nvGrpSpPr>
          <p:grpSpPr>
            <a:xfrm>
              <a:off x="907537" y="4133365"/>
              <a:ext cx="3563744" cy="810107"/>
              <a:chOff x="907537" y="4133365"/>
              <a:chExt cx="3563744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B3C89C5-2F32-45F0-B16C-F23160628F24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3081054" cy="705045"/>
                <a:chOff x="2056977" y="4564703"/>
                <a:chExt cx="3081054" cy="705045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id="{632B5352-6723-4C0A-BE41-468BC9F74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34787D7-0CED-478C-A347-C9A541B79E1F}"/>
                    </a:ext>
                  </a:extLst>
                </p:cNvPr>
                <p:cNvSpPr txBox="1"/>
                <p:nvPr/>
              </p:nvSpPr>
              <p:spPr>
                <a:xfrm>
                  <a:off x="2407419" y="4632501"/>
                  <a:ext cx="2730612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B1EB319-A4E6-48B0-A15B-AFD612E291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4095318" y="3036507"/>
                <a:ext cx="12323034" cy="2800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318" y="3036507"/>
                <a:ext cx="12323034" cy="2800767"/>
              </a:xfrm>
              <a:prstGeom prst="rect">
                <a:avLst/>
              </a:prstGeom>
              <a:blipFill>
                <a:blip r:embed="rId5"/>
                <a:stretch>
                  <a:fillRect l="-2029" t="-4130" r="-1682" b="-97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31597" y="5989993"/>
                <a:ext cx="204062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97" y="5989993"/>
                <a:ext cx="20406238" cy="769441"/>
              </a:xfrm>
              <a:prstGeom prst="rect">
                <a:avLst/>
              </a:prstGeom>
              <a:blipFill>
                <a:blip r:embed="rId6"/>
                <a:stretch>
                  <a:fillRect l="-12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5943600" y="600491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76429" y="7451675"/>
                <a:ext cx="18083372" cy="5314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29" y="7451675"/>
                <a:ext cx="18083372" cy="5314981"/>
              </a:xfrm>
              <a:prstGeom prst="rect">
                <a:avLst/>
              </a:prstGeom>
              <a:blipFill>
                <a:blip r:embed="rId7"/>
                <a:stretch>
                  <a:fillRect l="-1348" r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73D5F3-48DE-4078-87AA-545FB0097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0683" y="2733890"/>
            <a:ext cx="6295999" cy="39910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4554EB5-A14D-4508-BE38-BE20FEE817FB}"/>
              </a:ext>
            </a:extLst>
          </p:cNvPr>
          <p:cNvSpPr txBox="1"/>
          <p:nvPr/>
        </p:nvSpPr>
        <p:spPr>
          <a:xfrm>
            <a:off x="3176429" y="12573155"/>
            <a:ext cx="2767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672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">
            <a:extLst>
              <a:ext uri="{FF2B5EF4-FFF2-40B4-BE49-F238E27FC236}">
                <a16:creationId xmlns:a16="http://schemas.microsoft.com/office/drawing/2014/main" id="{90993BF7-D8CD-4371-8D70-C20CD17A486F}"/>
              </a:ext>
            </a:extLst>
          </p:cNvPr>
          <p:cNvGrpSpPr/>
          <p:nvPr/>
        </p:nvGrpSpPr>
        <p:grpSpPr>
          <a:xfrm>
            <a:off x="686037" y="7026844"/>
            <a:ext cx="23285132" cy="6489589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F444F849-E81D-4801-8F02-D3ED75F300EB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8C7A1DDE-7E0D-4043-9ED2-E5A417A7F25D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4933103A-988B-4D54-881F-1C78DB42C3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FA00FC0D-3619-4EC1-86E7-441181891DDF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5" name="Picture 8">
                <a:extLst>
                  <a:ext uri="{FF2B5EF4-FFF2-40B4-BE49-F238E27FC236}">
                    <a16:creationId xmlns:a16="http://schemas.microsoft.com/office/drawing/2014/main" id="{D3434B23-01A4-448D-9B7D-9B5BF06ECE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F6E60F-D96C-4C22-A2F1-0195D2A9D42D}"/>
              </a:ext>
            </a:extLst>
          </p:cNvPr>
          <p:cNvGrpSpPr/>
          <p:nvPr/>
        </p:nvGrpSpPr>
        <p:grpSpPr>
          <a:xfrm>
            <a:off x="612221" y="2430600"/>
            <a:ext cx="23377064" cy="4509957"/>
            <a:chOff x="907537" y="4133365"/>
            <a:chExt cx="23797756" cy="3735121"/>
          </a:xfrm>
        </p:grpSpPr>
        <p:sp>
          <p:nvSpPr>
            <p:cNvPr id="31" name="Rounded Rectangle 36">
              <a:extLst>
                <a:ext uri="{FF2B5EF4-FFF2-40B4-BE49-F238E27FC236}">
                  <a16:creationId xmlns:a16="http://schemas.microsoft.com/office/drawing/2014/main" id="{FB902958-C82E-43C6-9FBF-8A47218B7FAA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465A24-6343-4172-9435-ACD022551B18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43E5E19-1A75-4F32-B7B3-CCFB1F372933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26487"/>
              <a:chOff x="907537" y="4133365"/>
              <a:chExt cx="3396447" cy="82648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62E681F-AE21-4E20-83C1-A85B1D894017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757099"/>
                <a:chOff x="2056977" y="4564703"/>
                <a:chExt cx="2913757" cy="757099"/>
              </a:xfrm>
            </p:grpSpPr>
            <p:sp>
              <p:nvSpPr>
                <p:cNvPr id="40" name="Freeform 20">
                  <a:extLst>
                    <a:ext uri="{FF2B5EF4-FFF2-40B4-BE49-F238E27FC236}">
                      <a16:creationId xmlns:a16="http://schemas.microsoft.com/office/drawing/2014/main" id="{628A261E-B89F-4B34-90C6-AF3BF682E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808E16C-C51E-48F4-A10A-9D384D570D57}"/>
                    </a:ext>
                  </a:extLst>
                </p:cNvPr>
                <p:cNvSpPr txBox="1"/>
                <p:nvPr/>
              </p:nvSpPr>
              <p:spPr>
                <a:xfrm>
                  <a:off x="2666109" y="4684555"/>
                  <a:ext cx="2078815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</a:p>
              </p:txBody>
            </p:sp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61EEA31-8AAE-4A9F-A05C-FBBCBEBDCE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34762" y="5351225"/>
                <a:ext cx="20406238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762" y="5351225"/>
                <a:ext cx="20406238" cy="1461875"/>
              </a:xfrm>
              <a:prstGeom prst="rect">
                <a:avLst/>
              </a:prstGeom>
              <a:blipFill>
                <a:blip r:embed="rId5"/>
                <a:stretch>
                  <a:fillRect l="-1195" t="-833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7174255" y="6136244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89501" y="7368360"/>
                <a:ext cx="20411456" cy="4814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,∀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∈(−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,∀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∈(−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01" y="7368360"/>
                <a:ext cx="20411456" cy="4814460"/>
              </a:xfrm>
              <a:prstGeom prst="rect">
                <a:avLst/>
              </a:prstGeom>
              <a:blipFill>
                <a:blip r:embed="rId6"/>
                <a:stretch>
                  <a:fillRect l="-1225" t="-2155" b="-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48618" y="2503759"/>
                <a:ext cx="17088617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618" y="2503759"/>
                <a:ext cx="17088617" cy="799963"/>
              </a:xfrm>
              <a:prstGeom prst="rect">
                <a:avLst/>
              </a:prstGeom>
              <a:blipFill>
                <a:blip r:embed="rId7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425878"/>
                  </p:ext>
                </p:extLst>
              </p:nvPr>
            </p:nvGraphicFramePr>
            <p:xfrm>
              <a:off x="5435600" y="3422693"/>
              <a:ext cx="13462002" cy="19227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30588">
                      <a:extLst>
                        <a:ext uri="{9D8B030D-6E8A-4147-A177-3AD203B41FA5}">
                          <a16:colId xmlns:a16="http://schemas.microsoft.com/office/drawing/2014/main" val="4143359428"/>
                        </a:ext>
                      </a:extLst>
                    </a:gridCol>
                    <a:gridCol w="1066935">
                      <a:extLst>
                        <a:ext uri="{9D8B030D-6E8A-4147-A177-3AD203B41FA5}">
                          <a16:colId xmlns:a16="http://schemas.microsoft.com/office/drawing/2014/main" val="3317708864"/>
                        </a:ext>
                      </a:extLst>
                    </a:gridCol>
                    <a:gridCol w="1151073">
                      <a:extLst>
                        <a:ext uri="{9D8B030D-6E8A-4147-A177-3AD203B41FA5}">
                          <a16:colId xmlns:a16="http://schemas.microsoft.com/office/drawing/2014/main" val="3641554229"/>
                        </a:ext>
                      </a:extLst>
                    </a:gridCol>
                    <a:gridCol w="1115271">
                      <a:extLst>
                        <a:ext uri="{9D8B030D-6E8A-4147-A177-3AD203B41FA5}">
                          <a16:colId xmlns:a16="http://schemas.microsoft.com/office/drawing/2014/main" val="4157761986"/>
                        </a:ext>
                      </a:extLst>
                    </a:gridCol>
                    <a:gridCol w="1131380">
                      <a:extLst>
                        <a:ext uri="{9D8B030D-6E8A-4147-A177-3AD203B41FA5}">
                          <a16:colId xmlns:a16="http://schemas.microsoft.com/office/drawing/2014/main" val="4009682080"/>
                        </a:ext>
                      </a:extLst>
                    </a:gridCol>
                    <a:gridCol w="1106317">
                      <a:extLst>
                        <a:ext uri="{9D8B030D-6E8A-4147-A177-3AD203B41FA5}">
                          <a16:colId xmlns:a16="http://schemas.microsoft.com/office/drawing/2014/main" val="3740523092"/>
                        </a:ext>
                      </a:extLst>
                    </a:gridCol>
                    <a:gridCol w="1127800">
                      <a:extLst>
                        <a:ext uri="{9D8B030D-6E8A-4147-A177-3AD203B41FA5}">
                          <a16:colId xmlns:a16="http://schemas.microsoft.com/office/drawing/2014/main" val="1786342491"/>
                        </a:ext>
                      </a:extLst>
                    </a:gridCol>
                    <a:gridCol w="1075886">
                      <a:extLst>
                        <a:ext uri="{9D8B030D-6E8A-4147-A177-3AD203B41FA5}">
                          <a16:colId xmlns:a16="http://schemas.microsoft.com/office/drawing/2014/main" val="2753088563"/>
                        </a:ext>
                      </a:extLst>
                    </a:gridCol>
                    <a:gridCol w="1097368">
                      <a:extLst>
                        <a:ext uri="{9D8B030D-6E8A-4147-A177-3AD203B41FA5}">
                          <a16:colId xmlns:a16="http://schemas.microsoft.com/office/drawing/2014/main" val="4176599753"/>
                        </a:ext>
                      </a:extLst>
                    </a:gridCol>
                    <a:gridCol w="1127800">
                      <a:extLst>
                        <a:ext uri="{9D8B030D-6E8A-4147-A177-3AD203B41FA5}">
                          <a16:colId xmlns:a16="http://schemas.microsoft.com/office/drawing/2014/main" val="3007377193"/>
                        </a:ext>
                      </a:extLst>
                    </a:gridCol>
                    <a:gridCol w="1049035">
                      <a:extLst>
                        <a:ext uri="{9D8B030D-6E8A-4147-A177-3AD203B41FA5}">
                          <a16:colId xmlns:a16="http://schemas.microsoft.com/office/drawing/2014/main" val="4179807792"/>
                        </a:ext>
                      </a:extLst>
                    </a:gridCol>
                    <a:gridCol w="882549">
                      <a:extLst>
                        <a:ext uri="{9D8B030D-6E8A-4147-A177-3AD203B41FA5}">
                          <a16:colId xmlns:a16="http://schemas.microsoft.com/office/drawing/2014/main" val="2866518511"/>
                        </a:ext>
                      </a:extLst>
                    </a:gridCol>
                  </a:tblGrid>
                  <a:tr h="945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8039455"/>
                      </a:ext>
                    </a:extLst>
                  </a:tr>
                  <a:tr h="9768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p>
                                    <m:r>
                                      <a:rPr lang="en-US" sz="4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64848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425878"/>
                  </p:ext>
                </p:extLst>
              </p:nvPr>
            </p:nvGraphicFramePr>
            <p:xfrm>
              <a:off x="5435600" y="3422693"/>
              <a:ext cx="13462002" cy="19227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30588">
                      <a:extLst>
                        <a:ext uri="{9D8B030D-6E8A-4147-A177-3AD203B41FA5}">
                          <a16:colId xmlns:a16="http://schemas.microsoft.com/office/drawing/2014/main" val="4143359428"/>
                        </a:ext>
                      </a:extLst>
                    </a:gridCol>
                    <a:gridCol w="1066935">
                      <a:extLst>
                        <a:ext uri="{9D8B030D-6E8A-4147-A177-3AD203B41FA5}">
                          <a16:colId xmlns:a16="http://schemas.microsoft.com/office/drawing/2014/main" val="3317708864"/>
                        </a:ext>
                      </a:extLst>
                    </a:gridCol>
                    <a:gridCol w="1151073">
                      <a:extLst>
                        <a:ext uri="{9D8B030D-6E8A-4147-A177-3AD203B41FA5}">
                          <a16:colId xmlns:a16="http://schemas.microsoft.com/office/drawing/2014/main" val="3641554229"/>
                        </a:ext>
                      </a:extLst>
                    </a:gridCol>
                    <a:gridCol w="1115271">
                      <a:extLst>
                        <a:ext uri="{9D8B030D-6E8A-4147-A177-3AD203B41FA5}">
                          <a16:colId xmlns:a16="http://schemas.microsoft.com/office/drawing/2014/main" val="4157761986"/>
                        </a:ext>
                      </a:extLst>
                    </a:gridCol>
                    <a:gridCol w="1131380">
                      <a:extLst>
                        <a:ext uri="{9D8B030D-6E8A-4147-A177-3AD203B41FA5}">
                          <a16:colId xmlns:a16="http://schemas.microsoft.com/office/drawing/2014/main" val="4009682080"/>
                        </a:ext>
                      </a:extLst>
                    </a:gridCol>
                    <a:gridCol w="1106317">
                      <a:extLst>
                        <a:ext uri="{9D8B030D-6E8A-4147-A177-3AD203B41FA5}">
                          <a16:colId xmlns:a16="http://schemas.microsoft.com/office/drawing/2014/main" val="3740523092"/>
                        </a:ext>
                      </a:extLst>
                    </a:gridCol>
                    <a:gridCol w="1127800">
                      <a:extLst>
                        <a:ext uri="{9D8B030D-6E8A-4147-A177-3AD203B41FA5}">
                          <a16:colId xmlns:a16="http://schemas.microsoft.com/office/drawing/2014/main" val="1786342491"/>
                        </a:ext>
                      </a:extLst>
                    </a:gridCol>
                    <a:gridCol w="1075886">
                      <a:extLst>
                        <a:ext uri="{9D8B030D-6E8A-4147-A177-3AD203B41FA5}">
                          <a16:colId xmlns:a16="http://schemas.microsoft.com/office/drawing/2014/main" val="2753088563"/>
                        </a:ext>
                      </a:extLst>
                    </a:gridCol>
                    <a:gridCol w="1097368">
                      <a:extLst>
                        <a:ext uri="{9D8B030D-6E8A-4147-A177-3AD203B41FA5}">
                          <a16:colId xmlns:a16="http://schemas.microsoft.com/office/drawing/2014/main" val="4176599753"/>
                        </a:ext>
                      </a:extLst>
                    </a:gridCol>
                    <a:gridCol w="1127800">
                      <a:extLst>
                        <a:ext uri="{9D8B030D-6E8A-4147-A177-3AD203B41FA5}">
                          <a16:colId xmlns:a16="http://schemas.microsoft.com/office/drawing/2014/main" val="3007377193"/>
                        </a:ext>
                      </a:extLst>
                    </a:gridCol>
                    <a:gridCol w="1049035">
                      <a:extLst>
                        <a:ext uri="{9D8B030D-6E8A-4147-A177-3AD203B41FA5}">
                          <a16:colId xmlns:a16="http://schemas.microsoft.com/office/drawing/2014/main" val="4179807792"/>
                        </a:ext>
                      </a:extLst>
                    </a:gridCol>
                    <a:gridCol w="882549">
                      <a:extLst>
                        <a:ext uri="{9D8B030D-6E8A-4147-A177-3AD203B41FA5}">
                          <a16:colId xmlns:a16="http://schemas.microsoft.com/office/drawing/2014/main" val="2866518511"/>
                        </a:ext>
                      </a:extLst>
                    </a:gridCol>
                  </a:tblGrid>
                  <a:tr h="945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398" t="-15484" r="-782072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144000" t="-15484" r="-1021714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1424828" t="-15484" r="-2759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8039455"/>
                      </a:ext>
                    </a:extLst>
                  </a:tr>
                  <a:tr h="976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398" t="-111180" r="-782072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225926" t="-111180" r="-846032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429570" t="-111180" r="-661290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630811" t="-111180" r="-466486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849444" t="-111180" r="-281111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1101163" t="-111180" r="-86628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648481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8EC9263-9F32-4A57-98A5-A4D7B37932AA}"/>
              </a:ext>
            </a:extLst>
          </p:cNvPr>
          <p:cNvSpPr txBox="1"/>
          <p:nvPr/>
        </p:nvSpPr>
        <p:spPr>
          <a:xfrm>
            <a:off x="10934700" y="12437456"/>
            <a:ext cx="2514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4277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id="{B4BCC70E-9FB8-4BDE-9C8B-1B93951AEFB8}"/>
              </a:ext>
            </a:extLst>
          </p:cNvPr>
          <p:cNvGrpSpPr/>
          <p:nvPr/>
        </p:nvGrpSpPr>
        <p:grpSpPr>
          <a:xfrm>
            <a:off x="481150" y="6926725"/>
            <a:ext cx="23285132" cy="6184790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66993B03-9E35-44EB-B6F0-25E1F22E16D9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id="{27CBC858-DD78-45A0-90F3-E02CFD1325B9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44655608-A3B4-4791-8F02-AE1F708C9F2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id="{9AB62A92-34C0-4706-8096-6167FD8FB2FB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3D233C86-2829-4FBE-9458-E39FF56D31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5AB60E-DC09-4090-B436-278A33A17562}"/>
              </a:ext>
            </a:extLst>
          </p:cNvPr>
          <p:cNvGrpSpPr/>
          <p:nvPr/>
        </p:nvGrpSpPr>
        <p:grpSpPr>
          <a:xfrm>
            <a:off x="413965" y="2331943"/>
            <a:ext cx="23377064" cy="4194966"/>
            <a:chOff x="907537" y="4133365"/>
            <a:chExt cx="23797756" cy="3474247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86AAE8A3-B7BC-44F3-B330-BBAA87C456A4}"/>
                </a:ext>
              </a:extLst>
            </p:cNvPr>
            <p:cNvSpPr/>
            <p:nvPr/>
          </p:nvSpPr>
          <p:spPr>
            <a:xfrm>
              <a:off x="964240" y="4247392"/>
              <a:ext cx="23741053" cy="336022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F93ED7-799E-4D59-8B56-2E1F98F0AF6A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5E6BE44-0C9F-481D-B42E-A142776C8818}"/>
                </a:ext>
              </a:extLst>
            </p:cNvPr>
            <p:cNvGrpSpPr/>
            <p:nvPr/>
          </p:nvGrpSpPr>
          <p:grpSpPr>
            <a:xfrm>
              <a:off x="907537" y="4133365"/>
              <a:ext cx="3545193" cy="810107"/>
              <a:chOff x="907537" y="4133365"/>
              <a:chExt cx="3545193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697FF5E-6E5B-4F87-948A-90F615B9D388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3062503" cy="691990"/>
                <a:chOff x="2056977" y="4564703"/>
                <a:chExt cx="3062503" cy="691990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id="{4A519203-C4A8-4639-A585-4596A55A7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75F4B23-6C9D-458C-8675-9F7672D0BB98}"/>
                    </a:ext>
                  </a:extLst>
                </p:cNvPr>
                <p:cNvSpPr txBox="1"/>
                <p:nvPr/>
              </p:nvSpPr>
              <p:spPr>
                <a:xfrm>
                  <a:off x="2450399" y="4619447"/>
                  <a:ext cx="2669081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6504175-3455-4350-A1BC-150BA4AF63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08760" y="10035166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4000585" y="2539627"/>
                <a:ext cx="19020006" cy="281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85" y="2539627"/>
                <a:ext cx="19020006" cy="2816092"/>
              </a:xfrm>
              <a:prstGeom prst="rect">
                <a:avLst/>
              </a:prstGeom>
              <a:blipFill>
                <a:blip r:embed="rId5"/>
                <a:stretch>
                  <a:fillRect t="-4329" b="-99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04164" y="5458636"/>
                <a:ext cx="16478911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164" y="5458636"/>
                <a:ext cx="16478911" cy="1105687"/>
              </a:xfrm>
              <a:prstGeom prst="rect">
                <a:avLst/>
              </a:prstGeom>
              <a:blipFill>
                <a:blip r:embed="rId6"/>
                <a:stretch>
                  <a:fillRect l="-1517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91290" y="8001000"/>
                <a:ext cx="11919910" cy="4662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90" y="8001000"/>
                <a:ext cx="11919910" cy="4662751"/>
              </a:xfrm>
              <a:prstGeom prst="rect">
                <a:avLst/>
              </a:prstGeom>
              <a:blipFill>
                <a:blip r:embed="rId7"/>
                <a:stretch>
                  <a:fillRect l="-2097" t="-2618"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9" y="2356634"/>
            <a:ext cx="7067886" cy="444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3280" r="2139" b="3771"/>
          <a:stretch/>
        </p:blipFill>
        <p:spPr bwMode="auto">
          <a:xfrm>
            <a:off x="13292660" y="6909459"/>
            <a:ext cx="10606955" cy="6145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44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id="{A41B251F-6D44-47B6-A628-471A6CDB094E}"/>
              </a:ext>
            </a:extLst>
          </p:cNvPr>
          <p:cNvGrpSpPr/>
          <p:nvPr/>
        </p:nvGrpSpPr>
        <p:grpSpPr>
          <a:xfrm>
            <a:off x="658187" y="7226411"/>
            <a:ext cx="23285132" cy="6184790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4F4AA5FD-8F03-4AC3-A426-AC82C8339B0B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id="{E6A017E2-4D68-48FE-9E50-B9D51238AEE5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CD7A5DFE-F1CA-4FA8-8E19-6669218E24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id="{1AD1233F-0921-4D8E-AD49-000CF5447166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64051DB9-FEBA-42FB-9BFE-689014A7E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8D407C-158A-4094-801B-C152E7CB5B46}"/>
              </a:ext>
            </a:extLst>
          </p:cNvPr>
          <p:cNvGrpSpPr/>
          <p:nvPr/>
        </p:nvGrpSpPr>
        <p:grpSpPr>
          <a:xfrm>
            <a:off x="521958" y="2408207"/>
            <a:ext cx="23377064" cy="4509957"/>
            <a:chOff x="907537" y="4133365"/>
            <a:chExt cx="23797756" cy="3735121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id="{8DAE7818-FB12-462D-8980-1E516ABB17EF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75EF0F-54EA-4BDD-A856-806D4656AB6A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F23E3E1-FCE1-49FB-99AA-9C07F74C1F90}"/>
                </a:ext>
              </a:extLst>
            </p:cNvPr>
            <p:cNvGrpSpPr/>
            <p:nvPr/>
          </p:nvGrpSpPr>
          <p:grpSpPr>
            <a:xfrm>
              <a:off x="907537" y="4133365"/>
              <a:ext cx="3453149" cy="1315921"/>
              <a:chOff x="907537" y="4133365"/>
              <a:chExt cx="3453149" cy="131592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EADDF1F-15D0-4CCD-BE1C-A94E1D49734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70459" cy="1246533"/>
                <a:chOff x="2056977" y="4564703"/>
                <a:chExt cx="2970459" cy="1246533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id="{763A1102-4D2E-4FAA-9438-560F298E0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65B47D8-6188-40CC-9F7D-2C1CD33E9853}"/>
                    </a:ext>
                  </a:extLst>
                </p:cNvPr>
                <p:cNvSpPr txBox="1"/>
                <p:nvPr/>
              </p:nvSpPr>
              <p:spPr>
                <a:xfrm>
                  <a:off x="2540992" y="4613212"/>
                  <a:ext cx="2486444" cy="1198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</a:p>
                <a:p>
                  <a:pPr algn="ctr"/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9EA31CA-5E62-4855-ABBA-F2462D4BCF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137101" y="2625162"/>
                <a:ext cx="14067642" cy="281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101" y="2625162"/>
                <a:ext cx="14067642" cy="2816092"/>
              </a:xfrm>
              <a:prstGeom prst="rect">
                <a:avLst/>
              </a:prstGeom>
              <a:blipFill>
                <a:blip r:embed="rId5"/>
                <a:stretch>
                  <a:fillRect l="-1777" t="-4329" b="-99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6020" y="5386789"/>
                <a:ext cx="1587638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20" y="5386789"/>
                <a:ext cx="15876380" cy="1105687"/>
              </a:xfrm>
              <a:prstGeom prst="rect">
                <a:avLst/>
              </a:prstGeom>
              <a:blipFill>
                <a:blip r:embed="rId6"/>
                <a:stretch>
                  <a:fillRect l="-1575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3194063" y="570421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8255" y="7293553"/>
                <a:ext cx="23150767" cy="6120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55" y="7293553"/>
                <a:ext cx="23150767" cy="6120393"/>
              </a:xfrm>
              <a:prstGeom prst="rect">
                <a:avLst/>
              </a:prstGeom>
              <a:blipFill>
                <a:blip r:embed="rId7"/>
                <a:stretch>
                  <a:fillRect l="-1080" b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406" y="2338330"/>
            <a:ext cx="6695820" cy="397109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A102EA3-6845-4EAE-B580-F8BEA550491E}"/>
              </a:ext>
            </a:extLst>
          </p:cNvPr>
          <p:cNvSpPr txBox="1"/>
          <p:nvPr/>
        </p:nvSpPr>
        <p:spPr>
          <a:xfrm>
            <a:off x="21690035" y="12497049"/>
            <a:ext cx="2231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C3FF4355-376A-4EB0-B93E-FC5320E7FC33}"/>
              </a:ext>
            </a:extLst>
          </p:cNvPr>
          <p:cNvGrpSpPr/>
          <p:nvPr/>
        </p:nvGrpSpPr>
        <p:grpSpPr>
          <a:xfrm>
            <a:off x="1139782" y="3376054"/>
            <a:ext cx="22325581" cy="7702601"/>
            <a:chOff x="1139782" y="3376054"/>
            <a:chExt cx="22325581" cy="7702601"/>
          </a:xfrm>
        </p:grpSpPr>
        <p:sp>
          <p:nvSpPr>
            <p:cNvPr id="39" name="Rounded Rectangle 38"/>
            <p:cNvSpPr/>
            <p:nvPr/>
          </p:nvSpPr>
          <p:spPr>
            <a:xfrm>
              <a:off x="1596637" y="3746118"/>
              <a:ext cx="21868726" cy="73325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B104AC-341F-4E9D-8719-99678A7AA6C5}"/>
                </a:ext>
              </a:extLst>
            </p:cNvPr>
            <p:cNvGrpSpPr/>
            <p:nvPr/>
          </p:nvGrpSpPr>
          <p:grpSpPr>
            <a:xfrm>
              <a:off x="1357908" y="3376054"/>
              <a:ext cx="4193447" cy="907987"/>
              <a:chOff x="1357908" y="3376054"/>
              <a:chExt cx="4193447" cy="90798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57908" y="3423419"/>
                <a:ext cx="4193447" cy="86062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441477" y="3451481"/>
                <a:ext cx="280448" cy="294637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05504" y="3376054"/>
                <a:ext cx="34275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5D79A7-F752-48F6-AD5A-EA42825A2714}"/>
                </a:ext>
              </a:extLst>
            </p:cNvPr>
            <p:cNvGrpSpPr/>
            <p:nvPr/>
          </p:nvGrpSpPr>
          <p:grpSpPr>
            <a:xfrm>
              <a:off x="1139782" y="3474865"/>
              <a:ext cx="702538" cy="606422"/>
              <a:chOff x="1139782" y="3474865"/>
              <a:chExt cx="702538" cy="60642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1498133" y="3872391"/>
                <a:ext cx="324357" cy="873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1478303" y="3850566"/>
                <a:ext cx="364017" cy="132509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1498133" y="3945660"/>
                <a:ext cx="324357" cy="88859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1478303" y="3923836"/>
                <a:ext cx="364017" cy="132509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1464139" y="3474865"/>
                <a:ext cx="235123" cy="249427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1159612" y="3540340"/>
                <a:ext cx="662878" cy="519122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1139782" y="3518515"/>
                <a:ext cx="702537" cy="562772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1517963" y="3894216"/>
                <a:ext cx="284698" cy="43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1517963" y="3967485"/>
                <a:ext cx="284698" cy="43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1483969" y="3492013"/>
                <a:ext cx="194048" cy="210455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1183691" y="3562165"/>
                <a:ext cx="618970" cy="475472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887839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4400" b="1" dirty="0">
                <a:solidFill>
                  <a:srgbClr val="270F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3D6F98-2542-404F-B1F3-EEC08681F4BB}"/>
                  </a:ext>
                </a:extLst>
              </p:cNvPr>
              <p:cNvSpPr txBox="1"/>
              <p:nvPr/>
            </p:nvSpPr>
            <p:spPr>
              <a:xfrm>
                <a:off x="2243290" y="7701981"/>
                <a:ext cx="2027133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 được gọi là nghịch biến (giảm) trên K nếu</a:t>
                </a:r>
                <a:r>
                  <a:rPr lang="en-US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u="none" strike="noStrik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algn="just" defTabSz="1088421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3D6F98-2542-404F-B1F3-EEC08681F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90" y="7701981"/>
                <a:ext cx="20271336" cy="1446550"/>
              </a:xfrm>
              <a:prstGeom prst="rect">
                <a:avLst/>
              </a:prstGeom>
              <a:blipFill>
                <a:blip r:embed="rId3"/>
                <a:stretch>
                  <a:fillRect l="-1113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02F20-B29E-4DFD-908C-81629900FCF4}"/>
                  </a:ext>
                </a:extLst>
              </p:cNvPr>
              <p:cNvSpPr txBox="1"/>
              <p:nvPr/>
            </p:nvSpPr>
            <p:spPr>
              <a:xfrm>
                <a:off x="2263873" y="4627777"/>
                <a:ext cx="205522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421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K.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02F20-B29E-4DFD-908C-81629900F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73" y="4627777"/>
                <a:ext cx="20552223" cy="1446550"/>
              </a:xfrm>
              <a:prstGeom prst="rect">
                <a:avLst/>
              </a:prstGeom>
              <a:blipFill>
                <a:blip r:embed="rId4"/>
                <a:stretch>
                  <a:fillRect l="-1186" t="-8861" r="-1186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114025-D60C-4915-98ED-5CAB14456E96}"/>
                  </a:ext>
                </a:extLst>
              </p:cNvPr>
              <p:cNvSpPr txBox="1"/>
              <p:nvPr/>
            </p:nvSpPr>
            <p:spPr>
              <a:xfrm>
                <a:off x="2221521" y="6204591"/>
                <a:ext cx="2027133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 được gọi là đồng biến (tăng) trên K 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</a:rPr>
                  <a:t>:</a:t>
                </a:r>
              </a:p>
              <a:p>
                <a:pPr algn="just" defTabSz="1088421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114025-D60C-4915-98ED-5CAB1445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521" y="6204591"/>
                <a:ext cx="20271334" cy="1446550"/>
              </a:xfrm>
              <a:prstGeom prst="rect">
                <a:avLst/>
              </a:prstGeom>
              <a:blipFill>
                <a:blip r:embed="rId5"/>
                <a:stretch>
                  <a:fillRect l="-1082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2F02F23B-6E8B-400E-A5C8-DBDB80F2DCB9}"/>
              </a:ext>
            </a:extLst>
          </p:cNvPr>
          <p:cNvSpPr txBox="1"/>
          <p:nvPr/>
        </p:nvSpPr>
        <p:spPr>
          <a:xfrm>
            <a:off x="2221519" y="9170357"/>
            <a:ext cx="20271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1088421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</a:t>
            </a:r>
            <a:r>
              <a:rPr lang="en-US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điệu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K.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utoUpdateAnimBg="0"/>
      <p:bldP spid="46" grpId="0" autoUpdateAnimBg="0"/>
      <p:bldP spid="47" grpId="0" autoUpdateAnimBg="0"/>
      <p:bldP spid="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C3FF4355-376A-4EB0-B93E-FC5320E7FC33}"/>
              </a:ext>
            </a:extLst>
          </p:cNvPr>
          <p:cNvGrpSpPr/>
          <p:nvPr/>
        </p:nvGrpSpPr>
        <p:grpSpPr>
          <a:xfrm>
            <a:off x="1060357" y="3302327"/>
            <a:ext cx="22263285" cy="9991496"/>
            <a:chOff x="1139782" y="3376054"/>
            <a:chExt cx="22263285" cy="9991496"/>
          </a:xfrm>
        </p:grpSpPr>
        <p:sp>
          <p:nvSpPr>
            <p:cNvPr id="39" name="Rounded Rectangle 38"/>
            <p:cNvSpPr/>
            <p:nvPr/>
          </p:nvSpPr>
          <p:spPr>
            <a:xfrm>
              <a:off x="1534341" y="3562165"/>
              <a:ext cx="21868726" cy="980538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B104AC-341F-4E9D-8719-99678A7AA6C5}"/>
                </a:ext>
              </a:extLst>
            </p:cNvPr>
            <p:cNvGrpSpPr/>
            <p:nvPr/>
          </p:nvGrpSpPr>
          <p:grpSpPr>
            <a:xfrm>
              <a:off x="1357908" y="3376054"/>
              <a:ext cx="4193447" cy="907987"/>
              <a:chOff x="1357908" y="3376054"/>
              <a:chExt cx="4193447" cy="90798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57908" y="3423419"/>
                <a:ext cx="4193447" cy="86062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441477" y="3451481"/>
                <a:ext cx="280448" cy="294637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28709" y="3376054"/>
                <a:ext cx="202170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5D79A7-F752-48F6-AD5A-EA42825A2714}"/>
                </a:ext>
              </a:extLst>
            </p:cNvPr>
            <p:cNvGrpSpPr/>
            <p:nvPr/>
          </p:nvGrpSpPr>
          <p:grpSpPr>
            <a:xfrm>
              <a:off x="1139782" y="3474865"/>
              <a:ext cx="702538" cy="606422"/>
              <a:chOff x="1139782" y="3474865"/>
              <a:chExt cx="702538" cy="60642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1498133" y="3872391"/>
                <a:ext cx="324357" cy="873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1478303" y="3850566"/>
                <a:ext cx="364017" cy="132509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1498133" y="3945660"/>
                <a:ext cx="324357" cy="88859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1478303" y="3923836"/>
                <a:ext cx="364017" cy="132509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1464139" y="3474865"/>
                <a:ext cx="235123" cy="249427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1159612" y="3540340"/>
                <a:ext cx="662878" cy="519122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1139782" y="3518515"/>
                <a:ext cx="702537" cy="562772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1517963" y="3894216"/>
                <a:ext cx="284698" cy="43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1517963" y="3967485"/>
                <a:ext cx="284698" cy="43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1483969" y="3492013"/>
                <a:ext cx="194048" cy="210455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1183691" y="3562165"/>
                <a:ext cx="618970" cy="475472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887839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4400" b="1" dirty="0">
                <a:solidFill>
                  <a:srgbClr val="270F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BEFB54-9485-4277-AD16-ED7FF3F09A64}"/>
              </a:ext>
            </a:extLst>
          </p:cNvPr>
          <p:cNvSpPr txBox="1"/>
          <p:nvPr/>
        </p:nvSpPr>
        <p:spPr>
          <a:xfrm>
            <a:off x="2943101" y="4415955"/>
            <a:ext cx="18617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1088421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</a:t>
            </a:r>
            <a:r>
              <a:rPr lang="en-US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0402BD-53E9-49D8-8D39-CDF9CE250EA0}"/>
              </a:ext>
            </a:extLst>
          </p:cNvPr>
          <p:cNvSpPr txBox="1"/>
          <p:nvPr/>
        </p:nvSpPr>
        <p:spPr>
          <a:xfrm>
            <a:off x="2823725" y="6047218"/>
            <a:ext cx="1873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1088421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</a:t>
            </a:r>
            <a:r>
              <a:rPr lang="en-US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73B81AB-FB18-4400-B6E9-8630FCCC6410}"/>
                  </a:ext>
                </a:extLst>
              </p:cNvPr>
              <p:cNvSpPr/>
              <p:nvPr/>
            </p:nvSpPr>
            <p:spPr>
              <a:xfrm>
                <a:off x="3184664" y="12185722"/>
                <a:ext cx="83402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73B81AB-FB18-4400-B6E9-8630FCCC6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64" y="12185722"/>
                <a:ext cx="8340232" cy="769441"/>
              </a:xfrm>
              <a:prstGeom prst="rect">
                <a:avLst/>
              </a:prstGeom>
              <a:blipFill>
                <a:blip r:embed="rId3"/>
                <a:stretch>
                  <a:fillRect l="-292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48FC40E-84F7-47C8-8E79-8C3FA20CE9FA}"/>
                  </a:ext>
                </a:extLst>
              </p:cNvPr>
              <p:cNvSpPr/>
              <p:nvPr/>
            </p:nvSpPr>
            <p:spPr>
              <a:xfrm>
                <a:off x="13653795" y="12143938"/>
                <a:ext cx="88360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48FC40E-84F7-47C8-8E79-8C3FA20CE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95" y="12143938"/>
                <a:ext cx="8836073" cy="769441"/>
              </a:xfrm>
              <a:prstGeom prst="rect">
                <a:avLst/>
              </a:prstGeom>
              <a:blipFill>
                <a:blip r:embed="rId4"/>
                <a:stretch>
                  <a:fillRect l="-2830" t="-16667" r="-172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1A5DFED-79CE-452C-B5D5-DEDE2C51DED6}"/>
              </a:ext>
            </a:extLst>
          </p:cNvPr>
          <p:cNvGrpSpPr/>
          <p:nvPr/>
        </p:nvGrpSpPr>
        <p:grpSpPr>
          <a:xfrm>
            <a:off x="2943100" y="6732353"/>
            <a:ext cx="6211787" cy="5453368"/>
            <a:chOff x="2943100" y="6732353"/>
            <a:chExt cx="6211787" cy="5453368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766B6719-4434-4757-A3AF-4F301FC86ABE}"/>
                </a:ext>
              </a:extLst>
            </p:cNvPr>
            <p:cNvSpPr/>
            <p:nvPr/>
          </p:nvSpPr>
          <p:spPr>
            <a:xfrm rot="5249713">
              <a:off x="4524571" y="6249829"/>
              <a:ext cx="3032345" cy="3997393"/>
            </a:xfrm>
            <a:prstGeom prst="arc">
              <a:avLst>
                <a:gd name="adj1" fmla="val 16200000"/>
                <a:gd name="adj2" fmla="val 19835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E07A295-4F7A-4272-83C7-DDAB4A573B6A}"/>
                </a:ext>
              </a:extLst>
            </p:cNvPr>
            <p:cNvGrpSpPr/>
            <p:nvPr/>
          </p:nvGrpSpPr>
          <p:grpSpPr>
            <a:xfrm>
              <a:off x="2943100" y="7868636"/>
              <a:ext cx="6211787" cy="4317085"/>
              <a:chOff x="2943100" y="7868636"/>
              <a:chExt cx="6211787" cy="4317085"/>
            </a:xfrm>
          </p:grpSpPr>
          <p:grpSp>
            <p:nvGrpSpPr>
              <p:cNvPr id="19" name=" ">
                <a:extLst>
                  <a:ext uri="{FF2B5EF4-FFF2-40B4-BE49-F238E27FC236}">
                    <a16:creationId xmlns:a16="http://schemas.microsoft.com/office/drawing/2014/main" id="{6FFD6540-B6E8-46BE-8D8D-4E6791B3FC90}"/>
                  </a:ext>
                </a:extLst>
              </p:cNvPr>
              <p:cNvGrpSpPr/>
              <p:nvPr/>
            </p:nvGrpSpPr>
            <p:grpSpPr>
              <a:xfrm>
                <a:off x="2943100" y="7868636"/>
                <a:ext cx="6211787" cy="4317085"/>
                <a:chOff x="5080000" y="2899522"/>
                <a:chExt cx="3058438" cy="2561478"/>
              </a:xfrm>
            </p:grpSpPr>
            <p:cxnSp>
              <p:nvCxnSpPr>
                <p:cNvPr id="13" name=" ">
                  <a:extLst>
                    <a:ext uri="{FF2B5EF4-FFF2-40B4-BE49-F238E27FC236}">
                      <a16:creationId xmlns:a16="http://schemas.microsoft.com/office/drawing/2014/main" id="{1DBA4751-C041-4410-B2EF-E2F09F284076}"/>
                    </a:ext>
                  </a:extLst>
                </p:cNvPr>
                <p:cNvCxnSpPr/>
                <p:nvPr/>
              </p:nvCxnSpPr>
              <p:spPr>
                <a:xfrm>
                  <a:off x="5080000" y="4826000"/>
                  <a:ext cx="3048000" cy="0"/>
                </a:xfrm>
                <a:prstGeom prst="line">
                  <a:avLst/>
                </a:prstGeom>
                <a:ln w="50800">
                  <a:solidFill>
                    <a:srgbClr val="0000CC"/>
                  </a:solidFill>
                  <a:headEnd type="none" w="lg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 ">
                  <a:extLst>
                    <a:ext uri="{FF2B5EF4-FFF2-40B4-BE49-F238E27FC236}">
                      <a16:creationId xmlns:a16="http://schemas.microsoft.com/office/drawing/2014/main" id="{DA0B31DA-C213-49FD-8A4A-FA000C61DDDF}"/>
                    </a:ext>
                  </a:extLst>
                </p:cNvPr>
                <p:cNvCxnSpPr/>
                <p:nvPr/>
              </p:nvCxnSpPr>
              <p:spPr>
                <a:xfrm flipV="1">
                  <a:off x="6096000" y="2921000"/>
                  <a:ext cx="0" cy="2540000"/>
                </a:xfrm>
                <a:prstGeom prst="line">
                  <a:avLst/>
                </a:prstGeom>
                <a:ln w="50800">
                  <a:solidFill>
                    <a:srgbClr val="0000CC"/>
                  </a:solidFill>
                  <a:headEnd type="none" w="lg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 ">
                      <a:extLst>
                        <a:ext uri="{FF2B5EF4-FFF2-40B4-BE49-F238E27FC236}">
                          <a16:creationId xmlns:a16="http://schemas.microsoft.com/office/drawing/2014/main" id="{9F3F752C-BEC4-49FB-B466-41ADCC20F3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14680" y="4846565"/>
                      <a:ext cx="31899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oMath>
                        </m:oMathPara>
                      </a14:m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 ">
                      <a:extLst>
                        <a:ext uri="{FF2B5EF4-FFF2-40B4-BE49-F238E27FC236}">
                          <a16:creationId xmlns:a16="http://schemas.microsoft.com/office/drawing/2014/main" id="{9F3F752C-BEC4-49FB-B466-41ADCC20F3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14680" y="4846565"/>
                      <a:ext cx="318997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 ">
                      <a:extLst>
                        <a:ext uri="{FF2B5EF4-FFF2-40B4-BE49-F238E27FC236}">
                          <a16:creationId xmlns:a16="http://schemas.microsoft.com/office/drawing/2014/main" id="{37B88C89-28F8-43E0-B732-1CF8A8405E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70736" y="4850748"/>
                      <a:ext cx="26770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 ">
                      <a:extLst>
                        <a:ext uri="{FF2B5EF4-FFF2-40B4-BE49-F238E27FC236}">
                          <a16:creationId xmlns:a16="http://schemas.microsoft.com/office/drawing/2014/main" id="{37B88C89-28F8-43E0-B732-1CF8A8405E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70736" y="4850748"/>
                      <a:ext cx="267702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 ">
                      <a:extLst>
                        <a:ext uri="{FF2B5EF4-FFF2-40B4-BE49-F238E27FC236}">
                          <a16:creationId xmlns:a16="http://schemas.microsoft.com/office/drawing/2014/main" id="{E5E5894C-A0CB-4BDC-A7C7-BDC29CBF02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10447" y="2899522"/>
                      <a:ext cx="27411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 ">
                      <a:extLst>
                        <a:ext uri="{FF2B5EF4-FFF2-40B4-BE49-F238E27FC236}">
                          <a16:creationId xmlns:a16="http://schemas.microsoft.com/office/drawing/2014/main" id="{E5E5894C-A0CB-4BDC-A7C7-BDC29CBF02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0447" y="2899522"/>
                      <a:ext cx="274114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7EAF961-9734-4CE9-89C5-D6FB60933E1D}"/>
                  </a:ext>
                </a:extLst>
              </p:cNvPr>
              <p:cNvCxnSpPr>
                <a:stCxn id="20" idx="2"/>
              </p:cNvCxnSpPr>
              <p:nvPr/>
            </p:nvCxnSpPr>
            <p:spPr>
              <a:xfrm>
                <a:off x="6019531" y="9765622"/>
                <a:ext cx="18862" cy="1266364"/>
              </a:xfrm>
              <a:prstGeom prst="line">
                <a:avLst/>
              </a:prstGeom>
              <a:ln w="571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F8B400F-96EA-44E3-A81A-2584832DB23A}"/>
                  </a:ext>
                </a:extLst>
              </p:cNvPr>
              <p:cNvCxnSpPr/>
              <p:nvPr/>
            </p:nvCxnSpPr>
            <p:spPr>
              <a:xfrm>
                <a:off x="8071135" y="8129851"/>
                <a:ext cx="0" cy="2878627"/>
              </a:xfrm>
              <a:prstGeom prst="line">
                <a:avLst/>
              </a:prstGeom>
              <a:ln w="571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 ">
                    <a:extLst>
                      <a:ext uri="{FF2B5EF4-FFF2-40B4-BE49-F238E27FC236}">
                        <a16:creationId xmlns:a16="http://schemas.microsoft.com/office/drawing/2014/main" id="{3F61EF7C-293C-4E86-B72F-F417D5BC5FBC}"/>
                      </a:ext>
                    </a:extLst>
                  </p:cNvPr>
                  <p:cNvSpPr txBox="1"/>
                  <p:nvPr/>
                </p:nvSpPr>
                <p:spPr>
                  <a:xfrm>
                    <a:off x="5877789" y="11171922"/>
                    <a:ext cx="28212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 ">
                    <a:extLst>
                      <a:ext uri="{FF2B5EF4-FFF2-40B4-BE49-F238E27FC236}">
                        <a16:creationId xmlns:a16="http://schemas.microsoft.com/office/drawing/2014/main" id="{3F61EF7C-293C-4E86-B72F-F417D5BC5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7789" y="11171922"/>
                    <a:ext cx="282129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 ">
                    <a:extLst>
                      <a:ext uri="{FF2B5EF4-FFF2-40B4-BE49-F238E27FC236}">
                        <a16:creationId xmlns:a16="http://schemas.microsoft.com/office/drawing/2014/main" id="{4E4FDAD4-02F4-43CB-875F-2D20A3316B39}"/>
                      </a:ext>
                    </a:extLst>
                  </p:cNvPr>
                  <p:cNvSpPr txBox="1"/>
                  <p:nvPr/>
                </p:nvSpPr>
                <p:spPr>
                  <a:xfrm>
                    <a:off x="7918618" y="11200035"/>
                    <a:ext cx="27731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 ">
                    <a:extLst>
                      <a:ext uri="{FF2B5EF4-FFF2-40B4-BE49-F238E27FC236}">
                        <a16:creationId xmlns:a16="http://schemas.microsoft.com/office/drawing/2014/main" id="{4E4FDAD4-02F4-43CB-875F-2D20A3316B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8618" y="11200035"/>
                    <a:ext cx="27731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 ">
                    <a:extLst>
                      <a:ext uri="{FF2B5EF4-FFF2-40B4-BE49-F238E27FC236}">
                        <a16:creationId xmlns:a16="http://schemas.microsoft.com/office/drawing/2014/main" id="{43CD4107-9FC2-41D1-A132-BA689F2BB174}"/>
                      </a:ext>
                    </a:extLst>
                  </p:cNvPr>
                  <p:cNvSpPr txBox="1"/>
                  <p:nvPr/>
                </p:nvSpPr>
                <p:spPr>
                  <a:xfrm>
                    <a:off x="5361931" y="8718290"/>
                    <a:ext cx="2641109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 ">
                    <a:extLst>
                      <a:ext uri="{FF2B5EF4-FFF2-40B4-BE49-F238E27FC236}">
                        <a16:creationId xmlns:a16="http://schemas.microsoft.com/office/drawing/2014/main" id="{43CD4107-9FC2-41D1-A132-BA689F2BB1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1931" y="8718290"/>
                    <a:ext cx="2641109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6DA13E9-FC14-4C44-B0DF-85C68AC08E51}"/>
              </a:ext>
            </a:extLst>
          </p:cNvPr>
          <p:cNvGrpSpPr/>
          <p:nvPr/>
        </p:nvGrpSpPr>
        <p:grpSpPr>
          <a:xfrm>
            <a:off x="14285442" y="7763972"/>
            <a:ext cx="6211787" cy="4317085"/>
            <a:chOff x="14285442" y="7763972"/>
            <a:chExt cx="6211787" cy="4317085"/>
          </a:xfrm>
        </p:grpSpPr>
        <p:grpSp>
          <p:nvGrpSpPr>
            <p:cNvPr id="87" name=" ">
              <a:extLst>
                <a:ext uri="{FF2B5EF4-FFF2-40B4-BE49-F238E27FC236}">
                  <a16:creationId xmlns:a16="http://schemas.microsoft.com/office/drawing/2014/main" id="{15BE7ACE-59CE-4841-A2F7-9F7C4E6A4D0E}"/>
                </a:ext>
              </a:extLst>
            </p:cNvPr>
            <p:cNvGrpSpPr/>
            <p:nvPr/>
          </p:nvGrpSpPr>
          <p:grpSpPr>
            <a:xfrm>
              <a:off x="14285442" y="7763972"/>
              <a:ext cx="6211787" cy="4317085"/>
              <a:chOff x="5080000" y="2899522"/>
              <a:chExt cx="3058438" cy="2561478"/>
            </a:xfrm>
          </p:grpSpPr>
          <p:cxnSp>
            <p:nvCxnSpPr>
              <p:cNvPr id="88" name=" ">
                <a:extLst>
                  <a:ext uri="{FF2B5EF4-FFF2-40B4-BE49-F238E27FC236}">
                    <a16:creationId xmlns:a16="http://schemas.microsoft.com/office/drawing/2014/main" id="{4EF8A5C9-BCFC-4BF7-8066-CC940789444C}"/>
                  </a:ext>
                </a:extLst>
              </p:cNvPr>
              <p:cNvCxnSpPr/>
              <p:nvPr/>
            </p:nvCxnSpPr>
            <p:spPr>
              <a:xfrm>
                <a:off x="5080000" y="4826000"/>
                <a:ext cx="3048000" cy="0"/>
              </a:xfrm>
              <a:prstGeom prst="line">
                <a:avLst/>
              </a:prstGeom>
              <a:ln w="508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 ">
                <a:extLst>
                  <a:ext uri="{FF2B5EF4-FFF2-40B4-BE49-F238E27FC236}">
                    <a16:creationId xmlns:a16="http://schemas.microsoft.com/office/drawing/2014/main" id="{CB1C88AA-7030-44D3-B6BE-39AF8013CB66}"/>
                  </a:ext>
                </a:extLst>
              </p:cNvPr>
              <p:cNvCxnSpPr/>
              <p:nvPr/>
            </p:nvCxnSpPr>
            <p:spPr>
              <a:xfrm flipV="1">
                <a:off x="6096000" y="2921000"/>
                <a:ext cx="0" cy="2540000"/>
              </a:xfrm>
              <a:prstGeom prst="line">
                <a:avLst/>
              </a:prstGeom>
              <a:ln w="508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 ">
                    <a:extLst>
                      <a:ext uri="{FF2B5EF4-FFF2-40B4-BE49-F238E27FC236}">
                        <a16:creationId xmlns:a16="http://schemas.microsoft.com/office/drawing/2014/main" id="{A5F2E9E6-D241-4F78-8C16-88611BD8ACEA}"/>
                      </a:ext>
                    </a:extLst>
                  </p:cNvPr>
                  <p:cNvSpPr txBox="1"/>
                  <p:nvPr/>
                </p:nvSpPr>
                <p:spPr>
                  <a:xfrm>
                    <a:off x="6014680" y="4846565"/>
                    <a:ext cx="31899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 ">
                    <a:extLst>
                      <a:ext uri="{FF2B5EF4-FFF2-40B4-BE49-F238E27FC236}">
                        <a16:creationId xmlns:a16="http://schemas.microsoft.com/office/drawing/2014/main" id="{A5F2E9E6-D241-4F78-8C16-88611BD8AC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4680" y="4846565"/>
                    <a:ext cx="318997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 ">
                    <a:extLst>
                      <a:ext uri="{FF2B5EF4-FFF2-40B4-BE49-F238E27FC236}">
                        <a16:creationId xmlns:a16="http://schemas.microsoft.com/office/drawing/2014/main" id="{B23B7EA9-1C88-47A0-B1D5-FC5DCED9E216}"/>
                      </a:ext>
                    </a:extLst>
                  </p:cNvPr>
                  <p:cNvSpPr txBox="1"/>
                  <p:nvPr/>
                </p:nvSpPr>
                <p:spPr>
                  <a:xfrm>
                    <a:off x="7870736" y="4850748"/>
                    <a:ext cx="267702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 ">
                    <a:extLst>
                      <a:ext uri="{FF2B5EF4-FFF2-40B4-BE49-F238E27FC236}">
                        <a16:creationId xmlns:a16="http://schemas.microsoft.com/office/drawing/2014/main" id="{B23B7EA9-1C88-47A0-B1D5-FC5DCED9E2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0736" y="4850748"/>
                    <a:ext cx="267702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 ">
                    <a:extLst>
                      <a:ext uri="{FF2B5EF4-FFF2-40B4-BE49-F238E27FC236}">
                        <a16:creationId xmlns:a16="http://schemas.microsoft.com/office/drawing/2014/main" id="{3B7BAE0F-7092-45DD-B625-F39FD4428969}"/>
                      </a:ext>
                    </a:extLst>
                  </p:cNvPr>
                  <p:cNvSpPr txBox="1"/>
                  <p:nvPr/>
                </p:nvSpPr>
                <p:spPr>
                  <a:xfrm>
                    <a:off x="6110447" y="2899522"/>
                    <a:ext cx="274114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 ">
                    <a:extLst>
                      <a:ext uri="{FF2B5EF4-FFF2-40B4-BE49-F238E27FC236}">
                        <a16:creationId xmlns:a16="http://schemas.microsoft.com/office/drawing/2014/main" id="{3B7BAE0F-7092-45DD-B625-F39FD44289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0447" y="2899522"/>
                    <a:ext cx="274114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EF7B8C9-9D97-4C92-8F3F-BB85A4ACC0B1}"/>
                </a:ext>
              </a:extLst>
            </p:cNvPr>
            <p:cNvCxnSpPr/>
            <p:nvPr/>
          </p:nvCxnSpPr>
          <p:spPr>
            <a:xfrm>
              <a:off x="19394615" y="9659936"/>
              <a:ext cx="18862" cy="1266364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31CF7B-E9B2-4B3C-B6FD-03657D9E3E4E}"/>
                </a:ext>
              </a:extLst>
            </p:cNvPr>
            <p:cNvCxnSpPr/>
            <p:nvPr/>
          </p:nvCxnSpPr>
          <p:spPr>
            <a:xfrm>
              <a:off x="17361195" y="8153359"/>
              <a:ext cx="0" cy="2878627"/>
            </a:xfrm>
            <a:prstGeom prst="line">
              <a:avLst/>
            </a:prstGeom>
            <a:ln w="571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 ">
                  <a:extLst>
                    <a:ext uri="{FF2B5EF4-FFF2-40B4-BE49-F238E27FC236}">
                      <a16:creationId xmlns:a16="http://schemas.microsoft.com/office/drawing/2014/main" id="{CFD2E422-BBE4-4133-9E89-B179F752F462}"/>
                    </a:ext>
                  </a:extLst>
                </p:cNvPr>
                <p:cNvSpPr txBox="1"/>
                <p:nvPr/>
              </p:nvSpPr>
              <p:spPr>
                <a:xfrm>
                  <a:off x="17220131" y="11067258"/>
                  <a:ext cx="282129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 ">
                  <a:extLst>
                    <a:ext uri="{FF2B5EF4-FFF2-40B4-BE49-F238E27FC236}">
                      <a16:creationId xmlns:a16="http://schemas.microsoft.com/office/drawing/2014/main" id="{CFD2E422-BBE4-4133-9E89-B179F752F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20131" y="11067258"/>
                  <a:ext cx="282129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 ">
                  <a:extLst>
                    <a:ext uri="{FF2B5EF4-FFF2-40B4-BE49-F238E27FC236}">
                      <a16:creationId xmlns:a16="http://schemas.microsoft.com/office/drawing/2014/main" id="{5D7C0BF1-F698-447C-9065-265FEFD0D84B}"/>
                    </a:ext>
                  </a:extLst>
                </p:cNvPr>
                <p:cNvSpPr txBox="1"/>
                <p:nvPr/>
              </p:nvSpPr>
              <p:spPr>
                <a:xfrm>
                  <a:off x="19260960" y="11095371"/>
                  <a:ext cx="277319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 ">
                  <a:extLst>
                    <a:ext uri="{FF2B5EF4-FFF2-40B4-BE49-F238E27FC236}">
                      <a16:creationId xmlns:a16="http://schemas.microsoft.com/office/drawing/2014/main" id="{5D7C0BF1-F698-447C-9065-265FEFD0D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60960" y="11095371"/>
                  <a:ext cx="277319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 ">
                  <a:extLst>
                    <a:ext uri="{FF2B5EF4-FFF2-40B4-BE49-F238E27FC236}">
                      <a16:creationId xmlns:a16="http://schemas.microsoft.com/office/drawing/2014/main" id="{1B4DF3E3-E456-42C2-9453-115255FB101F}"/>
                    </a:ext>
                  </a:extLst>
                </p:cNvPr>
                <p:cNvSpPr txBox="1"/>
                <p:nvPr/>
              </p:nvSpPr>
              <p:spPr>
                <a:xfrm>
                  <a:off x="17241247" y="8658303"/>
                  <a:ext cx="264110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 ">
                  <a:extLst>
                    <a:ext uri="{FF2B5EF4-FFF2-40B4-BE49-F238E27FC236}">
                      <a16:creationId xmlns:a16="http://schemas.microsoft.com/office/drawing/2014/main" id="{1B4DF3E3-E456-42C2-9453-115255FB1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1247" y="8658303"/>
                  <a:ext cx="2641109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B735A90-4AB3-49CC-A577-15DA4998AF09}"/>
                </a:ext>
              </a:extLst>
            </p:cNvPr>
            <p:cNvSpPr/>
            <p:nvPr/>
          </p:nvSpPr>
          <p:spPr>
            <a:xfrm>
              <a:off x="17340943" y="8098971"/>
              <a:ext cx="2057400" cy="1635417"/>
            </a:xfrm>
            <a:custGeom>
              <a:avLst/>
              <a:gdLst>
                <a:gd name="connsiteX0" fmla="*/ 0 w 2057400"/>
                <a:gd name="connsiteY0" fmla="*/ 0 h 1635417"/>
                <a:gd name="connsiteX1" fmla="*/ 849086 w 2057400"/>
                <a:gd name="connsiteY1" fmla="*/ 1404258 h 1635417"/>
                <a:gd name="connsiteX2" fmla="*/ 2057400 w 2057400"/>
                <a:gd name="connsiteY2" fmla="*/ 1632858 h 1635417"/>
                <a:gd name="connsiteX3" fmla="*/ 2057400 w 2057400"/>
                <a:gd name="connsiteY3" fmla="*/ 1632858 h 163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635417">
                  <a:moveTo>
                    <a:pt x="0" y="0"/>
                  </a:moveTo>
                  <a:cubicBezTo>
                    <a:pt x="253093" y="566057"/>
                    <a:pt x="506186" y="1132115"/>
                    <a:pt x="849086" y="1404258"/>
                  </a:cubicBezTo>
                  <a:cubicBezTo>
                    <a:pt x="1191986" y="1676401"/>
                    <a:pt x="2057400" y="1632858"/>
                    <a:pt x="2057400" y="1632858"/>
                  </a:cubicBezTo>
                  <a:lnTo>
                    <a:pt x="2057400" y="1632858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3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1" grpId="0" autoUpdateAnimBg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8979" y="2445056"/>
            <a:ext cx="14978059" cy="861774"/>
            <a:chOff x="644526" y="2766774"/>
            <a:chExt cx="14978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371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điệu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08023" y="3307648"/>
            <a:ext cx="22325581" cy="5055385"/>
            <a:chOff x="1076414" y="4334859"/>
            <a:chExt cx="22325581" cy="3876662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540430"/>
              <a:chOff x="637542" y="1083939"/>
              <a:chExt cx="8611674" cy="139388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39388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78188" cy="727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2243290" y="1572453"/>
            <a:ext cx="887839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4400" b="1" dirty="0">
                <a:solidFill>
                  <a:srgbClr val="270F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346071" y="4600864"/>
                <a:ext cx="15316200" cy="3460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Symbol" panose="05050102010706020507" pitchFamily="18" charset="2"/>
                  <a:buChar char="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Symbol" panose="05050102010706020507" pitchFamily="18" charset="2"/>
                  <a:buChar char="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14350"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71" y="4600864"/>
                <a:ext cx="15316200" cy="3460050"/>
              </a:xfrm>
              <a:prstGeom prst="rect">
                <a:avLst/>
              </a:prstGeom>
              <a:blipFill>
                <a:blip r:embed="rId3"/>
                <a:stretch>
                  <a:fillRect l="-1672" t="-3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73497" y="8629123"/>
                <a:ext cx="21884370" cy="220836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Chú ý: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085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497" y="8629123"/>
                <a:ext cx="21884370" cy="2208361"/>
              </a:xfrm>
              <a:prstGeom prst="rect">
                <a:avLst/>
              </a:prstGeom>
              <a:blipFill>
                <a:blip r:embed="rId4"/>
                <a:stretch>
                  <a:fillRect t="-6301" r="-1058" b="-11507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3" y="1572062"/>
            <a:ext cx="18566607" cy="1569660"/>
            <a:chOff x="804068" y="1892299"/>
            <a:chExt cx="18566607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804068" y="1904999"/>
              <a:ext cx="1269207" cy="89992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ĐIỆU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082459" cy="861774"/>
            <a:chOff x="644526" y="2766774"/>
            <a:chExt cx="120824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0820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625018" y="6173468"/>
            <a:ext cx="23491365" cy="7268094"/>
          </a:xfrm>
          <a:prstGeom prst="roundRect">
            <a:avLst>
              <a:gd name="adj" fmla="val 4611"/>
            </a:avLst>
          </a:prstGeom>
          <a:solidFill>
            <a:srgbClr val="E2F0D9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BBT</a:t>
            </a:r>
          </a:p>
          <a:p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686746" y="6223113"/>
            <a:ext cx="2922015" cy="851160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98682" y="6175735"/>
            <a:ext cx="27122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FAC665-5364-4F90-871C-3778333A660F}"/>
              </a:ext>
            </a:extLst>
          </p:cNvPr>
          <p:cNvGrpSpPr/>
          <p:nvPr/>
        </p:nvGrpSpPr>
        <p:grpSpPr>
          <a:xfrm>
            <a:off x="378875" y="3654081"/>
            <a:ext cx="23626250" cy="2367454"/>
            <a:chOff x="1076414" y="4332345"/>
            <a:chExt cx="22269880" cy="2356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38">
                  <a:extLst>
                    <a:ext uri="{FF2B5EF4-FFF2-40B4-BE49-F238E27FC236}">
                      <a16:creationId xmlns:a16="http://schemas.microsoft.com/office/drawing/2014/main" id="{647E447A-7E5C-4922-B579-D5B0B1B026BE}"/>
                    </a:ext>
                  </a:extLst>
                </p:cNvPr>
                <p:cNvSpPr/>
                <p:nvPr/>
              </p:nvSpPr>
              <p:spPr>
                <a:xfrm>
                  <a:off x="1331913" y="4714370"/>
                  <a:ext cx="22014381" cy="1974539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" tIns="9000" rIns="18000" bIns="9000" rtlCol="0" anchor="ctr"/>
                <a:lstStyle/>
                <a:p>
                  <a:pPr lvl="1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lvl="1"/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lvl="1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    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đơn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điệu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742950" indent="-742950">
                    <a:buAutoNum type="alphaLcParenR"/>
                  </a:pPr>
                  <a:endPara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Rounded Rectangle 38">
                  <a:extLst>
                    <a:ext uri="{FF2B5EF4-FFF2-40B4-BE49-F238E27FC236}">
                      <a16:creationId xmlns:a16="http://schemas.microsoft.com/office/drawing/2014/main" id="{647E447A-7E5C-4922-B579-D5B0B1B02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913" y="4714370"/>
                  <a:ext cx="22014381" cy="1974539"/>
                </a:xfrm>
                <a:prstGeom prst="roundRect">
                  <a:avLst>
                    <a:gd name="adj" fmla="val 411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rgbClr val="0999C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65">
              <a:extLst>
                <a:ext uri="{FF2B5EF4-FFF2-40B4-BE49-F238E27FC236}">
                  <a16:creationId xmlns:a16="http://schemas.microsoft.com/office/drawing/2014/main" id="{370F834D-0CA8-4D07-A078-34437A8DB458}"/>
                </a:ext>
              </a:extLst>
            </p:cNvPr>
            <p:cNvGrpSpPr/>
            <p:nvPr/>
          </p:nvGrpSpPr>
          <p:grpSpPr>
            <a:xfrm>
              <a:off x="1076414" y="4332345"/>
              <a:ext cx="3334347" cy="827492"/>
              <a:chOff x="166396" y="8709532"/>
              <a:chExt cx="3334347" cy="827492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05FCB9C8-0C51-4108-87EF-24263C183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3" y="8755081"/>
                <a:ext cx="311622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">
                <a:extLst>
                  <a:ext uri="{FF2B5EF4-FFF2-40B4-BE49-F238E27FC236}">
                    <a16:creationId xmlns:a16="http://schemas.microsoft.com/office/drawing/2014/main" id="{263D8E71-4013-4C55-A58D-F2E2D567E619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0" name="Freeform 45">
                  <a:extLst>
                    <a:ext uri="{FF2B5EF4-FFF2-40B4-BE49-F238E27FC236}">
                      <a16:creationId xmlns:a16="http://schemas.microsoft.com/office/drawing/2014/main" id="{5CA95E33-0855-467C-9376-BF8590CCC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6">
                  <a:extLst>
                    <a:ext uri="{FF2B5EF4-FFF2-40B4-BE49-F238E27FC236}">
                      <a16:creationId xmlns:a16="http://schemas.microsoft.com/office/drawing/2014/main" id="{257FE5F2-EB1A-4119-9A54-0D2A2CE023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7">
                  <a:extLst>
                    <a:ext uri="{FF2B5EF4-FFF2-40B4-BE49-F238E27FC236}">
                      <a16:creationId xmlns:a16="http://schemas.microsoft.com/office/drawing/2014/main" id="{E1CF5FD8-557C-47D6-9A14-9EB2BA585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8">
                  <a:extLst>
                    <a:ext uri="{FF2B5EF4-FFF2-40B4-BE49-F238E27FC236}">
                      <a16:creationId xmlns:a16="http://schemas.microsoft.com/office/drawing/2014/main" id="{8CDF224F-8E26-4E4D-A396-0DF52F054F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9">
                  <a:extLst>
                    <a:ext uri="{FF2B5EF4-FFF2-40B4-BE49-F238E27FC236}">
                      <a16:creationId xmlns:a16="http://schemas.microsoft.com/office/drawing/2014/main" id="{0C384EC2-69DA-4B9F-8EE7-444C95453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0">
                  <a:extLst>
                    <a:ext uri="{FF2B5EF4-FFF2-40B4-BE49-F238E27FC236}">
                      <a16:creationId xmlns:a16="http://schemas.microsoft.com/office/drawing/2014/main" id="{A12C7679-E7F8-4947-8F90-88666DC99B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1">
                  <a:extLst>
                    <a:ext uri="{FF2B5EF4-FFF2-40B4-BE49-F238E27FC236}">
                      <a16:creationId xmlns:a16="http://schemas.microsoft.com/office/drawing/2014/main" id="{BC5C7DC8-31BF-4DB8-A123-5BD7F7B53A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52">
                  <a:extLst>
                    <a:ext uri="{FF2B5EF4-FFF2-40B4-BE49-F238E27FC236}">
                      <a16:creationId xmlns:a16="http://schemas.microsoft.com/office/drawing/2014/main" id="{D8CD15C3-B5DF-46BF-BC1E-819409221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Rectangle 53">
                  <a:extLst>
                    <a:ext uri="{FF2B5EF4-FFF2-40B4-BE49-F238E27FC236}">
                      <a16:creationId xmlns:a16="http://schemas.microsoft.com/office/drawing/2014/main" id="{BE8058A5-4361-4D9F-A0E7-C50977D56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Rectangle 54">
                  <a:extLst>
                    <a:ext uri="{FF2B5EF4-FFF2-40B4-BE49-F238E27FC236}">
                      <a16:creationId xmlns:a16="http://schemas.microsoft.com/office/drawing/2014/main" id="{57D146FE-F5D2-4136-A273-1A724E0E3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5">
                  <a:extLst>
                    <a:ext uri="{FF2B5EF4-FFF2-40B4-BE49-F238E27FC236}">
                      <a16:creationId xmlns:a16="http://schemas.microsoft.com/office/drawing/2014/main" id="{FFC93D25-C39E-4A5A-8A06-42030EC1D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6">
                  <a:extLst>
                    <a:ext uri="{FF2B5EF4-FFF2-40B4-BE49-F238E27FC236}">
                      <a16:creationId xmlns:a16="http://schemas.microsoft.com/office/drawing/2014/main" id="{B1051000-0F5A-474C-AA8C-0F0C7B628A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8F5798-0A9D-47BA-9FF6-D8CC44323FDA}"/>
                  </a:ext>
                </a:extLst>
              </p:cNvPr>
              <p:cNvSpPr txBox="1"/>
              <p:nvPr/>
            </p:nvSpPr>
            <p:spPr>
              <a:xfrm>
                <a:off x="1093389" y="8709532"/>
                <a:ext cx="2103580" cy="79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107C65-11EC-4F9C-8EEB-305D103140F6}"/>
                  </a:ext>
                </a:extLst>
              </p:cNvPr>
              <p:cNvSpPr txBox="1"/>
              <p:nvPr/>
            </p:nvSpPr>
            <p:spPr>
              <a:xfrm>
                <a:off x="10204433" y="11744202"/>
                <a:ext cx="13900054" cy="148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76213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ghịch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107C65-11EC-4F9C-8EEB-305D10314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433" y="11744202"/>
                <a:ext cx="13900054" cy="1483868"/>
              </a:xfrm>
              <a:prstGeom prst="rect">
                <a:avLst/>
              </a:prstGeom>
              <a:blipFill>
                <a:blip r:embed="rId4"/>
                <a:stretch>
                  <a:fillRect l="-526" t="-987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5E916-900A-4602-9C84-4B96720972C7}"/>
                  </a:ext>
                </a:extLst>
              </p:cNvPr>
              <p:cNvSpPr txBox="1"/>
              <p:nvPr/>
            </p:nvSpPr>
            <p:spPr>
              <a:xfrm>
                <a:off x="722988" y="11849588"/>
                <a:ext cx="10936474" cy="159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5E916-900A-4602-9C84-4B967209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8" y="11849588"/>
                <a:ext cx="10936474" cy="1591974"/>
              </a:xfrm>
              <a:prstGeom prst="rect">
                <a:avLst/>
              </a:prstGeom>
              <a:blipFill>
                <a:blip r:embed="rId6"/>
                <a:stretch>
                  <a:fillRect l="-2285" t="-9195" b="-16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266310-9847-48FD-8B50-5C6FF165CE45}"/>
              </a:ext>
            </a:extLst>
          </p:cNvPr>
          <p:cNvCxnSpPr>
            <a:cxnSpLocks/>
          </p:cNvCxnSpPr>
          <p:nvPr/>
        </p:nvCxnSpPr>
        <p:spPr>
          <a:xfrm>
            <a:off x="9967178" y="6146455"/>
            <a:ext cx="0" cy="7295107"/>
          </a:xfrm>
          <a:prstGeom prst="line">
            <a:avLst/>
          </a:prstGeom>
          <a:ln w="38100">
            <a:solidFill>
              <a:srgbClr val="AB7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E1A4A0-AE78-4B6D-87E0-3ACAF6E4C012}"/>
                  </a:ext>
                </a:extLst>
              </p:cNvPr>
              <p:cNvSpPr txBox="1"/>
              <p:nvPr/>
            </p:nvSpPr>
            <p:spPr>
              <a:xfrm>
                <a:off x="10183157" y="7021890"/>
                <a:ext cx="4521771" cy="3462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𝒇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⟺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E1A4A0-AE78-4B6D-87E0-3ACAF6E4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157" y="7021890"/>
                <a:ext cx="4521771" cy="34622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600D4C-F2FE-404C-BBA9-E1BF6403091A}"/>
                  </a:ext>
                </a:extLst>
              </p:cNvPr>
              <p:cNvSpPr txBox="1"/>
              <p:nvPr/>
            </p:nvSpPr>
            <p:spPr>
              <a:xfrm>
                <a:off x="2926959" y="6978221"/>
                <a:ext cx="68179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600D4C-F2FE-404C-BBA9-E1BF64030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959" y="6978221"/>
                <a:ext cx="681796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B4AE0F2-A6C2-4D6B-908C-49979E7B4946}"/>
                  </a:ext>
                </a:extLst>
              </p:cNvPr>
              <p:cNvSpPr txBox="1"/>
              <p:nvPr/>
            </p:nvSpPr>
            <p:spPr>
              <a:xfrm>
                <a:off x="3670489" y="6140317"/>
                <a:ext cx="12105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49238"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B4AE0F2-A6C2-4D6B-908C-49979E7B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89" y="6140317"/>
                <a:ext cx="12105795" cy="769441"/>
              </a:xfrm>
              <a:prstGeom prst="rect">
                <a:avLst/>
              </a:prstGeom>
              <a:blipFill>
                <a:blip r:embed="rId10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463E1B-D2AF-4AD3-8408-F1E27EA2BA5F}"/>
                  </a:ext>
                </a:extLst>
              </p:cNvPr>
              <p:cNvSpPr txBox="1"/>
              <p:nvPr/>
            </p:nvSpPr>
            <p:spPr>
              <a:xfrm>
                <a:off x="9967178" y="6147063"/>
                <a:ext cx="12105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49238"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463E1B-D2AF-4AD3-8408-F1E27EA2B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178" y="6147063"/>
                <a:ext cx="12105795" cy="769441"/>
              </a:xfrm>
              <a:prstGeom prst="rect">
                <a:avLst/>
              </a:prstGeom>
              <a:blipFill>
                <a:blip r:embed="rId11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9A2058B-8EF4-4D8C-914B-CF6925D60103}"/>
              </a:ext>
            </a:extLst>
          </p:cNvPr>
          <p:cNvGrpSpPr/>
          <p:nvPr/>
        </p:nvGrpSpPr>
        <p:grpSpPr>
          <a:xfrm>
            <a:off x="845004" y="8285524"/>
            <a:ext cx="8623657" cy="4179339"/>
            <a:chOff x="845004" y="7958954"/>
            <a:chExt cx="8623657" cy="41793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 ">
                  <a:extLst>
                    <a:ext uri="{FF2B5EF4-FFF2-40B4-BE49-F238E27FC236}">
                      <a16:creationId xmlns:a16="http://schemas.microsoft.com/office/drawing/2014/main" id="{AECDF605-5511-4675-8A81-C4391523269E}"/>
                    </a:ext>
                  </a:extLst>
                </p:cNvPr>
                <p:cNvSpPr txBox="1"/>
                <p:nvPr/>
              </p:nvSpPr>
              <p:spPr>
                <a:xfrm>
                  <a:off x="2112564" y="10966845"/>
                  <a:ext cx="1695087" cy="11714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 ">
                  <a:extLst>
                    <a:ext uri="{FF2B5EF4-FFF2-40B4-BE49-F238E27FC236}">
                      <a16:creationId xmlns:a16="http://schemas.microsoft.com/office/drawing/2014/main" id="{AECDF605-5511-4675-8A81-C43915232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564" y="10966845"/>
                  <a:ext cx="1695087" cy="11714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 ">
                  <a:extLst>
                    <a:ext uri="{FF2B5EF4-FFF2-40B4-BE49-F238E27FC236}">
                      <a16:creationId xmlns:a16="http://schemas.microsoft.com/office/drawing/2014/main" id="{A9AA3509-6E56-471E-8BAC-86D03FB79C30}"/>
                    </a:ext>
                  </a:extLst>
                </p:cNvPr>
                <p:cNvSpPr txBox="1"/>
                <p:nvPr/>
              </p:nvSpPr>
              <p:spPr>
                <a:xfrm>
                  <a:off x="7773574" y="9655197"/>
                  <a:ext cx="1695087" cy="11714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7" name=" ">
                  <a:extLst>
                    <a:ext uri="{FF2B5EF4-FFF2-40B4-BE49-F238E27FC236}">
                      <a16:creationId xmlns:a16="http://schemas.microsoft.com/office/drawing/2014/main" id="{A9AA3509-6E56-471E-8BAC-86D03FB79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3574" y="9655197"/>
                  <a:ext cx="1695087" cy="11714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BBT1ct">
              <a:extLst>
                <a:ext uri="{FF2B5EF4-FFF2-40B4-BE49-F238E27FC236}">
                  <a16:creationId xmlns:a16="http://schemas.microsoft.com/office/drawing/2014/main" id="{4D7A03CD-166E-4142-BBA9-D9006AB38008}"/>
                </a:ext>
              </a:extLst>
            </p:cNvPr>
            <p:cNvGrpSpPr/>
            <p:nvPr/>
          </p:nvGrpSpPr>
          <p:grpSpPr>
            <a:xfrm>
              <a:off x="845004" y="7958954"/>
              <a:ext cx="8544855" cy="3543018"/>
              <a:chOff x="0" y="0"/>
              <a:chExt cx="5080000" cy="1905000"/>
            </a:xfrm>
          </p:grpSpPr>
          <p:cxnSp>
            <p:nvCxnSpPr>
              <p:cNvPr id="31" name=" ">
                <a:extLst>
                  <a:ext uri="{FF2B5EF4-FFF2-40B4-BE49-F238E27FC236}">
                    <a16:creationId xmlns:a16="http://schemas.microsoft.com/office/drawing/2014/main" id="{AFD8FF26-E9E3-417C-88DD-586027055D8F}"/>
                  </a:ext>
                </a:extLst>
              </p:cNvPr>
              <p:cNvCxnSpPr/>
              <p:nvPr/>
            </p:nvCxnSpPr>
            <p:spPr>
              <a:xfrm>
                <a:off x="0" y="381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 ">
                <a:extLst>
                  <a:ext uri="{FF2B5EF4-FFF2-40B4-BE49-F238E27FC236}">
                    <a16:creationId xmlns:a16="http://schemas.microsoft.com/office/drawing/2014/main" id="{4106B505-7208-4EE6-8E1D-0B02BEFF61C4}"/>
                  </a:ext>
                </a:extLst>
              </p:cNvPr>
              <p:cNvCxnSpPr/>
              <p:nvPr/>
            </p:nvCxnSpPr>
            <p:spPr>
              <a:xfrm>
                <a:off x="0" y="889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 ">
                <a:extLst>
                  <a:ext uri="{FF2B5EF4-FFF2-40B4-BE49-F238E27FC236}">
                    <a16:creationId xmlns:a16="http://schemas.microsoft.com/office/drawing/2014/main" id="{CF535BBD-8ACE-4BC0-9C58-8195A0FDD8EF}"/>
                  </a:ext>
                </a:extLst>
              </p:cNvPr>
              <p:cNvCxnSpPr/>
              <p:nvPr/>
            </p:nvCxnSpPr>
            <p:spPr>
              <a:xfrm>
                <a:off x="889000" y="0"/>
                <a:ext cx="0" cy="1905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9A17B563-E643-45D0-8993-964ABA3696BF}"/>
                      </a:ext>
                    </a:extLst>
                  </p:cNvPr>
                  <p:cNvSpPr txBox="1"/>
                  <p:nvPr/>
                </p:nvSpPr>
                <p:spPr>
                  <a:xfrm>
                    <a:off x="215900" y="12700"/>
                    <a:ext cx="269699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9A17B563-E643-45D0-8993-964ABA3696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00" y="12700"/>
                    <a:ext cx="269699" cy="3640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F8D6CAFF-46C2-4876-904D-50FD59591284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444500"/>
                    <a:ext cx="838412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F8D6CAFF-46C2-4876-904D-50FD595912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" y="444500"/>
                    <a:ext cx="838412" cy="3640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7F9F5CBA-7ECE-4FF4-805D-D7AFBB41D2C8}"/>
                      </a:ext>
                    </a:extLst>
                  </p:cNvPr>
                  <p:cNvSpPr txBox="1"/>
                  <p:nvPr/>
                </p:nvSpPr>
                <p:spPr>
                  <a:xfrm>
                    <a:off x="127000" y="1270000"/>
                    <a:ext cx="736822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7F9F5CBA-7ECE-4FF4-805D-D7AFBB41D2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000" y="1270000"/>
                    <a:ext cx="736822" cy="36406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19FC5FF1-7405-4F20-8800-CF4F4ED8747D}"/>
                      </a:ext>
                    </a:extLst>
                  </p:cNvPr>
                  <p:cNvSpPr txBox="1"/>
                  <p:nvPr/>
                </p:nvSpPr>
                <p:spPr>
                  <a:xfrm>
                    <a:off x="1016000" y="25400"/>
                    <a:ext cx="611827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19FC5FF1-7405-4F20-8800-CF4F4ED874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6000" y="25400"/>
                    <a:ext cx="611827" cy="36406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 ">
                    <a:extLst>
                      <a:ext uri="{FF2B5EF4-FFF2-40B4-BE49-F238E27FC236}">
                        <a16:creationId xmlns:a16="http://schemas.microsoft.com/office/drawing/2014/main" id="{94CEDF5E-83FD-402D-BFE7-52F4E548BA98}"/>
                      </a:ext>
                    </a:extLst>
                  </p:cNvPr>
                  <p:cNvSpPr txBox="1"/>
                  <p:nvPr/>
                </p:nvSpPr>
                <p:spPr>
                  <a:xfrm>
                    <a:off x="4445000" y="25400"/>
                    <a:ext cx="611827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 ">
                    <a:extLst>
                      <a:ext uri="{FF2B5EF4-FFF2-40B4-BE49-F238E27FC236}">
                        <a16:creationId xmlns:a16="http://schemas.microsoft.com/office/drawing/2014/main" id="{94CEDF5E-83FD-402D-BFE7-52F4E548B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5000" y="25400"/>
                    <a:ext cx="611827" cy="3640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 ">
                    <a:extLst>
                      <a:ext uri="{FF2B5EF4-FFF2-40B4-BE49-F238E27FC236}">
                        <a16:creationId xmlns:a16="http://schemas.microsoft.com/office/drawing/2014/main" id="{026BD823-1DB3-4F2B-8F90-D701DA84A44E}"/>
                      </a:ext>
                    </a:extLst>
                  </p:cNvPr>
                  <p:cNvSpPr txBox="1"/>
                  <p:nvPr/>
                </p:nvSpPr>
                <p:spPr>
                  <a:xfrm>
                    <a:off x="2559042" y="427313"/>
                    <a:ext cx="326880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 ">
                    <a:extLst>
                      <a:ext uri="{FF2B5EF4-FFF2-40B4-BE49-F238E27FC236}">
                        <a16:creationId xmlns:a16="http://schemas.microsoft.com/office/drawing/2014/main" id="{026BD823-1DB3-4F2B-8F90-D701DA84A4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9042" y="427313"/>
                    <a:ext cx="326880" cy="3640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 ">
                <a:extLst>
                  <a:ext uri="{FF2B5EF4-FFF2-40B4-BE49-F238E27FC236}">
                    <a16:creationId xmlns:a16="http://schemas.microsoft.com/office/drawing/2014/main" id="{727DD74D-6D35-4458-A2B9-884E87B6ED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4322" y="1124133"/>
                <a:ext cx="2644917" cy="624506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-vc">
                <a:extLst>
                  <a:ext uri="{FF2B5EF4-FFF2-40B4-BE49-F238E27FC236}">
                    <a16:creationId xmlns:a16="http://schemas.microsoft.com/office/drawing/2014/main" id="{02CBB375-29D9-411D-BD85-7894B8368046}"/>
                  </a:ext>
                </a:extLst>
              </p:cNvPr>
              <p:cNvSpPr txBox="1"/>
              <p:nvPr/>
            </p:nvSpPr>
            <p:spPr>
              <a:xfrm>
                <a:off x="1016000" y="25400"/>
                <a:ext cx="60753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5" name="-vc">
                <a:extLst>
                  <a:ext uri="{FF2B5EF4-FFF2-40B4-BE49-F238E27FC236}">
                    <a16:creationId xmlns:a16="http://schemas.microsoft.com/office/drawing/2014/main" id="{02CBB375-29D9-411D-BD85-7894B8368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5400"/>
                <a:ext cx="607539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62C903F-ED47-4987-9649-C51F1F198AB0}"/>
              </a:ext>
            </a:extLst>
          </p:cNvPr>
          <p:cNvGrpSpPr/>
          <p:nvPr/>
        </p:nvGrpSpPr>
        <p:grpSpPr>
          <a:xfrm>
            <a:off x="14715390" y="7692123"/>
            <a:ext cx="8544855" cy="3933979"/>
            <a:chOff x="14715390" y="7692123"/>
            <a:chExt cx="8544855" cy="3933979"/>
          </a:xfrm>
        </p:grpSpPr>
        <p:grpSp>
          <p:nvGrpSpPr>
            <p:cNvPr id="95" name="BBT1ct">
              <a:extLst>
                <a:ext uri="{FF2B5EF4-FFF2-40B4-BE49-F238E27FC236}">
                  <a16:creationId xmlns:a16="http://schemas.microsoft.com/office/drawing/2014/main" id="{FE310B2A-7B8A-410D-8551-EB56D7DC62E3}"/>
                </a:ext>
              </a:extLst>
            </p:cNvPr>
            <p:cNvGrpSpPr/>
            <p:nvPr/>
          </p:nvGrpSpPr>
          <p:grpSpPr>
            <a:xfrm>
              <a:off x="14715390" y="7692123"/>
              <a:ext cx="8544855" cy="3543018"/>
              <a:chOff x="0" y="0"/>
              <a:chExt cx="5080000" cy="1905000"/>
            </a:xfrm>
          </p:grpSpPr>
          <p:cxnSp>
            <p:nvCxnSpPr>
              <p:cNvPr id="96" name=" ">
                <a:extLst>
                  <a:ext uri="{FF2B5EF4-FFF2-40B4-BE49-F238E27FC236}">
                    <a16:creationId xmlns:a16="http://schemas.microsoft.com/office/drawing/2014/main" id="{C4344F55-9271-4A73-9EEC-F84C1D189B3F}"/>
                  </a:ext>
                </a:extLst>
              </p:cNvPr>
              <p:cNvCxnSpPr/>
              <p:nvPr/>
            </p:nvCxnSpPr>
            <p:spPr>
              <a:xfrm>
                <a:off x="0" y="381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 ">
                <a:extLst>
                  <a:ext uri="{FF2B5EF4-FFF2-40B4-BE49-F238E27FC236}">
                    <a16:creationId xmlns:a16="http://schemas.microsoft.com/office/drawing/2014/main" id="{73EAEF50-660D-4049-9BE2-6268D055F171}"/>
                  </a:ext>
                </a:extLst>
              </p:cNvPr>
              <p:cNvCxnSpPr/>
              <p:nvPr/>
            </p:nvCxnSpPr>
            <p:spPr>
              <a:xfrm>
                <a:off x="0" y="889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 ">
                <a:extLst>
                  <a:ext uri="{FF2B5EF4-FFF2-40B4-BE49-F238E27FC236}">
                    <a16:creationId xmlns:a16="http://schemas.microsoft.com/office/drawing/2014/main" id="{A2EFE33B-5D40-4BAB-AECA-41C72FC11876}"/>
                  </a:ext>
                </a:extLst>
              </p:cNvPr>
              <p:cNvCxnSpPr/>
              <p:nvPr/>
            </p:nvCxnSpPr>
            <p:spPr>
              <a:xfrm>
                <a:off x="889000" y="0"/>
                <a:ext cx="0" cy="1905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 ">
                    <a:extLst>
                      <a:ext uri="{FF2B5EF4-FFF2-40B4-BE49-F238E27FC236}">
                        <a16:creationId xmlns:a16="http://schemas.microsoft.com/office/drawing/2014/main" id="{BD48FA93-0D89-4498-A3C0-A66C57414B73}"/>
                      </a:ext>
                    </a:extLst>
                  </p:cNvPr>
                  <p:cNvSpPr txBox="1"/>
                  <p:nvPr/>
                </p:nvSpPr>
                <p:spPr>
                  <a:xfrm>
                    <a:off x="215900" y="12700"/>
                    <a:ext cx="269699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 ">
                    <a:extLst>
                      <a:ext uri="{FF2B5EF4-FFF2-40B4-BE49-F238E27FC236}">
                        <a16:creationId xmlns:a16="http://schemas.microsoft.com/office/drawing/2014/main" id="{BD48FA93-0D89-4498-A3C0-A66C57414B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00" y="12700"/>
                    <a:ext cx="269699" cy="36406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 ">
                    <a:extLst>
                      <a:ext uri="{FF2B5EF4-FFF2-40B4-BE49-F238E27FC236}">
                        <a16:creationId xmlns:a16="http://schemas.microsoft.com/office/drawing/2014/main" id="{8F5E25AF-188D-4470-AEEE-C2A60AB06027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444500"/>
                    <a:ext cx="838412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 ">
                    <a:extLst>
                      <a:ext uri="{FF2B5EF4-FFF2-40B4-BE49-F238E27FC236}">
                        <a16:creationId xmlns:a16="http://schemas.microsoft.com/office/drawing/2014/main" id="{8F5E25AF-188D-4470-AEEE-C2A60AB06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" y="444500"/>
                    <a:ext cx="838412" cy="36406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 ">
                    <a:extLst>
                      <a:ext uri="{FF2B5EF4-FFF2-40B4-BE49-F238E27FC236}">
                        <a16:creationId xmlns:a16="http://schemas.microsoft.com/office/drawing/2014/main" id="{0CE1CE18-7E2B-434E-924E-58D7DA534486}"/>
                      </a:ext>
                    </a:extLst>
                  </p:cNvPr>
                  <p:cNvSpPr txBox="1"/>
                  <p:nvPr/>
                </p:nvSpPr>
                <p:spPr>
                  <a:xfrm>
                    <a:off x="127000" y="1270000"/>
                    <a:ext cx="736822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 ">
                    <a:extLst>
                      <a:ext uri="{FF2B5EF4-FFF2-40B4-BE49-F238E27FC236}">
                        <a16:creationId xmlns:a16="http://schemas.microsoft.com/office/drawing/2014/main" id="{0CE1CE18-7E2B-434E-924E-58D7DA5344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000" y="1270000"/>
                    <a:ext cx="736822" cy="36406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 ">
                    <a:extLst>
                      <a:ext uri="{FF2B5EF4-FFF2-40B4-BE49-F238E27FC236}">
                        <a16:creationId xmlns:a16="http://schemas.microsoft.com/office/drawing/2014/main" id="{90F66968-6CD9-413B-95B9-6CA1DEC08D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16000" y="25400"/>
                    <a:ext cx="611827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 ">
                    <a:extLst>
                      <a:ext uri="{FF2B5EF4-FFF2-40B4-BE49-F238E27FC236}">
                        <a16:creationId xmlns:a16="http://schemas.microsoft.com/office/drawing/2014/main" id="{90F66968-6CD9-413B-95B9-6CA1DEC08D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6000" y="25400"/>
                    <a:ext cx="611827" cy="36406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 ">
                    <a:extLst>
                      <a:ext uri="{FF2B5EF4-FFF2-40B4-BE49-F238E27FC236}">
                        <a16:creationId xmlns:a16="http://schemas.microsoft.com/office/drawing/2014/main" id="{7E2FDAD0-C842-478F-B4D0-015DFED24DF1}"/>
                      </a:ext>
                    </a:extLst>
                  </p:cNvPr>
                  <p:cNvSpPr txBox="1"/>
                  <p:nvPr/>
                </p:nvSpPr>
                <p:spPr>
                  <a:xfrm>
                    <a:off x="4445000" y="25400"/>
                    <a:ext cx="611827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 ">
                    <a:extLst>
                      <a:ext uri="{FF2B5EF4-FFF2-40B4-BE49-F238E27FC236}">
                        <a16:creationId xmlns:a16="http://schemas.microsoft.com/office/drawing/2014/main" id="{7E2FDAD0-C842-478F-B4D0-015DFED24D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5000" y="25400"/>
                    <a:ext cx="611827" cy="36406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 ">
                    <a:extLst>
                      <a:ext uri="{FF2B5EF4-FFF2-40B4-BE49-F238E27FC236}">
                        <a16:creationId xmlns:a16="http://schemas.microsoft.com/office/drawing/2014/main" id="{CFD6104F-E2CB-4079-AD97-C202F35D91C8}"/>
                      </a:ext>
                    </a:extLst>
                  </p:cNvPr>
                  <p:cNvSpPr txBox="1"/>
                  <p:nvPr/>
                </p:nvSpPr>
                <p:spPr>
                  <a:xfrm>
                    <a:off x="1841500" y="444500"/>
                    <a:ext cx="326880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 ">
                    <a:extLst>
                      <a:ext uri="{FF2B5EF4-FFF2-40B4-BE49-F238E27FC236}">
                        <a16:creationId xmlns:a16="http://schemas.microsoft.com/office/drawing/2014/main" id="{CFD6104F-E2CB-4079-AD97-C202F35D91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500" y="444500"/>
                    <a:ext cx="326880" cy="36406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 ">
                    <a:extLst>
                      <a:ext uri="{FF2B5EF4-FFF2-40B4-BE49-F238E27FC236}">
                        <a16:creationId xmlns:a16="http://schemas.microsoft.com/office/drawing/2014/main" id="{0EE0246E-5359-49E4-BFBC-FD6391847A4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0000" y="444500"/>
                    <a:ext cx="506044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4400" b="1" dirty="0">
                        <a:solidFill>
                          <a:srgbClr val="002060"/>
                        </a:solidFill>
                      </a:rPr>
                      <a:t>   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 ">
                    <a:extLst>
                      <a:ext uri="{FF2B5EF4-FFF2-40B4-BE49-F238E27FC236}">
                        <a16:creationId xmlns:a16="http://schemas.microsoft.com/office/drawing/2014/main" id="{0EE0246E-5359-49E4-BFBC-FD6391847A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0000" y="444500"/>
                    <a:ext cx="506044" cy="36406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40288" t="-25000" b="-482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 ">
                    <a:extLst>
                      <a:ext uri="{FF2B5EF4-FFF2-40B4-BE49-F238E27FC236}">
                        <a16:creationId xmlns:a16="http://schemas.microsoft.com/office/drawing/2014/main" id="{839E8D80-888E-4B49-A4A1-871630EFC8BC}"/>
                      </a:ext>
                    </a:extLst>
                  </p:cNvPr>
                  <p:cNvSpPr txBox="1"/>
                  <p:nvPr/>
                </p:nvSpPr>
                <p:spPr>
                  <a:xfrm>
                    <a:off x="3683000" y="444500"/>
                    <a:ext cx="326880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 ">
                    <a:extLst>
                      <a:ext uri="{FF2B5EF4-FFF2-40B4-BE49-F238E27FC236}">
                        <a16:creationId xmlns:a16="http://schemas.microsoft.com/office/drawing/2014/main" id="{839E8D80-888E-4B49-A4A1-871630EFC8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3000" y="444500"/>
                    <a:ext cx="326880" cy="364066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 ">
                <a:extLst>
                  <a:ext uri="{FF2B5EF4-FFF2-40B4-BE49-F238E27FC236}">
                    <a16:creationId xmlns:a16="http://schemas.microsoft.com/office/drawing/2014/main" id="{1032856B-02C6-4338-BE7C-696FDB12F50A}"/>
                  </a:ext>
                </a:extLst>
              </p:cNvPr>
              <p:cNvSpPr txBox="1"/>
              <p:nvPr/>
            </p:nvSpPr>
            <p:spPr>
              <a:xfrm>
                <a:off x="2601861" y="887737"/>
                <a:ext cx="398354" cy="364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</a:rPr>
                  <a:t>   1</a:t>
                </a:r>
              </a:p>
            </p:txBody>
          </p:sp>
          <p:sp>
            <p:nvSpPr>
              <p:cNvPr id="108" name=" ">
                <a:extLst>
                  <a:ext uri="{FF2B5EF4-FFF2-40B4-BE49-F238E27FC236}">
                    <a16:creationId xmlns:a16="http://schemas.microsoft.com/office/drawing/2014/main" id="{50755D20-AE41-4E52-B665-FE5BD9C64A40}"/>
                  </a:ext>
                </a:extLst>
              </p:cNvPr>
              <p:cNvSpPr txBox="1"/>
              <p:nvPr/>
            </p:nvSpPr>
            <p:spPr>
              <a:xfrm>
                <a:off x="2540000" y="12700"/>
                <a:ext cx="474594" cy="364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</a:rPr>
                  <a:t>    1</a:t>
                </a:r>
              </a:p>
            </p:txBody>
          </p:sp>
          <p:cxnSp>
            <p:nvCxnSpPr>
              <p:cNvPr id="109" name=" ">
                <a:extLst>
                  <a:ext uri="{FF2B5EF4-FFF2-40B4-BE49-F238E27FC236}">
                    <a16:creationId xmlns:a16="http://schemas.microsoft.com/office/drawing/2014/main" id="{302FDB01-C69D-456B-BFBF-A196ECEE1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0000" y="1127624"/>
                <a:ext cx="1331861" cy="713876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 ">
                <a:extLst>
                  <a:ext uri="{FF2B5EF4-FFF2-40B4-BE49-F238E27FC236}">
                    <a16:creationId xmlns:a16="http://schemas.microsoft.com/office/drawing/2014/main" id="{5FCC0A14-D0F1-4AE8-B818-D98013671B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191" y="1208058"/>
                <a:ext cx="1233807" cy="633442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 ">
                  <a:extLst>
                    <a:ext uri="{FF2B5EF4-FFF2-40B4-BE49-F238E27FC236}">
                      <a16:creationId xmlns:a16="http://schemas.microsoft.com/office/drawing/2014/main" id="{6FA29472-8DEC-4B0A-9F13-EFCB539EE475}"/>
                    </a:ext>
                  </a:extLst>
                </p:cNvPr>
                <p:cNvSpPr txBox="1"/>
                <p:nvPr/>
              </p:nvSpPr>
              <p:spPr>
                <a:xfrm>
                  <a:off x="22231116" y="10826645"/>
                  <a:ext cx="1029129" cy="6771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 ">
                  <a:extLst>
                    <a:ext uri="{FF2B5EF4-FFF2-40B4-BE49-F238E27FC236}">
                      <a16:creationId xmlns:a16="http://schemas.microsoft.com/office/drawing/2014/main" id="{6FA29472-8DEC-4B0A-9F13-EFCB539EE4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1116" y="10826645"/>
                  <a:ext cx="1029129" cy="67710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 ">
                  <a:extLst>
                    <a:ext uri="{FF2B5EF4-FFF2-40B4-BE49-F238E27FC236}">
                      <a16:creationId xmlns:a16="http://schemas.microsoft.com/office/drawing/2014/main" id="{38E244FC-370B-4545-9822-7AC17FB20F1F}"/>
                    </a:ext>
                  </a:extLst>
                </p:cNvPr>
                <p:cNvSpPr txBox="1"/>
                <p:nvPr/>
              </p:nvSpPr>
              <p:spPr>
                <a:xfrm>
                  <a:off x="16240934" y="10948993"/>
                  <a:ext cx="1029129" cy="6771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 ">
                  <a:extLst>
                    <a:ext uri="{FF2B5EF4-FFF2-40B4-BE49-F238E27FC236}">
                      <a16:creationId xmlns:a16="http://schemas.microsoft.com/office/drawing/2014/main" id="{38E244FC-370B-4545-9822-7AC17FB20F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0934" y="10948993"/>
                  <a:ext cx="1029129" cy="67710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F764196F-D836-4234-816C-CA440375012F}"/>
              </a:ext>
            </a:extLst>
          </p:cNvPr>
          <p:cNvSpPr txBox="1"/>
          <p:nvPr/>
        </p:nvSpPr>
        <p:spPr>
          <a:xfrm>
            <a:off x="15213999" y="6494618"/>
            <a:ext cx="165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BBT</a:t>
            </a:r>
          </a:p>
        </p:txBody>
      </p:sp>
    </p:spTree>
    <p:extLst>
      <p:ext uri="{BB962C8B-B14F-4D97-AF65-F5344CB8AC3E}">
        <p14:creationId xmlns:p14="http://schemas.microsoft.com/office/powerpoint/2010/main" val="23966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15" grpId="0"/>
      <p:bldP spid="53" grpId="0"/>
      <p:bldP spid="73" grpId="0"/>
      <p:bldP spid="74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39782" y="3376054"/>
            <a:ext cx="22325581" cy="6046106"/>
            <a:chOff x="1076414" y="4334859"/>
            <a:chExt cx="22325581" cy="422114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884912"/>
              <a:chOff x="637542" y="1083939"/>
              <a:chExt cx="8611674" cy="152950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52950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611612" cy="727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2243290" y="1572453"/>
            <a:ext cx="1251977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XÉT 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76980" y="4801324"/>
                <a:ext cx="21657592" cy="4016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80" y="4801324"/>
                <a:ext cx="21657592" cy="4016933"/>
              </a:xfrm>
              <a:prstGeom prst="rect">
                <a:avLst/>
              </a:prstGeom>
              <a:blipFill>
                <a:blip r:embed="rId3"/>
                <a:stretch>
                  <a:fillRect l="-1154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5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3F11F8-9EA2-462C-9FF6-D4129E22A02B}"/>
              </a:ext>
            </a:extLst>
          </p:cNvPr>
          <p:cNvSpPr/>
          <p:nvPr/>
        </p:nvSpPr>
        <p:spPr>
          <a:xfrm>
            <a:off x="990601" y="3475830"/>
            <a:ext cx="23012399" cy="10011570"/>
          </a:xfrm>
          <a:prstGeom prst="roundRect">
            <a:avLst>
              <a:gd name="adj" fmla="val 3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1251977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XÉT 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2471" y="3475830"/>
                <a:ext cx="22326600" cy="77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*V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3475830"/>
                <a:ext cx="22326600" cy="773417"/>
              </a:xfrm>
              <a:prstGeom prst="rect">
                <a:avLst/>
              </a:prstGeom>
              <a:blipFill>
                <a:blip r:embed="rId3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4341" y="5203462"/>
                <a:ext cx="17297399" cy="1600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5203462"/>
                <a:ext cx="17297399" cy="1600503"/>
              </a:xfrm>
              <a:prstGeom prst="rect">
                <a:avLst/>
              </a:prstGeom>
              <a:blipFill>
                <a:blip r:embed="rId4"/>
                <a:stretch>
                  <a:fillRect t="-9160" b="-17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397095" y="6138487"/>
            <a:ext cx="4637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213381" y="10185036"/>
            <a:ext cx="21978529" cy="300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(-∞;-1)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(1;+∞).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(-1;1).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87B4C-C7AE-4524-A775-A164310DEC18}"/>
                  </a:ext>
                </a:extLst>
              </p:cNvPr>
              <p:cNvSpPr txBox="1"/>
              <p:nvPr/>
            </p:nvSpPr>
            <p:spPr>
              <a:xfrm>
                <a:off x="3187058" y="7505003"/>
                <a:ext cx="5869858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87B4C-C7AE-4524-A775-A164310DE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058" y="7505003"/>
                <a:ext cx="5869858" cy="1599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3D9C31-1DC7-424B-895F-89708DBCC3E8}"/>
                  </a:ext>
                </a:extLst>
              </p:cNvPr>
              <p:cNvSpPr txBox="1"/>
              <p:nvPr/>
            </p:nvSpPr>
            <p:spPr>
              <a:xfrm>
                <a:off x="3475195" y="6761427"/>
                <a:ext cx="4154129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3D9C31-1DC7-424B-895F-89708DBCC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95" y="6761427"/>
                <a:ext cx="4154129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6651686-692B-4C45-98A1-954865E7DB63}"/>
              </a:ext>
            </a:extLst>
          </p:cNvPr>
          <p:cNvSpPr txBox="1"/>
          <p:nvPr/>
        </p:nvSpPr>
        <p:spPr>
          <a:xfrm>
            <a:off x="11277600" y="4358467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260365-993B-4E28-AE8F-EB1B2EF9D81E}"/>
              </a:ext>
            </a:extLst>
          </p:cNvPr>
          <p:cNvGrpSpPr/>
          <p:nvPr/>
        </p:nvGrpSpPr>
        <p:grpSpPr>
          <a:xfrm>
            <a:off x="11484565" y="7300388"/>
            <a:ext cx="10537235" cy="3910776"/>
            <a:chOff x="11484565" y="7300388"/>
            <a:chExt cx="10537235" cy="3910776"/>
          </a:xfrm>
        </p:grpSpPr>
        <p:sp>
          <p:nvSpPr>
            <p:cNvPr id="39" name=" ">
              <a:extLst>
                <a:ext uri="{FF2B5EF4-FFF2-40B4-BE49-F238E27FC236}">
                  <a16:creationId xmlns:a16="http://schemas.microsoft.com/office/drawing/2014/main" id="{D1192674-AA24-4EF8-88A9-7E4F742EA863}"/>
                </a:ext>
              </a:extLst>
            </p:cNvPr>
            <p:cNvSpPr txBox="1"/>
            <p:nvPr/>
          </p:nvSpPr>
          <p:spPr>
            <a:xfrm>
              <a:off x="15599072" y="9235726"/>
              <a:ext cx="16831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600" b="1" dirty="0">
                  <a:solidFill>
                    <a:srgbClr val="002060"/>
                  </a:solidFill>
                </a:rPr>
                <a:t>4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F8D6CE3-6025-40F5-BDC7-D19520DC8C16}"/>
                </a:ext>
              </a:extLst>
            </p:cNvPr>
            <p:cNvGrpSpPr/>
            <p:nvPr/>
          </p:nvGrpSpPr>
          <p:grpSpPr>
            <a:xfrm>
              <a:off x="11484565" y="7300388"/>
              <a:ext cx="10537235" cy="3910776"/>
              <a:chOff x="11484565" y="7300388"/>
              <a:chExt cx="10537235" cy="391077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5E365E9-2BE3-4309-A516-53FDC63BF1BF}"/>
                  </a:ext>
                </a:extLst>
              </p:cNvPr>
              <p:cNvGrpSpPr/>
              <p:nvPr/>
            </p:nvGrpSpPr>
            <p:grpSpPr>
              <a:xfrm>
                <a:off x="11484565" y="7300388"/>
                <a:ext cx="10537235" cy="3910776"/>
                <a:chOff x="11484565" y="7300388"/>
                <a:chExt cx="10537235" cy="3910776"/>
              </a:xfrm>
            </p:grpSpPr>
            <p:sp>
              <p:nvSpPr>
                <p:cNvPr id="40" name=" ">
                  <a:extLst>
                    <a:ext uri="{FF2B5EF4-FFF2-40B4-BE49-F238E27FC236}">
                      <a16:creationId xmlns:a16="http://schemas.microsoft.com/office/drawing/2014/main" id="{83448B7E-D294-40F2-AA44-91E14BA728F6}"/>
                    </a:ext>
                  </a:extLst>
                </p:cNvPr>
                <p:cNvSpPr txBox="1"/>
                <p:nvPr/>
              </p:nvSpPr>
              <p:spPr>
                <a:xfrm>
                  <a:off x="18886873" y="10721581"/>
                  <a:ext cx="168316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600" b="1" dirty="0">
                      <a:solidFill>
                        <a:srgbClr val="002060"/>
                      </a:solidFill>
                    </a:rPr>
                    <a:t>0</a:t>
                  </a: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7D54F4DA-0602-4FA2-B419-973CF00DD051}"/>
                    </a:ext>
                  </a:extLst>
                </p:cNvPr>
                <p:cNvGrpSpPr/>
                <p:nvPr/>
              </p:nvGrpSpPr>
              <p:grpSpPr>
                <a:xfrm>
                  <a:off x="11484565" y="7300388"/>
                  <a:ext cx="10537235" cy="3910776"/>
                  <a:chOff x="11484565" y="7300388"/>
                  <a:chExt cx="10537235" cy="3910776"/>
                </a:xfrm>
              </p:grpSpPr>
              <p:grpSp>
                <p:nvGrpSpPr>
                  <p:cNvPr id="37" name="BBT2ct">
                    <a:extLst>
                      <a:ext uri="{FF2B5EF4-FFF2-40B4-BE49-F238E27FC236}">
                        <a16:creationId xmlns:a16="http://schemas.microsoft.com/office/drawing/2014/main" id="{799BDC58-F6A1-4265-88CC-7C2B50737BFA}"/>
                      </a:ext>
                    </a:extLst>
                  </p:cNvPr>
                  <p:cNvGrpSpPr/>
                  <p:nvPr/>
                </p:nvGrpSpPr>
                <p:grpSpPr>
                  <a:xfrm>
                    <a:off x="11484565" y="7300388"/>
                    <a:ext cx="10537235" cy="3662808"/>
                    <a:chOff x="127000" y="1905000"/>
                    <a:chExt cx="6322539" cy="2540000"/>
                  </a:xfrm>
                </p:grpSpPr>
                <p:cxnSp>
                  <p:nvCxnSpPr>
                    <p:cNvPr id="11" name=" ">
                      <a:extLst>
                        <a:ext uri="{FF2B5EF4-FFF2-40B4-BE49-F238E27FC236}">
                          <a16:creationId xmlns:a16="http://schemas.microsoft.com/office/drawing/2014/main" id="{03073022-EEE7-4E77-B097-0749CF9CF6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000" y="2540000"/>
                      <a:ext cx="6223000" cy="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 ">
                      <a:extLst>
                        <a:ext uri="{FF2B5EF4-FFF2-40B4-BE49-F238E27FC236}">
                          <a16:creationId xmlns:a16="http://schemas.microsoft.com/office/drawing/2014/main" id="{1156EA41-DDC6-4A66-811F-7F4EBD2FFC6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000" y="3175000"/>
                      <a:ext cx="6223000" cy="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 ">
                      <a:extLst>
                        <a:ext uri="{FF2B5EF4-FFF2-40B4-BE49-F238E27FC236}">
                          <a16:creationId xmlns:a16="http://schemas.microsoft.com/office/drawing/2014/main" id="{5A6F55A0-7EFA-458D-BA83-E36561D821D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52500" y="1905000"/>
                      <a:ext cx="0" cy="254000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" name=" ">
                          <a:extLst>
                            <a:ext uri="{FF2B5EF4-FFF2-40B4-BE49-F238E27FC236}">
                              <a16:creationId xmlns:a16="http://schemas.microsoft.com/office/drawing/2014/main" id="{37DF2591-B3B9-4CBC-82F5-72EA761823A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1000" y="2032000"/>
                          <a:ext cx="26770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2" name=" ">
                          <a:extLst>
                            <a:ext uri="{FF2B5EF4-FFF2-40B4-BE49-F238E27FC236}">
                              <a16:creationId xmlns:a16="http://schemas.microsoft.com/office/drawing/2014/main" id="{37DF2591-B3B9-4CBC-82F5-72EA761823A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81000" y="2032000"/>
                          <a:ext cx="267702" cy="400110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" name=" ">
                          <a:extLst>
                            <a:ext uri="{FF2B5EF4-FFF2-40B4-BE49-F238E27FC236}">
                              <a16:creationId xmlns:a16="http://schemas.microsoft.com/office/drawing/2014/main" id="{46B6075B-956E-4963-97F4-7449684097B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5100" y="2667000"/>
                          <a:ext cx="8095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" name=" ">
                          <a:extLst>
                            <a:ext uri="{FF2B5EF4-FFF2-40B4-BE49-F238E27FC236}">
                              <a16:creationId xmlns:a16="http://schemas.microsoft.com/office/drawing/2014/main" id="{46B6075B-956E-4963-97F4-7449684097B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5100" y="2667000"/>
                          <a:ext cx="809517" cy="400110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" name=" ">
                          <a:extLst>
                            <a:ext uri="{FF2B5EF4-FFF2-40B4-BE49-F238E27FC236}">
                              <a16:creationId xmlns:a16="http://schemas.microsoft.com/office/drawing/2014/main" id="{886F1B35-6F07-4C3B-8E2A-B81CAE466E5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0500" y="3556000"/>
                          <a:ext cx="73096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4" name=" ">
                          <a:extLst>
                            <a:ext uri="{FF2B5EF4-FFF2-40B4-BE49-F238E27FC236}">
                              <a16:creationId xmlns:a16="http://schemas.microsoft.com/office/drawing/2014/main" id="{886F1B35-6F07-4C3B-8E2A-B81CAE466E5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90500" y="3556000"/>
                          <a:ext cx="730969" cy="40011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 ">
                          <a:extLst>
                            <a:ext uri="{FF2B5EF4-FFF2-40B4-BE49-F238E27FC236}">
                              <a16:creationId xmlns:a16="http://schemas.microsoft.com/office/drawing/2014/main" id="{BCFFEC30-91E9-4FCC-91D2-4184165431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16000" y="2032000"/>
                          <a:ext cx="60753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 ">
                          <a:extLst>
                            <a:ext uri="{FF2B5EF4-FFF2-40B4-BE49-F238E27FC236}">
                              <a16:creationId xmlns:a16="http://schemas.microsoft.com/office/drawing/2014/main" id="{BCFFEC30-91E9-4FCC-91D2-41841654313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16000" y="2032000"/>
                          <a:ext cx="607539" cy="400110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 ">
                          <a:extLst>
                            <a:ext uri="{FF2B5EF4-FFF2-40B4-BE49-F238E27FC236}">
                              <a16:creationId xmlns:a16="http://schemas.microsoft.com/office/drawing/2014/main" id="{10103EFB-B46B-40FC-902A-8476C910712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42000" y="2032000"/>
                          <a:ext cx="60753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 ">
                          <a:extLst>
                            <a:ext uri="{FF2B5EF4-FFF2-40B4-BE49-F238E27FC236}">
                              <a16:creationId xmlns:a16="http://schemas.microsoft.com/office/drawing/2014/main" id="{10103EFB-B46B-40FC-902A-8476C910712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42000" y="2032000"/>
                          <a:ext cx="607539" cy="400110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7" name=" ">
                      <a:extLst>
                        <a:ext uri="{FF2B5EF4-FFF2-40B4-BE49-F238E27FC236}">
                          <a16:creationId xmlns:a16="http://schemas.microsoft.com/office/drawing/2014/main" id="{C160204B-A60B-4B13-AC62-622A7E03C8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0000" y="2032000"/>
                      <a:ext cx="162550" cy="2774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2600" b="1" dirty="0">
                          <a:solidFill>
                            <a:srgbClr val="002060"/>
                          </a:solidFill>
                        </a:rPr>
                        <a:t>-1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8" name=" ">
                          <a:extLst>
                            <a:ext uri="{FF2B5EF4-FFF2-40B4-BE49-F238E27FC236}">
                              <a16:creationId xmlns:a16="http://schemas.microsoft.com/office/drawing/2014/main" id="{8C599395-5E89-4C4D-BB41-3A36501BB28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45000" y="2032000"/>
                          <a:ext cx="164474" cy="27745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8" name=" ">
                          <a:extLst>
                            <a:ext uri="{FF2B5EF4-FFF2-40B4-BE49-F238E27FC236}">
                              <a16:creationId xmlns:a16="http://schemas.microsoft.com/office/drawing/2014/main" id="{8C599395-5E89-4C4D-BB41-3A36501BB28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445000" y="2032000"/>
                          <a:ext cx="164474" cy="277459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9" name=" ">
                          <a:extLst>
                            <a:ext uri="{FF2B5EF4-FFF2-40B4-BE49-F238E27FC236}">
                              <a16:creationId xmlns:a16="http://schemas.microsoft.com/office/drawing/2014/main" id="{A55CDC0E-B1C1-4D41-B7E0-1D976D3B19C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540000" y="2667000"/>
                          <a:ext cx="27411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9" name=" ">
                          <a:extLst>
                            <a:ext uri="{FF2B5EF4-FFF2-40B4-BE49-F238E27FC236}">
                              <a16:creationId xmlns:a16="http://schemas.microsoft.com/office/drawing/2014/main" id="{A55CDC0E-B1C1-4D41-B7E0-1D976D3B19C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40000" y="2667000"/>
                          <a:ext cx="274113" cy="400110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" name=" ">
                          <a:extLst>
                            <a:ext uri="{FF2B5EF4-FFF2-40B4-BE49-F238E27FC236}">
                              <a16:creationId xmlns:a16="http://schemas.microsoft.com/office/drawing/2014/main" id="{C616325C-B4A1-417A-8FA6-F7AEED8B667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45000" y="2667000"/>
                          <a:ext cx="27411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0" name=" ">
                          <a:extLst>
                            <a:ext uri="{FF2B5EF4-FFF2-40B4-BE49-F238E27FC236}">
                              <a16:creationId xmlns:a16="http://schemas.microsoft.com/office/drawing/2014/main" id="{C616325C-B4A1-417A-8FA6-F7AEED8B667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445000" y="2667000"/>
                          <a:ext cx="274113" cy="400110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" name=" ">
                          <a:extLst>
                            <a:ext uri="{FF2B5EF4-FFF2-40B4-BE49-F238E27FC236}">
                              <a16:creationId xmlns:a16="http://schemas.microsoft.com/office/drawing/2014/main" id="{7E06F369-76F3-41B4-9600-FD0DC508185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78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1" name=" ">
                          <a:extLst>
                            <a:ext uri="{FF2B5EF4-FFF2-40B4-BE49-F238E27FC236}">
                              <a16:creationId xmlns:a16="http://schemas.microsoft.com/office/drawing/2014/main" id="{7E06F369-76F3-41B4-9600-FD0DC508185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778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 ">
                          <a:extLst>
                            <a:ext uri="{FF2B5EF4-FFF2-40B4-BE49-F238E27FC236}">
                              <a16:creationId xmlns:a16="http://schemas.microsoft.com/office/drawing/2014/main" id="{D36CBDBB-1D45-4403-87F8-19D32299990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429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2" name=" ">
                          <a:extLst>
                            <a:ext uri="{FF2B5EF4-FFF2-40B4-BE49-F238E27FC236}">
                              <a16:creationId xmlns:a16="http://schemas.microsoft.com/office/drawing/2014/main" id="{D36CBDBB-1D45-4403-87F8-19D32299990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29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 ">
                          <a:extLst>
                            <a:ext uri="{FF2B5EF4-FFF2-40B4-BE49-F238E27FC236}">
                              <a16:creationId xmlns:a16="http://schemas.microsoft.com/office/drawing/2014/main" id="{7BE580A3-FCB3-44A4-B206-47FD8BC17C0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207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3" name=" ">
                          <a:extLst>
                            <a:ext uri="{FF2B5EF4-FFF2-40B4-BE49-F238E27FC236}">
                              <a16:creationId xmlns:a16="http://schemas.microsoft.com/office/drawing/2014/main" id="{7BE580A3-FCB3-44A4-B206-47FD8BC17C0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207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34" name=" ">
                      <a:extLst>
                        <a:ext uri="{FF2B5EF4-FFF2-40B4-BE49-F238E27FC236}">
                          <a16:creationId xmlns:a16="http://schemas.microsoft.com/office/drawing/2014/main" id="{BFEBE439-82A0-4D9C-A56E-9DDA0799AF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56469" y="3365501"/>
                      <a:ext cx="983530" cy="946086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 ">
                      <a:extLst>
                        <a:ext uri="{FF2B5EF4-FFF2-40B4-BE49-F238E27FC236}">
                          <a16:creationId xmlns:a16="http://schemas.microsoft.com/office/drawing/2014/main" id="{E9F786D6-A92D-4FBD-8A2C-B42FC69D66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91225" y="3406228"/>
                      <a:ext cx="1550590" cy="905359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 ">
                      <a:extLst>
                        <a:ext uri="{FF2B5EF4-FFF2-40B4-BE49-F238E27FC236}">
                          <a16:creationId xmlns:a16="http://schemas.microsoft.com/office/drawing/2014/main" id="{142D671F-F41A-4230-891C-C19CDBBA0C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796226" y="3519250"/>
                      <a:ext cx="1123573" cy="896931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 ">
                        <a:extLst>
                          <a:ext uri="{FF2B5EF4-FFF2-40B4-BE49-F238E27FC236}">
                            <a16:creationId xmlns:a16="http://schemas.microsoft.com/office/drawing/2014/main" id="{52411121-BC5A-4681-8694-FFB78CAB754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08639" y="10634185"/>
                        <a:ext cx="1012533" cy="5769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sz="2600" b="1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 ">
                        <a:extLst>
                          <a:ext uri="{FF2B5EF4-FFF2-40B4-BE49-F238E27FC236}">
                            <a16:creationId xmlns:a16="http://schemas.microsoft.com/office/drawing/2014/main" id="{52411121-BC5A-4681-8694-FFB78CAB754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808639" y="10634185"/>
                        <a:ext cx="1012533" cy="576979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 ">
                    <a:extLst>
                      <a:ext uri="{FF2B5EF4-FFF2-40B4-BE49-F238E27FC236}">
                        <a16:creationId xmlns:a16="http://schemas.microsoft.com/office/drawing/2014/main" id="{FDB64C59-0CFB-4C2A-9D48-4761EBD72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1009266" y="9333346"/>
                    <a:ext cx="1012533" cy="57697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 ">
                    <a:extLst>
                      <a:ext uri="{FF2B5EF4-FFF2-40B4-BE49-F238E27FC236}">
                        <a16:creationId xmlns:a16="http://schemas.microsoft.com/office/drawing/2014/main" id="{FDB64C59-0CFB-4C2A-9D48-4761EBD72E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09266" y="9333346"/>
                    <a:ext cx="1012533" cy="57697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930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A6FDAE-70A4-4C7B-A468-6F447FFA0394}"/>
              </a:ext>
            </a:extLst>
          </p:cNvPr>
          <p:cNvSpPr/>
          <p:nvPr/>
        </p:nvSpPr>
        <p:spPr>
          <a:xfrm>
            <a:off x="990601" y="3568822"/>
            <a:ext cx="23012399" cy="10011570"/>
          </a:xfrm>
          <a:prstGeom prst="roundRect">
            <a:avLst>
              <a:gd name="adj" fmla="val 3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1251977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XÉT 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2471" y="3671772"/>
                <a:ext cx="22326600" cy="1806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0850"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3671772"/>
                <a:ext cx="22326600" cy="1806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77459" y="6024006"/>
                <a:ext cx="9884773" cy="2548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59" y="6024006"/>
                <a:ext cx="9884773" cy="2548968"/>
              </a:xfrm>
              <a:prstGeom prst="rect">
                <a:avLst/>
              </a:prstGeom>
              <a:blipFill>
                <a:blip r:embed="rId4"/>
                <a:stretch>
                  <a:fillRect l="-2529" b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6446DA-21CE-4865-9C66-72AD68AFFDCD}"/>
                  </a:ext>
                </a:extLst>
              </p:cNvPr>
              <p:cNvSpPr txBox="1"/>
              <p:nvPr/>
            </p:nvSpPr>
            <p:spPr>
              <a:xfrm>
                <a:off x="10018928" y="11429220"/>
                <a:ext cx="13507135" cy="1820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</a:t>
                </a:r>
                <a:r>
                  <a:rPr lang="en-US" alt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alt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6446DA-21CE-4865-9C66-72AD68AFF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928" y="11429220"/>
                <a:ext cx="13507135" cy="1820498"/>
              </a:xfrm>
              <a:prstGeom prst="rect">
                <a:avLst/>
              </a:prstGeom>
              <a:blipFill>
                <a:blip r:embed="rId5"/>
                <a:stretch>
                  <a:fillRect l="-1625" r="-149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ED315A3-F5AB-47F7-AA19-404C7CCD424E}"/>
              </a:ext>
            </a:extLst>
          </p:cNvPr>
          <p:cNvGrpSpPr/>
          <p:nvPr/>
        </p:nvGrpSpPr>
        <p:grpSpPr>
          <a:xfrm>
            <a:off x="10649537" y="7386494"/>
            <a:ext cx="9068545" cy="4376515"/>
            <a:chOff x="11911288" y="6197262"/>
            <a:chExt cx="9068545" cy="4376515"/>
          </a:xfrm>
        </p:grpSpPr>
        <p:grpSp>
          <p:nvGrpSpPr>
            <p:cNvPr id="37" name="BBTpt1">
              <a:extLst>
                <a:ext uri="{FF2B5EF4-FFF2-40B4-BE49-F238E27FC236}">
                  <a16:creationId xmlns:a16="http://schemas.microsoft.com/office/drawing/2014/main" id="{8F719FF6-F436-4D2E-B86B-18A9355F621D}"/>
                </a:ext>
              </a:extLst>
            </p:cNvPr>
            <p:cNvGrpSpPr/>
            <p:nvPr/>
          </p:nvGrpSpPr>
          <p:grpSpPr>
            <a:xfrm>
              <a:off x="11911288" y="6197262"/>
              <a:ext cx="9068545" cy="4376515"/>
              <a:chOff x="0" y="-25400"/>
              <a:chExt cx="5080000" cy="2203510"/>
            </a:xfrm>
          </p:grpSpPr>
          <p:cxnSp>
            <p:nvCxnSpPr>
              <p:cNvPr id="11" name=" ">
                <a:extLst>
                  <a:ext uri="{FF2B5EF4-FFF2-40B4-BE49-F238E27FC236}">
                    <a16:creationId xmlns:a16="http://schemas.microsoft.com/office/drawing/2014/main" id="{46E387FD-3C5C-4A4A-AEBA-7A3AB47EA3EE}"/>
                  </a:ext>
                </a:extLst>
              </p:cNvPr>
              <p:cNvCxnSpPr/>
              <p:nvPr/>
            </p:nvCxnSpPr>
            <p:spPr>
              <a:xfrm>
                <a:off x="0" y="381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 ">
                <a:extLst>
                  <a:ext uri="{FF2B5EF4-FFF2-40B4-BE49-F238E27FC236}">
                    <a16:creationId xmlns:a16="http://schemas.microsoft.com/office/drawing/2014/main" id="{E80B4921-5442-4DC8-9163-9F64C70E2816}"/>
                  </a:ext>
                </a:extLst>
              </p:cNvPr>
              <p:cNvCxnSpPr/>
              <p:nvPr/>
            </p:nvCxnSpPr>
            <p:spPr>
              <a:xfrm>
                <a:off x="0" y="889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 ">
                <a:extLst>
                  <a:ext uri="{FF2B5EF4-FFF2-40B4-BE49-F238E27FC236}">
                    <a16:creationId xmlns:a16="http://schemas.microsoft.com/office/drawing/2014/main" id="{7A57312C-DA23-4ABD-8462-1643D7D4ECCF}"/>
                  </a:ext>
                </a:extLst>
              </p:cNvPr>
              <p:cNvCxnSpPr/>
              <p:nvPr/>
            </p:nvCxnSpPr>
            <p:spPr>
              <a:xfrm>
                <a:off x="889000" y="0"/>
                <a:ext cx="0" cy="1905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 ">
                <a:extLst>
                  <a:ext uri="{FF2B5EF4-FFF2-40B4-BE49-F238E27FC236}">
                    <a16:creationId xmlns:a16="http://schemas.microsoft.com/office/drawing/2014/main" id="{1FBEF5BD-1E17-4BF1-980C-B3B8D7AE8BDB}"/>
                  </a:ext>
                </a:extLst>
              </p:cNvPr>
              <p:cNvCxnSpPr/>
              <p:nvPr/>
            </p:nvCxnSpPr>
            <p:spPr>
              <a:xfrm>
                <a:off x="2794000" y="381000"/>
                <a:ext cx="0" cy="1524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 ">
                <a:extLst>
                  <a:ext uri="{FF2B5EF4-FFF2-40B4-BE49-F238E27FC236}">
                    <a16:creationId xmlns:a16="http://schemas.microsoft.com/office/drawing/2014/main" id="{DC2FEFF3-63FF-4BFD-BC8B-29D46413FA16}"/>
                  </a:ext>
                </a:extLst>
              </p:cNvPr>
              <p:cNvCxnSpPr/>
              <p:nvPr/>
            </p:nvCxnSpPr>
            <p:spPr>
              <a:xfrm>
                <a:off x="2857500" y="381000"/>
                <a:ext cx="0" cy="1524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 ">
                    <a:extLst>
                      <a:ext uri="{FF2B5EF4-FFF2-40B4-BE49-F238E27FC236}">
                        <a16:creationId xmlns:a16="http://schemas.microsoft.com/office/drawing/2014/main" id="{9EE4FDF3-CB7E-4ACD-BC63-7329BDEA994C}"/>
                      </a:ext>
                    </a:extLst>
                  </p:cNvPr>
                  <p:cNvSpPr txBox="1"/>
                  <p:nvPr/>
                </p:nvSpPr>
                <p:spPr>
                  <a:xfrm>
                    <a:off x="215900" y="12700"/>
                    <a:ext cx="267702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 ">
                    <a:extLst>
                      <a:ext uri="{FF2B5EF4-FFF2-40B4-BE49-F238E27FC236}">
                        <a16:creationId xmlns:a16="http://schemas.microsoft.com/office/drawing/2014/main" id="{9EE4FDF3-CB7E-4ACD-BC63-7329BDEA99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00" y="12700"/>
                    <a:ext cx="267702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 ">
                    <a:extLst>
                      <a:ext uri="{FF2B5EF4-FFF2-40B4-BE49-F238E27FC236}">
                        <a16:creationId xmlns:a16="http://schemas.microsoft.com/office/drawing/2014/main" id="{33728598-15DC-4152-BCB7-A27648B2A292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444500"/>
                    <a:ext cx="843564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 ">
                    <a:extLst>
                      <a:ext uri="{FF2B5EF4-FFF2-40B4-BE49-F238E27FC236}">
                        <a16:creationId xmlns:a16="http://schemas.microsoft.com/office/drawing/2014/main" id="{33728598-15DC-4152-BCB7-A27648B2A2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" y="444500"/>
                    <a:ext cx="843564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 ">
                    <a:extLst>
                      <a:ext uri="{FF2B5EF4-FFF2-40B4-BE49-F238E27FC236}">
                        <a16:creationId xmlns:a16="http://schemas.microsoft.com/office/drawing/2014/main" id="{788373CE-50CC-4AC0-8E8A-E18FB3EB127B}"/>
                      </a:ext>
                    </a:extLst>
                  </p:cNvPr>
                  <p:cNvSpPr txBox="1"/>
                  <p:nvPr/>
                </p:nvSpPr>
                <p:spPr>
                  <a:xfrm>
                    <a:off x="127000" y="1270000"/>
                    <a:ext cx="732573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 ">
                    <a:extLst>
                      <a:ext uri="{FF2B5EF4-FFF2-40B4-BE49-F238E27FC236}">
                        <a16:creationId xmlns:a16="http://schemas.microsoft.com/office/drawing/2014/main" id="{788373CE-50CC-4AC0-8E8A-E18FB3EB12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000" y="1270000"/>
                    <a:ext cx="732573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 ">
                    <a:extLst>
                      <a:ext uri="{FF2B5EF4-FFF2-40B4-BE49-F238E27FC236}">
                        <a16:creationId xmlns:a16="http://schemas.microsoft.com/office/drawing/2014/main" id="{D56703F0-84CD-4085-BEA8-E6261AA5B626}"/>
                      </a:ext>
                    </a:extLst>
                  </p:cNvPr>
                  <p:cNvSpPr txBox="1"/>
                  <p:nvPr/>
                </p:nvSpPr>
                <p:spPr>
                  <a:xfrm>
                    <a:off x="1016000" y="25400"/>
                    <a:ext cx="60753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 ">
                    <a:extLst>
                      <a:ext uri="{FF2B5EF4-FFF2-40B4-BE49-F238E27FC236}">
                        <a16:creationId xmlns:a16="http://schemas.microsoft.com/office/drawing/2014/main" id="{D56703F0-84CD-4085-BEA8-E6261AA5B6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6000" y="25400"/>
                    <a:ext cx="60753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 ">
                    <a:extLst>
                      <a:ext uri="{FF2B5EF4-FFF2-40B4-BE49-F238E27FC236}">
                        <a16:creationId xmlns:a16="http://schemas.microsoft.com/office/drawing/2014/main" id="{7BEA9721-A6CC-441F-ACDA-BB41FB82EBF7}"/>
                      </a:ext>
                    </a:extLst>
                  </p:cNvPr>
                  <p:cNvSpPr txBox="1"/>
                  <p:nvPr/>
                </p:nvSpPr>
                <p:spPr>
                  <a:xfrm>
                    <a:off x="4445000" y="25400"/>
                    <a:ext cx="60753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 ">
                    <a:extLst>
                      <a:ext uri="{FF2B5EF4-FFF2-40B4-BE49-F238E27FC236}">
                        <a16:creationId xmlns:a16="http://schemas.microsoft.com/office/drawing/2014/main" id="{7BEA9721-A6CC-441F-ACDA-BB41FB82EB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5000" y="25400"/>
                    <a:ext cx="607539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 ">
                    <a:extLst>
                      <a:ext uri="{FF2B5EF4-FFF2-40B4-BE49-F238E27FC236}">
                        <a16:creationId xmlns:a16="http://schemas.microsoft.com/office/drawing/2014/main" id="{254C505D-A9B5-4E3B-8763-627EDBD287AE}"/>
                      </a:ext>
                    </a:extLst>
                  </p:cNvPr>
                  <p:cNvSpPr txBox="1"/>
                  <p:nvPr/>
                </p:nvSpPr>
                <p:spPr>
                  <a:xfrm>
                    <a:off x="1714499" y="526730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 ">
                    <a:extLst>
                      <a:ext uri="{FF2B5EF4-FFF2-40B4-BE49-F238E27FC236}">
                        <a16:creationId xmlns:a16="http://schemas.microsoft.com/office/drawing/2014/main" id="{254C505D-A9B5-4E3B-8763-627EDBD287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4499" y="526730"/>
                    <a:ext cx="323807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 ">
                    <a:extLst>
                      <a:ext uri="{FF2B5EF4-FFF2-40B4-BE49-F238E27FC236}">
                        <a16:creationId xmlns:a16="http://schemas.microsoft.com/office/drawing/2014/main" id="{0B9E9070-0C74-42F2-8302-9B60D5ABFE4A}"/>
                      </a:ext>
                    </a:extLst>
                  </p:cNvPr>
                  <p:cNvSpPr txBox="1"/>
                  <p:nvPr/>
                </p:nvSpPr>
                <p:spPr>
                  <a:xfrm>
                    <a:off x="3720021" y="572797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 ">
                    <a:extLst>
                      <a:ext uri="{FF2B5EF4-FFF2-40B4-BE49-F238E27FC236}">
                        <a16:creationId xmlns:a16="http://schemas.microsoft.com/office/drawing/2014/main" id="{0B9E9070-0C74-42F2-8302-9B60D5ABFE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0021" y="572797"/>
                    <a:ext cx="323807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 ">
                    <a:extLst>
                      <a:ext uri="{FF2B5EF4-FFF2-40B4-BE49-F238E27FC236}">
                        <a16:creationId xmlns:a16="http://schemas.microsoft.com/office/drawing/2014/main" id="{1969446F-AC13-4257-86E7-44675E81817D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921" y="1703551"/>
                    <a:ext cx="153553" cy="2014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 ">
                    <a:extLst>
                      <a:ext uri="{FF2B5EF4-FFF2-40B4-BE49-F238E27FC236}">
                        <a16:creationId xmlns:a16="http://schemas.microsoft.com/office/drawing/2014/main" id="{1969446F-AC13-4257-86E7-44675E8181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921" y="1703551"/>
                    <a:ext cx="153553" cy="20144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 ">
                <a:extLst>
                  <a:ext uri="{FF2B5EF4-FFF2-40B4-BE49-F238E27FC236}">
                    <a16:creationId xmlns:a16="http://schemas.microsoft.com/office/drawing/2014/main" id="{C12B413D-8063-48F8-889A-7699BF8437A8}"/>
                  </a:ext>
                </a:extLst>
              </p:cNvPr>
              <p:cNvSpPr txBox="1"/>
              <p:nvPr/>
            </p:nvSpPr>
            <p:spPr>
              <a:xfrm>
                <a:off x="2667000" y="-25400"/>
                <a:ext cx="151757" cy="201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-1</a:t>
                </a:r>
              </a:p>
            </p:txBody>
          </p:sp>
          <p:cxnSp>
            <p:nvCxnSpPr>
              <p:cNvPr id="32" name=" ">
                <a:extLst>
                  <a:ext uri="{FF2B5EF4-FFF2-40B4-BE49-F238E27FC236}">
                    <a16:creationId xmlns:a16="http://schemas.microsoft.com/office/drawing/2014/main" id="{82D742DB-7572-459D-B9DA-75ABA69CC1E6}"/>
                  </a:ext>
                </a:extLst>
              </p:cNvPr>
              <p:cNvCxnSpPr/>
              <p:nvPr/>
            </p:nvCxnSpPr>
            <p:spPr>
              <a:xfrm flipV="1">
                <a:off x="1270000" y="1016000"/>
                <a:ext cx="1143000" cy="825500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 ">
                <a:extLst>
                  <a:ext uri="{FF2B5EF4-FFF2-40B4-BE49-F238E27FC236}">
                    <a16:creationId xmlns:a16="http://schemas.microsoft.com/office/drawing/2014/main" id="{298114CD-CCC8-41EF-9D41-AF77E46B65FD}"/>
                  </a:ext>
                </a:extLst>
              </p:cNvPr>
              <p:cNvCxnSpPr/>
              <p:nvPr/>
            </p:nvCxnSpPr>
            <p:spPr>
              <a:xfrm flipV="1">
                <a:off x="3429000" y="1016000"/>
                <a:ext cx="1143000" cy="825500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0FD61DB6-C72A-44C6-9F8E-A87BC6E07075}"/>
                      </a:ext>
                    </a:extLst>
                  </p:cNvPr>
                  <p:cNvSpPr txBox="1"/>
                  <p:nvPr/>
                </p:nvSpPr>
                <p:spPr>
                  <a:xfrm>
                    <a:off x="2372906" y="912348"/>
                    <a:ext cx="340330" cy="2014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0FD61DB6-C72A-44C6-9F8E-A87BC6E070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2906" y="912348"/>
                    <a:ext cx="340330" cy="20144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0CF97F76-4B48-47AF-8651-695935F376A5}"/>
                      </a:ext>
                    </a:extLst>
                  </p:cNvPr>
                  <p:cNvSpPr txBox="1"/>
                  <p:nvPr/>
                </p:nvSpPr>
                <p:spPr>
                  <a:xfrm>
                    <a:off x="2857500" y="1778000"/>
                    <a:ext cx="60753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0CF97F76-4B48-47AF-8651-695935F376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7500" y="1778000"/>
                    <a:ext cx="607539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 ">
                  <a:extLst>
                    <a:ext uri="{FF2B5EF4-FFF2-40B4-BE49-F238E27FC236}">
                      <a16:creationId xmlns:a16="http://schemas.microsoft.com/office/drawing/2014/main" id="{AE8388E1-FCB4-4B48-9C6B-B04E04770035}"/>
                    </a:ext>
                  </a:extLst>
                </p:cNvPr>
                <p:cNvSpPr txBox="1"/>
                <p:nvPr/>
              </p:nvSpPr>
              <p:spPr>
                <a:xfrm>
                  <a:off x="20388538" y="8094838"/>
                  <a:ext cx="274115" cy="4001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 ">
                  <a:extLst>
                    <a:ext uri="{FF2B5EF4-FFF2-40B4-BE49-F238E27FC236}">
                      <a16:creationId xmlns:a16="http://schemas.microsoft.com/office/drawing/2014/main" id="{AE8388E1-FCB4-4B48-9C6B-B04E047700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8538" y="8094838"/>
                  <a:ext cx="274115" cy="40010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6FE92E5-7F52-441A-BACB-6E044E86BBD1}"/>
              </a:ext>
            </a:extLst>
          </p:cNvPr>
          <p:cNvSpPr txBox="1"/>
          <p:nvPr/>
        </p:nvSpPr>
        <p:spPr>
          <a:xfrm>
            <a:off x="10186347" y="6317808"/>
            <a:ext cx="457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CA8B87-0A53-43DA-83A4-403FE26B56D4}"/>
              </a:ext>
            </a:extLst>
          </p:cNvPr>
          <p:cNvSpPr txBox="1"/>
          <p:nvPr/>
        </p:nvSpPr>
        <p:spPr>
          <a:xfrm>
            <a:off x="10319307" y="5025131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01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8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1812</TotalTime>
  <Words>2942</Words>
  <PresentationFormat>Custom</PresentationFormat>
  <Paragraphs>517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Tahoma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2021-09-15T14:31:24Z</dcterms:modified>
</cp:coreProperties>
</file>