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</p:sldMasterIdLst>
  <p:notesMasterIdLst>
    <p:notesMasterId r:id="rId18"/>
  </p:notesMasterIdLst>
  <p:sldIdLst>
    <p:sldId id="411" r:id="rId4"/>
    <p:sldId id="412" r:id="rId5"/>
    <p:sldId id="413" r:id="rId6"/>
    <p:sldId id="407" r:id="rId7"/>
    <p:sldId id="417" r:id="rId8"/>
    <p:sldId id="425" r:id="rId9"/>
    <p:sldId id="424" r:id="rId10"/>
    <p:sldId id="423" r:id="rId11"/>
    <p:sldId id="422" r:id="rId12"/>
    <p:sldId id="421" r:id="rId13"/>
    <p:sldId id="426" r:id="rId14"/>
    <p:sldId id="410" r:id="rId15"/>
    <p:sldId id="427" r:id="rId16"/>
    <p:sldId id="4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70" y="96"/>
      </p:cViewPr>
      <p:guideLst>
        <p:guide orient="horz" pos="21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8/3/2022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3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7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9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1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2475865" y="-2475230"/>
            <a:ext cx="7240270" cy="12192000"/>
          </a:xfrm>
          <a:prstGeom prst="rect">
            <a:avLst/>
          </a:prstGeom>
        </p:spPr>
      </p:pic>
      <p:sp>
        <p:nvSpPr>
          <p:cNvPr id="151" name="Rectangles 150"/>
          <p:cNvSpPr/>
          <p:nvPr/>
        </p:nvSpPr>
        <p:spPr>
          <a:xfrm>
            <a:off x="3434560" y="2533015"/>
            <a:ext cx="4891083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3 - CD</a:t>
            </a:r>
            <a:endParaRPr lang="vi-VN" altLang="en-US" sz="3600" b="1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3395" y="3810000"/>
            <a:ext cx="2807335" cy="26454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7DE25BA4-1090-2AAE-E6A0-0142FAE8B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771" y="1840712"/>
            <a:ext cx="10251006" cy="1878434"/>
          </a:xfrm>
          <a:prstGeom prst="rect">
            <a:avLst/>
          </a:prstGeom>
        </p:spPr>
      </p:pic>
      <p:pic>
        <p:nvPicPr>
          <p:cNvPr id="4" name="c2">
            <a:hlinkClick r:id="" action="ppaction://media"/>
            <a:extLst>
              <a:ext uri="{FF2B5EF4-FFF2-40B4-BE49-F238E27FC236}">
                <a16:creationId xmlns:a16="http://schemas.microsoft.com/office/drawing/2014/main" id="{99C2F8FD-0B19-91F9-93D8-A4EA568215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29193" y="11019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29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50ACD1-E3A9-B28F-C93A-25C8F5FA0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93" y="924883"/>
            <a:ext cx="10515600" cy="4019550"/>
          </a:xfrm>
          <a:prstGeom prst="rect">
            <a:avLst/>
          </a:prstGeom>
        </p:spPr>
      </p:pic>
      <p:pic>
        <p:nvPicPr>
          <p:cNvPr id="6" name="tdn2">
            <a:hlinkClick r:id="" action="ppaction://media"/>
            <a:extLst>
              <a:ext uri="{FF2B5EF4-FFF2-40B4-BE49-F238E27FC236}">
                <a16:creationId xmlns:a16="http://schemas.microsoft.com/office/drawing/2014/main" id="{51ADD763-26EC-E09D-18B2-55B8579C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5084" y="1031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4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35" y="0"/>
            <a:ext cx="12192000" cy="7184390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720CDC73-04A1-ED7B-A73D-682D7E1252D8}"/>
              </a:ext>
            </a:extLst>
          </p:cNvPr>
          <p:cNvSpPr txBox="1"/>
          <p:nvPr/>
        </p:nvSpPr>
        <p:spPr>
          <a:xfrm>
            <a:off x="1424353" y="500675"/>
            <a:ext cx="7913077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</a:t>
            </a:r>
          </a:p>
          <a:p>
            <a:pPr algn="ctr"/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 HỢP KÍ HIỆU BÀN TAY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D6A82F03-AA2D-0D5B-2F22-DE3CBD774E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0231" y="2173390"/>
            <a:ext cx="10515600" cy="4019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A72BFC-228A-A060-083B-B53637DFA12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59635" y="3921594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52D8EC-E6EF-B6F0-D0F8-363381AC686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93966" y="3853338"/>
            <a:ext cx="6572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67CA7C-9201-19D4-261A-B1C70782B5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9841" y="3906092"/>
            <a:ext cx="78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D4D102F-0149-56ED-593F-3EC2A5AD0C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784926" y="3787954"/>
            <a:ext cx="78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4501A50D-68C6-9CC5-773A-E642FD76E8A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6516" y="3886611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11C0EEBD-AD87-7208-0B22-7352F37888A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96959" y="3753261"/>
            <a:ext cx="65722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7FE6915B-7DAC-7788-490F-9011CB70EF8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344738" y="3787954"/>
            <a:ext cx="78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DFE25C5F-0956-585B-FCD8-202AECFC0B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19299" y="5264760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25570F95-92D2-F1D4-B4B5-9AAE9B2B83A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302341" y="5202847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0CFC0643-D389-05DA-7FA2-E0C1879CEF3E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266466" y="5245710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A5CF7CC1-AC34-D52B-F480-997A182E87D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9099" y="5205888"/>
            <a:ext cx="78105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F1CD1CE6-0E75-BE8D-1AAE-9651E45FA3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451386" y="5215413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id="{3E8CFB2F-3EB8-3BA2-D01E-C2AD9707608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175286" y="5110638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D5C54E6D-B690-B393-21C6-9623FA07F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48936" y="5172550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tdn2">
            <a:hlinkClick r:id="" action="ppaction://media"/>
            <a:extLst>
              <a:ext uri="{FF2B5EF4-FFF2-40B4-BE49-F238E27FC236}">
                <a16:creationId xmlns:a16="http://schemas.microsoft.com/office/drawing/2014/main" id="{FE8086FF-377A-2962-97C1-817657D6B5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24645" y="237107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50ACD1-E3A9-B28F-C93A-25C8F5FA0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93" y="924883"/>
            <a:ext cx="10515600" cy="4019550"/>
          </a:xfrm>
          <a:prstGeom prst="rect">
            <a:avLst/>
          </a:prstGeom>
        </p:spPr>
      </p:pic>
      <p:pic>
        <p:nvPicPr>
          <p:cNvPr id="6" name="tdn2">
            <a:hlinkClick r:id="" action="ppaction://media"/>
            <a:extLst>
              <a:ext uri="{FF2B5EF4-FFF2-40B4-BE49-F238E27FC236}">
                <a16:creationId xmlns:a16="http://schemas.microsoft.com/office/drawing/2014/main" id="{51ADD763-26EC-E09D-18B2-55B8579C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5084" y="1031630"/>
            <a:ext cx="609600" cy="609600"/>
          </a:xfrm>
          <a:prstGeom prst="rect">
            <a:avLst/>
          </a:prstGeom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C9D0DC3D-3501-0269-08CC-DB820F678256}"/>
              </a:ext>
            </a:extLst>
          </p:cNvPr>
          <p:cNvSpPr txBox="1"/>
          <p:nvPr/>
        </p:nvSpPr>
        <p:spPr>
          <a:xfrm>
            <a:off x="2149479" y="86684"/>
            <a:ext cx="7913077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800" b="1" dirty="0">
                <a:ln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 THEO PHÁCH</a:t>
            </a:r>
          </a:p>
        </p:txBody>
      </p:sp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7A347B1D-FDD4-0649-8239-421F7F4C37E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55470" y="25445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A9C19BDD-FD74-8C47-F01A-B41E89C79B8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2163" y="25445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49F3691E-0434-3CF8-3E81-A1847CAE0F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03644" y="25445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46EB5A0F-17EA-ADC7-4418-3CBB0DC0578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5125" y="25445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0B791DCD-855A-B99B-0128-11099AD07FC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8391" y="255844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ACDC53AD-2518-1491-B751-256C367E173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3885" y="25445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C082F941-6D0F-8454-9589-A2E243E451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9379" y="2530646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334A635C-3B5D-7834-8D0E-097A25EADA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7884" y="2530646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6018A9CA-4B33-014C-D69F-9E9EEBAAF4C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74523" y="2546258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896CC048-6BEF-553D-6C80-12D2B62BBB3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23875" y="2558439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5983A729-E9D6-750E-A5A4-326CCA993C6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05861" y="2558439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4B6EB648-0B11-4D13-DC7F-144341150AC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26352" y="2565259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400A32FF-160E-DA7E-303D-EA91A869C92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12026" y="3820587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A68DD315-2851-CD7C-03BF-2EF36171188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89735" y="3820587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83667C2A-CBDC-2249-529B-4E26C38E8C2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5949" y="3961264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EC203C53-0D02-ED41-FF75-80CAFA55F51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5872" y="396126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9D429E3C-0423-2903-2F45-9358FDE455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3581" y="397516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8AC82F1-E825-D4AE-BF07-2CD2F1E336B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48457" y="397516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4622AB1C-3BA8-8202-211F-B0691702CF1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8136" y="397516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A5E99FA2-E212-C169-475D-E7D481A19F0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76641" y="397516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B84642B7-D4A1-0632-9A9C-A879D4F9BC8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15146" y="3975160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AAC747E-6044-F8D5-C44F-B958E162B9E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608" y="3995443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B82C0CFF-F210-0CF3-6BE2-169A1ADD94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8253" y="4012038"/>
            <a:ext cx="738505" cy="5657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CC2AACA9-1BA4-B9EF-81C3-2F088E852F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95295" y="3961262"/>
            <a:ext cx="738505" cy="5657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045367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0"/>
            <a:ext cx="3533869" cy="6648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3642" y="638025"/>
            <a:ext cx="187220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vi-VN" altLang="en-US" sz="4000" b="1" i="0" u="none" strike="noStrike" kern="1200" cap="none" spc="0" normalizeH="0" baseline="0" noProof="0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kumimoji="0" lang="en-US" altLang="en-US" sz="40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8066" y="1234817"/>
            <a:ext cx="1021524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ĐỌC NHẠC: BÀI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DỤNG: NGHE VÀ ĐOÁN TÊN NỐT NHẠC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66125A51-7E9C-36A5-D84A-91794D8E34D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46489" y="3772192"/>
            <a:ext cx="3672596" cy="293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9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/>
          </p:nvPr>
        </p:nvPicPr>
        <p:blipFill>
          <a:blip r:embed="rId3"/>
          <a:stretch>
            <a:fillRect/>
          </a:stretch>
        </p:blipFill>
        <p:spPr>
          <a:xfrm>
            <a:off x="-635" y="0"/>
            <a:ext cx="12193270" cy="6941185"/>
          </a:xfrm>
          <a:prstGeom prst="rect">
            <a:avLst/>
          </a:prstGeom>
        </p:spPr>
      </p:pic>
      <p:sp>
        <p:nvSpPr>
          <p:cNvPr id="7" name="Rectangles 6"/>
          <p:cNvSpPr/>
          <p:nvPr/>
        </p:nvSpPr>
        <p:spPr>
          <a:xfrm>
            <a:off x="4465004" y="3559810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vi-VN" sz="4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1052" y="4001770"/>
            <a:ext cx="3261360" cy="293941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3220084" y="4295775"/>
            <a:ext cx="6548169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“CHÀO NGƯỜI BẠN MỚI ĐẾN”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ào người bạn mới đến">
            <a:hlinkClick r:id="" action="ppaction://media"/>
          </p:cNvPr>
          <p:cNvPicPr>
            <a:picLocks noGrp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" y="422030"/>
            <a:ext cx="12128500" cy="6049107"/>
          </a:xfrm>
          <a:prstGeom prst="rect">
            <a:avLst/>
          </a:prstGeom>
        </p:spPr>
      </p:pic>
      <p:sp>
        <p:nvSpPr>
          <p:cNvPr id="4" name="Rectangles 1">
            <a:extLst>
              <a:ext uri="{FF2B5EF4-FFF2-40B4-BE49-F238E27FC236}">
                <a16:creationId xmlns:a16="http://schemas.microsoft.com/office/drawing/2014/main" id="{EA462EBC-8691-947C-57B9-0327608F1ACB}"/>
              </a:ext>
            </a:extLst>
          </p:cNvPr>
          <p:cNvSpPr/>
          <p:nvPr/>
        </p:nvSpPr>
        <p:spPr>
          <a:xfrm>
            <a:off x="2692546" y="-74002"/>
            <a:ext cx="784943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VIDEO “CHÀO NGƯỜI BẠN MỚI ĐẾN”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609600" y="0"/>
            <a:ext cx="3533869" cy="6648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3642" y="638025"/>
            <a:ext cx="1872208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4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alt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" name="Rectangle 2"/>
          <p:cNvSpPr/>
          <p:nvPr/>
        </p:nvSpPr>
        <p:spPr>
          <a:xfrm>
            <a:off x="1878066" y="1234817"/>
            <a:ext cx="1021524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ĐỌC NHẠC: BÀI 2</a:t>
            </a:r>
          </a:p>
          <a:p>
            <a:pPr algn="ctr">
              <a:lnSpc>
                <a:spcPct val="150000"/>
              </a:lnSpc>
            </a:pPr>
            <a:r>
              <a:rPr lang="vi-VN" sz="28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VẬN DỤNG: NGHE VÀ ĐOÁN TÊN NỐT NHẠC</a:t>
            </a: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8126B55E-186E-7561-A01A-DB00BBA3B8E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73569" y="3918585"/>
            <a:ext cx="2819742" cy="29394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C594B22-B55D-713F-C292-19DCB485C8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21" y="951261"/>
            <a:ext cx="10511342" cy="4007602"/>
          </a:xfrm>
          <a:prstGeom prst="rect">
            <a:avLst/>
          </a:prstGeom>
        </p:spPr>
      </p:pic>
      <p:pic>
        <p:nvPicPr>
          <p:cNvPr id="5" name="ĐỌC NHẠC BÀI 2">
            <a:hlinkClick r:id="" action="ppaction://media"/>
            <a:extLst>
              <a:ext uri="{FF2B5EF4-FFF2-40B4-BE49-F238E27FC236}">
                <a16:creationId xmlns:a16="http://schemas.microsoft.com/office/drawing/2014/main" id="{E533AFF0-C548-DCC0-229B-FA8D355F5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0254" y="1053689"/>
            <a:ext cx="617862" cy="617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D927907E-4F53-E315-67E4-1E167939E2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122" y="875357"/>
            <a:ext cx="10585940" cy="3863697"/>
          </a:xfrm>
          <a:prstGeom prst="rect">
            <a:avLst/>
          </a:prstGeom>
        </p:spPr>
      </p:pic>
      <p:pic>
        <p:nvPicPr>
          <p:cNvPr id="4" name="mi fa sol la si do">
            <a:hlinkClick r:id="" action="ppaction://media"/>
            <a:extLst>
              <a:ext uri="{FF2B5EF4-FFF2-40B4-BE49-F238E27FC236}">
                <a16:creationId xmlns:a16="http://schemas.microsoft.com/office/drawing/2014/main" id="{91EC6CF3-75C7-D093-DC0D-BC0A3F0F4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6147" y="12866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7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118DA54-D25F-A17E-E143-9ABCE145E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61" y="875357"/>
            <a:ext cx="10884877" cy="383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22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5B50ACD1-E3A9-B28F-C93A-25C8F5FA01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693" y="924883"/>
            <a:ext cx="10515600" cy="4019550"/>
          </a:xfrm>
          <a:prstGeom prst="rect">
            <a:avLst/>
          </a:prstGeom>
        </p:spPr>
      </p:pic>
      <p:pic>
        <p:nvPicPr>
          <p:cNvPr id="6" name="tdn2">
            <a:hlinkClick r:id="" action="ppaction://media"/>
            <a:extLst>
              <a:ext uri="{FF2B5EF4-FFF2-40B4-BE49-F238E27FC236}">
                <a16:creationId xmlns:a16="http://schemas.microsoft.com/office/drawing/2014/main" id="{51ADD763-26EC-E09D-18B2-55B8579CD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95084" y="1031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0" y="103824"/>
            <a:ext cx="33147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24000" y="361001"/>
            <a:ext cx="38100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1524004" y="618180"/>
            <a:ext cx="1250950" cy="30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CC3ABA3-0067-A4FA-3DF2-36066772E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262" y="1831919"/>
            <a:ext cx="9900138" cy="1852058"/>
          </a:xfrm>
          <a:prstGeom prst="rect">
            <a:avLst/>
          </a:prstGeom>
        </p:spPr>
      </p:pic>
      <p:pic>
        <p:nvPicPr>
          <p:cNvPr id="4" name="c1">
            <a:hlinkClick r:id="" action="ppaction://media"/>
            <a:extLst>
              <a:ext uri="{FF2B5EF4-FFF2-40B4-BE49-F238E27FC236}">
                <a16:creationId xmlns:a16="http://schemas.microsoft.com/office/drawing/2014/main" id="{2422A9E9-11C3-8F3E-C1FB-7A989831A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0931" y="1222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7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wrap="none" rtlCol="0" anchor="t">
        <a:spAutoFit/>
      </a:bodyPr>
      <a:lstStyle>
        <a:defPPr algn="ctr">
          <a:defRPr lang="vi-VN" altLang="en-US" sz="3200" b="1">
            <a:solidFill>
              <a:srgbClr val="C00000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101</Words>
  <PresentationFormat>Màn hình rộng</PresentationFormat>
  <Paragraphs>37</Paragraphs>
  <Slides>14</Slides>
  <Notes>1</Notes>
  <HiddenSlides>0</HiddenSlides>
  <MMClips>9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14</vt:i4>
      </vt:variant>
    </vt:vector>
  </HeadingPairs>
  <TitlesOfParts>
    <vt:vector size="20" baseType="lpstr">
      <vt:lpstr>Arial</vt:lpstr>
      <vt:lpstr>Calibri</vt:lpstr>
      <vt:lpstr>Times New Roman</vt:lpstr>
      <vt:lpstr>1_Default Design</vt:lpstr>
      <vt:lpstr>2_Default Design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2020-08-11T21:22:00Z</dcterms:created>
  <dcterms:modified xsi:type="dcterms:W3CDTF">2022-08-03T11:58:26Z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1033-11.2.0.10463</vt:lpwstr>
  </property>
</Properties>
</file>