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565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8" autoAdjust="0"/>
    <p:restoredTop sz="94660"/>
  </p:normalViewPr>
  <p:slideViewPr>
    <p:cSldViewPr>
      <p:cViewPr varScale="1">
        <p:scale>
          <a:sx n="113" d="100"/>
          <a:sy n="113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300912E-36A6-4C5A-BBE3-2F3DFDE11785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/>
          <a:lstStyle/>
          <a:p>
            <a:pPr algn="ctr"/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5 : THAM GIA XÂY DỰNG CỘNG ĐỒNG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514600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005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89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38400"/>
            <a:ext cx="7520940" cy="548640"/>
          </a:xfrm>
        </p:spPr>
        <p:txBody>
          <a:bodyPr/>
          <a:lstStyle/>
          <a:p>
            <a:r>
              <a:rPr lang="en-US" sz="4400" dirty="0">
                <a:solidFill>
                  <a:srgbClr val="FF0000"/>
                </a:solidFill>
                <a:latin typeface="Algerian" pitchFamily="82" charset="0"/>
              </a:rPr>
              <a:t>CHÚC CÁC EM HỌC TỐT VÀ THỰC HIỆN ĐƯỢC NHIỀU HOẠT ĐỘNG Ý NGHĨA TRONG CỘNG ĐỒNG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54399A-95F4-B301-9C03-66EA93AE0AE5}"/>
              </a:ext>
            </a:extLst>
          </p:cNvPr>
          <p:cNvSpPr txBox="1"/>
          <p:nvPr/>
        </p:nvSpPr>
        <p:spPr>
          <a:xfrm>
            <a:off x="990600" y="5257800"/>
            <a:ext cx="8763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Tài liệu được chia sẻ bởi Website VnTeach.Com</a:t>
            </a:r>
          </a:p>
          <a:p>
            <a:r>
              <a:rPr lang="en-US"/>
              <a:t>https://www.vnteach.com</a:t>
            </a:r>
          </a:p>
          <a:p>
            <a:r>
              <a:rPr lang="en-US"/>
              <a:t>Một sản phẩm của cộng đồng facebook Thư Viện VnTeach.Com</a:t>
            </a:r>
          </a:p>
          <a:p>
            <a:r>
              <a:rPr lang="en-US"/>
              <a:t>https://www.facebook.com/groups/vnteach/</a:t>
            </a:r>
          </a:p>
          <a:p>
            <a:r>
              <a:rPr lang="en-US"/>
              <a:t>https://www.facebook.com/groups/thuvienvnteach/</a:t>
            </a:r>
          </a:p>
        </p:txBody>
      </p:sp>
    </p:spTree>
    <p:extLst>
      <p:ext uri="{BB962C8B-B14F-4D97-AF65-F5344CB8AC3E}">
        <p14:creationId xmlns:p14="http://schemas.microsoft.com/office/powerpoint/2010/main" val="2444390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575" y="365760"/>
            <a:ext cx="8836025" cy="548640"/>
          </a:xfrm>
        </p:spPr>
        <p:txBody>
          <a:bodyPr/>
          <a:lstStyle/>
          <a:p>
            <a:pPr algn="ctr"/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hình</a:t>
            </a:r>
            <a:endParaRPr lang="en-US" b="1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2" descr="Đọng mãi những hình ảnh đẹp về tình nguyện tiếp sức mùa th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66800"/>
            <a:ext cx="754379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66800"/>
            <a:ext cx="754379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66800"/>
            <a:ext cx="754379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90600"/>
            <a:ext cx="754379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63" y="990600"/>
            <a:ext cx="754379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78" y="990600"/>
            <a:ext cx="754379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77" y="990600"/>
            <a:ext cx="754379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64" y="958516"/>
            <a:ext cx="7543798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70815" y="282257"/>
            <a:ext cx="8836025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666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6729"/>
            <a:ext cx="7520940" cy="548640"/>
          </a:xfrm>
        </p:spPr>
        <p:txBody>
          <a:bodyPr/>
          <a:lstStyle/>
          <a:p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Ý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520940" cy="3579849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28600"/>
            <a:ext cx="8836025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b="1" cap="none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61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24840"/>
            <a:ext cx="7520940" cy="548640"/>
          </a:xfrm>
        </p:spPr>
        <p:txBody>
          <a:bodyPr/>
          <a:lstStyle/>
          <a:p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b.Các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endParaRPr lang="en-US" b="1" cap="none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357" y="1600200"/>
            <a:ext cx="7520940" cy="3579849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nguyện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…..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0815" y="76200"/>
            <a:ext cx="8836025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b="1" cap="none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51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7520940" cy="548640"/>
          </a:xfrm>
        </p:spPr>
        <p:txBody>
          <a:bodyPr/>
          <a:lstStyle/>
          <a:p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moị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520940" cy="441804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790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95400"/>
            <a:ext cx="7520940" cy="548640"/>
          </a:xfrm>
        </p:spPr>
        <p:txBody>
          <a:bodyPr/>
          <a:lstStyle/>
          <a:p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a.Các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en-US" dirty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953400"/>
              </p:ext>
            </p:extLst>
          </p:nvPr>
        </p:nvGraphicFramePr>
        <p:xfrm>
          <a:off x="974783" y="2249036"/>
          <a:ext cx="7437408" cy="1256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7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5616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Chủ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quen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mọi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endParaRPr lang="en-US" sz="2400" b="1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Tham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gia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nhiều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chung</a:t>
                      </a:r>
                      <a:endParaRPr lang="en-US" sz="2400" b="1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Chân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thành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giữ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thái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hòa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mọi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28776" y="1752600"/>
            <a:ext cx="7529423" cy="461665"/>
          </a:xfrm>
          <a:prstGeom prst="rect">
            <a:avLst/>
          </a:prstGeom>
          <a:solidFill>
            <a:srgbClr val="0565D9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 BIỆN PHÁP MỞ RỘNG QUAN HỆ XÃ HỘI </a:t>
            </a:r>
          </a:p>
        </p:txBody>
      </p:sp>
      <p:sp>
        <p:nvSpPr>
          <p:cNvPr id="7" name="Rectangle 6"/>
          <p:cNvSpPr/>
          <p:nvPr/>
        </p:nvSpPr>
        <p:spPr>
          <a:xfrm>
            <a:off x="944591" y="3505200"/>
            <a:ext cx="7523505" cy="830997"/>
          </a:xfrm>
          <a:prstGeom prst="rect">
            <a:avLst/>
          </a:prstGeom>
          <a:solidFill>
            <a:srgbClr val="0565D9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 BIỆN PHÁP THU HÚT CỘNG ĐỒNG VÀO HOẠT ĐỘNG XÃ HỘI</a:t>
            </a: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3572708"/>
              </p:ext>
            </p:extLst>
          </p:nvPr>
        </p:nvGraphicFramePr>
        <p:xfrm>
          <a:off x="954655" y="4336197"/>
          <a:ext cx="7437408" cy="1607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7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07403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mọi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tham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gia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vì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trách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nhiệm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Tuyên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truyền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lợi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ích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việc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tham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gia</a:t>
                      </a:r>
                      <a:endParaRPr lang="en-US" sz="2400" b="1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Thuyết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phục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tình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cảm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gương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228600" y="278633"/>
            <a:ext cx="8836025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26287" y="6150634"/>
            <a:ext cx="853440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hiên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49125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 animBg="1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7520940" cy="548640"/>
          </a:xfrm>
        </p:spPr>
        <p:txBody>
          <a:bodyPr/>
          <a:lstStyle/>
          <a:p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520940" cy="2057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-.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thuẫn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502920"/>
            <a:ext cx="8836025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endParaRPr lang="en-US" b="1" cap="none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3902073"/>
            <a:ext cx="716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62000" y="4425293"/>
            <a:ext cx="7520940" cy="205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75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324083"/>
            <a:ext cx="7520940" cy="548640"/>
          </a:xfrm>
        </p:spPr>
        <p:txBody>
          <a:bodyPr/>
          <a:lstStyle/>
          <a:p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520940" cy="4494249"/>
          </a:xfrm>
        </p:spPr>
        <p:txBody>
          <a:bodyPr>
            <a:normAutofit lnSpcReduction="10000"/>
          </a:bodyPr>
          <a:lstStyle/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 Mục tiêu : (Nâng cao ý thức người dân tham gia giao thông, hoặc khắc phục hiện tượng nói bậy nơi công cộng…)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 Đối tượng tuyên truyền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 Nội dung. 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 Hình thức và phương tiện: (Phát thanh,sân khấu hóa….)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+Người thực hiện.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 Phân công nhiệm vụ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 Thời gian địa điểm.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+Kết quả dự kiến.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502920"/>
            <a:ext cx="8836025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vi-VN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Xây dựng và thực hiện kế hoạch tuyên truyền trong cộng đồng về văn hóa ứng xử nơi công cộng.</a:t>
            </a:r>
            <a:endParaRPr lang="en-US" b="1" cap="none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10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371600"/>
            <a:ext cx="7520940" cy="548640"/>
          </a:xfrm>
        </p:spPr>
        <p:txBody>
          <a:bodyPr/>
          <a:lstStyle/>
          <a:p>
            <a:r>
              <a:rPr lang="vi-VN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b.Khi thực hiện cần lưu ý: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106468"/>
            <a:ext cx="7520940" cy="357984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+. Đảm bảo thể hiện nội dung đã chuẩn bị bằng các hình thức đã lựa chọn..</a:t>
            </a:r>
          </a:p>
          <a:p>
            <a:pPr>
              <a:lnSpc>
                <a:spcPct val="150000"/>
              </a:lnSpc>
            </a:pP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+.Đảm bảo tương tác với người tham gia.</a:t>
            </a:r>
          </a:p>
          <a:p>
            <a:pPr>
              <a:lnSpc>
                <a:spcPct val="150000"/>
              </a:lnSpc>
            </a:pP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+.Thu thập thông tin phản hồi để rút kinh nghiệm.</a:t>
            </a:r>
          </a:p>
          <a:p>
            <a:pPr>
              <a:lnSpc>
                <a:spcPct val="150000"/>
              </a:lnSpc>
            </a:pP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+.Khích lệ người tham gia tiếp tục tuyên truyền.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502920"/>
            <a:ext cx="8836025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vi-VN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Xây dựng và thực hiện kế hoạch tuyên truyền trong cộng đồng về văn hóa ứng xử nơi công cộng.</a:t>
            </a:r>
            <a:endParaRPr lang="en-US" b="1" cap="none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64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161</TotalTime>
  <Words>780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Algerian</vt:lpstr>
      <vt:lpstr>Arial</vt:lpstr>
      <vt:lpstr>Franklin Gothic Book</vt:lpstr>
      <vt:lpstr>Franklin Gothic Medium</vt:lpstr>
      <vt:lpstr>Times New Roman</vt:lpstr>
      <vt:lpstr>Wingdings</vt:lpstr>
      <vt:lpstr>Angles</vt:lpstr>
      <vt:lpstr>Chủ đề 5 : THAM GIA XÂY DỰNG CỘNG ĐỒNG</vt:lpstr>
      <vt:lpstr>Nêu các hoạt động của học sinh, sinh viên trong hình</vt:lpstr>
      <vt:lpstr>a. Ý nghĩa của các hoạt động cộng đồng</vt:lpstr>
      <vt:lpstr>b.Các hoạt động cộng đồng em có thể tham gia</vt:lpstr>
      <vt:lpstr>c. Biểu hiện của người có trách nhiệm trong nhiệm vụ được giao và hỗ trợ moị người cùng tham gia. </vt:lpstr>
      <vt:lpstr>a.Các biện pháp mở rộng quan hệ xã hội và  thu hút cộng đồng vào hoạt động xã hội.  </vt:lpstr>
      <vt:lpstr>a. Nội dung cần tuyên truyền văn hóa ứng xử nơi công cộng.</vt:lpstr>
      <vt:lpstr>a. Kế hoạch phải có:</vt:lpstr>
      <vt:lpstr>b.Khi thực hiện cần lưu ý:</vt:lpstr>
      <vt:lpstr>5. Tiêu chí đánh giá</vt:lpstr>
      <vt:lpstr>CHÚC CÁC EM HỌC TỐT VÀ THỰC HIỆN ĐƯỢC NHIỀU HOẠT ĐỘNG Ý NGHĨA TRONG CỘNG ĐỒNG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Chủ đề 5 : THAM GIA XÂY DỰNG CỘNG ĐỒNG</dc:title>
  <dc:creator>VnTeach.Com</dc:creator>
  <cp:keywords>VnTeach.Com</cp:keywords>
  <cp:lastModifiedBy>Admin</cp:lastModifiedBy>
  <cp:revision>1</cp:revision>
  <dcterms:created xsi:type="dcterms:W3CDTF">2022-08-20T01:00:28Z</dcterms:created>
  <dcterms:modified xsi:type="dcterms:W3CDTF">2023-08-26T02:55:20Z</dcterms:modified>
</cp:coreProperties>
</file>